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7"/>
  </p:notesMasterIdLst>
  <p:sldIdLst>
    <p:sldId id="276" r:id="rId3"/>
    <p:sldId id="277" r:id="rId4"/>
    <p:sldId id="278" r:id="rId5"/>
    <p:sldId id="268" r:id="rId6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24"/>
  </p:normalViewPr>
  <p:slideViewPr>
    <p:cSldViewPr>
      <p:cViewPr varScale="1">
        <p:scale>
          <a:sx n="66" d="100"/>
          <a:sy n="66" d="100"/>
        </p:scale>
        <p:origin x="488" y="40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7/19/2019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2D21D1-52E2-420B-B491-CFF6D7BB79FB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21424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7/19/2019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608" y="1122363"/>
            <a:ext cx="9141619" cy="2387600"/>
          </a:xfrm>
        </p:spPr>
        <p:txBody>
          <a:bodyPr anchor="b"/>
          <a:lstStyle>
            <a:lvl1pPr algn="ctr">
              <a:defRPr sz="598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608" y="3602038"/>
            <a:ext cx="9141619" cy="1655762"/>
          </a:xfrm>
        </p:spPr>
        <p:txBody>
          <a:bodyPr/>
          <a:lstStyle>
            <a:lvl1pPr marL="0" indent="0" algn="ctr">
              <a:buNone/>
              <a:defRPr sz="2394"/>
            </a:lvl1pPr>
            <a:lvl2pPr marL="456378" indent="0" algn="ctr">
              <a:buNone/>
              <a:defRPr sz="1994"/>
            </a:lvl2pPr>
            <a:lvl3pPr marL="912756" indent="0" algn="ctr">
              <a:buNone/>
              <a:defRPr sz="1794"/>
            </a:lvl3pPr>
            <a:lvl4pPr marL="1369134" indent="0" algn="ctr">
              <a:buNone/>
              <a:defRPr sz="1600"/>
            </a:lvl4pPr>
            <a:lvl5pPr marL="1825511" indent="0" algn="ctr">
              <a:buNone/>
              <a:defRPr sz="1600"/>
            </a:lvl5pPr>
            <a:lvl6pPr marL="2281888" indent="0" algn="ctr">
              <a:buNone/>
              <a:defRPr sz="1600"/>
            </a:lvl6pPr>
            <a:lvl7pPr marL="2738266" indent="0" algn="ctr">
              <a:buNone/>
              <a:defRPr sz="1600"/>
            </a:lvl7pPr>
            <a:lvl8pPr marL="3194643" indent="0" algn="ctr">
              <a:buNone/>
              <a:defRPr sz="1600"/>
            </a:lvl8pPr>
            <a:lvl9pPr marL="3651021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7/19/2019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31762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7/19/2019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3333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633" y="1709749"/>
            <a:ext cx="10512862" cy="2852737"/>
          </a:xfrm>
        </p:spPr>
        <p:txBody>
          <a:bodyPr anchor="b"/>
          <a:lstStyle>
            <a:lvl1pPr>
              <a:defRPr sz="598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633" y="4589474"/>
            <a:ext cx="10512862" cy="1500187"/>
          </a:xfrm>
        </p:spPr>
        <p:txBody>
          <a:bodyPr/>
          <a:lstStyle>
            <a:lvl1pPr marL="0" indent="0">
              <a:buNone/>
              <a:defRPr sz="2394">
                <a:solidFill>
                  <a:schemeClr val="tx1">
                    <a:tint val="75000"/>
                  </a:schemeClr>
                </a:solidFill>
              </a:defRPr>
            </a:lvl1pPr>
            <a:lvl2pPr marL="456378" indent="0">
              <a:buNone/>
              <a:defRPr sz="1994">
                <a:solidFill>
                  <a:schemeClr val="tx1">
                    <a:tint val="75000"/>
                  </a:schemeClr>
                </a:solidFill>
              </a:defRPr>
            </a:lvl2pPr>
            <a:lvl3pPr marL="912756" indent="0">
              <a:buNone/>
              <a:defRPr sz="1794">
                <a:solidFill>
                  <a:schemeClr val="tx1">
                    <a:tint val="75000"/>
                  </a:schemeClr>
                </a:solidFill>
              </a:defRPr>
            </a:lvl3pPr>
            <a:lvl4pPr marL="136913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551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188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382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46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102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7/19/2019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82227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7987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592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7/19/2019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72856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69" y="365129"/>
            <a:ext cx="10512862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575" y="1681163"/>
            <a:ext cx="5156444" cy="823912"/>
          </a:xfrm>
        </p:spPr>
        <p:txBody>
          <a:bodyPr anchor="b"/>
          <a:lstStyle>
            <a:lvl1pPr marL="0" indent="0">
              <a:buNone/>
              <a:defRPr sz="2394" b="1"/>
            </a:lvl1pPr>
            <a:lvl2pPr marL="456378" indent="0">
              <a:buNone/>
              <a:defRPr sz="1994" b="1"/>
            </a:lvl2pPr>
            <a:lvl3pPr marL="912756" indent="0">
              <a:buNone/>
              <a:defRPr sz="1794" b="1"/>
            </a:lvl3pPr>
            <a:lvl4pPr marL="1369134" indent="0">
              <a:buNone/>
              <a:defRPr sz="1600" b="1"/>
            </a:lvl4pPr>
            <a:lvl5pPr marL="1825511" indent="0">
              <a:buNone/>
              <a:defRPr sz="1600" b="1"/>
            </a:lvl5pPr>
            <a:lvl6pPr marL="2281888" indent="0">
              <a:buNone/>
              <a:defRPr sz="1600" b="1"/>
            </a:lvl6pPr>
            <a:lvl7pPr marL="2738266" indent="0">
              <a:buNone/>
              <a:defRPr sz="1600" b="1"/>
            </a:lvl7pPr>
            <a:lvl8pPr marL="3194643" indent="0">
              <a:buNone/>
              <a:defRPr sz="1600" b="1"/>
            </a:lvl8pPr>
            <a:lvl9pPr marL="3651021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575" y="2505075"/>
            <a:ext cx="5156444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0593" y="1681163"/>
            <a:ext cx="5181838" cy="823912"/>
          </a:xfrm>
        </p:spPr>
        <p:txBody>
          <a:bodyPr anchor="b"/>
          <a:lstStyle>
            <a:lvl1pPr marL="0" indent="0">
              <a:buNone/>
              <a:defRPr sz="2394" b="1"/>
            </a:lvl1pPr>
            <a:lvl2pPr marL="456378" indent="0">
              <a:buNone/>
              <a:defRPr sz="1994" b="1"/>
            </a:lvl2pPr>
            <a:lvl3pPr marL="912756" indent="0">
              <a:buNone/>
              <a:defRPr sz="1794" b="1"/>
            </a:lvl3pPr>
            <a:lvl4pPr marL="1369134" indent="0">
              <a:buNone/>
              <a:defRPr sz="1600" b="1"/>
            </a:lvl4pPr>
            <a:lvl5pPr marL="1825511" indent="0">
              <a:buNone/>
              <a:defRPr sz="1600" b="1"/>
            </a:lvl5pPr>
            <a:lvl6pPr marL="2281888" indent="0">
              <a:buNone/>
              <a:defRPr sz="1600" b="1"/>
            </a:lvl6pPr>
            <a:lvl7pPr marL="2738266" indent="0">
              <a:buNone/>
              <a:defRPr sz="1600" b="1"/>
            </a:lvl7pPr>
            <a:lvl8pPr marL="3194643" indent="0">
              <a:buNone/>
              <a:defRPr sz="1600" b="1"/>
            </a:lvl8pPr>
            <a:lvl9pPr marL="3651021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593" y="2505075"/>
            <a:ext cx="518183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7/19/2019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96053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7/19/2019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08318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7/19/2019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43579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75" y="457200"/>
            <a:ext cx="3931213" cy="1600200"/>
          </a:xfrm>
        </p:spPr>
        <p:txBody>
          <a:bodyPr anchor="b"/>
          <a:lstStyle>
            <a:lvl1pPr>
              <a:defRPr sz="3194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838" y="987436"/>
            <a:ext cx="6170593" cy="4873625"/>
          </a:xfrm>
        </p:spPr>
        <p:txBody>
          <a:bodyPr/>
          <a:lstStyle>
            <a:lvl1pPr>
              <a:defRPr sz="3194"/>
            </a:lvl1pPr>
            <a:lvl2pPr>
              <a:defRPr sz="2794"/>
            </a:lvl2pPr>
            <a:lvl3pPr>
              <a:defRPr sz="2394"/>
            </a:lvl3pPr>
            <a:lvl4pPr>
              <a:defRPr sz="1994"/>
            </a:lvl4pPr>
            <a:lvl5pPr>
              <a:defRPr sz="1994"/>
            </a:lvl5pPr>
            <a:lvl6pPr>
              <a:defRPr sz="1994"/>
            </a:lvl6pPr>
            <a:lvl7pPr>
              <a:defRPr sz="1994"/>
            </a:lvl7pPr>
            <a:lvl8pPr>
              <a:defRPr sz="1994"/>
            </a:lvl8pPr>
            <a:lvl9pPr>
              <a:defRPr sz="199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575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378" indent="0">
              <a:buNone/>
              <a:defRPr sz="1400"/>
            </a:lvl2pPr>
            <a:lvl3pPr marL="912756" indent="0">
              <a:buNone/>
              <a:defRPr sz="1200"/>
            </a:lvl3pPr>
            <a:lvl4pPr marL="1369134" indent="0">
              <a:buNone/>
              <a:defRPr sz="1000"/>
            </a:lvl4pPr>
            <a:lvl5pPr marL="1825511" indent="0">
              <a:buNone/>
              <a:defRPr sz="1000"/>
            </a:lvl5pPr>
            <a:lvl6pPr marL="2281888" indent="0">
              <a:buNone/>
              <a:defRPr sz="1000"/>
            </a:lvl6pPr>
            <a:lvl7pPr marL="2738266" indent="0">
              <a:buNone/>
              <a:defRPr sz="1000"/>
            </a:lvl7pPr>
            <a:lvl8pPr marL="3194643" indent="0">
              <a:buNone/>
              <a:defRPr sz="1000"/>
            </a:lvl8pPr>
            <a:lvl9pPr marL="3651021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7/19/2019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0388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75" y="457200"/>
            <a:ext cx="3931213" cy="1600200"/>
          </a:xfrm>
        </p:spPr>
        <p:txBody>
          <a:bodyPr anchor="b"/>
          <a:lstStyle>
            <a:lvl1pPr>
              <a:defRPr sz="3194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838" y="987436"/>
            <a:ext cx="6170593" cy="4873625"/>
          </a:xfrm>
        </p:spPr>
        <p:txBody>
          <a:bodyPr/>
          <a:lstStyle>
            <a:lvl1pPr marL="0" indent="0">
              <a:buNone/>
              <a:defRPr sz="3194"/>
            </a:lvl1pPr>
            <a:lvl2pPr marL="456378" indent="0">
              <a:buNone/>
              <a:defRPr sz="2794"/>
            </a:lvl2pPr>
            <a:lvl3pPr marL="912756" indent="0">
              <a:buNone/>
              <a:defRPr sz="2394"/>
            </a:lvl3pPr>
            <a:lvl4pPr marL="1369134" indent="0">
              <a:buNone/>
              <a:defRPr sz="1994"/>
            </a:lvl4pPr>
            <a:lvl5pPr marL="1825511" indent="0">
              <a:buNone/>
              <a:defRPr sz="1994"/>
            </a:lvl5pPr>
            <a:lvl6pPr marL="2281888" indent="0">
              <a:buNone/>
              <a:defRPr sz="1994"/>
            </a:lvl6pPr>
            <a:lvl7pPr marL="2738266" indent="0">
              <a:buNone/>
              <a:defRPr sz="1994"/>
            </a:lvl7pPr>
            <a:lvl8pPr marL="3194643" indent="0">
              <a:buNone/>
              <a:defRPr sz="1994"/>
            </a:lvl8pPr>
            <a:lvl9pPr marL="3651021" indent="0">
              <a:buNone/>
              <a:defRPr sz="1994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575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378" indent="0">
              <a:buNone/>
              <a:defRPr sz="1400"/>
            </a:lvl2pPr>
            <a:lvl3pPr marL="912756" indent="0">
              <a:buNone/>
              <a:defRPr sz="1200"/>
            </a:lvl3pPr>
            <a:lvl4pPr marL="1369134" indent="0">
              <a:buNone/>
              <a:defRPr sz="1000"/>
            </a:lvl4pPr>
            <a:lvl5pPr marL="1825511" indent="0">
              <a:buNone/>
              <a:defRPr sz="1000"/>
            </a:lvl5pPr>
            <a:lvl6pPr marL="2281888" indent="0">
              <a:buNone/>
              <a:defRPr sz="1000"/>
            </a:lvl6pPr>
            <a:lvl7pPr marL="2738266" indent="0">
              <a:buNone/>
              <a:defRPr sz="1000"/>
            </a:lvl7pPr>
            <a:lvl8pPr marL="3194643" indent="0">
              <a:buNone/>
              <a:defRPr sz="1000"/>
            </a:lvl8pPr>
            <a:lvl9pPr marL="3651021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7/19/2019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4011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7/19/2019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59042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2628" y="365125"/>
            <a:ext cx="262821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7982" y="365125"/>
            <a:ext cx="7732286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7/19/2019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99719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45"/>
            <a:ext cx="5930678" cy="711081"/>
          </a:xfrm>
        </p:spPr>
        <p:txBody>
          <a:bodyPr>
            <a:normAutofit/>
          </a:bodyPr>
          <a:lstStyle>
            <a:lvl1pPr algn="ctr">
              <a:defRPr sz="3594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7/19/2019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41987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2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7/19/2019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7982" y="365129"/>
            <a:ext cx="1051286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7982" y="1825625"/>
            <a:ext cx="1051286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7982" y="6356361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7/19/2019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7549" y="6356361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08357" y="6356361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97055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defTabSz="912756" rtl="0" eaLnBrk="1" latinLnBrk="0" hangingPunct="1">
        <a:lnSpc>
          <a:spcPct val="90000"/>
        </a:lnSpc>
        <a:spcBef>
          <a:spcPct val="0"/>
        </a:spcBef>
        <a:buNone/>
        <a:defRPr sz="439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188" indent="-228188" algn="l" defTabSz="91275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4" kern="1200">
          <a:solidFill>
            <a:schemeClr val="tx1"/>
          </a:solidFill>
          <a:latin typeface="+mn-lt"/>
          <a:ea typeface="+mn-ea"/>
          <a:cs typeface="+mn-cs"/>
        </a:defRPr>
      </a:lvl1pPr>
      <a:lvl2pPr marL="684566" indent="-228188" algn="l" defTabSz="91275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4" kern="1200">
          <a:solidFill>
            <a:schemeClr val="tx1"/>
          </a:solidFill>
          <a:latin typeface="+mn-lt"/>
          <a:ea typeface="+mn-ea"/>
          <a:cs typeface="+mn-cs"/>
        </a:defRPr>
      </a:lvl2pPr>
      <a:lvl3pPr marL="1140944" indent="-228188" algn="l" defTabSz="91275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4" kern="1200">
          <a:solidFill>
            <a:schemeClr val="tx1"/>
          </a:solidFill>
          <a:latin typeface="+mn-lt"/>
          <a:ea typeface="+mn-ea"/>
          <a:cs typeface="+mn-cs"/>
        </a:defRPr>
      </a:lvl3pPr>
      <a:lvl4pPr marL="1597322" indent="-228188" algn="l" defTabSz="91275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4" kern="1200">
          <a:solidFill>
            <a:schemeClr val="tx1"/>
          </a:solidFill>
          <a:latin typeface="+mn-lt"/>
          <a:ea typeface="+mn-ea"/>
          <a:cs typeface="+mn-cs"/>
        </a:defRPr>
      </a:lvl4pPr>
      <a:lvl5pPr marL="2053700" indent="-228188" algn="l" defTabSz="91275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4" kern="1200">
          <a:solidFill>
            <a:schemeClr val="tx1"/>
          </a:solidFill>
          <a:latin typeface="+mn-lt"/>
          <a:ea typeface="+mn-ea"/>
          <a:cs typeface="+mn-cs"/>
        </a:defRPr>
      </a:lvl5pPr>
      <a:lvl6pPr marL="2510078" indent="-228188" algn="l" defTabSz="91275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4" kern="1200">
          <a:solidFill>
            <a:schemeClr val="tx1"/>
          </a:solidFill>
          <a:latin typeface="+mn-lt"/>
          <a:ea typeface="+mn-ea"/>
          <a:cs typeface="+mn-cs"/>
        </a:defRPr>
      </a:lvl6pPr>
      <a:lvl7pPr marL="2966455" indent="-228188" algn="l" defTabSz="91275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4" kern="1200">
          <a:solidFill>
            <a:schemeClr val="tx1"/>
          </a:solidFill>
          <a:latin typeface="+mn-lt"/>
          <a:ea typeface="+mn-ea"/>
          <a:cs typeface="+mn-cs"/>
        </a:defRPr>
      </a:lvl7pPr>
      <a:lvl8pPr marL="3422833" indent="-228188" algn="l" defTabSz="91275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4" kern="1200">
          <a:solidFill>
            <a:schemeClr val="tx1"/>
          </a:solidFill>
          <a:latin typeface="+mn-lt"/>
          <a:ea typeface="+mn-ea"/>
          <a:cs typeface="+mn-cs"/>
        </a:defRPr>
      </a:lvl8pPr>
      <a:lvl9pPr marL="3879210" indent="-228188" algn="l" defTabSz="91275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2756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1pPr>
      <a:lvl2pPr marL="456378" algn="l" defTabSz="912756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2pPr>
      <a:lvl3pPr marL="912756" algn="l" defTabSz="912756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3pPr>
      <a:lvl4pPr marL="1369134" algn="l" defTabSz="912756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4pPr>
      <a:lvl5pPr marL="1825511" algn="l" defTabSz="912756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5pPr>
      <a:lvl6pPr marL="2281888" algn="l" defTabSz="912756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6pPr>
      <a:lvl7pPr marL="2738266" algn="l" defTabSz="912756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7pPr>
      <a:lvl8pPr marL="3194643" algn="l" defTabSz="912756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8pPr>
      <a:lvl9pPr marL="3651021" algn="l" defTabSz="912756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6 </a:t>
            </a:r>
            <a:r>
              <a:rPr lang="en-US"/>
              <a:t>Item Agenda Concept for </a:t>
            </a:r>
            <a:r>
              <a:rPr lang="en-US" dirty="0"/>
              <a:t>PowerPoint</a:t>
            </a:r>
            <a:endParaRPr lang="en-IN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134" name="Group 133">
            <a:extLst>
              <a:ext uri="{FF2B5EF4-FFF2-40B4-BE49-F238E27FC236}">
                <a16:creationId xmlns:a16="http://schemas.microsoft.com/office/drawing/2014/main" xmlns="" id="{710E00B8-1027-496E-ADDF-828B3E6C2F79}"/>
              </a:ext>
            </a:extLst>
          </p:cNvPr>
          <p:cNvGrpSpPr/>
          <p:nvPr/>
        </p:nvGrpSpPr>
        <p:grpSpPr>
          <a:xfrm>
            <a:off x="3321986" y="1714500"/>
            <a:ext cx="5506754" cy="4059602"/>
            <a:chOff x="3321986" y="1714500"/>
            <a:chExt cx="5506754" cy="4059602"/>
          </a:xfrm>
        </p:grpSpPr>
        <p:sp>
          <p:nvSpPr>
            <p:cNvPr id="23" name="Rectangle 6">
              <a:extLst>
                <a:ext uri="{FF2B5EF4-FFF2-40B4-BE49-F238E27FC236}">
                  <a16:creationId xmlns:a16="http://schemas.microsoft.com/office/drawing/2014/main" xmlns="" id="{0B3048F6-E312-42E8-B904-FDE5A2C45634}"/>
                </a:ext>
              </a:extLst>
            </p:cNvPr>
            <p:cNvSpPr/>
            <p:nvPr/>
          </p:nvSpPr>
          <p:spPr>
            <a:xfrm rot="5400000" flipV="1">
              <a:off x="4158604" y="3244541"/>
              <a:ext cx="923382" cy="1014421"/>
            </a:xfrm>
            <a:custGeom>
              <a:avLst/>
              <a:gdLst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864096 w 864096"/>
                <a:gd name="connsiteY2" fmla="*/ 1512168 h 1512168"/>
                <a:gd name="connsiteX3" fmla="*/ 0 w 864096"/>
                <a:gd name="connsiteY3" fmla="*/ 1512168 h 1512168"/>
                <a:gd name="connsiteX4" fmla="*/ 0 w 864096"/>
                <a:gd name="connsiteY4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864096 w 864096"/>
                <a:gd name="connsiteY2" fmla="*/ 1512168 h 1512168"/>
                <a:gd name="connsiteX3" fmla="*/ 0 w 864096"/>
                <a:gd name="connsiteY3" fmla="*/ 1512168 h 1512168"/>
                <a:gd name="connsiteX4" fmla="*/ 1195 w 864096"/>
                <a:gd name="connsiteY4" fmla="*/ 761886 h 1512168"/>
                <a:gd name="connsiteX5" fmla="*/ 0 w 864096"/>
                <a:gd name="connsiteY5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864096 w 864096"/>
                <a:gd name="connsiteY2" fmla="*/ 1512168 h 1512168"/>
                <a:gd name="connsiteX3" fmla="*/ 0 w 864096"/>
                <a:gd name="connsiteY3" fmla="*/ 1512168 h 1512168"/>
                <a:gd name="connsiteX4" fmla="*/ 147951 w 864096"/>
                <a:gd name="connsiteY4" fmla="*/ 765649 h 1512168"/>
                <a:gd name="connsiteX5" fmla="*/ 0 w 864096"/>
                <a:gd name="connsiteY5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78528 w 864096"/>
                <a:gd name="connsiteY2" fmla="*/ 76941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147951 w 864096"/>
                <a:gd name="connsiteY5" fmla="*/ 765649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78528 w 864096"/>
                <a:gd name="connsiteY2" fmla="*/ 76941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185581 w 864096"/>
                <a:gd name="connsiteY5" fmla="*/ 765649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78528 w 864096"/>
                <a:gd name="connsiteY2" fmla="*/ 76941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185581 w 864096"/>
                <a:gd name="connsiteY5" fmla="*/ 765649 h 1512168"/>
                <a:gd name="connsiteX6" fmla="*/ 0 w 864096"/>
                <a:gd name="connsiteY6" fmla="*/ 0 h 1512168"/>
                <a:gd name="connsiteX0" fmla="*/ 0 w 972108"/>
                <a:gd name="connsiteY0" fmla="*/ 0 h 1512168"/>
                <a:gd name="connsiteX1" fmla="*/ 864096 w 972108"/>
                <a:gd name="connsiteY1" fmla="*/ 0 h 1512168"/>
                <a:gd name="connsiteX2" fmla="*/ 864096 w 972108"/>
                <a:gd name="connsiteY2" fmla="*/ 1512168 h 1512168"/>
                <a:gd name="connsiteX3" fmla="*/ 0 w 972108"/>
                <a:gd name="connsiteY3" fmla="*/ 1512168 h 1512168"/>
                <a:gd name="connsiteX4" fmla="*/ 185581 w 972108"/>
                <a:gd name="connsiteY4" fmla="*/ 765649 h 1512168"/>
                <a:gd name="connsiteX5" fmla="*/ 0 w 972108"/>
                <a:gd name="connsiteY5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864096 w 864096"/>
                <a:gd name="connsiteY2" fmla="*/ 1512168 h 1512168"/>
                <a:gd name="connsiteX3" fmla="*/ 0 w 864096"/>
                <a:gd name="connsiteY3" fmla="*/ 1512168 h 1512168"/>
                <a:gd name="connsiteX4" fmla="*/ 185581 w 864096"/>
                <a:gd name="connsiteY4" fmla="*/ 765649 h 1512168"/>
                <a:gd name="connsiteX5" fmla="*/ 0 w 864096"/>
                <a:gd name="connsiteY5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863899 w 864096"/>
                <a:gd name="connsiteY2" fmla="*/ 754360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185581 w 864096"/>
                <a:gd name="connsiteY5" fmla="*/ 765649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74328 w 864096"/>
                <a:gd name="connsiteY2" fmla="*/ 761051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185581 w 864096"/>
                <a:gd name="connsiteY5" fmla="*/ 765649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74328 w 864096"/>
                <a:gd name="connsiteY2" fmla="*/ 761051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02027 w 864096"/>
                <a:gd name="connsiteY5" fmla="*/ 7557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44725 w 864096"/>
                <a:gd name="connsiteY2" fmla="*/ 761051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02027 w 864096"/>
                <a:gd name="connsiteY5" fmla="*/ 7557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44725 w 864096"/>
                <a:gd name="connsiteY2" fmla="*/ 761051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34919 w 864096"/>
                <a:gd name="connsiteY5" fmla="*/ 7557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15122 w 864096"/>
                <a:gd name="connsiteY2" fmla="*/ 767630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34919 w 864096"/>
                <a:gd name="connsiteY5" fmla="*/ 7557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15122 w 864096"/>
                <a:gd name="connsiteY2" fmla="*/ 767630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38208 w 864096"/>
                <a:gd name="connsiteY5" fmla="*/ 7557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15122 w 864096"/>
                <a:gd name="connsiteY2" fmla="*/ 75776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38208 w 864096"/>
                <a:gd name="connsiteY5" fmla="*/ 7557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71726 w 864096"/>
                <a:gd name="connsiteY2" fmla="*/ 76086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38208 w 864096"/>
                <a:gd name="connsiteY5" fmla="*/ 7557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71726 w 864096"/>
                <a:gd name="connsiteY2" fmla="*/ 76086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97102 w 864096"/>
                <a:gd name="connsiteY5" fmla="*/ 7619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37629 w 864096"/>
                <a:gd name="connsiteY2" fmla="*/ 76086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97102 w 864096"/>
                <a:gd name="connsiteY5" fmla="*/ 7619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37629 w 864096"/>
                <a:gd name="connsiteY2" fmla="*/ 76086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321900 w 864096"/>
                <a:gd name="connsiteY5" fmla="*/ 7588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37629 w 864096"/>
                <a:gd name="connsiteY2" fmla="*/ 76086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321900 w 864096"/>
                <a:gd name="connsiteY5" fmla="*/ 7588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37629 w 864096"/>
                <a:gd name="connsiteY2" fmla="*/ 76086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334542 w 864096"/>
                <a:gd name="connsiteY5" fmla="*/ 756774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16560 w 864096"/>
                <a:gd name="connsiteY2" fmla="*/ 754541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334542 w 864096"/>
                <a:gd name="connsiteY5" fmla="*/ 756774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16560 w 864096"/>
                <a:gd name="connsiteY2" fmla="*/ 754541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338756 w 864096"/>
                <a:gd name="connsiteY5" fmla="*/ 756774 h 1512168"/>
                <a:gd name="connsiteX6" fmla="*/ 0 w 864096"/>
                <a:gd name="connsiteY6" fmla="*/ 0 h 1512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64096" h="1512168">
                  <a:moveTo>
                    <a:pt x="0" y="0"/>
                  </a:moveTo>
                  <a:lnTo>
                    <a:pt x="864096" y="0"/>
                  </a:lnTo>
                  <a:cubicBezTo>
                    <a:pt x="864030" y="251453"/>
                    <a:pt x="516626" y="503088"/>
                    <a:pt x="516560" y="754541"/>
                  </a:cubicBezTo>
                  <a:cubicBezTo>
                    <a:pt x="516626" y="1007144"/>
                    <a:pt x="864030" y="1259565"/>
                    <a:pt x="864096" y="1512168"/>
                  </a:cubicBezTo>
                  <a:lnTo>
                    <a:pt x="0" y="1512168"/>
                  </a:lnTo>
                  <a:cubicBezTo>
                    <a:pt x="398" y="1262074"/>
                    <a:pt x="338358" y="1006868"/>
                    <a:pt x="338756" y="756774"/>
                  </a:cubicBezTo>
                  <a:cubicBezTo>
                    <a:pt x="338358" y="502812"/>
                    <a:pt x="398" y="253962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0" name="Rectangle 6">
              <a:extLst>
                <a:ext uri="{FF2B5EF4-FFF2-40B4-BE49-F238E27FC236}">
                  <a16:creationId xmlns:a16="http://schemas.microsoft.com/office/drawing/2014/main" xmlns="" id="{3D1D703C-943F-47B2-B788-22180A3CB268}"/>
                </a:ext>
              </a:extLst>
            </p:cNvPr>
            <p:cNvSpPr/>
            <p:nvPr/>
          </p:nvSpPr>
          <p:spPr>
            <a:xfrm rot="2959117" flipV="1">
              <a:off x="4556755" y="4231972"/>
              <a:ext cx="923382" cy="1014421"/>
            </a:xfrm>
            <a:custGeom>
              <a:avLst/>
              <a:gdLst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864096 w 864096"/>
                <a:gd name="connsiteY2" fmla="*/ 1512168 h 1512168"/>
                <a:gd name="connsiteX3" fmla="*/ 0 w 864096"/>
                <a:gd name="connsiteY3" fmla="*/ 1512168 h 1512168"/>
                <a:gd name="connsiteX4" fmla="*/ 0 w 864096"/>
                <a:gd name="connsiteY4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864096 w 864096"/>
                <a:gd name="connsiteY2" fmla="*/ 1512168 h 1512168"/>
                <a:gd name="connsiteX3" fmla="*/ 0 w 864096"/>
                <a:gd name="connsiteY3" fmla="*/ 1512168 h 1512168"/>
                <a:gd name="connsiteX4" fmla="*/ 1195 w 864096"/>
                <a:gd name="connsiteY4" fmla="*/ 761886 h 1512168"/>
                <a:gd name="connsiteX5" fmla="*/ 0 w 864096"/>
                <a:gd name="connsiteY5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864096 w 864096"/>
                <a:gd name="connsiteY2" fmla="*/ 1512168 h 1512168"/>
                <a:gd name="connsiteX3" fmla="*/ 0 w 864096"/>
                <a:gd name="connsiteY3" fmla="*/ 1512168 h 1512168"/>
                <a:gd name="connsiteX4" fmla="*/ 147951 w 864096"/>
                <a:gd name="connsiteY4" fmla="*/ 765649 h 1512168"/>
                <a:gd name="connsiteX5" fmla="*/ 0 w 864096"/>
                <a:gd name="connsiteY5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78528 w 864096"/>
                <a:gd name="connsiteY2" fmla="*/ 76941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147951 w 864096"/>
                <a:gd name="connsiteY5" fmla="*/ 765649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78528 w 864096"/>
                <a:gd name="connsiteY2" fmla="*/ 76941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185581 w 864096"/>
                <a:gd name="connsiteY5" fmla="*/ 765649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78528 w 864096"/>
                <a:gd name="connsiteY2" fmla="*/ 76941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185581 w 864096"/>
                <a:gd name="connsiteY5" fmla="*/ 765649 h 1512168"/>
                <a:gd name="connsiteX6" fmla="*/ 0 w 864096"/>
                <a:gd name="connsiteY6" fmla="*/ 0 h 1512168"/>
                <a:gd name="connsiteX0" fmla="*/ 0 w 972108"/>
                <a:gd name="connsiteY0" fmla="*/ 0 h 1512168"/>
                <a:gd name="connsiteX1" fmla="*/ 864096 w 972108"/>
                <a:gd name="connsiteY1" fmla="*/ 0 h 1512168"/>
                <a:gd name="connsiteX2" fmla="*/ 864096 w 972108"/>
                <a:gd name="connsiteY2" fmla="*/ 1512168 h 1512168"/>
                <a:gd name="connsiteX3" fmla="*/ 0 w 972108"/>
                <a:gd name="connsiteY3" fmla="*/ 1512168 h 1512168"/>
                <a:gd name="connsiteX4" fmla="*/ 185581 w 972108"/>
                <a:gd name="connsiteY4" fmla="*/ 765649 h 1512168"/>
                <a:gd name="connsiteX5" fmla="*/ 0 w 972108"/>
                <a:gd name="connsiteY5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864096 w 864096"/>
                <a:gd name="connsiteY2" fmla="*/ 1512168 h 1512168"/>
                <a:gd name="connsiteX3" fmla="*/ 0 w 864096"/>
                <a:gd name="connsiteY3" fmla="*/ 1512168 h 1512168"/>
                <a:gd name="connsiteX4" fmla="*/ 185581 w 864096"/>
                <a:gd name="connsiteY4" fmla="*/ 765649 h 1512168"/>
                <a:gd name="connsiteX5" fmla="*/ 0 w 864096"/>
                <a:gd name="connsiteY5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863899 w 864096"/>
                <a:gd name="connsiteY2" fmla="*/ 754360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185581 w 864096"/>
                <a:gd name="connsiteY5" fmla="*/ 765649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74328 w 864096"/>
                <a:gd name="connsiteY2" fmla="*/ 761051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185581 w 864096"/>
                <a:gd name="connsiteY5" fmla="*/ 765649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74328 w 864096"/>
                <a:gd name="connsiteY2" fmla="*/ 761051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02027 w 864096"/>
                <a:gd name="connsiteY5" fmla="*/ 7557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44725 w 864096"/>
                <a:gd name="connsiteY2" fmla="*/ 761051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02027 w 864096"/>
                <a:gd name="connsiteY5" fmla="*/ 7557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44725 w 864096"/>
                <a:gd name="connsiteY2" fmla="*/ 761051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34919 w 864096"/>
                <a:gd name="connsiteY5" fmla="*/ 7557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15122 w 864096"/>
                <a:gd name="connsiteY2" fmla="*/ 767630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34919 w 864096"/>
                <a:gd name="connsiteY5" fmla="*/ 7557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15122 w 864096"/>
                <a:gd name="connsiteY2" fmla="*/ 767630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38208 w 864096"/>
                <a:gd name="connsiteY5" fmla="*/ 7557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15122 w 864096"/>
                <a:gd name="connsiteY2" fmla="*/ 75776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38208 w 864096"/>
                <a:gd name="connsiteY5" fmla="*/ 7557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71726 w 864096"/>
                <a:gd name="connsiteY2" fmla="*/ 76086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38208 w 864096"/>
                <a:gd name="connsiteY5" fmla="*/ 7557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71726 w 864096"/>
                <a:gd name="connsiteY2" fmla="*/ 76086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97102 w 864096"/>
                <a:gd name="connsiteY5" fmla="*/ 7619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37629 w 864096"/>
                <a:gd name="connsiteY2" fmla="*/ 76086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97102 w 864096"/>
                <a:gd name="connsiteY5" fmla="*/ 7619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37629 w 864096"/>
                <a:gd name="connsiteY2" fmla="*/ 76086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321900 w 864096"/>
                <a:gd name="connsiteY5" fmla="*/ 7588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37629 w 864096"/>
                <a:gd name="connsiteY2" fmla="*/ 76086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321900 w 864096"/>
                <a:gd name="connsiteY5" fmla="*/ 7588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37629 w 864096"/>
                <a:gd name="connsiteY2" fmla="*/ 76086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334542 w 864096"/>
                <a:gd name="connsiteY5" fmla="*/ 756774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16560 w 864096"/>
                <a:gd name="connsiteY2" fmla="*/ 754541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334542 w 864096"/>
                <a:gd name="connsiteY5" fmla="*/ 756774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16560 w 864096"/>
                <a:gd name="connsiteY2" fmla="*/ 754541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338756 w 864096"/>
                <a:gd name="connsiteY5" fmla="*/ 756774 h 1512168"/>
                <a:gd name="connsiteX6" fmla="*/ 0 w 864096"/>
                <a:gd name="connsiteY6" fmla="*/ 0 h 1512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64096" h="1512168">
                  <a:moveTo>
                    <a:pt x="0" y="0"/>
                  </a:moveTo>
                  <a:lnTo>
                    <a:pt x="864096" y="0"/>
                  </a:lnTo>
                  <a:cubicBezTo>
                    <a:pt x="864030" y="251453"/>
                    <a:pt x="516626" y="503088"/>
                    <a:pt x="516560" y="754541"/>
                  </a:cubicBezTo>
                  <a:cubicBezTo>
                    <a:pt x="516626" y="1007144"/>
                    <a:pt x="864030" y="1259565"/>
                    <a:pt x="864096" y="1512168"/>
                  </a:cubicBezTo>
                  <a:lnTo>
                    <a:pt x="0" y="1512168"/>
                  </a:lnTo>
                  <a:cubicBezTo>
                    <a:pt x="398" y="1262074"/>
                    <a:pt x="338358" y="1006868"/>
                    <a:pt x="338756" y="756774"/>
                  </a:cubicBezTo>
                  <a:cubicBezTo>
                    <a:pt x="338358" y="502812"/>
                    <a:pt x="398" y="253962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xmlns="" id="{2EF1B19E-9363-4956-AC6C-C97857B383BD}"/>
                </a:ext>
              </a:extLst>
            </p:cNvPr>
            <p:cNvSpPr/>
            <p:nvPr/>
          </p:nvSpPr>
          <p:spPr>
            <a:xfrm rot="18640883">
              <a:off x="4556755" y="2242209"/>
              <a:ext cx="923382" cy="1014421"/>
            </a:xfrm>
            <a:custGeom>
              <a:avLst/>
              <a:gdLst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864096 w 864096"/>
                <a:gd name="connsiteY2" fmla="*/ 1512168 h 1512168"/>
                <a:gd name="connsiteX3" fmla="*/ 0 w 864096"/>
                <a:gd name="connsiteY3" fmla="*/ 1512168 h 1512168"/>
                <a:gd name="connsiteX4" fmla="*/ 0 w 864096"/>
                <a:gd name="connsiteY4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864096 w 864096"/>
                <a:gd name="connsiteY2" fmla="*/ 1512168 h 1512168"/>
                <a:gd name="connsiteX3" fmla="*/ 0 w 864096"/>
                <a:gd name="connsiteY3" fmla="*/ 1512168 h 1512168"/>
                <a:gd name="connsiteX4" fmla="*/ 1195 w 864096"/>
                <a:gd name="connsiteY4" fmla="*/ 761886 h 1512168"/>
                <a:gd name="connsiteX5" fmla="*/ 0 w 864096"/>
                <a:gd name="connsiteY5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864096 w 864096"/>
                <a:gd name="connsiteY2" fmla="*/ 1512168 h 1512168"/>
                <a:gd name="connsiteX3" fmla="*/ 0 w 864096"/>
                <a:gd name="connsiteY3" fmla="*/ 1512168 h 1512168"/>
                <a:gd name="connsiteX4" fmla="*/ 147951 w 864096"/>
                <a:gd name="connsiteY4" fmla="*/ 765649 h 1512168"/>
                <a:gd name="connsiteX5" fmla="*/ 0 w 864096"/>
                <a:gd name="connsiteY5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78528 w 864096"/>
                <a:gd name="connsiteY2" fmla="*/ 76941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147951 w 864096"/>
                <a:gd name="connsiteY5" fmla="*/ 765649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78528 w 864096"/>
                <a:gd name="connsiteY2" fmla="*/ 76941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185581 w 864096"/>
                <a:gd name="connsiteY5" fmla="*/ 765649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78528 w 864096"/>
                <a:gd name="connsiteY2" fmla="*/ 76941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185581 w 864096"/>
                <a:gd name="connsiteY5" fmla="*/ 765649 h 1512168"/>
                <a:gd name="connsiteX6" fmla="*/ 0 w 864096"/>
                <a:gd name="connsiteY6" fmla="*/ 0 h 1512168"/>
                <a:gd name="connsiteX0" fmla="*/ 0 w 972108"/>
                <a:gd name="connsiteY0" fmla="*/ 0 h 1512168"/>
                <a:gd name="connsiteX1" fmla="*/ 864096 w 972108"/>
                <a:gd name="connsiteY1" fmla="*/ 0 h 1512168"/>
                <a:gd name="connsiteX2" fmla="*/ 864096 w 972108"/>
                <a:gd name="connsiteY2" fmla="*/ 1512168 h 1512168"/>
                <a:gd name="connsiteX3" fmla="*/ 0 w 972108"/>
                <a:gd name="connsiteY3" fmla="*/ 1512168 h 1512168"/>
                <a:gd name="connsiteX4" fmla="*/ 185581 w 972108"/>
                <a:gd name="connsiteY4" fmla="*/ 765649 h 1512168"/>
                <a:gd name="connsiteX5" fmla="*/ 0 w 972108"/>
                <a:gd name="connsiteY5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864096 w 864096"/>
                <a:gd name="connsiteY2" fmla="*/ 1512168 h 1512168"/>
                <a:gd name="connsiteX3" fmla="*/ 0 w 864096"/>
                <a:gd name="connsiteY3" fmla="*/ 1512168 h 1512168"/>
                <a:gd name="connsiteX4" fmla="*/ 185581 w 864096"/>
                <a:gd name="connsiteY4" fmla="*/ 765649 h 1512168"/>
                <a:gd name="connsiteX5" fmla="*/ 0 w 864096"/>
                <a:gd name="connsiteY5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863899 w 864096"/>
                <a:gd name="connsiteY2" fmla="*/ 754360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185581 w 864096"/>
                <a:gd name="connsiteY5" fmla="*/ 765649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74328 w 864096"/>
                <a:gd name="connsiteY2" fmla="*/ 761051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185581 w 864096"/>
                <a:gd name="connsiteY5" fmla="*/ 765649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74328 w 864096"/>
                <a:gd name="connsiteY2" fmla="*/ 761051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02027 w 864096"/>
                <a:gd name="connsiteY5" fmla="*/ 7557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44725 w 864096"/>
                <a:gd name="connsiteY2" fmla="*/ 761051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02027 w 864096"/>
                <a:gd name="connsiteY5" fmla="*/ 7557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44725 w 864096"/>
                <a:gd name="connsiteY2" fmla="*/ 761051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34919 w 864096"/>
                <a:gd name="connsiteY5" fmla="*/ 7557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15122 w 864096"/>
                <a:gd name="connsiteY2" fmla="*/ 767630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34919 w 864096"/>
                <a:gd name="connsiteY5" fmla="*/ 7557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15122 w 864096"/>
                <a:gd name="connsiteY2" fmla="*/ 767630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38208 w 864096"/>
                <a:gd name="connsiteY5" fmla="*/ 7557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15122 w 864096"/>
                <a:gd name="connsiteY2" fmla="*/ 75776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38208 w 864096"/>
                <a:gd name="connsiteY5" fmla="*/ 7557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71726 w 864096"/>
                <a:gd name="connsiteY2" fmla="*/ 76086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38208 w 864096"/>
                <a:gd name="connsiteY5" fmla="*/ 7557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71726 w 864096"/>
                <a:gd name="connsiteY2" fmla="*/ 76086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97102 w 864096"/>
                <a:gd name="connsiteY5" fmla="*/ 7619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37629 w 864096"/>
                <a:gd name="connsiteY2" fmla="*/ 76086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97102 w 864096"/>
                <a:gd name="connsiteY5" fmla="*/ 7619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37629 w 864096"/>
                <a:gd name="connsiteY2" fmla="*/ 76086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321900 w 864096"/>
                <a:gd name="connsiteY5" fmla="*/ 7588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37629 w 864096"/>
                <a:gd name="connsiteY2" fmla="*/ 76086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321900 w 864096"/>
                <a:gd name="connsiteY5" fmla="*/ 7588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37629 w 864096"/>
                <a:gd name="connsiteY2" fmla="*/ 76086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334542 w 864096"/>
                <a:gd name="connsiteY5" fmla="*/ 756774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16560 w 864096"/>
                <a:gd name="connsiteY2" fmla="*/ 754541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334542 w 864096"/>
                <a:gd name="connsiteY5" fmla="*/ 756774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16560 w 864096"/>
                <a:gd name="connsiteY2" fmla="*/ 754541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338756 w 864096"/>
                <a:gd name="connsiteY5" fmla="*/ 756774 h 1512168"/>
                <a:gd name="connsiteX6" fmla="*/ 0 w 864096"/>
                <a:gd name="connsiteY6" fmla="*/ 0 h 1512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64096" h="1512168">
                  <a:moveTo>
                    <a:pt x="0" y="0"/>
                  </a:moveTo>
                  <a:lnTo>
                    <a:pt x="864096" y="0"/>
                  </a:lnTo>
                  <a:cubicBezTo>
                    <a:pt x="864030" y="251453"/>
                    <a:pt x="516626" y="503088"/>
                    <a:pt x="516560" y="754541"/>
                  </a:cubicBezTo>
                  <a:cubicBezTo>
                    <a:pt x="516626" y="1007144"/>
                    <a:pt x="864030" y="1259565"/>
                    <a:pt x="864096" y="1512168"/>
                  </a:cubicBezTo>
                  <a:lnTo>
                    <a:pt x="0" y="1512168"/>
                  </a:lnTo>
                  <a:cubicBezTo>
                    <a:pt x="398" y="1262074"/>
                    <a:pt x="338358" y="1006868"/>
                    <a:pt x="338756" y="756774"/>
                  </a:cubicBezTo>
                  <a:cubicBezTo>
                    <a:pt x="338358" y="502812"/>
                    <a:pt x="398" y="253962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xmlns="" id="{2F7310C6-3383-461A-B336-E0BF227A694E}"/>
                </a:ext>
              </a:extLst>
            </p:cNvPr>
            <p:cNvSpPr/>
            <p:nvPr/>
          </p:nvSpPr>
          <p:spPr>
            <a:xfrm rot="10800000" flipV="1">
              <a:off x="3321986" y="3181269"/>
              <a:ext cx="1122891" cy="112289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xmlns="" id="{539597A4-F3BB-4F18-A4F4-3F01EA731A07}"/>
                </a:ext>
              </a:extLst>
            </p:cNvPr>
            <p:cNvSpPr/>
            <p:nvPr/>
          </p:nvSpPr>
          <p:spPr>
            <a:xfrm rot="10800000" flipV="1">
              <a:off x="3892313" y="4651210"/>
              <a:ext cx="1122891" cy="112289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xmlns="" id="{BEF7AC91-11C2-4066-96DE-D9C788873925}"/>
                </a:ext>
              </a:extLst>
            </p:cNvPr>
            <p:cNvSpPr/>
            <p:nvPr/>
          </p:nvSpPr>
          <p:spPr>
            <a:xfrm>
              <a:off x="3892313" y="1714500"/>
              <a:ext cx="1122891" cy="112289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xmlns="" id="{FBC144D7-87AE-4A14-AA19-303FDACB6505}"/>
                </a:ext>
              </a:extLst>
            </p:cNvPr>
            <p:cNvSpPr/>
            <p:nvPr/>
          </p:nvSpPr>
          <p:spPr>
            <a:xfrm rot="10800000" flipV="1">
              <a:off x="3447786" y="3307061"/>
              <a:ext cx="871306" cy="87130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14300" dist="114300" dir="4800000" algn="tl" rotWithShape="0">
                <a:prstClr val="black">
                  <a:alpha val="2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xmlns="" id="{044F7222-BCC5-4DAA-9DB1-36CA814D9146}"/>
                </a:ext>
              </a:extLst>
            </p:cNvPr>
            <p:cNvSpPr/>
            <p:nvPr/>
          </p:nvSpPr>
          <p:spPr>
            <a:xfrm rot="10800000" flipV="1">
              <a:off x="4018113" y="4777002"/>
              <a:ext cx="871306" cy="87130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14300" dist="114300" dir="4800000" algn="tl" rotWithShape="0">
                <a:prstClr val="black">
                  <a:alpha val="2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xmlns="" id="{AEA60460-A699-48FF-86FE-23F491560909}"/>
                </a:ext>
              </a:extLst>
            </p:cNvPr>
            <p:cNvSpPr/>
            <p:nvPr/>
          </p:nvSpPr>
          <p:spPr>
            <a:xfrm>
              <a:off x="4018113" y="1840291"/>
              <a:ext cx="871306" cy="87130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14300" dist="114300" dir="4800000" algn="tl" rotWithShape="0">
                <a:prstClr val="black">
                  <a:alpha val="2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5" name="Rectangle 6">
              <a:extLst>
                <a:ext uri="{FF2B5EF4-FFF2-40B4-BE49-F238E27FC236}">
                  <a16:creationId xmlns:a16="http://schemas.microsoft.com/office/drawing/2014/main" xmlns="" id="{29B3FCCA-579F-42F6-B108-C775B1BE2744}"/>
                </a:ext>
              </a:extLst>
            </p:cNvPr>
            <p:cNvSpPr/>
            <p:nvPr/>
          </p:nvSpPr>
          <p:spPr>
            <a:xfrm rot="16200000" flipH="1" flipV="1">
              <a:off x="7068740" y="3244541"/>
              <a:ext cx="923382" cy="1014421"/>
            </a:xfrm>
            <a:custGeom>
              <a:avLst/>
              <a:gdLst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864096 w 864096"/>
                <a:gd name="connsiteY2" fmla="*/ 1512168 h 1512168"/>
                <a:gd name="connsiteX3" fmla="*/ 0 w 864096"/>
                <a:gd name="connsiteY3" fmla="*/ 1512168 h 1512168"/>
                <a:gd name="connsiteX4" fmla="*/ 0 w 864096"/>
                <a:gd name="connsiteY4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864096 w 864096"/>
                <a:gd name="connsiteY2" fmla="*/ 1512168 h 1512168"/>
                <a:gd name="connsiteX3" fmla="*/ 0 w 864096"/>
                <a:gd name="connsiteY3" fmla="*/ 1512168 h 1512168"/>
                <a:gd name="connsiteX4" fmla="*/ 1195 w 864096"/>
                <a:gd name="connsiteY4" fmla="*/ 761886 h 1512168"/>
                <a:gd name="connsiteX5" fmla="*/ 0 w 864096"/>
                <a:gd name="connsiteY5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864096 w 864096"/>
                <a:gd name="connsiteY2" fmla="*/ 1512168 h 1512168"/>
                <a:gd name="connsiteX3" fmla="*/ 0 w 864096"/>
                <a:gd name="connsiteY3" fmla="*/ 1512168 h 1512168"/>
                <a:gd name="connsiteX4" fmla="*/ 147951 w 864096"/>
                <a:gd name="connsiteY4" fmla="*/ 765649 h 1512168"/>
                <a:gd name="connsiteX5" fmla="*/ 0 w 864096"/>
                <a:gd name="connsiteY5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78528 w 864096"/>
                <a:gd name="connsiteY2" fmla="*/ 76941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147951 w 864096"/>
                <a:gd name="connsiteY5" fmla="*/ 765649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78528 w 864096"/>
                <a:gd name="connsiteY2" fmla="*/ 76941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185581 w 864096"/>
                <a:gd name="connsiteY5" fmla="*/ 765649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78528 w 864096"/>
                <a:gd name="connsiteY2" fmla="*/ 76941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185581 w 864096"/>
                <a:gd name="connsiteY5" fmla="*/ 765649 h 1512168"/>
                <a:gd name="connsiteX6" fmla="*/ 0 w 864096"/>
                <a:gd name="connsiteY6" fmla="*/ 0 h 1512168"/>
                <a:gd name="connsiteX0" fmla="*/ 0 w 972108"/>
                <a:gd name="connsiteY0" fmla="*/ 0 h 1512168"/>
                <a:gd name="connsiteX1" fmla="*/ 864096 w 972108"/>
                <a:gd name="connsiteY1" fmla="*/ 0 h 1512168"/>
                <a:gd name="connsiteX2" fmla="*/ 864096 w 972108"/>
                <a:gd name="connsiteY2" fmla="*/ 1512168 h 1512168"/>
                <a:gd name="connsiteX3" fmla="*/ 0 w 972108"/>
                <a:gd name="connsiteY3" fmla="*/ 1512168 h 1512168"/>
                <a:gd name="connsiteX4" fmla="*/ 185581 w 972108"/>
                <a:gd name="connsiteY4" fmla="*/ 765649 h 1512168"/>
                <a:gd name="connsiteX5" fmla="*/ 0 w 972108"/>
                <a:gd name="connsiteY5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864096 w 864096"/>
                <a:gd name="connsiteY2" fmla="*/ 1512168 h 1512168"/>
                <a:gd name="connsiteX3" fmla="*/ 0 w 864096"/>
                <a:gd name="connsiteY3" fmla="*/ 1512168 h 1512168"/>
                <a:gd name="connsiteX4" fmla="*/ 185581 w 864096"/>
                <a:gd name="connsiteY4" fmla="*/ 765649 h 1512168"/>
                <a:gd name="connsiteX5" fmla="*/ 0 w 864096"/>
                <a:gd name="connsiteY5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863899 w 864096"/>
                <a:gd name="connsiteY2" fmla="*/ 754360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185581 w 864096"/>
                <a:gd name="connsiteY5" fmla="*/ 765649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74328 w 864096"/>
                <a:gd name="connsiteY2" fmla="*/ 761051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185581 w 864096"/>
                <a:gd name="connsiteY5" fmla="*/ 765649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74328 w 864096"/>
                <a:gd name="connsiteY2" fmla="*/ 761051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02027 w 864096"/>
                <a:gd name="connsiteY5" fmla="*/ 7557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44725 w 864096"/>
                <a:gd name="connsiteY2" fmla="*/ 761051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02027 w 864096"/>
                <a:gd name="connsiteY5" fmla="*/ 7557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44725 w 864096"/>
                <a:gd name="connsiteY2" fmla="*/ 761051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34919 w 864096"/>
                <a:gd name="connsiteY5" fmla="*/ 7557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15122 w 864096"/>
                <a:gd name="connsiteY2" fmla="*/ 767630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34919 w 864096"/>
                <a:gd name="connsiteY5" fmla="*/ 7557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15122 w 864096"/>
                <a:gd name="connsiteY2" fmla="*/ 767630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38208 w 864096"/>
                <a:gd name="connsiteY5" fmla="*/ 7557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15122 w 864096"/>
                <a:gd name="connsiteY2" fmla="*/ 75776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38208 w 864096"/>
                <a:gd name="connsiteY5" fmla="*/ 7557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71726 w 864096"/>
                <a:gd name="connsiteY2" fmla="*/ 76086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38208 w 864096"/>
                <a:gd name="connsiteY5" fmla="*/ 7557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71726 w 864096"/>
                <a:gd name="connsiteY2" fmla="*/ 76086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97102 w 864096"/>
                <a:gd name="connsiteY5" fmla="*/ 7619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37629 w 864096"/>
                <a:gd name="connsiteY2" fmla="*/ 76086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97102 w 864096"/>
                <a:gd name="connsiteY5" fmla="*/ 7619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37629 w 864096"/>
                <a:gd name="connsiteY2" fmla="*/ 76086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321900 w 864096"/>
                <a:gd name="connsiteY5" fmla="*/ 7588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37629 w 864096"/>
                <a:gd name="connsiteY2" fmla="*/ 76086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321900 w 864096"/>
                <a:gd name="connsiteY5" fmla="*/ 7588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37629 w 864096"/>
                <a:gd name="connsiteY2" fmla="*/ 76086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334542 w 864096"/>
                <a:gd name="connsiteY5" fmla="*/ 756774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16560 w 864096"/>
                <a:gd name="connsiteY2" fmla="*/ 754541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334542 w 864096"/>
                <a:gd name="connsiteY5" fmla="*/ 756774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16560 w 864096"/>
                <a:gd name="connsiteY2" fmla="*/ 754541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338756 w 864096"/>
                <a:gd name="connsiteY5" fmla="*/ 756774 h 1512168"/>
                <a:gd name="connsiteX6" fmla="*/ 0 w 864096"/>
                <a:gd name="connsiteY6" fmla="*/ 0 h 1512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64096" h="1512168">
                  <a:moveTo>
                    <a:pt x="0" y="0"/>
                  </a:moveTo>
                  <a:lnTo>
                    <a:pt x="864096" y="0"/>
                  </a:lnTo>
                  <a:cubicBezTo>
                    <a:pt x="864030" y="251453"/>
                    <a:pt x="516626" y="503088"/>
                    <a:pt x="516560" y="754541"/>
                  </a:cubicBezTo>
                  <a:cubicBezTo>
                    <a:pt x="516626" y="1007144"/>
                    <a:pt x="864030" y="1259565"/>
                    <a:pt x="864096" y="1512168"/>
                  </a:cubicBezTo>
                  <a:lnTo>
                    <a:pt x="0" y="1512168"/>
                  </a:lnTo>
                  <a:cubicBezTo>
                    <a:pt x="398" y="1262074"/>
                    <a:pt x="338358" y="1006868"/>
                    <a:pt x="338756" y="756774"/>
                  </a:cubicBezTo>
                  <a:cubicBezTo>
                    <a:pt x="338358" y="502812"/>
                    <a:pt x="398" y="253962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3" name="Rectangle 6">
              <a:extLst>
                <a:ext uri="{FF2B5EF4-FFF2-40B4-BE49-F238E27FC236}">
                  <a16:creationId xmlns:a16="http://schemas.microsoft.com/office/drawing/2014/main" xmlns="" id="{74D4C647-41C3-436D-BC85-BE6A57D95D03}"/>
                </a:ext>
              </a:extLst>
            </p:cNvPr>
            <p:cNvSpPr/>
            <p:nvPr/>
          </p:nvSpPr>
          <p:spPr>
            <a:xfrm rot="18640883" flipH="1" flipV="1">
              <a:off x="6670589" y="4231972"/>
              <a:ext cx="923382" cy="1014421"/>
            </a:xfrm>
            <a:custGeom>
              <a:avLst/>
              <a:gdLst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864096 w 864096"/>
                <a:gd name="connsiteY2" fmla="*/ 1512168 h 1512168"/>
                <a:gd name="connsiteX3" fmla="*/ 0 w 864096"/>
                <a:gd name="connsiteY3" fmla="*/ 1512168 h 1512168"/>
                <a:gd name="connsiteX4" fmla="*/ 0 w 864096"/>
                <a:gd name="connsiteY4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864096 w 864096"/>
                <a:gd name="connsiteY2" fmla="*/ 1512168 h 1512168"/>
                <a:gd name="connsiteX3" fmla="*/ 0 w 864096"/>
                <a:gd name="connsiteY3" fmla="*/ 1512168 h 1512168"/>
                <a:gd name="connsiteX4" fmla="*/ 1195 w 864096"/>
                <a:gd name="connsiteY4" fmla="*/ 761886 h 1512168"/>
                <a:gd name="connsiteX5" fmla="*/ 0 w 864096"/>
                <a:gd name="connsiteY5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864096 w 864096"/>
                <a:gd name="connsiteY2" fmla="*/ 1512168 h 1512168"/>
                <a:gd name="connsiteX3" fmla="*/ 0 w 864096"/>
                <a:gd name="connsiteY3" fmla="*/ 1512168 h 1512168"/>
                <a:gd name="connsiteX4" fmla="*/ 147951 w 864096"/>
                <a:gd name="connsiteY4" fmla="*/ 765649 h 1512168"/>
                <a:gd name="connsiteX5" fmla="*/ 0 w 864096"/>
                <a:gd name="connsiteY5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78528 w 864096"/>
                <a:gd name="connsiteY2" fmla="*/ 76941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147951 w 864096"/>
                <a:gd name="connsiteY5" fmla="*/ 765649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78528 w 864096"/>
                <a:gd name="connsiteY2" fmla="*/ 76941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185581 w 864096"/>
                <a:gd name="connsiteY5" fmla="*/ 765649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78528 w 864096"/>
                <a:gd name="connsiteY2" fmla="*/ 76941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185581 w 864096"/>
                <a:gd name="connsiteY5" fmla="*/ 765649 h 1512168"/>
                <a:gd name="connsiteX6" fmla="*/ 0 w 864096"/>
                <a:gd name="connsiteY6" fmla="*/ 0 h 1512168"/>
                <a:gd name="connsiteX0" fmla="*/ 0 w 972108"/>
                <a:gd name="connsiteY0" fmla="*/ 0 h 1512168"/>
                <a:gd name="connsiteX1" fmla="*/ 864096 w 972108"/>
                <a:gd name="connsiteY1" fmla="*/ 0 h 1512168"/>
                <a:gd name="connsiteX2" fmla="*/ 864096 w 972108"/>
                <a:gd name="connsiteY2" fmla="*/ 1512168 h 1512168"/>
                <a:gd name="connsiteX3" fmla="*/ 0 w 972108"/>
                <a:gd name="connsiteY3" fmla="*/ 1512168 h 1512168"/>
                <a:gd name="connsiteX4" fmla="*/ 185581 w 972108"/>
                <a:gd name="connsiteY4" fmla="*/ 765649 h 1512168"/>
                <a:gd name="connsiteX5" fmla="*/ 0 w 972108"/>
                <a:gd name="connsiteY5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864096 w 864096"/>
                <a:gd name="connsiteY2" fmla="*/ 1512168 h 1512168"/>
                <a:gd name="connsiteX3" fmla="*/ 0 w 864096"/>
                <a:gd name="connsiteY3" fmla="*/ 1512168 h 1512168"/>
                <a:gd name="connsiteX4" fmla="*/ 185581 w 864096"/>
                <a:gd name="connsiteY4" fmla="*/ 765649 h 1512168"/>
                <a:gd name="connsiteX5" fmla="*/ 0 w 864096"/>
                <a:gd name="connsiteY5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863899 w 864096"/>
                <a:gd name="connsiteY2" fmla="*/ 754360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185581 w 864096"/>
                <a:gd name="connsiteY5" fmla="*/ 765649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74328 w 864096"/>
                <a:gd name="connsiteY2" fmla="*/ 761051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185581 w 864096"/>
                <a:gd name="connsiteY5" fmla="*/ 765649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74328 w 864096"/>
                <a:gd name="connsiteY2" fmla="*/ 761051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02027 w 864096"/>
                <a:gd name="connsiteY5" fmla="*/ 7557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44725 w 864096"/>
                <a:gd name="connsiteY2" fmla="*/ 761051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02027 w 864096"/>
                <a:gd name="connsiteY5" fmla="*/ 7557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44725 w 864096"/>
                <a:gd name="connsiteY2" fmla="*/ 761051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34919 w 864096"/>
                <a:gd name="connsiteY5" fmla="*/ 7557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15122 w 864096"/>
                <a:gd name="connsiteY2" fmla="*/ 767630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34919 w 864096"/>
                <a:gd name="connsiteY5" fmla="*/ 7557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15122 w 864096"/>
                <a:gd name="connsiteY2" fmla="*/ 767630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38208 w 864096"/>
                <a:gd name="connsiteY5" fmla="*/ 7557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15122 w 864096"/>
                <a:gd name="connsiteY2" fmla="*/ 75776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38208 w 864096"/>
                <a:gd name="connsiteY5" fmla="*/ 7557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71726 w 864096"/>
                <a:gd name="connsiteY2" fmla="*/ 76086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38208 w 864096"/>
                <a:gd name="connsiteY5" fmla="*/ 7557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71726 w 864096"/>
                <a:gd name="connsiteY2" fmla="*/ 76086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97102 w 864096"/>
                <a:gd name="connsiteY5" fmla="*/ 7619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37629 w 864096"/>
                <a:gd name="connsiteY2" fmla="*/ 76086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97102 w 864096"/>
                <a:gd name="connsiteY5" fmla="*/ 7619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37629 w 864096"/>
                <a:gd name="connsiteY2" fmla="*/ 76086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321900 w 864096"/>
                <a:gd name="connsiteY5" fmla="*/ 7588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37629 w 864096"/>
                <a:gd name="connsiteY2" fmla="*/ 76086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321900 w 864096"/>
                <a:gd name="connsiteY5" fmla="*/ 7588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37629 w 864096"/>
                <a:gd name="connsiteY2" fmla="*/ 76086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334542 w 864096"/>
                <a:gd name="connsiteY5" fmla="*/ 756774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16560 w 864096"/>
                <a:gd name="connsiteY2" fmla="*/ 754541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334542 w 864096"/>
                <a:gd name="connsiteY5" fmla="*/ 756774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16560 w 864096"/>
                <a:gd name="connsiteY2" fmla="*/ 754541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338756 w 864096"/>
                <a:gd name="connsiteY5" fmla="*/ 756774 h 1512168"/>
                <a:gd name="connsiteX6" fmla="*/ 0 w 864096"/>
                <a:gd name="connsiteY6" fmla="*/ 0 h 1512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64096" h="1512168">
                  <a:moveTo>
                    <a:pt x="0" y="0"/>
                  </a:moveTo>
                  <a:lnTo>
                    <a:pt x="864096" y="0"/>
                  </a:lnTo>
                  <a:cubicBezTo>
                    <a:pt x="864030" y="251453"/>
                    <a:pt x="516626" y="503088"/>
                    <a:pt x="516560" y="754541"/>
                  </a:cubicBezTo>
                  <a:cubicBezTo>
                    <a:pt x="516626" y="1007144"/>
                    <a:pt x="864030" y="1259565"/>
                    <a:pt x="864096" y="1512168"/>
                  </a:cubicBezTo>
                  <a:lnTo>
                    <a:pt x="0" y="1512168"/>
                  </a:lnTo>
                  <a:cubicBezTo>
                    <a:pt x="398" y="1262074"/>
                    <a:pt x="338358" y="1006868"/>
                    <a:pt x="338756" y="756774"/>
                  </a:cubicBezTo>
                  <a:cubicBezTo>
                    <a:pt x="338358" y="502812"/>
                    <a:pt x="398" y="253962"/>
                    <a:pt x="0" y="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1" name="Rectangle 6">
              <a:extLst>
                <a:ext uri="{FF2B5EF4-FFF2-40B4-BE49-F238E27FC236}">
                  <a16:creationId xmlns:a16="http://schemas.microsoft.com/office/drawing/2014/main" xmlns="" id="{CE5E3FAF-E58E-4EAF-9B03-1F8398CC94BA}"/>
                </a:ext>
              </a:extLst>
            </p:cNvPr>
            <p:cNvSpPr/>
            <p:nvPr/>
          </p:nvSpPr>
          <p:spPr>
            <a:xfrm rot="2959117" flipH="1">
              <a:off x="6670589" y="2242209"/>
              <a:ext cx="923382" cy="1014421"/>
            </a:xfrm>
            <a:custGeom>
              <a:avLst/>
              <a:gdLst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864096 w 864096"/>
                <a:gd name="connsiteY2" fmla="*/ 1512168 h 1512168"/>
                <a:gd name="connsiteX3" fmla="*/ 0 w 864096"/>
                <a:gd name="connsiteY3" fmla="*/ 1512168 h 1512168"/>
                <a:gd name="connsiteX4" fmla="*/ 0 w 864096"/>
                <a:gd name="connsiteY4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864096 w 864096"/>
                <a:gd name="connsiteY2" fmla="*/ 1512168 h 1512168"/>
                <a:gd name="connsiteX3" fmla="*/ 0 w 864096"/>
                <a:gd name="connsiteY3" fmla="*/ 1512168 h 1512168"/>
                <a:gd name="connsiteX4" fmla="*/ 1195 w 864096"/>
                <a:gd name="connsiteY4" fmla="*/ 761886 h 1512168"/>
                <a:gd name="connsiteX5" fmla="*/ 0 w 864096"/>
                <a:gd name="connsiteY5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864096 w 864096"/>
                <a:gd name="connsiteY2" fmla="*/ 1512168 h 1512168"/>
                <a:gd name="connsiteX3" fmla="*/ 0 w 864096"/>
                <a:gd name="connsiteY3" fmla="*/ 1512168 h 1512168"/>
                <a:gd name="connsiteX4" fmla="*/ 147951 w 864096"/>
                <a:gd name="connsiteY4" fmla="*/ 765649 h 1512168"/>
                <a:gd name="connsiteX5" fmla="*/ 0 w 864096"/>
                <a:gd name="connsiteY5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78528 w 864096"/>
                <a:gd name="connsiteY2" fmla="*/ 76941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147951 w 864096"/>
                <a:gd name="connsiteY5" fmla="*/ 765649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78528 w 864096"/>
                <a:gd name="connsiteY2" fmla="*/ 76941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185581 w 864096"/>
                <a:gd name="connsiteY5" fmla="*/ 765649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78528 w 864096"/>
                <a:gd name="connsiteY2" fmla="*/ 76941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185581 w 864096"/>
                <a:gd name="connsiteY5" fmla="*/ 765649 h 1512168"/>
                <a:gd name="connsiteX6" fmla="*/ 0 w 864096"/>
                <a:gd name="connsiteY6" fmla="*/ 0 h 1512168"/>
                <a:gd name="connsiteX0" fmla="*/ 0 w 972108"/>
                <a:gd name="connsiteY0" fmla="*/ 0 h 1512168"/>
                <a:gd name="connsiteX1" fmla="*/ 864096 w 972108"/>
                <a:gd name="connsiteY1" fmla="*/ 0 h 1512168"/>
                <a:gd name="connsiteX2" fmla="*/ 864096 w 972108"/>
                <a:gd name="connsiteY2" fmla="*/ 1512168 h 1512168"/>
                <a:gd name="connsiteX3" fmla="*/ 0 w 972108"/>
                <a:gd name="connsiteY3" fmla="*/ 1512168 h 1512168"/>
                <a:gd name="connsiteX4" fmla="*/ 185581 w 972108"/>
                <a:gd name="connsiteY4" fmla="*/ 765649 h 1512168"/>
                <a:gd name="connsiteX5" fmla="*/ 0 w 972108"/>
                <a:gd name="connsiteY5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864096 w 864096"/>
                <a:gd name="connsiteY2" fmla="*/ 1512168 h 1512168"/>
                <a:gd name="connsiteX3" fmla="*/ 0 w 864096"/>
                <a:gd name="connsiteY3" fmla="*/ 1512168 h 1512168"/>
                <a:gd name="connsiteX4" fmla="*/ 185581 w 864096"/>
                <a:gd name="connsiteY4" fmla="*/ 765649 h 1512168"/>
                <a:gd name="connsiteX5" fmla="*/ 0 w 864096"/>
                <a:gd name="connsiteY5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863899 w 864096"/>
                <a:gd name="connsiteY2" fmla="*/ 754360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185581 w 864096"/>
                <a:gd name="connsiteY5" fmla="*/ 765649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74328 w 864096"/>
                <a:gd name="connsiteY2" fmla="*/ 761051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185581 w 864096"/>
                <a:gd name="connsiteY5" fmla="*/ 765649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74328 w 864096"/>
                <a:gd name="connsiteY2" fmla="*/ 761051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02027 w 864096"/>
                <a:gd name="connsiteY5" fmla="*/ 7557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44725 w 864096"/>
                <a:gd name="connsiteY2" fmla="*/ 761051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02027 w 864096"/>
                <a:gd name="connsiteY5" fmla="*/ 7557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44725 w 864096"/>
                <a:gd name="connsiteY2" fmla="*/ 761051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34919 w 864096"/>
                <a:gd name="connsiteY5" fmla="*/ 7557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15122 w 864096"/>
                <a:gd name="connsiteY2" fmla="*/ 767630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34919 w 864096"/>
                <a:gd name="connsiteY5" fmla="*/ 7557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15122 w 864096"/>
                <a:gd name="connsiteY2" fmla="*/ 767630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38208 w 864096"/>
                <a:gd name="connsiteY5" fmla="*/ 7557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15122 w 864096"/>
                <a:gd name="connsiteY2" fmla="*/ 75776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38208 w 864096"/>
                <a:gd name="connsiteY5" fmla="*/ 7557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71726 w 864096"/>
                <a:gd name="connsiteY2" fmla="*/ 76086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38208 w 864096"/>
                <a:gd name="connsiteY5" fmla="*/ 7557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71726 w 864096"/>
                <a:gd name="connsiteY2" fmla="*/ 76086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97102 w 864096"/>
                <a:gd name="connsiteY5" fmla="*/ 7619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37629 w 864096"/>
                <a:gd name="connsiteY2" fmla="*/ 76086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97102 w 864096"/>
                <a:gd name="connsiteY5" fmla="*/ 7619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37629 w 864096"/>
                <a:gd name="connsiteY2" fmla="*/ 76086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321900 w 864096"/>
                <a:gd name="connsiteY5" fmla="*/ 7588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37629 w 864096"/>
                <a:gd name="connsiteY2" fmla="*/ 76086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321900 w 864096"/>
                <a:gd name="connsiteY5" fmla="*/ 7588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37629 w 864096"/>
                <a:gd name="connsiteY2" fmla="*/ 76086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334542 w 864096"/>
                <a:gd name="connsiteY5" fmla="*/ 756774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16560 w 864096"/>
                <a:gd name="connsiteY2" fmla="*/ 754541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334542 w 864096"/>
                <a:gd name="connsiteY5" fmla="*/ 756774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16560 w 864096"/>
                <a:gd name="connsiteY2" fmla="*/ 754541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338756 w 864096"/>
                <a:gd name="connsiteY5" fmla="*/ 756774 h 1512168"/>
                <a:gd name="connsiteX6" fmla="*/ 0 w 864096"/>
                <a:gd name="connsiteY6" fmla="*/ 0 h 1512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64096" h="1512168">
                  <a:moveTo>
                    <a:pt x="0" y="0"/>
                  </a:moveTo>
                  <a:lnTo>
                    <a:pt x="864096" y="0"/>
                  </a:lnTo>
                  <a:cubicBezTo>
                    <a:pt x="864030" y="251453"/>
                    <a:pt x="516626" y="503088"/>
                    <a:pt x="516560" y="754541"/>
                  </a:cubicBezTo>
                  <a:cubicBezTo>
                    <a:pt x="516626" y="1007144"/>
                    <a:pt x="864030" y="1259565"/>
                    <a:pt x="864096" y="1512168"/>
                  </a:cubicBezTo>
                  <a:lnTo>
                    <a:pt x="0" y="1512168"/>
                  </a:lnTo>
                  <a:cubicBezTo>
                    <a:pt x="398" y="1262074"/>
                    <a:pt x="338358" y="1006868"/>
                    <a:pt x="338756" y="756774"/>
                  </a:cubicBezTo>
                  <a:cubicBezTo>
                    <a:pt x="338358" y="502812"/>
                    <a:pt x="398" y="253962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xmlns="" id="{1F097D38-683C-4C92-BD4D-2102CDC4B162}"/>
                </a:ext>
              </a:extLst>
            </p:cNvPr>
            <p:cNvSpPr/>
            <p:nvPr/>
          </p:nvSpPr>
          <p:spPr>
            <a:xfrm rot="10800000" flipH="1" flipV="1">
              <a:off x="7705849" y="3181269"/>
              <a:ext cx="1122891" cy="112289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xmlns="" id="{921D3A13-5B6B-4068-A52D-B203698352C4}"/>
                </a:ext>
              </a:extLst>
            </p:cNvPr>
            <p:cNvSpPr/>
            <p:nvPr/>
          </p:nvSpPr>
          <p:spPr>
            <a:xfrm rot="10800000" flipH="1" flipV="1">
              <a:off x="7135522" y="4651210"/>
              <a:ext cx="1122891" cy="1122892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xmlns="" id="{F662F769-E825-4796-B917-E297020AB450}"/>
                </a:ext>
              </a:extLst>
            </p:cNvPr>
            <p:cNvSpPr/>
            <p:nvPr/>
          </p:nvSpPr>
          <p:spPr>
            <a:xfrm flipH="1">
              <a:off x="7135522" y="1714500"/>
              <a:ext cx="1122891" cy="112289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xmlns="" id="{C1F09CC4-6046-4B2E-BCE7-5F0ACFB5A28C}"/>
                </a:ext>
              </a:extLst>
            </p:cNvPr>
            <p:cNvSpPr/>
            <p:nvPr/>
          </p:nvSpPr>
          <p:spPr>
            <a:xfrm rot="10800000" flipH="1" flipV="1">
              <a:off x="7831649" y="3307061"/>
              <a:ext cx="871306" cy="87130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14300" dist="114300" dir="4800000" algn="tl" rotWithShape="0">
                <a:prstClr val="black">
                  <a:alpha val="2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xmlns="" id="{5E7654B1-5EB4-4533-946A-CFBFA8756AB7}"/>
                </a:ext>
              </a:extLst>
            </p:cNvPr>
            <p:cNvSpPr/>
            <p:nvPr/>
          </p:nvSpPr>
          <p:spPr>
            <a:xfrm rot="10800000" flipH="1" flipV="1">
              <a:off x="7261322" y="4777002"/>
              <a:ext cx="871306" cy="87130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14300" dist="114300" dir="4800000" algn="tl" rotWithShape="0">
                <a:prstClr val="black">
                  <a:alpha val="2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xmlns="" id="{A0733BF7-E535-4787-A208-F244A0FC7700}"/>
                </a:ext>
              </a:extLst>
            </p:cNvPr>
            <p:cNvSpPr/>
            <p:nvPr/>
          </p:nvSpPr>
          <p:spPr>
            <a:xfrm flipH="1">
              <a:off x="7261322" y="1840291"/>
              <a:ext cx="871306" cy="87130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14300" dist="114300" dir="4800000" algn="tl" rotWithShape="0">
                <a:prstClr val="black">
                  <a:alpha val="2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" name="Oval 2">
              <a:extLst>
                <a:ext uri="{FF2B5EF4-FFF2-40B4-BE49-F238E27FC236}">
                  <a16:creationId xmlns:a16="http://schemas.microsoft.com/office/drawing/2014/main" xmlns="" id="{47997EF9-1C08-4FD9-B456-B3C7CFAA276E}"/>
                </a:ext>
              </a:extLst>
            </p:cNvPr>
            <p:cNvSpPr/>
            <p:nvPr/>
          </p:nvSpPr>
          <p:spPr>
            <a:xfrm>
              <a:off x="4896562" y="2537578"/>
              <a:ext cx="2410272" cy="2410272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" name="Oval 3">
              <a:extLst>
                <a:ext uri="{FF2B5EF4-FFF2-40B4-BE49-F238E27FC236}">
                  <a16:creationId xmlns:a16="http://schemas.microsoft.com/office/drawing/2014/main" xmlns="" id="{87DC19FB-80B4-4F74-8AB9-87E1C190F681}"/>
                </a:ext>
              </a:extLst>
            </p:cNvPr>
            <p:cNvSpPr/>
            <p:nvPr/>
          </p:nvSpPr>
          <p:spPr>
            <a:xfrm>
              <a:off x="5028867" y="2669883"/>
              <a:ext cx="2145663" cy="214566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14300" dist="114300" dir="4800000" algn="tl" rotWithShape="0">
                <a:prstClr val="black">
                  <a:alpha val="2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xmlns="" id="{8968B87A-1B6A-4047-A7B3-B29925A88660}"/>
                </a:ext>
              </a:extLst>
            </p:cNvPr>
            <p:cNvGrpSpPr/>
            <p:nvPr/>
          </p:nvGrpSpPr>
          <p:grpSpPr>
            <a:xfrm>
              <a:off x="4200956" y="2023873"/>
              <a:ext cx="505620" cy="504142"/>
              <a:chOff x="1033463" y="3025776"/>
              <a:chExt cx="2719388" cy="2711450"/>
            </a:xfrm>
          </p:grpSpPr>
          <p:sp>
            <p:nvSpPr>
              <p:cNvPr id="53" name="Freeform 6">
                <a:extLst>
                  <a:ext uri="{FF2B5EF4-FFF2-40B4-BE49-F238E27FC236}">
                    <a16:creationId xmlns:a16="http://schemas.microsoft.com/office/drawing/2014/main" xmlns="" id="{AA95404C-2AA2-4069-B2C9-21D6A2526C1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870201" y="4857751"/>
                <a:ext cx="792163" cy="787400"/>
              </a:xfrm>
              <a:custGeom>
                <a:avLst/>
                <a:gdLst>
                  <a:gd name="T0" fmla="*/ 346 w 367"/>
                  <a:gd name="T1" fmla="*/ 273 h 366"/>
                  <a:gd name="T2" fmla="*/ 346 w 367"/>
                  <a:gd name="T3" fmla="*/ 346 h 366"/>
                  <a:gd name="T4" fmla="*/ 273 w 367"/>
                  <a:gd name="T5" fmla="*/ 346 h 366"/>
                  <a:gd name="T6" fmla="*/ 0 w 367"/>
                  <a:gd name="T7" fmla="*/ 73 h 366"/>
                  <a:gd name="T8" fmla="*/ 73 w 367"/>
                  <a:gd name="T9" fmla="*/ 0 h 366"/>
                  <a:gd name="T10" fmla="*/ 346 w 367"/>
                  <a:gd name="T11" fmla="*/ 273 h 366"/>
                  <a:gd name="T12" fmla="*/ 346 w 367"/>
                  <a:gd name="T13" fmla="*/ 273 h 366"/>
                  <a:gd name="T14" fmla="*/ 346 w 367"/>
                  <a:gd name="T15" fmla="*/ 273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67" h="366">
                    <a:moveTo>
                      <a:pt x="346" y="273"/>
                    </a:moveTo>
                    <a:cubicBezTo>
                      <a:pt x="367" y="293"/>
                      <a:pt x="367" y="326"/>
                      <a:pt x="346" y="346"/>
                    </a:cubicBezTo>
                    <a:cubicBezTo>
                      <a:pt x="326" y="366"/>
                      <a:pt x="294" y="366"/>
                      <a:pt x="273" y="346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73" y="0"/>
                      <a:pt x="73" y="0"/>
                      <a:pt x="73" y="0"/>
                    </a:cubicBezTo>
                    <a:lnTo>
                      <a:pt x="346" y="273"/>
                    </a:lnTo>
                    <a:close/>
                    <a:moveTo>
                      <a:pt x="346" y="273"/>
                    </a:moveTo>
                    <a:cubicBezTo>
                      <a:pt x="346" y="273"/>
                      <a:pt x="346" y="273"/>
                      <a:pt x="346" y="273"/>
                    </a:cubicBez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bg1">
                    <a:lumMod val="8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grpSp>
            <p:nvGrpSpPr>
              <p:cNvPr id="57" name="Group 56">
                <a:extLst>
                  <a:ext uri="{FF2B5EF4-FFF2-40B4-BE49-F238E27FC236}">
                    <a16:creationId xmlns:a16="http://schemas.microsoft.com/office/drawing/2014/main" xmlns="" id="{36665767-C361-44E3-B399-DEAEA54D6B1A}"/>
                  </a:ext>
                </a:extLst>
              </p:cNvPr>
              <p:cNvGrpSpPr/>
              <p:nvPr/>
            </p:nvGrpSpPr>
            <p:grpSpPr>
              <a:xfrm>
                <a:off x="1235076" y="3224213"/>
                <a:ext cx="1771650" cy="1770063"/>
                <a:chOff x="1235076" y="3224213"/>
                <a:chExt cx="1771650" cy="1770063"/>
              </a:xfrm>
            </p:grpSpPr>
            <p:sp>
              <p:nvSpPr>
                <p:cNvPr id="54" name="Freeform 7">
                  <a:extLst>
                    <a:ext uri="{FF2B5EF4-FFF2-40B4-BE49-F238E27FC236}">
                      <a16:creationId xmlns:a16="http://schemas.microsoft.com/office/drawing/2014/main" xmlns="" id="{6A8690E8-CDE1-4B60-B264-827B5D80CDDA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235076" y="3224213"/>
                  <a:ext cx="1771650" cy="1770063"/>
                </a:xfrm>
                <a:custGeom>
                  <a:avLst/>
                  <a:gdLst>
                    <a:gd name="T0" fmla="*/ 702 w 822"/>
                    <a:gd name="T1" fmla="*/ 121 h 823"/>
                    <a:gd name="T2" fmla="*/ 822 w 822"/>
                    <a:gd name="T3" fmla="*/ 412 h 823"/>
                    <a:gd name="T4" fmla="*/ 702 w 822"/>
                    <a:gd name="T5" fmla="*/ 702 h 823"/>
                    <a:gd name="T6" fmla="*/ 411 w 822"/>
                    <a:gd name="T7" fmla="*/ 823 h 823"/>
                    <a:gd name="T8" fmla="*/ 120 w 822"/>
                    <a:gd name="T9" fmla="*/ 702 h 823"/>
                    <a:gd name="T10" fmla="*/ 0 w 822"/>
                    <a:gd name="T11" fmla="*/ 412 h 823"/>
                    <a:gd name="T12" fmla="*/ 120 w 822"/>
                    <a:gd name="T13" fmla="*/ 121 h 823"/>
                    <a:gd name="T14" fmla="*/ 411 w 822"/>
                    <a:gd name="T15" fmla="*/ 0 h 823"/>
                    <a:gd name="T16" fmla="*/ 702 w 822"/>
                    <a:gd name="T17" fmla="*/ 121 h 823"/>
                    <a:gd name="T18" fmla="*/ 772 w 822"/>
                    <a:gd name="T19" fmla="*/ 412 h 823"/>
                    <a:gd name="T20" fmla="*/ 666 w 822"/>
                    <a:gd name="T21" fmla="*/ 157 h 823"/>
                    <a:gd name="T22" fmla="*/ 411 w 822"/>
                    <a:gd name="T23" fmla="*/ 51 h 823"/>
                    <a:gd name="T24" fmla="*/ 156 w 822"/>
                    <a:gd name="T25" fmla="*/ 157 h 823"/>
                    <a:gd name="T26" fmla="*/ 50 w 822"/>
                    <a:gd name="T27" fmla="*/ 412 h 823"/>
                    <a:gd name="T28" fmla="*/ 156 w 822"/>
                    <a:gd name="T29" fmla="*/ 667 h 823"/>
                    <a:gd name="T30" fmla="*/ 411 w 822"/>
                    <a:gd name="T31" fmla="*/ 772 h 823"/>
                    <a:gd name="T32" fmla="*/ 666 w 822"/>
                    <a:gd name="T33" fmla="*/ 667 h 823"/>
                    <a:gd name="T34" fmla="*/ 772 w 822"/>
                    <a:gd name="T35" fmla="*/ 412 h 823"/>
                    <a:gd name="T36" fmla="*/ 772 w 822"/>
                    <a:gd name="T37" fmla="*/ 412 h 823"/>
                    <a:gd name="T38" fmla="*/ 772 w 822"/>
                    <a:gd name="T39" fmla="*/ 412 h 8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822" h="823">
                      <a:moveTo>
                        <a:pt x="702" y="121"/>
                      </a:moveTo>
                      <a:cubicBezTo>
                        <a:pt x="779" y="199"/>
                        <a:pt x="822" y="302"/>
                        <a:pt x="822" y="412"/>
                      </a:cubicBezTo>
                      <a:cubicBezTo>
                        <a:pt x="822" y="521"/>
                        <a:pt x="779" y="625"/>
                        <a:pt x="702" y="702"/>
                      </a:cubicBezTo>
                      <a:cubicBezTo>
                        <a:pt x="624" y="780"/>
                        <a:pt x="521" y="823"/>
                        <a:pt x="411" y="823"/>
                      </a:cubicBezTo>
                      <a:cubicBezTo>
                        <a:pt x="301" y="823"/>
                        <a:pt x="198" y="780"/>
                        <a:pt x="120" y="702"/>
                      </a:cubicBezTo>
                      <a:cubicBezTo>
                        <a:pt x="43" y="625"/>
                        <a:pt x="0" y="521"/>
                        <a:pt x="0" y="412"/>
                      </a:cubicBezTo>
                      <a:cubicBezTo>
                        <a:pt x="0" y="302"/>
                        <a:pt x="43" y="199"/>
                        <a:pt x="120" y="121"/>
                      </a:cubicBezTo>
                      <a:cubicBezTo>
                        <a:pt x="198" y="43"/>
                        <a:pt x="301" y="0"/>
                        <a:pt x="411" y="0"/>
                      </a:cubicBezTo>
                      <a:cubicBezTo>
                        <a:pt x="521" y="0"/>
                        <a:pt x="624" y="43"/>
                        <a:pt x="702" y="121"/>
                      </a:cubicBezTo>
                      <a:close/>
                      <a:moveTo>
                        <a:pt x="772" y="412"/>
                      </a:moveTo>
                      <a:cubicBezTo>
                        <a:pt x="772" y="315"/>
                        <a:pt x="734" y="225"/>
                        <a:pt x="666" y="157"/>
                      </a:cubicBezTo>
                      <a:cubicBezTo>
                        <a:pt x="598" y="89"/>
                        <a:pt x="507" y="51"/>
                        <a:pt x="411" y="51"/>
                      </a:cubicBezTo>
                      <a:cubicBezTo>
                        <a:pt x="315" y="51"/>
                        <a:pt x="224" y="89"/>
                        <a:pt x="156" y="157"/>
                      </a:cubicBezTo>
                      <a:cubicBezTo>
                        <a:pt x="88" y="225"/>
                        <a:pt x="50" y="315"/>
                        <a:pt x="50" y="412"/>
                      </a:cubicBezTo>
                      <a:cubicBezTo>
                        <a:pt x="50" y="508"/>
                        <a:pt x="88" y="599"/>
                        <a:pt x="156" y="667"/>
                      </a:cubicBezTo>
                      <a:cubicBezTo>
                        <a:pt x="224" y="735"/>
                        <a:pt x="315" y="772"/>
                        <a:pt x="411" y="772"/>
                      </a:cubicBezTo>
                      <a:cubicBezTo>
                        <a:pt x="507" y="772"/>
                        <a:pt x="598" y="735"/>
                        <a:pt x="666" y="667"/>
                      </a:cubicBezTo>
                      <a:cubicBezTo>
                        <a:pt x="734" y="599"/>
                        <a:pt x="772" y="508"/>
                        <a:pt x="772" y="412"/>
                      </a:cubicBezTo>
                      <a:close/>
                      <a:moveTo>
                        <a:pt x="772" y="412"/>
                      </a:moveTo>
                      <a:cubicBezTo>
                        <a:pt x="772" y="412"/>
                        <a:pt x="772" y="412"/>
                        <a:pt x="772" y="412"/>
                      </a:cubicBezTo>
                    </a:path>
                  </a:pathLst>
                </a:custGeom>
                <a:solidFill>
                  <a:schemeClr val="accent1"/>
                </a:solidFill>
                <a:ln w="19050">
                  <a:solidFill>
                    <a:schemeClr val="accent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55" name="Freeform 8">
                  <a:extLst>
                    <a:ext uri="{FF2B5EF4-FFF2-40B4-BE49-F238E27FC236}">
                      <a16:creationId xmlns:a16="http://schemas.microsoft.com/office/drawing/2014/main" xmlns="" id="{70B12D4A-C3E2-4BDA-84AC-C3855102D43C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803526" y="4789488"/>
                  <a:ext cx="88900" cy="90488"/>
                </a:xfrm>
                <a:custGeom>
                  <a:avLst/>
                  <a:gdLst>
                    <a:gd name="T0" fmla="*/ 41 w 41"/>
                    <a:gd name="T1" fmla="*/ 26 h 42"/>
                    <a:gd name="T2" fmla="*/ 26 w 41"/>
                    <a:gd name="T3" fmla="*/ 42 h 42"/>
                    <a:gd name="T4" fmla="*/ 0 w 41"/>
                    <a:gd name="T5" fmla="*/ 16 h 42"/>
                    <a:gd name="T6" fmla="*/ 8 w 41"/>
                    <a:gd name="T7" fmla="*/ 8 h 42"/>
                    <a:gd name="T8" fmla="*/ 16 w 41"/>
                    <a:gd name="T9" fmla="*/ 0 h 42"/>
                    <a:gd name="T10" fmla="*/ 41 w 41"/>
                    <a:gd name="T11" fmla="*/ 26 h 42"/>
                    <a:gd name="T12" fmla="*/ 41 w 41"/>
                    <a:gd name="T13" fmla="*/ 26 h 42"/>
                    <a:gd name="T14" fmla="*/ 41 w 41"/>
                    <a:gd name="T15" fmla="*/ 26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1" h="42">
                      <a:moveTo>
                        <a:pt x="41" y="26"/>
                      </a:moveTo>
                      <a:cubicBezTo>
                        <a:pt x="26" y="42"/>
                        <a:pt x="26" y="42"/>
                        <a:pt x="26" y="42"/>
                      </a:cubicBezTo>
                      <a:cubicBezTo>
                        <a:pt x="0" y="16"/>
                        <a:pt x="0" y="16"/>
                        <a:pt x="0" y="16"/>
                      </a:cubicBezTo>
                      <a:cubicBezTo>
                        <a:pt x="2" y="14"/>
                        <a:pt x="5" y="11"/>
                        <a:pt x="8" y="8"/>
                      </a:cubicBezTo>
                      <a:cubicBezTo>
                        <a:pt x="10" y="6"/>
                        <a:pt x="13" y="3"/>
                        <a:pt x="16" y="0"/>
                      </a:cubicBezTo>
                      <a:lnTo>
                        <a:pt x="41" y="26"/>
                      </a:lnTo>
                      <a:close/>
                      <a:moveTo>
                        <a:pt x="41" y="26"/>
                      </a:moveTo>
                      <a:cubicBezTo>
                        <a:pt x="41" y="26"/>
                        <a:pt x="41" y="26"/>
                        <a:pt x="41" y="26"/>
                      </a:cubicBezTo>
                    </a:path>
                  </a:pathLst>
                </a:custGeom>
                <a:solidFill>
                  <a:schemeClr val="accent1"/>
                </a:solidFill>
                <a:ln w="19050">
                  <a:solidFill>
                    <a:schemeClr val="accent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</p:grpSp>
          <p:sp>
            <p:nvSpPr>
              <p:cNvPr id="52" name="Freeform 5">
                <a:extLst>
                  <a:ext uri="{FF2B5EF4-FFF2-40B4-BE49-F238E27FC236}">
                    <a16:creationId xmlns:a16="http://schemas.microsoft.com/office/drawing/2014/main" xmlns="" id="{617C4F65-9D36-4E68-955C-D69EF75E5DB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33463" y="3025776"/>
                <a:ext cx="2719388" cy="2711450"/>
              </a:xfrm>
              <a:custGeom>
                <a:avLst/>
                <a:gdLst>
                  <a:gd name="T0" fmla="*/ 1232 w 1261"/>
                  <a:gd name="T1" fmla="*/ 1091 h 1261"/>
                  <a:gd name="T2" fmla="*/ 1261 w 1261"/>
                  <a:gd name="T3" fmla="*/ 1162 h 1261"/>
                  <a:gd name="T4" fmla="*/ 1232 w 1261"/>
                  <a:gd name="T5" fmla="*/ 1232 h 1261"/>
                  <a:gd name="T6" fmla="*/ 1162 w 1261"/>
                  <a:gd name="T7" fmla="*/ 1261 h 1261"/>
                  <a:gd name="T8" fmla="*/ 1091 w 1261"/>
                  <a:gd name="T9" fmla="*/ 1232 h 1261"/>
                  <a:gd name="T10" fmla="*/ 801 w 1261"/>
                  <a:gd name="T11" fmla="*/ 942 h 1261"/>
                  <a:gd name="T12" fmla="*/ 794 w 1261"/>
                  <a:gd name="T13" fmla="*/ 925 h 1261"/>
                  <a:gd name="T14" fmla="*/ 801 w 1261"/>
                  <a:gd name="T15" fmla="*/ 908 h 1261"/>
                  <a:gd name="T16" fmla="*/ 813 w 1261"/>
                  <a:gd name="T17" fmla="*/ 896 h 1261"/>
                  <a:gd name="T18" fmla="*/ 784 w 1261"/>
                  <a:gd name="T19" fmla="*/ 868 h 1261"/>
                  <a:gd name="T20" fmla="*/ 504 w 1261"/>
                  <a:gd name="T21" fmla="*/ 963 h 1261"/>
                  <a:gd name="T22" fmla="*/ 179 w 1261"/>
                  <a:gd name="T23" fmla="*/ 828 h 1261"/>
                  <a:gd name="T24" fmla="*/ 179 w 1261"/>
                  <a:gd name="T25" fmla="*/ 179 h 1261"/>
                  <a:gd name="T26" fmla="*/ 829 w 1261"/>
                  <a:gd name="T27" fmla="*/ 179 h 1261"/>
                  <a:gd name="T28" fmla="*/ 868 w 1261"/>
                  <a:gd name="T29" fmla="*/ 784 h 1261"/>
                  <a:gd name="T30" fmla="*/ 896 w 1261"/>
                  <a:gd name="T31" fmla="*/ 812 h 1261"/>
                  <a:gd name="T32" fmla="*/ 908 w 1261"/>
                  <a:gd name="T33" fmla="*/ 801 h 1261"/>
                  <a:gd name="T34" fmla="*/ 942 w 1261"/>
                  <a:gd name="T35" fmla="*/ 801 h 1261"/>
                  <a:gd name="T36" fmla="*/ 1232 w 1261"/>
                  <a:gd name="T37" fmla="*/ 1091 h 1261"/>
                  <a:gd name="T38" fmla="*/ 1198 w 1261"/>
                  <a:gd name="T39" fmla="*/ 1198 h 1261"/>
                  <a:gd name="T40" fmla="*/ 1198 w 1261"/>
                  <a:gd name="T41" fmla="*/ 1125 h 1261"/>
                  <a:gd name="T42" fmla="*/ 925 w 1261"/>
                  <a:gd name="T43" fmla="*/ 852 h 1261"/>
                  <a:gd name="T44" fmla="*/ 852 w 1261"/>
                  <a:gd name="T45" fmla="*/ 925 h 1261"/>
                  <a:gd name="T46" fmla="*/ 1125 w 1261"/>
                  <a:gd name="T47" fmla="*/ 1198 h 1261"/>
                  <a:gd name="T48" fmla="*/ 1198 w 1261"/>
                  <a:gd name="T49" fmla="*/ 1198 h 1261"/>
                  <a:gd name="T50" fmla="*/ 915 w 1261"/>
                  <a:gd name="T51" fmla="*/ 504 h 1261"/>
                  <a:gd name="T52" fmla="*/ 795 w 1261"/>
                  <a:gd name="T53" fmla="*/ 213 h 1261"/>
                  <a:gd name="T54" fmla="*/ 504 w 1261"/>
                  <a:gd name="T55" fmla="*/ 92 h 1261"/>
                  <a:gd name="T56" fmla="*/ 213 w 1261"/>
                  <a:gd name="T57" fmla="*/ 213 h 1261"/>
                  <a:gd name="T58" fmla="*/ 93 w 1261"/>
                  <a:gd name="T59" fmla="*/ 504 h 1261"/>
                  <a:gd name="T60" fmla="*/ 213 w 1261"/>
                  <a:gd name="T61" fmla="*/ 794 h 1261"/>
                  <a:gd name="T62" fmla="*/ 504 w 1261"/>
                  <a:gd name="T63" fmla="*/ 915 h 1261"/>
                  <a:gd name="T64" fmla="*/ 795 w 1261"/>
                  <a:gd name="T65" fmla="*/ 794 h 1261"/>
                  <a:gd name="T66" fmla="*/ 915 w 1261"/>
                  <a:gd name="T67" fmla="*/ 504 h 1261"/>
                  <a:gd name="T68" fmla="*/ 847 w 1261"/>
                  <a:gd name="T69" fmla="*/ 862 h 1261"/>
                  <a:gd name="T70" fmla="*/ 862 w 1261"/>
                  <a:gd name="T71" fmla="*/ 846 h 1261"/>
                  <a:gd name="T72" fmla="*/ 837 w 1261"/>
                  <a:gd name="T73" fmla="*/ 820 h 1261"/>
                  <a:gd name="T74" fmla="*/ 829 w 1261"/>
                  <a:gd name="T75" fmla="*/ 828 h 1261"/>
                  <a:gd name="T76" fmla="*/ 821 w 1261"/>
                  <a:gd name="T77" fmla="*/ 836 h 1261"/>
                  <a:gd name="T78" fmla="*/ 847 w 1261"/>
                  <a:gd name="T79" fmla="*/ 862 h 1261"/>
                  <a:gd name="T80" fmla="*/ 847 w 1261"/>
                  <a:gd name="T81" fmla="*/ 862 h 1261"/>
                  <a:gd name="T82" fmla="*/ 847 w 1261"/>
                  <a:gd name="T83" fmla="*/ 862 h 1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261" h="1261">
                    <a:moveTo>
                      <a:pt x="1232" y="1091"/>
                    </a:moveTo>
                    <a:cubicBezTo>
                      <a:pt x="1252" y="1111"/>
                      <a:pt x="1261" y="1136"/>
                      <a:pt x="1261" y="1162"/>
                    </a:cubicBezTo>
                    <a:cubicBezTo>
                      <a:pt x="1261" y="1187"/>
                      <a:pt x="1252" y="1213"/>
                      <a:pt x="1232" y="1232"/>
                    </a:cubicBezTo>
                    <a:cubicBezTo>
                      <a:pt x="1213" y="1251"/>
                      <a:pt x="1187" y="1261"/>
                      <a:pt x="1162" y="1261"/>
                    </a:cubicBezTo>
                    <a:cubicBezTo>
                      <a:pt x="1136" y="1261"/>
                      <a:pt x="1111" y="1251"/>
                      <a:pt x="1091" y="1232"/>
                    </a:cubicBezTo>
                    <a:cubicBezTo>
                      <a:pt x="801" y="942"/>
                      <a:pt x="801" y="942"/>
                      <a:pt x="801" y="942"/>
                    </a:cubicBezTo>
                    <a:cubicBezTo>
                      <a:pt x="797" y="937"/>
                      <a:pt x="794" y="931"/>
                      <a:pt x="794" y="925"/>
                    </a:cubicBezTo>
                    <a:cubicBezTo>
                      <a:pt x="794" y="918"/>
                      <a:pt x="797" y="912"/>
                      <a:pt x="801" y="908"/>
                    </a:cubicBezTo>
                    <a:cubicBezTo>
                      <a:pt x="813" y="896"/>
                      <a:pt x="813" y="896"/>
                      <a:pt x="813" y="896"/>
                    </a:cubicBezTo>
                    <a:cubicBezTo>
                      <a:pt x="784" y="868"/>
                      <a:pt x="784" y="868"/>
                      <a:pt x="784" y="868"/>
                    </a:cubicBezTo>
                    <a:cubicBezTo>
                      <a:pt x="702" y="931"/>
                      <a:pt x="603" y="963"/>
                      <a:pt x="504" y="963"/>
                    </a:cubicBezTo>
                    <a:cubicBezTo>
                      <a:pt x="386" y="963"/>
                      <a:pt x="269" y="918"/>
                      <a:pt x="179" y="828"/>
                    </a:cubicBezTo>
                    <a:cubicBezTo>
                      <a:pt x="0" y="649"/>
                      <a:pt x="0" y="358"/>
                      <a:pt x="179" y="179"/>
                    </a:cubicBezTo>
                    <a:cubicBezTo>
                      <a:pt x="358" y="0"/>
                      <a:pt x="650" y="0"/>
                      <a:pt x="829" y="179"/>
                    </a:cubicBezTo>
                    <a:cubicBezTo>
                      <a:pt x="994" y="344"/>
                      <a:pt x="1007" y="604"/>
                      <a:pt x="868" y="784"/>
                    </a:cubicBezTo>
                    <a:cubicBezTo>
                      <a:pt x="896" y="812"/>
                      <a:pt x="896" y="812"/>
                      <a:pt x="896" y="812"/>
                    </a:cubicBezTo>
                    <a:cubicBezTo>
                      <a:pt x="908" y="801"/>
                      <a:pt x="908" y="801"/>
                      <a:pt x="908" y="801"/>
                    </a:cubicBezTo>
                    <a:cubicBezTo>
                      <a:pt x="917" y="791"/>
                      <a:pt x="933" y="791"/>
                      <a:pt x="942" y="801"/>
                    </a:cubicBezTo>
                    <a:lnTo>
                      <a:pt x="1232" y="1091"/>
                    </a:lnTo>
                    <a:close/>
                    <a:moveTo>
                      <a:pt x="1198" y="1198"/>
                    </a:moveTo>
                    <a:cubicBezTo>
                      <a:pt x="1219" y="1178"/>
                      <a:pt x="1219" y="1145"/>
                      <a:pt x="1198" y="1125"/>
                    </a:cubicBezTo>
                    <a:cubicBezTo>
                      <a:pt x="925" y="852"/>
                      <a:pt x="925" y="852"/>
                      <a:pt x="925" y="852"/>
                    </a:cubicBezTo>
                    <a:cubicBezTo>
                      <a:pt x="852" y="925"/>
                      <a:pt x="852" y="925"/>
                      <a:pt x="852" y="925"/>
                    </a:cubicBezTo>
                    <a:cubicBezTo>
                      <a:pt x="1125" y="1198"/>
                      <a:pt x="1125" y="1198"/>
                      <a:pt x="1125" y="1198"/>
                    </a:cubicBezTo>
                    <a:cubicBezTo>
                      <a:pt x="1146" y="1218"/>
                      <a:pt x="1178" y="1218"/>
                      <a:pt x="1198" y="1198"/>
                    </a:cubicBezTo>
                    <a:close/>
                    <a:moveTo>
                      <a:pt x="915" y="504"/>
                    </a:moveTo>
                    <a:cubicBezTo>
                      <a:pt x="915" y="394"/>
                      <a:pt x="872" y="291"/>
                      <a:pt x="795" y="213"/>
                    </a:cubicBezTo>
                    <a:cubicBezTo>
                      <a:pt x="717" y="135"/>
                      <a:pt x="614" y="92"/>
                      <a:pt x="504" y="92"/>
                    </a:cubicBezTo>
                    <a:cubicBezTo>
                      <a:pt x="394" y="92"/>
                      <a:pt x="291" y="135"/>
                      <a:pt x="213" y="213"/>
                    </a:cubicBezTo>
                    <a:cubicBezTo>
                      <a:pt x="136" y="291"/>
                      <a:pt x="93" y="394"/>
                      <a:pt x="93" y="504"/>
                    </a:cubicBezTo>
                    <a:cubicBezTo>
                      <a:pt x="93" y="613"/>
                      <a:pt x="136" y="717"/>
                      <a:pt x="213" y="794"/>
                    </a:cubicBezTo>
                    <a:cubicBezTo>
                      <a:pt x="291" y="872"/>
                      <a:pt x="394" y="915"/>
                      <a:pt x="504" y="915"/>
                    </a:cubicBezTo>
                    <a:cubicBezTo>
                      <a:pt x="614" y="915"/>
                      <a:pt x="717" y="872"/>
                      <a:pt x="795" y="794"/>
                    </a:cubicBezTo>
                    <a:cubicBezTo>
                      <a:pt x="872" y="717"/>
                      <a:pt x="915" y="613"/>
                      <a:pt x="915" y="504"/>
                    </a:cubicBezTo>
                    <a:close/>
                    <a:moveTo>
                      <a:pt x="847" y="862"/>
                    </a:moveTo>
                    <a:cubicBezTo>
                      <a:pt x="862" y="846"/>
                      <a:pt x="862" y="846"/>
                      <a:pt x="862" y="846"/>
                    </a:cubicBezTo>
                    <a:cubicBezTo>
                      <a:pt x="837" y="820"/>
                      <a:pt x="837" y="820"/>
                      <a:pt x="837" y="820"/>
                    </a:cubicBezTo>
                    <a:cubicBezTo>
                      <a:pt x="834" y="823"/>
                      <a:pt x="831" y="826"/>
                      <a:pt x="829" y="828"/>
                    </a:cubicBezTo>
                    <a:cubicBezTo>
                      <a:pt x="826" y="831"/>
                      <a:pt x="823" y="834"/>
                      <a:pt x="821" y="836"/>
                    </a:cubicBezTo>
                    <a:lnTo>
                      <a:pt x="847" y="862"/>
                    </a:lnTo>
                    <a:close/>
                    <a:moveTo>
                      <a:pt x="847" y="862"/>
                    </a:moveTo>
                    <a:cubicBezTo>
                      <a:pt x="847" y="862"/>
                      <a:pt x="847" y="862"/>
                      <a:pt x="847" y="862"/>
                    </a:cubicBezTo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6" name="Freeform 9">
                <a:extLst>
                  <a:ext uri="{FF2B5EF4-FFF2-40B4-BE49-F238E27FC236}">
                    <a16:creationId xmlns:a16="http://schemas.microsoft.com/office/drawing/2014/main" xmlns="" id="{64689A65-EE6F-4B43-A321-981935451E3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341438" y="3333751"/>
                <a:ext cx="1557338" cy="1550988"/>
              </a:xfrm>
              <a:custGeom>
                <a:avLst/>
                <a:gdLst>
                  <a:gd name="T0" fmla="*/ 616 w 722"/>
                  <a:gd name="T1" fmla="*/ 106 h 721"/>
                  <a:gd name="T2" fmla="*/ 722 w 722"/>
                  <a:gd name="T3" fmla="*/ 361 h 721"/>
                  <a:gd name="T4" fmla="*/ 616 w 722"/>
                  <a:gd name="T5" fmla="*/ 616 h 721"/>
                  <a:gd name="T6" fmla="*/ 361 w 722"/>
                  <a:gd name="T7" fmla="*/ 721 h 721"/>
                  <a:gd name="T8" fmla="*/ 106 w 722"/>
                  <a:gd name="T9" fmla="*/ 616 h 721"/>
                  <a:gd name="T10" fmla="*/ 0 w 722"/>
                  <a:gd name="T11" fmla="*/ 361 h 721"/>
                  <a:gd name="T12" fmla="*/ 106 w 722"/>
                  <a:gd name="T13" fmla="*/ 106 h 721"/>
                  <a:gd name="T14" fmla="*/ 361 w 722"/>
                  <a:gd name="T15" fmla="*/ 0 h 721"/>
                  <a:gd name="T16" fmla="*/ 616 w 722"/>
                  <a:gd name="T17" fmla="*/ 106 h 721"/>
                  <a:gd name="T18" fmla="*/ 582 w 722"/>
                  <a:gd name="T19" fmla="*/ 582 h 721"/>
                  <a:gd name="T20" fmla="*/ 582 w 722"/>
                  <a:gd name="T21" fmla="*/ 140 h 721"/>
                  <a:gd name="T22" fmla="*/ 361 w 722"/>
                  <a:gd name="T23" fmla="*/ 48 h 721"/>
                  <a:gd name="T24" fmla="*/ 140 w 722"/>
                  <a:gd name="T25" fmla="*/ 140 h 721"/>
                  <a:gd name="T26" fmla="*/ 140 w 722"/>
                  <a:gd name="T27" fmla="*/ 582 h 721"/>
                  <a:gd name="T28" fmla="*/ 361 w 722"/>
                  <a:gd name="T29" fmla="*/ 673 h 721"/>
                  <a:gd name="T30" fmla="*/ 582 w 722"/>
                  <a:gd name="T31" fmla="*/ 582 h 721"/>
                  <a:gd name="T32" fmla="*/ 582 w 722"/>
                  <a:gd name="T33" fmla="*/ 582 h 721"/>
                  <a:gd name="T34" fmla="*/ 582 w 722"/>
                  <a:gd name="T35" fmla="*/ 582 h 7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22" h="721">
                    <a:moveTo>
                      <a:pt x="616" y="106"/>
                    </a:moveTo>
                    <a:cubicBezTo>
                      <a:pt x="684" y="174"/>
                      <a:pt x="722" y="264"/>
                      <a:pt x="722" y="361"/>
                    </a:cubicBezTo>
                    <a:cubicBezTo>
                      <a:pt x="722" y="457"/>
                      <a:pt x="684" y="548"/>
                      <a:pt x="616" y="616"/>
                    </a:cubicBezTo>
                    <a:cubicBezTo>
                      <a:pt x="548" y="684"/>
                      <a:pt x="457" y="721"/>
                      <a:pt x="361" y="721"/>
                    </a:cubicBezTo>
                    <a:cubicBezTo>
                      <a:pt x="265" y="721"/>
                      <a:pt x="174" y="684"/>
                      <a:pt x="106" y="616"/>
                    </a:cubicBezTo>
                    <a:cubicBezTo>
                      <a:pt x="38" y="548"/>
                      <a:pt x="0" y="457"/>
                      <a:pt x="0" y="361"/>
                    </a:cubicBezTo>
                    <a:cubicBezTo>
                      <a:pt x="0" y="264"/>
                      <a:pt x="38" y="174"/>
                      <a:pt x="106" y="106"/>
                    </a:cubicBezTo>
                    <a:cubicBezTo>
                      <a:pt x="174" y="38"/>
                      <a:pt x="265" y="0"/>
                      <a:pt x="361" y="0"/>
                    </a:cubicBezTo>
                    <a:cubicBezTo>
                      <a:pt x="457" y="0"/>
                      <a:pt x="548" y="38"/>
                      <a:pt x="616" y="106"/>
                    </a:cubicBezTo>
                    <a:close/>
                    <a:moveTo>
                      <a:pt x="582" y="582"/>
                    </a:moveTo>
                    <a:cubicBezTo>
                      <a:pt x="704" y="460"/>
                      <a:pt x="704" y="262"/>
                      <a:pt x="582" y="140"/>
                    </a:cubicBezTo>
                    <a:cubicBezTo>
                      <a:pt x="523" y="81"/>
                      <a:pt x="444" y="48"/>
                      <a:pt x="361" y="48"/>
                    </a:cubicBezTo>
                    <a:cubicBezTo>
                      <a:pt x="278" y="48"/>
                      <a:pt x="199" y="81"/>
                      <a:pt x="140" y="140"/>
                    </a:cubicBezTo>
                    <a:cubicBezTo>
                      <a:pt x="18" y="262"/>
                      <a:pt x="18" y="460"/>
                      <a:pt x="140" y="582"/>
                    </a:cubicBezTo>
                    <a:cubicBezTo>
                      <a:pt x="199" y="641"/>
                      <a:pt x="278" y="673"/>
                      <a:pt x="361" y="673"/>
                    </a:cubicBezTo>
                    <a:cubicBezTo>
                      <a:pt x="444" y="673"/>
                      <a:pt x="523" y="641"/>
                      <a:pt x="582" y="582"/>
                    </a:cubicBezTo>
                    <a:close/>
                    <a:moveTo>
                      <a:pt x="582" y="582"/>
                    </a:moveTo>
                    <a:cubicBezTo>
                      <a:pt x="582" y="582"/>
                      <a:pt x="582" y="582"/>
                      <a:pt x="582" y="582"/>
                    </a:cubicBezTo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xmlns="" id="{DF98686A-AD60-4504-B312-C9404F0DC378}"/>
                </a:ext>
              </a:extLst>
            </p:cNvPr>
            <p:cNvGrpSpPr/>
            <p:nvPr/>
          </p:nvGrpSpPr>
          <p:grpSpPr>
            <a:xfrm>
              <a:off x="5777658" y="3240017"/>
              <a:ext cx="648080" cy="1005394"/>
              <a:chOff x="655638" y="2620963"/>
              <a:chExt cx="2009775" cy="3117850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10" name="Freeform 5">
                <a:extLst>
                  <a:ext uri="{FF2B5EF4-FFF2-40B4-BE49-F238E27FC236}">
                    <a16:creationId xmlns:a16="http://schemas.microsoft.com/office/drawing/2014/main" xmlns="" id="{33A75C5C-6B52-4294-A5C0-294118D3AD2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81075" y="3498850"/>
                <a:ext cx="1358900" cy="1362075"/>
              </a:xfrm>
              <a:custGeom>
                <a:avLst/>
                <a:gdLst>
                  <a:gd name="T0" fmla="*/ 1030 w 1036"/>
                  <a:gd name="T1" fmla="*/ 439 h 1040"/>
                  <a:gd name="T2" fmla="*/ 979 w 1036"/>
                  <a:gd name="T3" fmla="*/ 439 h 1040"/>
                  <a:gd name="T4" fmla="*/ 936 w 1036"/>
                  <a:gd name="T5" fmla="*/ 407 h 1040"/>
                  <a:gd name="T6" fmla="*/ 894 w 1036"/>
                  <a:gd name="T7" fmla="*/ 304 h 1040"/>
                  <a:gd name="T8" fmla="*/ 901 w 1036"/>
                  <a:gd name="T9" fmla="*/ 252 h 1040"/>
                  <a:gd name="T10" fmla="*/ 937 w 1036"/>
                  <a:gd name="T11" fmla="*/ 215 h 1040"/>
                  <a:gd name="T12" fmla="*/ 823 w 1036"/>
                  <a:gd name="T13" fmla="*/ 101 h 1040"/>
                  <a:gd name="T14" fmla="*/ 786 w 1036"/>
                  <a:gd name="T15" fmla="*/ 137 h 1040"/>
                  <a:gd name="T16" fmla="*/ 734 w 1036"/>
                  <a:gd name="T17" fmla="*/ 144 h 1040"/>
                  <a:gd name="T18" fmla="*/ 631 w 1036"/>
                  <a:gd name="T19" fmla="*/ 102 h 1040"/>
                  <a:gd name="T20" fmla="*/ 599 w 1036"/>
                  <a:gd name="T21" fmla="*/ 59 h 1040"/>
                  <a:gd name="T22" fmla="*/ 599 w 1036"/>
                  <a:gd name="T23" fmla="*/ 8 h 1040"/>
                  <a:gd name="T24" fmla="*/ 437 w 1036"/>
                  <a:gd name="T25" fmla="*/ 8 h 1040"/>
                  <a:gd name="T26" fmla="*/ 437 w 1036"/>
                  <a:gd name="T27" fmla="*/ 59 h 1040"/>
                  <a:gd name="T28" fmla="*/ 405 w 1036"/>
                  <a:gd name="T29" fmla="*/ 102 h 1040"/>
                  <a:gd name="T30" fmla="*/ 302 w 1036"/>
                  <a:gd name="T31" fmla="*/ 144 h 1040"/>
                  <a:gd name="T32" fmla="*/ 249 w 1036"/>
                  <a:gd name="T33" fmla="*/ 137 h 1040"/>
                  <a:gd name="T34" fmla="*/ 213 w 1036"/>
                  <a:gd name="T35" fmla="*/ 101 h 1040"/>
                  <a:gd name="T36" fmla="*/ 99 w 1036"/>
                  <a:gd name="T37" fmla="*/ 215 h 1040"/>
                  <a:gd name="T38" fmla="*/ 135 w 1036"/>
                  <a:gd name="T39" fmla="*/ 251 h 1040"/>
                  <a:gd name="T40" fmla="*/ 142 w 1036"/>
                  <a:gd name="T41" fmla="*/ 304 h 1040"/>
                  <a:gd name="T42" fmla="*/ 100 w 1036"/>
                  <a:gd name="T43" fmla="*/ 407 h 1040"/>
                  <a:gd name="T44" fmla="*/ 57 w 1036"/>
                  <a:gd name="T45" fmla="*/ 439 h 1040"/>
                  <a:gd name="T46" fmla="*/ 6 w 1036"/>
                  <a:gd name="T47" fmla="*/ 439 h 1040"/>
                  <a:gd name="T48" fmla="*/ 0 w 1036"/>
                  <a:gd name="T49" fmla="*/ 520 h 1040"/>
                  <a:gd name="T50" fmla="*/ 6 w 1036"/>
                  <a:gd name="T51" fmla="*/ 601 h 1040"/>
                  <a:gd name="T52" fmla="*/ 57 w 1036"/>
                  <a:gd name="T53" fmla="*/ 601 h 1040"/>
                  <a:gd name="T54" fmla="*/ 100 w 1036"/>
                  <a:gd name="T55" fmla="*/ 633 h 1040"/>
                  <a:gd name="T56" fmla="*/ 142 w 1036"/>
                  <a:gd name="T57" fmla="*/ 736 h 1040"/>
                  <a:gd name="T58" fmla="*/ 135 w 1036"/>
                  <a:gd name="T59" fmla="*/ 789 h 1040"/>
                  <a:gd name="T60" fmla="*/ 99 w 1036"/>
                  <a:gd name="T61" fmla="*/ 825 h 1040"/>
                  <a:gd name="T62" fmla="*/ 213 w 1036"/>
                  <a:gd name="T63" fmla="*/ 939 h 1040"/>
                  <a:gd name="T64" fmla="*/ 249 w 1036"/>
                  <a:gd name="T65" fmla="*/ 903 h 1040"/>
                  <a:gd name="T66" fmla="*/ 302 w 1036"/>
                  <a:gd name="T67" fmla="*/ 896 h 1040"/>
                  <a:gd name="T68" fmla="*/ 405 w 1036"/>
                  <a:gd name="T69" fmla="*/ 938 h 1040"/>
                  <a:gd name="T70" fmla="*/ 437 w 1036"/>
                  <a:gd name="T71" fmla="*/ 981 h 1040"/>
                  <a:gd name="T72" fmla="*/ 437 w 1036"/>
                  <a:gd name="T73" fmla="*/ 1032 h 1040"/>
                  <a:gd name="T74" fmla="*/ 599 w 1036"/>
                  <a:gd name="T75" fmla="*/ 1032 h 1040"/>
                  <a:gd name="T76" fmla="*/ 599 w 1036"/>
                  <a:gd name="T77" fmla="*/ 981 h 1040"/>
                  <a:gd name="T78" fmla="*/ 631 w 1036"/>
                  <a:gd name="T79" fmla="*/ 938 h 1040"/>
                  <a:gd name="T80" fmla="*/ 734 w 1036"/>
                  <a:gd name="T81" fmla="*/ 896 h 1040"/>
                  <a:gd name="T82" fmla="*/ 786 w 1036"/>
                  <a:gd name="T83" fmla="*/ 903 h 1040"/>
                  <a:gd name="T84" fmla="*/ 823 w 1036"/>
                  <a:gd name="T85" fmla="*/ 939 h 1040"/>
                  <a:gd name="T86" fmla="*/ 937 w 1036"/>
                  <a:gd name="T87" fmla="*/ 825 h 1040"/>
                  <a:gd name="T88" fmla="*/ 901 w 1036"/>
                  <a:gd name="T89" fmla="*/ 788 h 1040"/>
                  <a:gd name="T90" fmla="*/ 894 w 1036"/>
                  <a:gd name="T91" fmla="*/ 736 h 1040"/>
                  <a:gd name="T92" fmla="*/ 936 w 1036"/>
                  <a:gd name="T93" fmla="*/ 633 h 1040"/>
                  <a:gd name="T94" fmla="*/ 979 w 1036"/>
                  <a:gd name="T95" fmla="*/ 601 h 1040"/>
                  <a:gd name="T96" fmla="*/ 1030 w 1036"/>
                  <a:gd name="T97" fmla="*/ 601 h 1040"/>
                  <a:gd name="T98" fmla="*/ 1036 w 1036"/>
                  <a:gd name="T99" fmla="*/ 520 h 1040"/>
                  <a:gd name="T100" fmla="*/ 1030 w 1036"/>
                  <a:gd name="T101" fmla="*/ 439 h 1040"/>
                  <a:gd name="T102" fmla="*/ 518 w 1036"/>
                  <a:gd name="T103" fmla="*/ 746 h 1040"/>
                  <a:gd name="T104" fmla="*/ 292 w 1036"/>
                  <a:gd name="T105" fmla="*/ 520 h 1040"/>
                  <a:gd name="T106" fmla="*/ 518 w 1036"/>
                  <a:gd name="T107" fmla="*/ 294 h 1040"/>
                  <a:gd name="T108" fmla="*/ 744 w 1036"/>
                  <a:gd name="T109" fmla="*/ 520 h 1040"/>
                  <a:gd name="T110" fmla="*/ 518 w 1036"/>
                  <a:gd name="T111" fmla="*/ 746 h 10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036" h="1040">
                    <a:moveTo>
                      <a:pt x="1030" y="439"/>
                    </a:moveTo>
                    <a:cubicBezTo>
                      <a:pt x="979" y="439"/>
                      <a:pt x="979" y="439"/>
                      <a:pt x="979" y="439"/>
                    </a:cubicBezTo>
                    <a:cubicBezTo>
                      <a:pt x="959" y="439"/>
                      <a:pt x="942" y="426"/>
                      <a:pt x="936" y="407"/>
                    </a:cubicBezTo>
                    <a:cubicBezTo>
                      <a:pt x="927" y="371"/>
                      <a:pt x="912" y="337"/>
                      <a:pt x="894" y="304"/>
                    </a:cubicBezTo>
                    <a:cubicBezTo>
                      <a:pt x="884" y="287"/>
                      <a:pt x="887" y="266"/>
                      <a:pt x="901" y="252"/>
                    </a:cubicBezTo>
                    <a:cubicBezTo>
                      <a:pt x="937" y="215"/>
                      <a:pt x="937" y="215"/>
                      <a:pt x="937" y="215"/>
                    </a:cubicBezTo>
                    <a:cubicBezTo>
                      <a:pt x="905" y="171"/>
                      <a:pt x="867" y="133"/>
                      <a:pt x="823" y="101"/>
                    </a:cubicBezTo>
                    <a:cubicBezTo>
                      <a:pt x="786" y="137"/>
                      <a:pt x="786" y="137"/>
                      <a:pt x="786" y="137"/>
                    </a:cubicBezTo>
                    <a:cubicBezTo>
                      <a:pt x="772" y="151"/>
                      <a:pt x="751" y="154"/>
                      <a:pt x="734" y="144"/>
                    </a:cubicBezTo>
                    <a:cubicBezTo>
                      <a:pt x="701" y="126"/>
                      <a:pt x="667" y="111"/>
                      <a:pt x="631" y="102"/>
                    </a:cubicBezTo>
                    <a:cubicBezTo>
                      <a:pt x="612" y="96"/>
                      <a:pt x="599" y="79"/>
                      <a:pt x="599" y="59"/>
                    </a:cubicBezTo>
                    <a:cubicBezTo>
                      <a:pt x="599" y="8"/>
                      <a:pt x="599" y="8"/>
                      <a:pt x="599" y="8"/>
                    </a:cubicBezTo>
                    <a:cubicBezTo>
                      <a:pt x="546" y="0"/>
                      <a:pt x="490" y="0"/>
                      <a:pt x="437" y="8"/>
                    </a:cubicBezTo>
                    <a:cubicBezTo>
                      <a:pt x="437" y="59"/>
                      <a:pt x="437" y="59"/>
                      <a:pt x="437" y="59"/>
                    </a:cubicBezTo>
                    <a:cubicBezTo>
                      <a:pt x="437" y="79"/>
                      <a:pt x="424" y="96"/>
                      <a:pt x="405" y="102"/>
                    </a:cubicBezTo>
                    <a:cubicBezTo>
                      <a:pt x="369" y="111"/>
                      <a:pt x="335" y="126"/>
                      <a:pt x="302" y="144"/>
                    </a:cubicBezTo>
                    <a:cubicBezTo>
                      <a:pt x="285" y="154"/>
                      <a:pt x="264" y="151"/>
                      <a:pt x="249" y="137"/>
                    </a:cubicBezTo>
                    <a:cubicBezTo>
                      <a:pt x="213" y="101"/>
                      <a:pt x="213" y="101"/>
                      <a:pt x="213" y="101"/>
                    </a:cubicBezTo>
                    <a:cubicBezTo>
                      <a:pt x="169" y="133"/>
                      <a:pt x="131" y="171"/>
                      <a:pt x="99" y="215"/>
                    </a:cubicBezTo>
                    <a:cubicBezTo>
                      <a:pt x="135" y="251"/>
                      <a:pt x="135" y="251"/>
                      <a:pt x="135" y="251"/>
                    </a:cubicBezTo>
                    <a:cubicBezTo>
                      <a:pt x="149" y="266"/>
                      <a:pt x="152" y="287"/>
                      <a:pt x="142" y="304"/>
                    </a:cubicBezTo>
                    <a:cubicBezTo>
                      <a:pt x="124" y="337"/>
                      <a:pt x="109" y="371"/>
                      <a:pt x="100" y="407"/>
                    </a:cubicBezTo>
                    <a:cubicBezTo>
                      <a:pt x="94" y="426"/>
                      <a:pt x="77" y="439"/>
                      <a:pt x="57" y="439"/>
                    </a:cubicBezTo>
                    <a:cubicBezTo>
                      <a:pt x="6" y="439"/>
                      <a:pt x="6" y="439"/>
                      <a:pt x="6" y="439"/>
                    </a:cubicBezTo>
                    <a:cubicBezTo>
                      <a:pt x="2" y="466"/>
                      <a:pt x="0" y="493"/>
                      <a:pt x="0" y="520"/>
                    </a:cubicBezTo>
                    <a:cubicBezTo>
                      <a:pt x="0" y="547"/>
                      <a:pt x="2" y="574"/>
                      <a:pt x="6" y="601"/>
                    </a:cubicBezTo>
                    <a:cubicBezTo>
                      <a:pt x="57" y="601"/>
                      <a:pt x="57" y="601"/>
                      <a:pt x="57" y="601"/>
                    </a:cubicBezTo>
                    <a:cubicBezTo>
                      <a:pt x="77" y="601"/>
                      <a:pt x="94" y="614"/>
                      <a:pt x="100" y="633"/>
                    </a:cubicBezTo>
                    <a:cubicBezTo>
                      <a:pt x="109" y="669"/>
                      <a:pt x="124" y="703"/>
                      <a:pt x="142" y="736"/>
                    </a:cubicBezTo>
                    <a:cubicBezTo>
                      <a:pt x="152" y="753"/>
                      <a:pt x="149" y="774"/>
                      <a:pt x="135" y="789"/>
                    </a:cubicBezTo>
                    <a:cubicBezTo>
                      <a:pt x="99" y="825"/>
                      <a:pt x="99" y="825"/>
                      <a:pt x="99" y="825"/>
                    </a:cubicBezTo>
                    <a:cubicBezTo>
                      <a:pt x="131" y="868"/>
                      <a:pt x="169" y="907"/>
                      <a:pt x="213" y="939"/>
                    </a:cubicBezTo>
                    <a:cubicBezTo>
                      <a:pt x="249" y="903"/>
                      <a:pt x="249" y="903"/>
                      <a:pt x="249" y="903"/>
                    </a:cubicBezTo>
                    <a:cubicBezTo>
                      <a:pt x="264" y="889"/>
                      <a:pt x="285" y="886"/>
                      <a:pt x="302" y="896"/>
                    </a:cubicBezTo>
                    <a:cubicBezTo>
                      <a:pt x="335" y="914"/>
                      <a:pt x="369" y="929"/>
                      <a:pt x="405" y="938"/>
                    </a:cubicBezTo>
                    <a:cubicBezTo>
                      <a:pt x="424" y="944"/>
                      <a:pt x="437" y="961"/>
                      <a:pt x="437" y="981"/>
                    </a:cubicBezTo>
                    <a:cubicBezTo>
                      <a:pt x="437" y="1032"/>
                      <a:pt x="437" y="1032"/>
                      <a:pt x="437" y="1032"/>
                    </a:cubicBezTo>
                    <a:cubicBezTo>
                      <a:pt x="490" y="1040"/>
                      <a:pt x="546" y="1040"/>
                      <a:pt x="599" y="1032"/>
                    </a:cubicBezTo>
                    <a:cubicBezTo>
                      <a:pt x="599" y="981"/>
                      <a:pt x="599" y="981"/>
                      <a:pt x="599" y="981"/>
                    </a:cubicBezTo>
                    <a:cubicBezTo>
                      <a:pt x="599" y="961"/>
                      <a:pt x="612" y="944"/>
                      <a:pt x="631" y="938"/>
                    </a:cubicBezTo>
                    <a:cubicBezTo>
                      <a:pt x="667" y="929"/>
                      <a:pt x="701" y="914"/>
                      <a:pt x="734" y="896"/>
                    </a:cubicBezTo>
                    <a:cubicBezTo>
                      <a:pt x="751" y="886"/>
                      <a:pt x="772" y="889"/>
                      <a:pt x="786" y="903"/>
                    </a:cubicBezTo>
                    <a:cubicBezTo>
                      <a:pt x="823" y="939"/>
                      <a:pt x="823" y="939"/>
                      <a:pt x="823" y="939"/>
                    </a:cubicBezTo>
                    <a:cubicBezTo>
                      <a:pt x="867" y="907"/>
                      <a:pt x="905" y="868"/>
                      <a:pt x="937" y="825"/>
                    </a:cubicBezTo>
                    <a:cubicBezTo>
                      <a:pt x="901" y="788"/>
                      <a:pt x="901" y="788"/>
                      <a:pt x="901" y="788"/>
                    </a:cubicBezTo>
                    <a:cubicBezTo>
                      <a:pt x="887" y="774"/>
                      <a:pt x="884" y="753"/>
                      <a:pt x="894" y="736"/>
                    </a:cubicBezTo>
                    <a:cubicBezTo>
                      <a:pt x="912" y="703"/>
                      <a:pt x="927" y="669"/>
                      <a:pt x="936" y="633"/>
                    </a:cubicBezTo>
                    <a:cubicBezTo>
                      <a:pt x="942" y="614"/>
                      <a:pt x="959" y="601"/>
                      <a:pt x="979" y="601"/>
                    </a:cubicBezTo>
                    <a:cubicBezTo>
                      <a:pt x="1030" y="601"/>
                      <a:pt x="1030" y="601"/>
                      <a:pt x="1030" y="601"/>
                    </a:cubicBezTo>
                    <a:cubicBezTo>
                      <a:pt x="1034" y="574"/>
                      <a:pt x="1036" y="547"/>
                      <a:pt x="1036" y="520"/>
                    </a:cubicBezTo>
                    <a:cubicBezTo>
                      <a:pt x="1036" y="493"/>
                      <a:pt x="1034" y="466"/>
                      <a:pt x="1030" y="439"/>
                    </a:cubicBezTo>
                    <a:close/>
                    <a:moveTo>
                      <a:pt x="518" y="746"/>
                    </a:moveTo>
                    <a:cubicBezTo>
                      <a:pt x="393" y="746"/>
                      <a:pt x="292" y="644"/>
                      <a:pt x="292" y="520"/>
                    </a:cubicBezTo>
                    <a:cubicBezTo>
                      <a:pt x="292" y="396"/>
                      <a:pt x="393" y="294"/>
                      <a:pt x="518" y="294"/>
                    </a:cubicBezTo>
                    <a:cubicBezTo>
                      <a:pt x="642" y="294"/>
                      <a:pt x="744" y="396"/>
                      <a:pt x="744" y="520"/>
                    </a:cubicBezTo>
                    <a:cubicBezTo>
                      <a:pt x="744" y="644"/>
                      <a:pt x="642" y="746"/>
                      <a:pt x="518" y="74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" name="Freeform 6">
                <a:extLst>
                  <a:ext uri="{FF2B5EF4-FFF2-40B4-BE49-F238E27FC236}">
                    <a16:creationId xmlns:a16="http://schemas.microsoft.com/office/drawing/2014/main" xmlns="" id="{6F6EAB1A-41FF-4341-B6EB-A14C9AEFA3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075" y="2692400"/>
                <a:ext cx="1858964" cy="463550"/>
              </a:xfrm>
              <a:custGeom>
                <a:avLst/>
                <a:gdLst>
                  <a:gd name="T0" fmla="*/ 0 w 1418"/>
                  <a:gd name="T1" fmla="*/ 346 h 354"/>
                  <a:gd name="T2" fmla="*/ 0 w 1418"/>
                  <a:gd name="T3" fmla="*/ 80 h 354"/>
                  <a:gd name="T4" fmla="*/ 80 w 1418"/>
                  <a:gd name="T5" fmla="*/ 0 h 354"/>
                  <a:gd name="T6" fmla="*/ 1338 w 1418"/>
                  <a:gd name="T7" fmla="*/ 0 h 354"/>
                  <a:gd name="T8" fmla="*/ 1418 w 1418"/>
                  <a:gd name="T9" fmla="*/ 80 h 354"/>
                  <a:gd name="T10" fmla="*/ 1418 w 1418"/>
                  <a:gd name="T11" fmla="*/ 354 h 354"/>
                  <a:gd name="T12" fmla="*/ 0 w 1418"/>
                  <a:gd name="T13" fmla="*/ 346 h 3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18" h="354">
                    <a:moveTo>
                      <a:pt x="0" y="346"/>
                    </a:moveTo>
                    <a:cubicBezTo>
                      <a:pt x="0" y="80"/>
                      <a:pt x="0" y="80"/>
                      <a:pt x="0" y="80"/>
                    </a:cubicBezTo>
                    <a:cubicBezTo>
                      <a:pt x="0" y="36"/>
                      <a:pt x="36" y="0"/>
                      <a:pt x="80" y="0"/>
                    </a:cubicBezTo>
                    <a:cubicBezTo>
                      <a:pt x="1338" y="0"/>
                      <a:pt x="1338" y="0"/>
                      <a:pt x="1338" y="0"/>
                    </a:cubicBezTo>
                    <a:cubicBezTo>
                      <a:pt x="1382" y="0"/>
                      <a:pt x="1418" y="36"/>
                      <a:pt x="1418" y="80"/>
                    </a:cubicBezTo>
                    <a:cubicBezTo>
                      <a:pt x="1418" y="354"/>
                      <a:pt x="1418" y="354"/>
                      <a:pt x="1418" y="354"/>
                    </a:cubicBezTo>
                    <a:lnTo>
                      <a:pt x="0" y="346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" name="Freeform 7">
                <a:extLst>
                  <a:ext uri="{FF2B5EF4-FFF2-40B4-BE49-F238E27FC236}">
                    <a16:creationId xmlns:a16="http://schemas.microsoft.com/office/drawing/2014/main" xmlns="" id="{230E3804-4AE8-4C53-A372-DC7E371D85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075" y="5195888"/>
                <a:ext cx="1858963" cy="463550"/>
              </a:xfrm>
              <a:custGeom>
                <a:avLst/>
                <a:gdLst>
                  <a:gd name="T0" fmla="*/ 0 w 1418"/>
                  <a:gd name="T1" fmla="*/ 8 h 354"/>
                  <a:gd name="T2" fmla="*/ 0 w 1418"/>
                  <a:gd name="T3" fmla="*/ 274 h 354"/>
                  <a:gd name="T4" fmla="*/ 80 w 1418"/>
                  <a:gd name="T5" fmla="*/ 354 h 354"/>
                  <a:gd name="T6" fmla="*/ 1338 w 1418"/>
                  <a:gd name="T7" fmla="*/ 354 h 354"/>
                  <a:gd name="T8" fmla="*/ 1418 w 1418"/>
                  <a:gd name="T9" fmla="*/ 274 h 354"/>
                  <a:gd name="T10" fmla="*/ 1418 w 1418"/>
                  <a:gd name="T11" fmla="*/ 0 h 354"/>
                  <a:gd name="T12" fmla="*/ 0 w 1418"/>
                  <a:gd name="T13" fmla="*/ 8 h 3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18" h="354">
                    <a:moveTo>
                      <a:pt x="0" y="8"/>
                    </a:moveTo>
                    <a:cubicBezTo>
                      <a:pt x="0" y="274"/>
                      <a:pt x="0" y="274"/>
                      <a:pt x="0" y="274"/>
                    </a:cubicBezTo>
                    <a:cubicBezTo>
                      <a:pt x="0" y="318"/>
                      <a:pt x="36" y="354"/>
                      <a:pt x="80" y="354"/>
                    </a:cubicBezTo>
                    <a:cubicBezTo>
                      <a:pt x="1338" y="354"/>
                      <a:pt x="1338" y="354"/>
                      <a:pt x="1338" y="354"/>
                    </a:cubicBezTo>
                    <a:cubicBezTo>
                      <a:pt x="1382" y="354"/>
                      <a:pt x="1418" y="318"/>
                      <a:pt x="1418" y="274"/>
                    </a:cubicBezTo>
                    <a:cubicBezTo>
                      <a:pt x="1418" y="0"/>
                      <a:pt x="1418" y="0"/>
                      <a:pt x="1418" y="0"/>
                    </a:cubicBezTo>
                    <a:lnTo>
                      <a:pt x="0" y="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" name="Freeform 8">
                <a:extLst>
                  <a:ext uri="{FF2B5EF4-FFF2-40B4-BE49-F238E27FC236}">
                    <a16:creationId xmlns:a16="http://schemas.microsoft.com/office/drawing/2014/main" xmlns="" id="{3CC1BDA6-4A72-4956-8CAD-38B4F15B3A4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55638" y="2620963"/>
                <a:ext cx="2009775" cy="3117850"/>
              </a:xfrm>
              <a:custGeom>
                <a:avLst/>
                <a:gdLst>
                  <a:gd name="T0" fmla="*/ 1532 w 1532"/>
                  <a:gd name="T1" fmla="*/ 201 h 2382"/>
                  <a:gd name="T2" fmla="*/ 1532 w 1532"/>
                  <a:gd name="T3" fmla="*/ 2181 h 2382"/>
                  <a:gd name="T4" fmla="*/ 1331 w 1532"/>
                  <a:gd name="T5" fmla="*/ 2382 h 2382"/>
                  <a:gd name="T6" fmla="*/ 201 w 1532"/>
                  <a:gd name="T7" fmla="*/ 2382 h 2382"/>
                  <a:gd name="T8" fmla="*/ 0 w 1532"/>
                  <a:gd name="T9" fmla="*/ 2181 h 2382"/>
                  <a:gd name="T10" fmla="*/ 0 w 1532"/>
                  <a:gd name="T11" fmla="*/ 201 h 2382"/>
                  <a:gd name="T12" fmla="*/ 201 w 1532"/>
                  <a:gd name="T13" fmla="*/ 0 h 2382"/>
                  <a:gd name="T14" fmla="*/ 1331 w 1532"/>
                  <a:gd name="T15" fmla="*/ 0 h 2382"/>
                  <a:gd name="T16" fmla="*/ 1532 w 1532"/>
                  <a:gd name="T17" fmla="*/ 201 h 2382"/>
                  <a:gd name="T18" fmla="*/ 1451 w 1532"/>
                  <a:gd name="T19" fmla="*/ 2181 h 2382"/>
                  <a:gd name="T20" fmla="*/ 1451 w 1532"/>
                  <a:gd name="T21" fmla="*/ 2016 h 2382"/>
                  <a:gd name="T22" fmla="*/ 81 w 1532"/>
                  <a:gd name="T23" fmla="*/ 2016 h 2382"/>
                  <a:gd name="T24" fmla="*/ 81 w 1532"/>
                  <a:gd name="T25" fmla="*/ 2181 h 2382"/>
                  <a:gd name="T26" fmla="*/ 201 w 1532"/>
                  <a:gd name="T27" fmla="*/ 2301 h 2382"/>
                  <a:gd name="T28" fmla="*/ 1331 w 1532"/>
                  <a:gd name="T29" fmla="*/ 2301 h 2382"/>
                  <a:gd name="T30" fmla="*/ 1451 w 1532"/>
                  <a:gd name="T31" fmla="*/ 2181 h 2382"/>
                  <a:gd name="T32" fmla="*/ 1451 w 1532"/>
                  <a:gd name="T33" fmla="*/ 1935 h 2382"/>
                  <a:gd name="T34" fmla="*/ 1451 w 1532"/>
                  <a:gd name="T35" fmla="*/ 447 h 2382"/>
                  <a:gd name="T36" fmla="*/ 81 w 1532"/>
                  <a:gd name="T37" fmla="*/ 447 h 2382"/>
                  <a:gd name="T38" fmla="*/ 81 w 1532"/>
                  <a:gd name="T39" fmla="*/ 1935 h 2382"/>
                  <a:gd name="T40" fmla="*/ 1451 w 1532"/>
                  <a:gd name="T41" fmla="*/ 1935 h 2382"/>
                  <a:gd name="T42" fmla="*/ 1451 w 1532"/>
                  <a:gd name="T43" fmla="*/ 366 h 2382"/>
                  <a:gd name="T44" fmla="*/ 1451 w 1532"/>
                  <a:gd name="T45" fmla="*/ 201 h 2382"/>
                  <a:gd name="T46" fmla="*/ 1331 w 1532"/>
                  <a:gd name="T47" fmla="*/ 81 h 2382"/>
                  <a:gd name="T48" fmla="*/ 201 w 1532"/>
                  <a:gd name="T49" fmla="*/ 81 h 2382"/>
                  <a:gd name="T50" fmla="*/ 81 w 1532"/>
                  <a:gd name="T51" fmla="*/ 201 h 2382"/>
                  <a:gd name="T52" fmla="*/ 81 w 1532"/>
                  <a:gd name="T53" fmla="*/ 366 h 2382"/>
                  <a:gd name="T54" fmla="*/ 1451 w 1532"/>
                  <a:gd name="T55" fmla="*/ 366 h 23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532" h="2382">
                    <a:moveTo>
                      <a:pt x="1532" y="201"/>
                    </a:moveTo>
                    <a:cubicBezTo>
                      <a:pt x="1532" y="2181"/>
                      <a:pt x="1532" y="2181"/>
                      <a:pt x="1532" y="2181"/>
                    </a:cubicBezTo>
                    <a:cubicBezTo>
                      <a:pt x="1532" y="2291"/>
                      <a:pt x="1442" y="2382"/>
                      <a:pt x="1331" y="2382"/>
                    </a:cubicBezTo>
                    <a:cubicBezTo>
                      <a:pt x="201" y="2382"/>
                      <a:pt x="201" y="2382"/>
                      <a:pt x="201" y="2382"/>
                    </a:cubicBezTo>
                    <a:cubicBezTo>
                      <a:pt x="90" y="2382"/>
                      <a:pt x="0" y="2291"/>
                      <a:pt x="0" y="2181"/>
                    </a:cubicBezTo>
                    <a:cubicBezTo>
                      <a:pt x="0" y="201"/>
                      <a:pt x="0" y="201"/>
                      <a:pt x="0" y="201"/>
                    </a:cubicBezTo>
                    <a:cubicBezTo>
                      <a:pt x="0" y="91"/>
                      <a:pt x="90" y="0"/>
                      <a:pt x="201" y="0"/>
                    </a:cubicBezTo>
                    <a:cubicBezTo>
                      <a:pt x="1331" y="0"/>
                      <a:pt x="1331" y="0"/>
                      <a:pt x="1331" y="0"/>
                    </a:cubicBezTo>
                    <a:cubicBezTo>
                      <a:pt x="1442" y="0"/>
                      <a:pt x="1532" y="91"/>
                      <a:pt x="1532" y="201"/>
                    </a:cubicBezTo>
                    <a:close/>
                    <a:moveTo>
                      <a:pt x="1451" y="2181"/>
                    </a:moveTo>
                    <a:cubicBezTo>
                      <a:pt x="1451" y="2016"/>
                      <a:pt x="1451" y="2016"/>
                      <a:pt x="1451" y="2016"/>
                    </a:cubicBezTo>
                    <a:cubicBezTo>
                      <a:pt x="81" y="2016"/>
                      <a:pt x="81" y="2016"/>
                      <a:pt x="81" y="2016"/>
                    </a:cubicBezTo>
                    <a:cubicBezTo>
                      <a:pt x="81" y="2181"/>
                      <a:pt x="81" y="2181"/>
                      <a:pt x="81" y="2181"/>
                    </a:cubicBezTo>
                    <a:cubicBezTo>
                      <a:pt x="81" y="2247"/>
                      <a:pt x="135" y="2301"/>
                      <a:pt x="201" y="2301"/>
                    </a:cubicBezTo>
                    <a:cubicBezTo>
                      <a:pt x="1331" y="2301"/>
                      <a:pt x="1331" y="2301"/>
                      <a:pt x="1331" y="2301"/>
                    </a:cubicBezTo>
                    <a:cubicBezTo>
                      <a:pt x="1397" y="2301"/>
                      <a:pt x="1451" y="2247"/>
                      <a:pt x="1451" y="2181"/>
                    </a:cubicBezTo>
                    <a:close/>
                    <a:moveTo>
                      <a:pt x="1451" y="1935"/>
                    </a:moveTo>
                    <a:cubicBezTo>
                      <a:pt x="1451" y="447"/>
                      <a:pt x="1451" y="447"/>
                      <a:pt x="1451" y="447"/>
                    </a:cubicBezTo>
                    <a:cubicBezTo>
                      <a:pt x="81" y="447"/>
                      <a:pt x="81" y="447"/>
                      <a:pt x="81" y="447"/>
                    </a:cubicBezTo>
                    <a:cubicBezTo>
                      <a:pt x="81" y="1935"/>
                      <a:pt x="81" y="1935"/>
                      <a:pt x="81" y="1935"/>
                    </a:cubicBezTo>
                    <a:lnTo>
                      <a:pt x="1451" y="1935"/>
                    </a:lnTo>
                    <a:close/>
                    <a:moveTo>
                      <a:pt x="1451" y="366"/>
                    </a:moveTo>
                    <a:cubicBezTo>
                      <a:pt x="1451" y="201"/>
                      <a:pt x="1451" y="201"/>
                      <a:pt x="1451" y="201"/>
                    </a:cubicBezTo>
                    <a:cubicBezTo>
                      <a:pt x="1451" y="135"/>
                      <a:pt x="1397" y="81"/>
                      <a:pt x="1331" y="81"/>
                    </a:cubicBezTo>
                    <a:cubicBezTo>
                      <a:pt x="201" y="81"/>
                      <a:pt x="201" y="81"/>
                      <a:pt x="201" y="81"/>
                    </a:cubicBezTo>
                    <a:cubicBezTo>
                      <a:pt x="135" y="81"/>
                      <a:pt x="81" y="135"/>
                      <a:pt x="81" y="201"/>
                    </a:cubicBezTo>
                    <a:cubicBezTo>
                      <a:pt x="81" y="366"/>
                      <a:pt x="81" y="366"/>
                      <a:pt x="81" y="366"/>
                    </a:cubicBezTo>
                    <a:lnTo>
                      <a:pt x="1451" y="36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" name="Freeform 9">
                <a:extLst>
                  <a:ext uri="{FF2B5EF4-FFF2-40B4-BE49-F238E27FC236}">
                    <a16:creationId xmlns:a16="http://schemas.microsoft.com/office/drawing/2014/main" xmlns="" id="{BCB12169-B438-4634-AA6F-C645C327F57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30275" y="3444875"/>
                <a:ext cx="1458913" cy="1462088"/>
              </a:xfrm>
              <a:custGeom>
                <a:avLst/>
                <a:gdLst>
                  <a:gd name="T0" fmla="*/ 1112 w 1112"/>
                  <a:gd name="T1" fmla="*/ 561 h 1117"/>
                  <a:gd name="T2" fmla="*/ 1059 w 1112"/>
                  <a:gd name="T3" fmla="*/ 716 h 1117"/>
                  <a:gd name="T4" fmla="*/ 986 w 1112"/>
                  <a:gd name="T5" fmla="*/ 771 h 1117"/>
                  <a:gd name="T6" fmla="*/ 1027 w 1112"/>
                  <a:gd name="T7" fmla="*/ 857 h 1117"/>
                  <a:gd name="T8" fmla="*/ 802 w 1112"/>
                  <a:gd name="T9" fmla="*/ 1026 h 1117"/>
                  <a:gd name="T10" fmla="*/ 711 w 1112"/>
                  <a:gd name="T11" fmla="*/ 1014 h 1117"/>
                  <a:gd name="T12" fmla="*/ 680 w 1112"/>
                  <a:gd name="T13" fmla="*/ 1103 h 1117"/>
                  <a:gd name="T14" fmla="*/ 432 w 1112"/>
                  <a:gd name="T15" fmla="*/ 1103 h 1117"/>
                  <a:gd name="T16" fmla="*/ 401 w 1112"/>
                  <a:gd name="T17" fmla="*/ 1014 h 1117"/>
                  <a:gd name="T18" fmla="*/ 310 w 1112"/>
                  <a:gd name="T19" fmla="*/ 1026 h 1117"/>
                  <a:gd name="T20" fmla="*/ 85 w 1112"/>
                  <a:gd name="T21" fmla="*/ 857 h 1117"/>
                  <a:gd name="T22" fmla="*/ 126 w 1112"/>
                  <a:gd name="T23" fmla="*/ 772 h 1117"/>
                  <a:gd name="T24" fmla="*/ 53 w 1112"/>
                  <a:gd name="T25" fmla="*/ 716 h 1117"/>
                  <a:gd name="T26" fmla="*/ 0 w 1112"/>
                  <a:gd name="T27" fmla="*/ 561 h 1117"/>
                  <a:gd name="T28" fmla="*/ 53 w 1112"/>
                  <a:gd name="T29" fmla="*/ 406 h 1117"/>
                  <a:gd name="T30" fmla="*/ 126 w 1112"/>
                  <a:gd name="T31" fmla="*/ 351 h 1117"/>
                  <a:gd name="T32" fmla="*/ 85 w 1112"/>
                  <a:gd name="T33" fmla="*/ 265 h 1117"/>
                  <a:gd name="T34" fmla="*/ 310 w 1112"/>
                  <a:gd name="T35" fmla="*/ 96 h 1117"/>
                  <a:gd name="T36" fmla="*/ 401 w 1112"/>
                  <a:gd name="T37" fmla="*/ 108 h 1117"/>
                  <a:gd name="T38" fmla="*/ 432 w 1112"/>
                  <a:gd name="T39" fmla="*/ 19 h 1117"/>
                  <a:gd name="T40" fmla="*/ 711 w 1112"/>
                  <a:gd name="T41" fmla="*/ 58 h 1117"/>
                  <a:gd name="T42" fmla="*/ 766 w 1112"/>
                  <a:gd name="T43" fmla="*/ 131 h 1117"/>
                  <a:gd name="T44" fmla="*/ 852 w 1112"/>
                  <a:gd name="T45" fmla="*/ 90 h 1117"/>
                  <a:gd name="T46" fmla="*/ 1021 w 1112"/>
                  <a:gd name="T47" fmla="*/ 315 h 1117"/>
                  <a:gd name="T48" fmla="*/ 1009 w 1112"/>
                  <a:gd name="T49" fmla="*/ 406 h 1117"/>
                  <a:gd name="T50" fmla="*/ 1099 w 1112"/>
                  <a:gd name="T51" fmla="*/ 437 h 1117"/>
                  <a:gd name="T52" fmla="*/ 1026 w 1112"/>
                  <a:gd name="T53" fmla="*/ 487 h 1117"/>
                  <a:gd name="T54" fmla="*/ 940 w 1112"/>
                  <a:gd name="T55" fmla="*/ 457 h 1117"/>
                  <a:gd name="T56" fmla="*/ 907 w 1112"/>
                  <a:gd name="T57" fmla="*/ 315 h 1117"/>
                  <a:gd name="T58" fmla="*/ 836 w 1112"/>
                  <a:gd name="T59" fmla="*/ 176 h 1117"/>
                  <a:gd name="T60" fmla="*/ 754 w 1112"/>
                  <a:gd name="T61" fmla="*/ 216 h 1117"/>
                  <a:gd name="T62" fmla="*/ 630 w 1112"/>
                  <a:gd name="T63" fmla="*/ 138 h 1117"/>
                  <a:gd name="T64" fmla="*/ 482 w 1112"/>
                  <a:gd name="T65" fmla="*/ 91 h 1117"/>
                  <a:gd name="T66" fmla="*/ 452 w 1112"/>
                  <a:gd name="T67" fmla="*/ 177 h 1117"/>
                  <a:gd name="T68" fmla="*/ 310 w 1112"/>
                  <a:gd name="T69" fmla="*/ 210 h 1117"/>
                  <a:gd name="T70" fmla="*/ 171 w 1112"/>
                  <a:gd name="T71" fmla="*/ 281 h 1117"/>
                  <a:gd name="T72" fmla="*/ 211 w 1112"/>
                  <a:gd name="T73" fmla="*/ 363 h 1117"/>
                  <a:gd name="T74" fmla="*/ 133 w 1112"/>
                  <a:gd name="T75" fmla="*/ 487 h 1117"/>
                  <a:gd name="T76" fmla="*/ 80 w 1112"/>
                  <a:gd name="T77" fmla="*/ 561 h 1117"/>
                  <a:gd name="T78" fmla="*/ 133 w 1112"/>
                  <a:gd name="T79" fmla="*/ 635 h 1117"/>
                  <a:gd name="T80" fmla="*/ 211 w 1112"/>
                  <a:gd name="T81" fmla="*/ 759 h 1117"/>
                  <a:gd name="T82" fmla="*/ 171 w 1112"/>
                  <a:gd name="T83" fmla="*/ 841 h 1117"/>
                  <a:gd name="T84" fmla="*/ 310 w 1112"/>
                  <a:gd name="T85" fmla="*/ 913 h 1117"/>
                  <a:gd name="T86" fmla="*/ 452 w 1112"/>
                  <a:gd name="T87" fmla="*/ 945 h 1117"/>
                  <a:gd name="T88" fmla="*/ 482 w 1112"/>
                  <a:gd name="T89" fmla="*/ 1031 h 1117"/>
                  <a:gd name="T90" fmla="*/ 630 w 1112"/>
                  <a:gd name="T91" fmla="*/ 984 h 1117"/>
                  <a:gd name="T92" fmla="*/ 754 w 1112"/>
                  <a:gd name="T93" fmla="*/ 906 h 1117"/>
                  <a:gd name="T94" fmla="*/ 836 w 1112"/>
                  <a:gd name="T95" fmla="*/ 946 h 1117"/>
                  <a:gd name="T96" fmla="*/ 907 w 1112"/>
                  <a:gd name="T97" fmla="*/ 807 h 1117"/>
                  <a:gd name="T98" fmla="*/ 940 w 1112"/>
                  <a:gd name="T99" fmla="*/ 665 h 1117"/>
                  <a:gd name="T100" fmla="*/ 1026 w 1112"/>
                  <a:gd name="T101" fmla="*/ 635 h 1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112" h="1117">
                    <a:moveTo>
                      <a:pt x="1099" y="437"/>
                    </a:moveTo>
                    <a:cubicBezTo>
                      <a:pt x="1108" y="478"/>
                      <a:pt x="1112" y="519"/>
                      <a:pt x="1112" y="561"/>
                    </a:cubicBezTo>
                    <a:cubicBezTo>
                      <a:pt x="1112" y="603"/>
                      <a:pt x="1108" y="644"/>
                      <a:pt x="1099" y="685"/>
                    </a:cubicBezTo>
                    <a:cubicBezTo>
                      <a:pt x="1094" y="703"/>
                      <a:pt x="1078" y="716"/>
                      <a:pt x="1059" y="716"/>
                    </a:cubicBezTo>
                    <a:cubicBezTo>
                      <a:pt x="1009" y="716"/>
                      <a:pt x="1009" y="716"/>
                      <a:pt x="1009" y="716"/>
                    </a:cubicBezTo>
                    <a:cubicBezTo>
                      <a:pt x="1002" y="735"/>
                      <a:pt x="994" y="753"/>
                      <a:pt x="986" y="771"/>
                    </a:cubicBezTo>
                    <a:cubicBezTo>
                      <a:pt x="1021" y="807"/>
                      <a:pt x="1021" y="807"/>
                      <a:pt x="1021" y="807"/>
                    </a:cubicBezTo>
                    <a:cubicBezTo>
                      <a:pt x="1035" y="821"/>
                      <a:pt x="1037" y="841"/>
                      <a:pt x="1027" y="857"/>
                    </a:cubicBezTo>
                    <a:cubicBezTo>
                      <a:pt x="983" y="927"/>
                      <a:pt x="922" y="988"/>
                      <a:pt x="852" y="1032"/>
                    </a:cubicBezTo>
                    <a:cubicBezTo>
                      <a:pt x="836" y="1042"/>
                      <a:pt x="816" y="1040"/>
                      <a:pt x="802" y="1026"/>
                    </a:cubicBezTo>
                    <a:cubicBezTo>
                      <a:pt x="766" y="991"/>
                      <a:pt x="766" y="991"/>
                      <a:pt x="766" y="991"/>
                    </a:cubicBezTo>
                    <a:cubicBezTo>
                      <a:pt x="748" y="999"/>
                      <a:pt x="730" y="1007"/>
                      <a:pt x="711" y="1014"/>
                    </a:cubicBezTo>
                    <a:cubicBezTo>
                      <a:pt x="711" y="1064"/>
                      <a:pt x="711" y="1064"/>
                      <a:pt x="711" y="1064"/>
                    </a:cubicBezTo>
                    <a:cubicBezTo>
                      <a:pt x="711" y="1083"/>
                      <a:pt x="698" y="1099"/>
                      <a:pt x="680" y="1103"/>
                    </a:cubicBezTo>
                    <a:cubicBezTo>
                      <a:pt x="639" y="1113"/>
                      <a:pt x="598" y="1117"/>
                      <a:pt x="556" y="1117"/>
                    </a:cubicBezTo>
                    <a:cubicBezTo>
                      <a:pt x="514" y="1117"/>
                      <a:pt x="473" y="1113"/>
                      <a:pt x="432" y="1103"/>
                    </a:cubicBezTo>
                    <a:cubicBezTo>
                      <a:pt x="414" y="1099"/>
                      <a:pt x="401" y="1083"/>
                      <a:pt x="401" y="1064"/>
                    </a:cubicBezTo>
                    <a:cubicBezTo>
                      <a:pt x="401" y="1014"/>
                      <a:pt x="401" y="1014"/>
                      <a:pt x="401" y="1014"/>
                    </a:cubicBezTo>
                    <a:cubicBezTo>
                      <a:pt x="382" y="1007"/>
                      <a:pt x="364" y="999"/>
                      <a:pt x="346" y="991"/>
                    </a:cubicBezTo>
                    <a:cubicBezTo>
                      <a:pt x="310" y="1026"/>
                      <a:pt x="310" y="1026"/>
                      <a:pt x="310" y="1026"/>
                    </a:cubicBezTo>
                    <a:cubicBezTo>
                      <a:pt x="296" y="1040"/>
                      <a:pt x="276" y="1042"/>
                      <a:pt x="260" y="1032"/>
                    </a:cubicBezTo>
                    <a:cubicBezTo>
                      <a:pt x="190" y="988"/>
                      <a:pt x="129" y="927"/>
                      <a:pt x="85" y="857"/>
                    </a:cubicBezTo>
                    <a:cubicBezTo>
                      <a:pt x="75" y="841"/>
                      <a:pt x="77" y="821"/>
                      <a:pt x="91" y="807"/>
                    </a:cubicBezTo>
                    <a:cubicBezTo>
                      <a:pt x="126" y="772"/>
                      <a:pt x="126" y="772"/>
                      <a:pt x="126" y="772"/>
                    </a:cubicBezTo>
                    <a:cubicBezTo>
                      <a:pt x="118" y="753"/>
                      <a:pt x="110" y="735"/>
                      <a:pt x="103" y="716"/>
                    </a:cubicBezTo>
                    <a:cubicBezTo>
                      <a:pt x="53" y="716"/>
                      <a:pt x="53" y="716"/>
                      <a:pt x="53" y="716"/>
                    </a:cubicBezTo>
                    <a:cubicBezTo>
                      <a:pt x="34" y="716"/>
                      <a:pt x="18" y="703"/>
                      <a:pt x="14" y="685"/>
                    </a:cubicBezTo>
                    <a:cubicBezTo>
                      <a:pt x="4" y="644"/>
                      <a:pt x="0" y="603"/>
                      <a:pt x="0" y="561"/>
                    </a:cubicBezTo>
                    <a:cubicBezTo>
                      <a:pt x="0" y="519"/>
                      <a:pt x="4" y="478"/>
                      <a:pt x="14" y="437"/>
                    </a:cubicBezTo>
                    <a:cubicBezTo>
                      <a:pt x="18" y="419"/>
                      <a:pt x="34" y="406"/>
                      <a:pt x="53" y="406"/>
                    </a:cubicBezTo>
                    <a:cubicBezTo>
                      <a:pt x="103" y="406"/>
                      <a:pt x="103" y="406"/>
                      <a:pt x="103" y="406"/>
                    </a:cubicBezTo>
                    <a:cubicBezTo>
                      <a:pt x="110" y="387"/>
                      <a:pt x="118" y="369"/>
                      <a:pt x="126" y="351"/>
                    </a:cubicBezTo>
                    <a:cubicBezTo>
                      <a:pt x="91" y="315"/>
                      <a:pt x="91" y="315"/>
                      <a:pt x="91" y="315"/>
                    </a:cubicBezTo>
                    <a:cubicBezTo>
                      <a:pt x="77" y="301"/>
                      <a:pt x="75" y="281"/>
                      <a:pt x="85" y="265"/>
                    </a:cubicBezTo>
                    <a:cubicBezTo>
                      <a:pt x="129" y="195"/>
                      <a:pt x="190" y="134"/>
                      <a:pt x="260" y="90"/>
                    </a:cubicBezTo>
                    <a:cubicBezTo>
                      <a:pt x="276" y="80"/>
                      <a:pt x="296" y="82"/>
                      <a:pt x="310" y="96"/>
                    </a:cubicBezTo>
                    <a:cubicBezTo>
                      <a:pt x="346" y="131"/>
                      <a:pt x="346" y="131"/>
                      <a:pt x="346" y="131"/>
                    </a:cubicBezTo>
                    <a:cubicBezTo>
                      <a:pt x="364" y="123"/>
                      <a:pt x="382" y="115"/>
                      <a:pt x="401" y="108"/>
                    </a:cubicBezTo>
                    <a:cubicBezTo>
                      <a:pt x="401" y="58"/>
                      <a:pt x="401" y="58"/>
                      <a:pt x="401" y="58"/>
                    </a:cubicBezTo>
                    <a:cubicBezTo>
                      <a:pt x="401" y="39"/>
                      <a:pt x="414" y="23"/>
                      <a:pt x="432" y="19"/>
                    </a:cubicBezTo>
                    <a:cubicBezTo>
                      <a:pt x="513" y="0"/>
                      <a:pt x="599" y="0"/>
                      <a:pt x="680" y="19"/>
                    </a:cubicBezTo>
                    <a:cubicBezTo>
                      <a:pt x="698" y="23"/>
                      <a:pt x="711" y="39"/>
                      <a:pt x="711" y="58"/>
                    </a:cubicBezTo>
                    <a:cubicBezTo>
                      <a:pt x="711" y="108"/>
                      <a:pt x="711" y="108"/>
                      <a:pt x="711" y="108"/>
                    </a:cubicBezTo>
                    <a:cubicBezTo>
                      <a:pt x="730" y="115"/>
                      <a:pt x="748" y="123"/>
                      <a:pt x="766" y="131"/>
                    </a:cubicBezTo>
                    <a:cubicBezTo>
                      <a:pt x="802" y="96"/>
                      <a:pt x="802" y="96"/>
                      <a:pt x="802" y="96"/>
                    </a:cubicBezTo>
                    <a:cubicBezTo>
                      <a:pt x="816" y="82"/>
                      <a:pt x="836" y="80"/>
                      <a:pt x="852" y="90"/>
                    </a:cubicBezTo>
                    <a:cubicBezTo>
                      <a:pt x="922" y="134"/>
                      <a:pt x="983" y="195"/>
                      <a:pt x="1027" y="265"/>
                    </a:cubicBezTo>
                    <a:cubicBezTo>
                      <a:pt x="1037" y="281"/>
                      <a:pt x="1035" y="301"/>
                      <a:pt x="1021" y="315"/>
                    </a:cubicBezTo>
                    <a:cubicBezTo>
                      <a:pt x="986" y="351"/>
                      <a:pt x="986" y="351"/>
                      <a:pt x="986" y="351"/>
                    </a:cubicBezTo>
                    <a:cubicBezTo>
                      <a:pt x="994" y="369"/>
                      <a:pt x="1002" y="387"/>
                      <a:pt x="1009" y="406"/>
                    </a:cubicBezTo>
                    <a:cubicBezTo>
                      <a:pt x="1059" y="406"/>
                      <a:pt x="1059" y="406"/>
                      <a:pt x="1059" y="406"/>
                    </a:cubicBezTo>
                    <a:cubicBezTo>
                      <a:pt x="1078" y="406"/>
                      <a:pt x="1094" y="419"/>
                      <a:pt x="1099" y="437"/>
                    </a:cubicBezTo>
                    <a:close/>
                    <a:moveTo>
                      <a:pt x="1032" y="561"/>
                    </a:moveTo>
                    <a:cubicBezTo>
                      <a:pt x="1032" y="536"/>
                      <a:pt x="1030" y="511"/>
                      <a:pt x="1026" y="487"/>
                    </a:cubicBezTo>
                    <a:cubicBezTo>
                      <a:pt x="979" y="487"/>
                      <a:pt x="979" y="487"/>
                      <a:pt x="979" y="487"/>
                    </a:cubicBezTo>
                    <a:cubicBezTo>
                      <a:pt x="961" y="487"/>
                      <a:pt x="945" y="475"/>
                      <a:pt x="940" y="457"/>
                    </a:cubicBezTo>
                    <a:cubicBezTo>
                      <a:pt x="931" y="424"/>
                      <a:pt x="918" y="393"/>
                      <a:pt x="901" y="363"/>
                    </a:cubicBezTo>
                    <a:cubicBezTo>
                      <a:pt x="892" y="347"/>
                      <a:pt x="895" y="328"/>
                      <a:pt x="907" y="315"/>
                    </a:cubicBezTo>
                    <a:cubicBezTo>
                      <a:pt x="941" y="281"/>
                      <a:pt x="941" y="281"/>
                      <a:pt x="941" y="281"/>
                    </a:cubicBezTo>
                    <a:cubicBezTo>
                      <a:pt x="912" y="241"/>
                      <a:pt x="876" y="206"/>
                      <a:pt x="836" y="176"/>
                    </a:cubicBezTo>
                    <a:cubicBezTo>
                      <a:pt x="802" y="210"/>
                      <a:pt x="802" y="210"/>
                      <a:pt x="802" y="210"/>
                    </a:cubicBezTo>
                    <a:cubicBezTo>
                      <a:pt x="790" y="222"/>
                      <a:pt x="770" y="225"/>
                      <a:pt x="754" y="216"/>
                    </a:cubicBezTo>
                    <a:cubicBezTo>
                      <a:pt x="724" y="199"/>
                      <a:pt x="693" y="186"/>
                      <a:pt x="660" y="177"/>
                    </a:cubicBezTo>
                    <a:cubicBezTo>
                      <a:pt x="642" y="172"/>
                      <a:pt x="630" y="156"/>
                      <a:pt x="630" y="138"/>
                    </a:cubicBezTo>
                    <a:cubicBezTo>
                      <a:pt x="630" y="91"/>
                      <a:pt x="630" y="91"/>
                      <a:pt x="630" y="91"/>
                    </a:cubicBezTo>
                    <a:cubicBezTo>
                      <a:pt x="581" y="83"/>
                      <a:pt x="531" y="83"/>
                      <a:pt x="482" y="91"/>
                    </a:cubicBezTo>
                    <a:cubicBezTo>
                      <a:pt x="482" y="138"/>
                      <a:pt x="482" y="138"/>
                      <a:pt x="482" y="138"/>
                    </a:cubicBezTo>
                    <a:cubicBezTo>
                      <a:pt x="482" y="156"/>
                      <a:pt x="469" y="172"/>
                      <a:pt x="452" y="177"/>
                    </a:cubicBezTo>
                    <a:cubicBezTo>
                      <a:pt x="419" y="186"/>
                      <a:pt x="388" y="199"/>
                      <a:pt x="358" y="216"/>
                    </a:cubicBezTo>
                    <a:cubicBezTo>
                      <a:pt x="342" y="225"/>
                      <a:pt x="322" y="222"/>
                      <a:pt x="310" y="210"/>
                    </a:cubicBezTo>
                    <a:cubicBezTo>
                      <a:pt x="276" y="176"/>
                      <a:pt x="276" y="176"/>
                      <a:pt x="276" y="176"/>
                    </a:cubicBezTo>
                    <a:cubicBezTo>
                      <a:pt x="236" y="205"/>
                      <a:pt x="200" y="241"/>
                      <a:pt x="171" y="281"/>
                    </a:cubicBezTo>
                    <a:cubicBezTo>
                      <a:pt x="205" y="315"/>
                      <a:pt x="205" y="315"/>
                      <a:pt x="205" y="315"/>
                    </a:cubicBezTo>
                    <a:cubicBezTo>
                      <a:pt x="217" y="327"/>
                      <a:pt x="220" y="347"/>
                      <a:pt x="211" y="363"/>
                    </a:cubicBezTo>
                    <a:cubicBezTo>
                      <a:pt x="194" y="393"/>
                      <a:pt x="181" y="424"/>
                      <a:pt x="172" y="457"/>
                    </a:cubicBezTo>
                    <a:cubicBezTo>
                      <a:pt x="167" y="475"/>
                      <a:pt x="151" y="487"/>
                      <a:pt x="133" y="487"/>
                    </a:cubicBezTo>
                    <a:cubicBezTo>
                      <a:pt x="86" y="487"/>
                      <a:pt x="86" y="487"/>
                      <a:pt x="86" y="487"/>
                    </a:cubicBezTo>
                    <a:cubicBezTo>
                      <a:pt x="82" y="511"/>
                      <a:pt x="80" y="536"/>
                      <a:pt x="80" y="561"/>
                    </a:cubicBezTo>
                    <a:cubicBezTo>
                      <a:pt x="80" y="586"/>
                      <a:pt x="82" y="611"/>
                      <a:pt x="86" y="635"/>
                    </a:cubicBezTo>
                    <a:cubicBezTo>
                      <a:pt x="133" y="635"/>
                      <a:pt x="133" y="635"/>
                      <a:pt x="133" y="635"/>
                    </a:cubicBezTo>
                    <a:cubicBezTo>
                      <a:pt x="151" y="635"/>
                      <a:pt x="167" y="648"/>
                      <a:pt x="172" y="665"/>
                    </a:cubicBezTo>
                    <a:cubicBezTo>
                      <a:pt x="181" y="698"/>
                      <a:pt x="194" y="729"/>
                      <a:pt x="211" y="759"/>
                    </a:cubicBezTo>
                    <a:cubicBezTo>
                      <a:pt x="220" y="775"/>
                      <a:pt x="217" y="795"/>
                      <a:pt x="205" y="807"/>
                    </a:cubicBezTo>
                    <a:cubicBezTo>
                      <a:pt x="171" y="841"/>
                      <a:pt x="171" y="841"/>
                      <a:pt x="171" y="841"/>
                    </a:cubicBezTo>
                    <a:cubicBezTo>
                      <a:pt x="200" y="881"/>
                      <a:pt x="236" y="916"/>
                      <a:pt x="276" y="946"/>
                    </a:cubicBezTo>
                    <a:cubicBezTo>
                      <a:pt x="310" y="913"/>
                      <a:pt x="310" y="913"/>
                      <a:pt x="310" y="913"/>
                    </a:cubicBezTo>
                    <a:cubicBezTo>
                      <a:pt x="322" y="900"/>
                      <a:pt x="342" y="897"/>
                      <a:pt x="358" y="906"/>
                    </a:cubicBezTo>
                    <a:cubicBezTo>
                      <a:pt x="388" y="923"/>
                      <a:pt x="419" y="936"/>
                      <a:pt x="452" y="945"/>
                    </a:cubicBezTo>
                    <a:cubicBezTo>
                      <a:pt x="469" y="950"/>
                      <a:pt x="482" y="966"/>
                      <a:pt x="482" y="984"/>
                    </a:cubicBezTo>
                    <a:cubicBezTo>
                      <a:pt x="482" y="1031"/>
                      <a:pt x="482" y="1031"/>
                      <a:pt x="482" y="1031"/>
                    </a:cubicBezTo>
                    <a:cubicBezTo>
                      <a:pt x="531" y="1039"/>
                      <a:pt x="581" y="1039"/>
                      <a:pt x="630" y="1031"/>
                    </a:cubicBezTo>
                    <a:cubicBezTo>
                      <a:pt x="630" y="984"/>
                      <a:pt x="630" y="984"/>
                      <a:pt x="630" y="984"/>
                    </a:cubicBezTo>
                    <a:cubicBezTo>
                      <a:pt x="630" y="966"/>
                      <a:pt x="642" y="950"/>
                      <a:pt x="660" y="945"/>
                    </a:cubicBezTo>
                    <a:cubicBezTo>
                      <a:pt x="693" y="936"/>
                      <a:pt x="724" y="923"/>
                      <a:pt x="754" y="906"/>
                    </a:cubicBezTo>
                    <a:cubicBezTo>
                      <a:pt x="770" y="897"/>
                      <a:pt x="790" y="900"/>
                      <a:pt x="802" y="912"/>
                    </a:cubicBezTo>
                    <a:cubicBezTo>
                      <a:pt x="836" y="946"/>
                      <a:pt x="836" y="946"/>
                      <a:pt x="836" y="946"/>
                    </a:cubicBezTo>
                    <a:cubicBezTo>
                      <a:pt x="876" y="916"/>
                      <a:pt x="912" y="881"/>
                      <a:pt x="941" y="841"/>
                    </a:cubicBezTo>
                    <a:cubicBezTo>
                      <a:pt x="907" y="807"/>
                      <a:pt x="907" y="807"/>
                      <a:pt x="907" y="807"/>
                    </a:cubicBezTo>
                    <a:cubicBezTo>
                      <a:pt x="895" y="795"/>
                      <a:pt x="892" y="775"/>
                      <a:pt x="901" y="759"/>
                    </a:cubicBezTo>
                    <a:cubicBezTo>
                      <a:pt x="918" y="729"/>
                      <a:pt x="931" y="698"/>
                      <a:pt x="940" y="665"/>
                    </a:cubicBezTo>
                    <a:cubicBezTo>
                      <a:pt x="945" y="648"/>
                      <a:pt x="961" y="635"/>
                      <a:pt x="979" y="635"/>
                    </a:cubicBezTo>
                    <a:cubicBezTo>
                      <a:pt x="1026" y="635"/>
                      <a:pt x="1026" y="635"/>
                      <a:pt x="1026" y="635"/>
                    </a:cubicBezTo>
                    <a:cubicBezTo>
                      <a:pt x="1030" y="611"/>
                      <a:pt x="1032" y="586"/>
                      <a:pt x="1032" y="56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" name="Freeform 10">
                <a:extLst>
                  <a:ext uri="{FF2B5EF4-FFF2-40B4-BE49-F238E27FC236}">
                    <a16:creationId xmlns:a16="http://schemas.microsoft.com/office/drawing/2014/main" xmlns="" id="{1BF41249-B57B-4113-80B4-11684BBE343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258888" y="3779838"/>
                <a:ext cx="803275" cy="800100"/>
              </a:xfrm>
              <a:custGeom>
                <a:avLst/>
                <a:gdLst>
                  <a:gd name="T0" fmla="*/ 306 w 612"/>
                  <a:gd name="T1" fmla="*/ 0 h 612"/>
                  <a:gd name="T2" fmla="*/ 612 w 612"/>
                  <a:gd name="T3" fmla="*/ 306 h 612"/>
                  <a:gd name="T4" fmla="*/ 306 w 612"/>
                  <a:gd name="T5" fmla="*/ 612 h 612"/>
                  <a:gd name="T6" fmla="*/ 0 w 612"/>
                  <a:gd name="T7" fmla="*/ 306 h 612"/>
                  <a:gd name="T8" fmla="*/ 306 w 612"/>
                  <a:gd name="T9" fmla="*/ 0 h 612"/>
                  <a:gd name="T10" fmla="*/ 532 w 612"/>
                  <a:gd name="T11" fmla="*/ 306 h 612"/>
                  <a:gd name="T12" fmla="*/ 306 w 612"/>
                  <a:gd name="T13" fmla="*/ 80 h 612"/>
                  <a:gd name="T14" fmla="*/ 80 w 612"/>
                  <a:gd name="T15" fmla="*/ 306 h 612"/>
                  <a:gd name="T16" fmla="*/ 306 w 612"/>
                  <a:gd name="T17" fmla="*/ 532 h 612"/>
                  <a:gd name="T18" fmla="*/ 532 w 612"/>
                  <a:gd name="T19" fmla="*/ 306 h 6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12" h="612">
                    <a:moveTo>
                      <a:pt x="306" y="0"/>
                    </a:moveTo>
                    <a:cubicBezTo>
                      <a:pt x="475" y="0"/>
                      <a:pt x="612" y="137"/>
                      <a:pt x="612" y="306"/>
                    </a:cubicBezTo>
                    <a:cubicBezTo>
                      <a:pt x="612" y="475"/>
                      <a:pt x="475" y="612"/>
                      <a:pt x="306" y="612"/>
                    </a:cubicBezTo>
                    <a:cubicBezTo>
                      <a:pt x="137" y="612"/>
                      <a:pt x="0" y="475"/>
                      <a:pt x="0" y="306"/>
                    </a:cubicBezTo>
                    <a:cubicBezTo>
                      <a:pt x="0" y="137"/>
                      <a:pt x="137" y="0"/>
                      <a:pt x="306" y="0"/>
                    </a:cubicBezTo>
                    <a:close/>
                    <a:moveTo>
                      <a:pt x="532" y="306"/>
                    </a:moveTo>
                    <a:cubicBezTo>
                      <a:pt x="532" y="182"/>
                      <a:pt x="430" y="80"/>
                      <a:pt x="306" y="80"/>
                    </a:cubicBezTo>
                    <a:cubicBezTo>
                      <a:pt x="181" y="80"/>
                      <a:pt x="80" y="182"/>
                      <a:pt x="80" y="306"/>
                    </a:cubicBezTo>
                    <a:cubicBezTo>
                      <a:pt x="80" y="430"/>
                      <a:pt x="181" y="532"/>
                      <a:pt x="306" y="532"/>
                    </a:cubicBezTo>
                    <a:cubicBezTo>
                      <a:pt x="430" y="532"/>
                      <a:pt x="532" y="430"/>
                      <a:pt x="532" y="30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" name="Freeform 11">
                <a:extLst>
                  <a:ext uri="{FF2B5EF4-FFF2-40B4-BE49-F238E27FC236}">
                    <a16:creationId xmlns:a16="http://schemas.microsoft.com/office/drawing/2014/main" xmlns="" id="{13DC62BC-FCB8-499F-B1F0-1C2BDB436E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2712" y="2860674"/>
                <a:ext cx="555625" cy="106362"/>
              </a:xfrm>
              <a:custGeom>
                <a:avLst/>
                <a:gdLst>
                  <a:gd name="T0" fmla="*/ 384 w 424"/>
                  <a:gd name="T1" fmla="*/ 0 h 81"/>
                  <a:gd name="T2" fmla="*/ 424 w 424"/>
                  <a:gd name="T3" fmla="*/ 41 h 81"/>
                  <a:gd name="T4" fmla="*/ 384 w 424"/>
                  <a:gd name="T5" fmla="*/ 81 h 81"/>
                  <a:gd name="T6" fmla="*/ 40 w 424"/>
                  <a:gd name="T7" fmla="*/ 81 h 81"/>
                  <a:gd name="T8" fmla="*/ 0 w 424"/>
                  <a:gd name="T9" fmla="*/ 41 h 81"/>
                  <a:gd name="T10" fmla="*/ 40 w 424"/>
                  <a:gd name="T11" fmla="*/ 0 h 81"/>
                  <a:gd name="T12" fmla="*/ 384 w 424"/>
                  <a:gd name="T13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24" h="81">
                    <a:moveTo>
                      <a:pt x="384" y="0"/>
                    </a:moveTo>
                    <a:cubicBezTo>
                      <a:pt x="406" y="0"/>
                      <a:pt x="424" y="18"/>
                      <a:pt x="424" y="41"/>
                    </a:cubicBezTo>
                    <a:cubicBezTo>
                      <a:pt x="424" y="63"/>
                      <a:pt x="406" y="81"/>
                      <a:pt x="384" y="81"/>
                    </a:cubicBezTo>
                    <a:cubicBezTo>
                      <a:pt x="40" y="81"/>
                      <a:pt x="40" y="81"/>
                      <a:pt x="40" y="81"/>
                    </a:cubicBezTo>
                    <a:cubicBezTo>
                      <a:pt x="18" y="81"/>
                      <a:pt x="0" y="63"/>
                      <a:pt x="0" y="41"/>
                    </a:cubicBezTo>
                    <a:cubicBezTo>
                      <a:pt x="0" y="18"/>
                      <a:pt x="18" y="0"/>
                      <a:pt x="40" y="0"/>
                    </a:cubicBezTo>
                    <a:lnTo>
                      <a:pt x="384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xmlns="" id="{01CDE6DE-47B3-463D-8684-A6FCAF75548D}"/>
                </a:ext>
              </a:extLst>
            </p:cNvPr>
            <p:cNvGrpSpPr/>
            <p:nvPr/>
          </p:nvGrpSpPr>
          <p:grpSpPr>
            <a:xfrm>
              <a:off x="7454178" y="2048435"/>
              <a:ext cx="485594" cy="449286"/>
              <a:chOff x="-461963" y="2084387"/>
              <a:chExt cx="3121025" cy="2887663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25" name="Freeform 15">
                <a:extLst>
                  <a:ext uri="{FF2B5EF4-FFF2-40B4-BE49-F238E27FC236}">
                    <a16:creationId xmlns:a16="http://schemas.microsoft.com/office/drawing/2014/main" xmlns="" id="{886FD730-E15B-45C8-9961-4AC097E2C2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04813" y="3038475"/>
                <a:ext cx="3003550" cy="1882775"/>
              </a:xfrm>
              <a:custGeom>
                <a:avLst/>
                <a:gdLst>
                  <a:gd name="T0" fmla="*/ 266 w 1892"/>
                  <a:gd name="T1" fmla="*/ 0 h 1186"/>
                  <a:gd name="T2" fmla="*/ 258 w 1892"/>
                  <a:gd name="T3" fmla="*/ 309 h 1186"/>
                  <a:gd name="T4" fmla="*/ 842 w 1892"/>
                  <a:gd name="T5" fmla="*/ 629 h 1186"/>
                  <a:gd name="T6" fmla="*/ 947 w 1892"/>
                  <a:gd name="T7" fmla="*/ 567 h 1186"/>
                  <a:gd name="T8" fmla="*/ 1059 w 1892"/>
                  <a:gd name="T9" fmla="*/ 629 h 1186"/>
                  <a:gd name="T10" fmla="*/ 1630 w 1892"/>
                  <a:gd name="T11" fmla="*/ 309 h 1186"/>
                  <a:gd name="T12" fmla="*/ 1630 w 1892"/>
                  <a:gd name="T13" fmla="*/ 0 h 1186"/>
                  <a:gd name="T14" fmla="*/ 1892 w 1892"/>
                  <a:gd name="T15" fmla="*/ 182 h 1186"/>
                  <a:gd name="T16" fmla="*/ 1892 w 1892"/>
                  <a:gd name="T17" fmla="*/ 1173 h 1186"/>
                  <a:gd name="T18" fmla="*/ 0 w 1892"/>
                  <a:gd name="T19" fmla="*/ 1186 h 1186"/>
                  <a:gd name="T20" fmla="*/ 0 w 1892"/>
                  <a:gd name="T21" fmla="*/ 185 h 1186"/>
                  <a:gd name="T22" fmla="*/ 266 w 1892"/>
                  <a:gd name="T23" fmla="*/ 0 h 1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892" h="1186">
                    <a:moveTo>
                      <a:pt x="266" y="0"/>
                    </a:moveTo>
                    <a:lnTo>
                      <a:pt x="258" y="309"/>
                    </a:lnTo>
                    <a:lnTo>
                      <a:pt x="842" y="629"/>
                    </a:lnTo>
                    <a:lnTo>
                      <a:pt x="947" y="567"/>
                    </a:lnTo>
                    <a:lnTo>
                      <a:pt x="1059" y="629"/>
                    </a:lnTo>
                    <a:lnTo>
                      <a:pt x="1630" y="309"/>
                    </a:lnTo>
                    <a:lnTo>
                      <a:pt x="1630" y="0"/>
                    </a:lnTo>
                    <a:lnTo>
                      <a:pt x="1892" y="182"/>
                    </a:lnTo>
                    <a:lnTo>
                      <a:pt x="1892" y="1173"/>
                    </a:lnTo>
                    <a:lnTo>
                      <a:pt x="0" y="1186"/>
                    </a:lnTo>
                    <a:lnTo>
                      <a:pt x="0" y="185"/>
                    </a:lnTo>
                    <a:lnTo>
                      <a:pt x="26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6" name="Freeform 16">
                <a:extLst>
                  <a:ext uri="{FF2B5EF4-FFF2-40B4-BE49-F238E27FC236}">
                    <a16:creationId xmlns:a16="http://schemas.microsoft.com/office/drawing/2014/main" xmlns="" id="{4AEF6CE8-ACE3-44FE-819C-C2B4D25BA61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461963" y="2084387"/>
                <a:ext cx="3121025" cy="2887663"/>
              </a:xfrm>
              <a:custGeom>
                <a:avLst/>
                <a:gdLst>
                  <a:gd name="T0" fmla="*/ 1449 w 1449"/>
                  <a:gd name="T1" fmla="*/ 577 h 1344"/>
                  <a:gd name="T2" fmla="*/ 1449 w 1449"/>
                  <a:gd name="T3" fmla="*/ 1320 h 1344"/>
                  <a:gd name="T4" fmla="*/ 1425 w 1449"/>
                  <a:gd name="T5" fmla="*/ 1344 h 1344"/>
                  <a:gd name="T6" fmla="*/ 24 w 1449"/>
                  <a:gd name="T7" fmla="*/ 1344 h 1344"/>
                  <a:gd name="T8" fmla="*/ 0 w 1449"/>
                  <a:gd name="T9" fmla="*/ 1320 h 1344"/>
                  <a:gd name="T10" fmla="*/ 0 w 1449"/>
                  <a:gd name="T11" fmla="*/ 577 h 1344"/>
                  <a:gd name="T12" fmla="*/ 11 w 1449"/>
                  <a:gd name="T13" fmla="*/ 557 h 1344"/>
                  <a:gd name="T14" fmla="*/ 196 w 1449"/>
                  <a:gd name="T15" fmla="*/ 434 h 1344"/>
                  <a:gd name="T16" fmla="*/ 196 w 1449"/>
                  <a:gd name="T17" fmla="*/ 24 h 1344"/>
                  <a:gd name="T18" fmla="*/ 220 w 1449"/>
                  <a:gd name="T19" fmla="*/ 0 h 1344"/>
                  <a:gd name="T20" fmla="*/ 1229 w 1449"/>
                  <a:gd name="T21" fmla="*/ 0 h 1344"/>
                  <a:gd name="T22" fmla="*/ 1253 w 1449"/>
                  <a:gd name="T23" fmla="*/ 24 h 1344"/>
                  <a:gd name="T24" fmla="*/ 1253 w 1449"/>
                  <a:gd name="T25" fmla="*/ 434 h 1344"/>
                  <a:gd name="T26" fmla="*/ 1438 w 1449"/>
                  <a:gd name="T27" fmla="*/ 557 h 1344"/>
                  <a:gd name="T28" fmla="*/ 1449 w 1449"/>
                  <a:gd name="T29" fmla="*/ 577 h 1344"/>
                  <a:gd name="T30" fmla="*/ 1401 w 1449"/>
                  <a:gd name="T31" fmla="*/ 1275 h 1344"/>
                  <a:gd name="T32" fmla="*/ 1401 w 1449"/>
                  <a:gd name="T33" fmla="*/ 617 h 1344"/>
                  <a:gd name="T34" fmla="*/ 849 w 1449"/>
                  <a:gd name="T35" fmla="*/ 909 h 1344"/>
                  <a:gd name="T36" fmla="*/ 1401 w 1449"/>
                  <a:gd name="T37" fmla="*/ 1275 h 1344"/>
                  <a:gd name="T38" fmla="*/ 1253 w 1449"/>
                  <a:gd name="T39" fmla="*/ 553 h 1344"/>
                  <a:gd name="T40" fmla="*/ 1345 w 1449"/>
                  <a:gd name="T41" fmla="*/ 553 h 1344"/>
                  <a:gd name="T42" fmla="*/ 1253 w 1449"/>
                  <a:gd name="T43" fmla="*/ 492 h 1344"/>
                  <a:gd name="T44" fmla="*/ 1253 w 1449"/>
                  <a:gd name="T45" fmla="*/ 553 h 1344"/>
                  <a:gd name="T46" fmla="*/ 104 w 1449"/>
                  <a:gd name="T47" fmla="*/ 1296 h 1344"/>
                  <a:gd name="T48" fmla="*/ 1345 w 1449"/>
                  <a:gd name="T49" fmla="*/ 1296 h 1344"/>
                  <a:gd name="T50" fmla="*/ 725 w 1449"/>
                  <a:gd name="T51" fmla="*/ 884 h 1344"/>
                  <a:gd name="T52" fmla="*/ 104 w 1449"/>
                  <a:gd name="T53" fmla="*/ 1296 h 1344"/>
                  <a:gd name="T54" fmla="*/ 1253 w 1449"/>
                  <a:gd name="T55" fmla="*/ 641 h 1344"/>
                  <a:gd name="T56" fmla="*/ 1329 w 1449"/>
                  <a:gd name="T57" fmla="*/ 601 h 1344"/>
                  <a:gd name="T58" fmla="*/ 1253 w 1449"/>
                  <a:gd name="T59" fmla="*/ 601 h 1344"/>
                  <a:gd name="T60" fmla="*/ 1253 w 1449"/>
                  <a:gd name="T61" fmla="*/ 641 h 1344"/>
                  <a:gd name="T62" fmla="*/ 1205 w 1449"/>
                  <a:gd name="T63" fmla="*/ 666 h 1344"/>
                  <a:gd name="T64" fmla="*/ 1205 w 1449"/>
                  <a:gd name="T65" fmla="*/ 48 h 1344"/>
                  <a:gd name="T66" fmla="*/ 244 w 1449"/>
                  <a:gd name="T67" fmla="*/ 48 h 1344"/>
                  <a:gd name="T68" fmla="*/ 244 w 1449"/>
                  <a:gd name="T69" fmla="*/ 666 h 1344"/>
                  <a:gd name="T70" fmla="*/ 645 w 1449"/>
                  <a:gd name="T71" fmla="*/ 879 h 1344"/>
                  <a:gd name="T72" fmla="*/ 711 w 1449"/>
                  <a:gd name="T73" fmla="*/ 836 h 1344"/>
                  <a:gd name="T74" fmla="*/ 738 w 1449"/>
                  <a:gd name="T75" fmla="*/ 836 h 1344"/>
                  <a:gd name="T76" fmla="*/ 804 w 1449"/>
                  <a:gd name="T77" fmla="*/ 879 h 1344"/>
                  <a:gd name="T78" fmla="*/ 1205 w 1449"/>
                  <a:gd name="T79" fmla="*/ 666 h 1344"/>
                  <a:gd name="T80" fmla="*/ 48 w 1449"/>
                  <a:gd name="T81" fmla="*/ 1275 h 1344"/>
                  <a:gd name="T82" fmla="*/ 600 w 1449"/>
                  <a:gd name="T83" fmla="*/ 909 h 1344"/>
                  <a:gd name="T84" fmla="*/ 48 w 1449"/>
                  <a:gd name="T85" fmla="*/ 617 h 1344"/>
                  <a:gd name="T86" fmla="*/ 48 w 1449"/>
                  <a:gd name="T87" fmla="*/ 1275 h 1344"/>
                  <a:gd name="T88" fmla="*/ 196 w 1449"/>
                  <a:gd name="T89" fmla="*/ 641 h 1344"/>
                  <a:gd name="T90" fmla="*/ 196 w 1449"/>
                  <a:gd name="T91" fmla="*/ 601 h 1344"/>
                  <a:gd name="T92" fmla="*/ 120 w 1449"/>
                  <a:gd name="T93" fmla="*/ 601 h 1344"/>
                  <a:gd name="T94" fmla="*/ 196 w 1449"/>
                  <a:gd name="T95" fmla="*/ 641 h 1344"/>
                  <a:gd name="T96" fmla="*/ 196 w 1449"/>
                  <a:gd name="T97" fmla="*/ 553 h 1344"/>
                  <a:gd name="T98" fmla="*/ 196 w 1449"/>
                  <a:gd name="T99" fmla="*/ 492 h 1344"/>
                  <a:gd name="T100" fmla="*/ 104 w 1449"/>
                  <a:gd name="T101" fmla="*/ 553 h 1344"/>
                  <a:gd name="T102" fmla="*/ 196 w 1449"/>
                  <a:gd name="T103" fmla="*/ 553 h 1344"/>
                  <a:gd name="T104" fmla="*/ 196 w 1449"/>
                  <a:gd name="T105" fmla="*/ 553 h 1344"/>
                  <a:gd name="T106" fmla="*/ 196 w 1449"/>
                  <a:gd name="T107" fmla="*/ 553 h 13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449" h="1344">
                    <a:moveTo>
                      <a:pt x="1449" y="577"/>
                    </a:moveTo>
                    <a:cubicBezTo>
                      <a:pt x="1449" y="1320"/>
                      <a:pt x="1449" y="1320"/>
                      <a:pt x="1449" y="1320"/>
                    </a:cubicBezTo>
                    <a:cubicBezTo>
                      <a:pt x="1449" y="1333"/>
                      <a:pt x="1438" y="1344"/>
                      <a:pt x="1425" y="1344"/>
                    </a:cubicBezTo>
                    <a:cubicBezTo>
                      <a:pt x="24" y="1344"/>
                      <a:pt x="24" y="1344"/>
                      <a:pt x="24" y="1344"/>
                    </a:cubicBezTo>
                    <a:cubicBezTo>
                      <a:pt x="11" y="1344"/>
                      <a:pt x="0" y="1333"/>
                      <a:pt x="0" y="1320"/>
                    </a:cubicBezTo>
                    <a:cubicBezTo>
                      <a:pt x="0" y="577"/>
                      <a:pt x="0" y="577"/>
                      <a:pt x="0" y="577"/>
                    </a:cubicBezTo>
                    <a:cubicBezTo>
                      <a:pt x="0" y="568"/>
                      <a:pt x="4" y="561"/>
                      <a:pt x="11" y="557"/>
                    </a:cubicBezTo>
                    <a:cubicBezTo>
                      <a:pt x="196" y="434"/>
                      <a:pt x="196" y="434"/>
                      <a:pt x="196" y="434"/>
                    </a:cubicBezTo>
                    <a:cubicBezTo>
                      <a:pt x="196" y="24"/>
                      <a:pt x="196" y="24"/>
                      <a:pt x="196" y="24"/>
                    </a:cubicBezTo>
                    <a:cubicBezTo>
                      <a:pt x="196" y="11"/>
                      <a:pt x="207" y="0"/>
                      <a:pt x="220" y="0"/>
                    </a:cubicBezTo>
                    <a:cubicBezTo>
                      <a:pt x="1229" y="0"/>
                      <a:pt x="1229" y="0"/>
                      <a:pt x="1229" y="0"/>
                    </a:cubicBezTo>
                    <a:cubicBezTo>
                      <a:pt x="1243" y="0"/>
                      <a:pt x="1253" y="11"/>
                      <a:pt x="1253" y="24"/>
                    </a:cubicBezTo>
                    <a:cubicBezTo>
                      <a:pt x="1253" y="434"/>
                      <a:pt x="1253" y="434"/>
                      <a:pt x="1253" y="434"/>
                    </a:cubicBezTo>
                    <a:cubicBezTo>
                      <a:pt x="1438" y="557"/>
                      <a:pt x="1438" y="557"/>
                      <a:pt x="1438" y="557"/>
                    </a:cubicBezTo>
                    <a:cubicBezTo>
                      <a:pt x="1445" y="561"/>
                      <a:pt x="1449" y="568"/>
                      <a:pt x="1449" y="577"/>
                    </a:cubicBezTo>
                    <a:close/>
                    <a:moveTo>
                      <a:pt x="1401" y="1275"/>
                    </a:moveTo>
                    <a:cubicBezTo>
                      <a:pt x="1401" y="617"/>
                      <a:pt x="1401" y="617"/>
                      <a:pt x="1401" y="617"/>
                    </a:cubicBezTo>
                    <a:cubicBezTo>
                      <a:pt x="849" y="909"/>
                      <a:pt x="849" y="909"/>
                      <a:pt x="849" y="909"/>
                    </a:cubicBezTo>
                    <a:lnTo>
                      <a:pt x="1401" y="1275"/>
                    </a:lnTo>
                    <a:close/>
                    <a:moveTo>
                      <a:pt x="1253" y="553"/>
                    </a:moveTo>
                    <a:cubicBezTo>
                      <a:pt x="1345" y="553"/>
                      <a:pt x="1345" y="553"/>
                      <a:pt x="1345" y="553"/>
                    </a:cubicBezTo>
                    <a:cubicBezTo>
                      <a:pt x="1253" y="492"/>
                      <a:pt x="1253" y="492"/>
                      <a:pt x="1253" y="492"/>
                    </a:cubicBezTo>
                    <a:lnTo>
                      <a:pt x="1253" y="553"/>
                    </a:lnTo>
                    <a:close/>
                    <a:moveTo>
                      <a:pt x="104" y="1296"/>
                    </a:moveTo>
                    <a:cubicBezTo>
                      <a:pt x="1345" y="1296"/>
                      <a:pt x="1345" y="1296"/>
                      <a:pt x="1345" y="1296"/>
                    </a:cubicBezTo>
                    <a:cubicBezTo>
                      <a:pt x="725" y="884"/>
                      <a:pt x="725" y="884"/>
                      <a:pt x="725" y="884"/>
                    </a:cubicBezTo>
                    <a:lnTo>
                      <a:pt x="104" y="1296"/>
                    </a:lnTo>
                    <a:close/>
                    <a:moveTo>
                      <a:pt x="1253" y="641"/>
                    </a:moveTo>
                    <a:cubicBezTo>
                      <a:pt x="1329" y="601"/>
                      <a:pt x="1329" y="601"/>
                      <a:pt x="1329" y="601"/>
                    </a:cubicBezTo>
                    <a:cubicBezTo>
                      <a:pt x="1253" y="601"/>
                      <a:pt x="1253" y="601"/>
                      <a:pt x="1253" y="601"/>
                    </a:cubicBezTo>
                    <a:lnTo>
                      <a:pt x="1253" y="641"/>
                    </a:lnTo>
                    <a:close/>
                    <a:moveTo>
                      <a:pt x="1205" y="666"/>
                    </a:moveTo>
                    <a:cubicBezTo>
                      <a:pt x="1205" y="48"/>
                      <a:pt x="1205" y="48"/>
                      <a:pt x="1205" y="48"/>
                    </a:cubicBezTo>
                    <a:cubicBezTo>
                      <a:pt x="244" y="48"/>
                      <a:pt x="244" y="48"/>
                      <a:pt x="244" y="48"/>
                    </a:cubicBezTo>
                    <a:cubicBezTo>
                      <a:pt x="244" y="666"/>
                      <a:pt x="244" y="666"/>
                      <a:pt x="244" y="666"/>
                    </a:cubicBezTo>
                    <a:cubicBezTo>
                      <a:pt x="645" y="879"/>
                      <a:pt x="645" y="879"/>
                      <a:pt x="645" y="879"/>
                    </a:cubicBezTo>
                    <a:cubicBezTo>
                      <a:pt x="711" y="836"/>
                      <a:pt x="711" y="836"/>
                      <a:pt x="711" y="836"/>
                    </a:cubicBezTo>
                    <a:cubicBezTo>
                      <a:pt x="719" y="830"/>
                      <a:pt x="730" y="830"/>
                      <a:pt x="738" y="836"/>
                    </a:cubicBezTo>
                    <a:cubicBezTo>
                      <a:pt x="804" y="879"/>
                      <a:pt x="804" y="879"/>
                      <a:pt x="804" y="879"/>
                    </a:cubicBezTo>
                    <a:lnTo>
                      <a:pt x="1205" y="666"/>
                    </a:lnTo>
                    <a:close/>
                    <a:moveTo>
                      <a:pt x="48" y="1275"/>
                    </a:moveTo>
                    <a:cubicBezTo>
                      <a:pt x="600" y="909"/>
                      <a:pt x="600" y="909"/>
                      <a:pt x="600" y="909"/>
                    </a:cubicBezTo>
                    <a:cubicBezTo>
                      <a:pt x="48" y="617"/>
                      <a:pt x="48" y="617"/>
                      <a:pt x="48" y="617"/>
                    </a:cubicBezTo>
                    <a:lnTo>
                      <a:pt x="48" y="1275"/>
                    </a:lnTo>
                    <a:close/>
                    <a:moveTo>
                      <a:pt x="196" y="641"/>
                    </a:moveTo>
                    <a:cubicBezTo>
                      <a:pt x="196" y="601"/>
                      <a:pt x="196" y="601"/>
                      <a:pt x="196" y="601"/>
                    </a:cubicBezTo>
                    <a:cubicBezTo>
                      <a:pt x="120" y="601"/>
                      <a:pt x="120" y="601"/>
                      <a:pt x="120" y="601"/>
                    </a:cubicBezTo>
                    <a:lnTo>
                      <a:pt x="196" y="641"/>
                    </a:lnTo>
                    <a:close/>
                    <a:moveTo>
                      <a:pt x="196" y="553"/>
                    </a:moveTo>
                    <a:cubicBezTo>
                      <a:pt x="196" y="492"/>
                      <a:pt x="196" y="492"/>
                      <a:pt x="196" y="492"/>
                    </a:cubicBezTo>
                    <a:cubicBezTo>
                      <a:pt x="104" y="553"/>
                      <a:pt x="104" y="553"/>
                      <a:pt x="104" y="553"/>
                    </a:cubicBezTo>
                    <a:lnTo>
                      <a:pt x="196" y="553"/>
                    </a:lnTo>
                    <a:close/>
                    <a:moveTo>
                      <a:pt x="196" y="553"/>
                    </a:moveTo>
                    <a:cubicBezTo>
                      <a:pt x="196" y="553"/>
                      <a:pt x="196" y="553"/>
                      <a:pt x="196" y="553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xmlns="" id="{8A2AC6C4-2FF3-4ED2-BE77-2535F47DC768}"/>
                </a:ext>
              </a:extLst>
            </p:cNvPr>
            <p:cNvGrpSpPr/>
            <p:nvPr/>
          </p:nvGrpSpPr>
          <p:grpSpPr>
            <a:xfrm>
              <a:off x="4277341" y="5042504"/>
              <a:ext cx="352848" cy="340304"/>
              <a:chOff x="-9525" y="1617663"/>
              <a:chExt cx="2724151" cy="2627313"/>
            </a:xfrm>
            <a:solidFill>
              <a:schemeClr val="tx1">
                <a:lumMod val="85000"/>
                <a:lumOff val="15000"/>
              </a:schemeClr>
            </a:solidFill>
          </p:grpSpPr>
          <p:sp>
            <p:nvSpPr>
              <p:cNvPr id="44" name="Rectangle 20">
                <a:extLst>
                  <a:ext uri="{FF2B5EF4-FFF2-40B4-BE49-F238E27FC236}">
                    <a16:creationId xmlns:a16="http://schemas.microsoft.com/office/drawing/2014/main" xmlns="" id="{F6D8B5FC-0915-47DE-8027-5A7A40BBD0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00" y="3503613"/>
                <a:ext cx="1855788" cy="688975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5" name="Rectangle 21">
                <a:extLst>
                  <a:ext uri="{FF2B5EF4-FFF2-40B4-BE49-F238E27FC236}">
                    <a16:creationId xmlns:a16="http://schemas.microsoft.com/office/drawing/2014/main" xmlns="" id="{8BF3CC82-50FD-431B-ADFA-86772D2566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92350" y="3503613"/>
                <a:ext cx="368300" cy="688975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6" name="Freeform 22">
                <a:extLst>
                  <a:ext uri="{FF2B5EF4-FFF2-40B4-BE49-F238E27FC236}">
                    <a16:creationId xmlns:a16="http://schemas.microsoft.com/office/drawing/2014/main" xmlns="" id="{57BDCEE8-F950-47EB-8FE7-A1EAC1AD574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9525" y="3435351"/>
                <a:ext cx="2724151" cy="809625"/>
              </a:xfrm>
              <a:custGeom>
                <a:avLst/>
                <a:gdLst>
                  <a:gd name="T0" fmla="*/ 1264 w 1264"/>
                  <a:gd name="T1" fmla="*/ 354 h 377"/>
                  <a:gd name="T2" fmla="*/ 1264 w 1264"/>
                  <a:gd name="T3" fmla="*/ 24 h 377"/>
                  <a:gd name="T4" fmla="*/ 1240 w 1264"/>
                  <a:gd name="T5" fmla="*/ 0 h 377"/>
                  <a:gd name="T6" fmla="*/ 24 w 1264"/>
                  <a:gd name="T7" fmla="*/ 0 h 377"/>
                  <a:gd name="T8" fmla="*/ 0 w 1264"/>
                  <a:gd name="T9" fmla="*/ 24 h 377"/>
                  <a:gd name="T10" fmla="*/ 0 w 1264"/>
                  <a:gd name="T11" fmla="*/ 354 h 377"/>
                  <a:gd name="T12" fmla="*/ 20 w 1264"/>
                  <a:gd name="T13" fmla="*/ 377 h 377"/>
                  <a:gd name="T14" fmla="*/ 1244 w 1264"/>
                  <a:gd name="T15" fmla="*/ 377 h 377"/>
                  <a:gd name="T16" fmla="*/ 1264 w 1264"/>
                  <a:gd name="T17" fmla="*/ 354 h 377"/>
                  <a:gd name="T18" fmla="*/ 870 w 1264"/>
                  <a:gd name="T19" fmla="*/ 330 h 377"/>
                  <a:gd name="T20" fmla="*/ 48 w 1264"/>
                  <a:gd name="T21" fmla="*/ 330 h 377"/>
                  <a:gd name="T22" fmla="*/ 48 w 1264"/>
                  <a:gd name="T23" fmla="*/ 48 h 377"/>
                  <a:gd name="T24" fmla="*/ 870 w 1264"/>
                  <a:gd name="T25" fmla="*/ 48 h 377"/>
                  <a:gd name="T26" fmla="*/ 870 w 1264"/>
                  <a:gd name="T27" fmla="*/ 330 h 377"/>
                  <a:gd name="T28" fmla="*/ 1043 w 1264"/>
                  <a:gd name="T29" fmla="*/ 330 h 377"/>
                  <a:gd name="T30" fmla="*/ 918 w 1264"/>
                  <a:gd name="T31" fmla="*/ 330 h 377"/>
                  <a:gd name="T32" fmla="*/ 918 w 1264"/>
                  <a:gd name="T33" fmla="*/ 48 h 377"/>
                  <a:gd name="T34" fmla="*/ 1043 w 1264"/>
                  <a:gd name="T35" fmla="*/ 48 h 377"/>
                  <a:gd name="T36" fmla="*/ 1043 w 1264"/>
                  <a:gd name="T37" fmla="*/ 330 h 377"/>
                  <a:gd name="T38" fmla="*/ 1216 w 1264"/>
                  <a:gd name="T39" fmla="*/ 330 h 377"/>
                  <a:gd name="T40" fmla="*/ 1091 w 1264"/>
                  <a:gd name="T41" fmla="*/ 330 h 377"/>
                  <a:gd name="T42" fmla="*/ 1091 w 1264"/>
                  <a:gd name="T43" fmla="*/ 48 h 377"/>
                  <a:gd name="T44" fmla="*/ 1216 w 1264"/>
                  <a:gd name="T45" fmla="*/ 48 h 377"/>
                  <a:gd name="T46" fmla="*/ 1216 w 1264"/>
                  <a:gd name="T47" fmla="*/ 330 h 3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264" h="377">
                    <a:moveTo>
                      <a:pt x="1264" y="354"/>
                    </a:moveTo>
                    <a:cubicBezTo>
                      <a:pt x="1264" y="24"/>
                      <a:pt x="1264" y="24"/>
                      <a:pt x="1264" y="24"/>
                    </a:cubicBezTo>
                    <a:cubicBezTo>
                      <a:pt x="1264" y="11"/>
                      <a:pt x="1253" y="0"/>
                      <a:pt x="1240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11" y="0"/>
                      <a:pt x="0" y="11"/>
                      <a:pt x="0" y="24"/>
                    </a:cubicBezTo>
                    <a:cubicBezTo>
                      <a:pt x="0" y="354"/>
                      <a:pt x="0" y="354"/>
                      <a:pt x="0" y="354"/>
                    </a:cubicBezTo>
                    <a:cubicBezTo>
                      <a:pt x="0" y="366"/>
                      <a:pt x="8" y="375"/>
                      <a:pt x="20" y="377"/>
                    </a:cubicBezTo>
                    <a:cubicBezTo>
                      <a:pt x="1244" y="377"/>
                      <a:pt x="1244" y="377"/>
                      <a:pt x="1244" y="377"/>
                    </a:cubicBezTo>
                    <a:cubicBezTo>
                      <a:pt x="1255" y="375"/>
                      <a:pt x="1264" y="366"/>
                      <a:pt x="1264" y="354"/>
                    </a:cubicBezTo>
                    <a:close/>
                    <a:moveTo>
                      <a:pt x="870" y="330"/>
                    </a:moveTo>
                    <a:cubicBezTo>
                      <a:pt x="48" y="330"/>
                      <a:pt x="48" y="330"/>
                      <a:pt x="48" y="330"/>
                    </a:cubicBezTo>
                    <a:cubicBezTo>
                      <a:pt x="48" y="48"/>
                      <a:pt x="48" y="48"/>
                      <a:pt x="48" y="48"/>
                    </a:cubicBezTo>
                    <a:cubicBezTo>
                      <a:pt x="870" y="48"/>
                      <a:pt x="870" y="48"/>
                      <a:pt x="870" y="48"/>
                    </a:cubicBezTo>
                    <a:lnTo>
                      <a:pt x="870" y="330"/>
                    </a:lnTo>
                    <a:close/>
                    <a:moveTo>
                      <a:pt x="1043" y="330"/>
                    </a:moveTo>
                    <a:cubicBezTo>
                      <a:pt x="918" y="330"/>
                      <a:pt x="918" y="330"/>
                      <a:pt x="918" y="330"/>
                    </a:cubicBezTo>
                    <a:cubicBezTo>
                      <a:pt x="918" y="48"/>
                      <a:pt x="918" y="48"/>
                      <a:pt x="918" y="48"/>
                    </a:cubicBezTo>
                    <a:cubicBezTo>
                      <a:pt x="1043" y="48"/>
                      <a:pt x="1043" y="48"/>
                      <a:pt x="1043" y="48"/>
                    </a:cubicBezTo>
                    <a:lnTo>
                      <a:pt x="1043" y="330"/>
                    </a:lnTo>
                    <a:close/>
                    <a:moveTo>
                      <a:pt x="1216" y="330"/>
                    </a:moveTo>
                    <a:cubicBezTo>
                      <a:pt x="1091" y="330"/>
                      <a:pt x="1091" y="330"/>
                      <a:pt x="1091" y="330"/>
                    </a:cubicBezTo>
                    <a:cubicBezTo>
                      <a:pt x="1091" y="48"/>
                      <a:pt x="1091" y="48"/>
                      <a:pt x="1091" y="48"/>
                    </a:cubicBezTo>
                    <a:cubicBezTo>
                      <a:pt x="1216" y="48"/>
                      <a:pt x="1216" y="48"/>
                      <a:pt x="1216" y="48"/>
                    </a:cubicBezTo>
                    <a:lnTo>
                      <a:pt x="1216" y="3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7" name="Rectangle 23">
                <a:extLst>
                  <a:ext uri="{FF2B5EF4-FFF2-40B4-BE49-F238E27FC236}">
                    <a16:creationId xmlns:a16="http://schemas.microsoft.com/office/drawing/2014/main" xmlns="" id="{A5BC5A29-EACD-4E79-8389-7972DAC506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00" y="2593976"/>
                <a:ext cx="1855788" cy="688975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8" name="Rectangle 24">
                <a:extLst>
                  <a:ext uri="{FF2B5EF4-FFF2-40B4-BE49-F238E27FC236}">
                    <a16:creationId xmlns:a16="http://schemas.microsoft.com/office/drawing/2014/main" xmlns="" id="{AC4B615F-8A99-4A9A-A9E3-33F69D179F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92350" y="2593976"/>
                <a:ext cx="368300" cy="688975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9" name="Freeform 25">
                <a:extLst>
                  <a:ext uri="{FF2B5EF4-FFF2-40B4-BE49-F238E27FC236}">
                    <a16:creationId xmlns:a16="http://schemas.microsoft.com/office/drawing/2014/main" xmlns="" id="{FABA612A-F44E-433F-9CA3-BD58BED6936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9525" y="2525713"/>
                <a:ext cx="2724151" cy="812800"/>
              </a:xfrm>
              <a:custGeom>
                <a:avLst/>
                <a:gdLst>
                  <a:gd name="T0" fmla="*/ 1264 w 1264"/>
                  <a:gd name="T1" fmla="*/ 354 h 378"/>
                  <a:gd name="T2" fmla="*/ 1264 w 1264"/>
                  <a:gd name="T3" fmla="*/ 24 h 378"/>
                  <a:gd name="T4" fmla="*/ 1240 w 1264"/>
                  <a:gd name="T5" fmla="*/ 0 h 378"/>
                  <a:gd name="T6" fmla="*/ 24 w 1264"/>
                  <a:gd name="T7" fmla="*/ 0 h 378"/>
                  <a:gd name="T8" fmla="*/ 0 w 1264"/>
                  <a:gd name="T9" fmla="*/ 24 h 378"/>
                  <a:gd name="T10" fmla="*/ 0 w 1264"/>
                  <a:gd name="T11" fmla="*/ 354 h 378"/>
                  <a:gd name="T12" fmla="*/ 20 w 1264"/>
                  <a:gd name="T13" fmla="*/ 378 h 378"/>
                  <a:gd name="T14" fmla="*/ 1244 w 1264"/>
                  <a:gd name="T15" fmla="*/ 378 h 378"/>
                  <a:gd name="T16" fmla="*/ 1264 w 1264"/>
                  <a:gd name="T17" fmla="*/ 354 h 378"/>
                  <a:gd name="T18" fmla="*/ 870 w 1264"/>
                  <a:gd name="T19" fmla="*/ 330 h 378"/>
                  <a:gd name="T20" fmla="*/ 48 w 1264"/>
                  <a:gd name="T21" fmla="*/ 330 h 378"/>
                  <a:gd name="T22" fmla="*/ 48 w 1264"/>
                  <a:gd name="T23" fmla="*/ 48 h 378"/>
                  <a:gd name="T24" fmla="*/ 870 w 1264"/>
                  <a:gd name="T25" fmla="*/ 48 h 378"/>
                  <a:gd name="T26" fmla="*/ 870 w 1264"/>
                  <a:gd name="T27" fmla="*/ 330 h 378"/>
                  <a:gd name="T28" fmla="*/ 1043 w 1264"/>
                  <a:gd name="T29" fmla="*/ 330 h 378"/>
                  <a:gd name="T30" fmla="*/ 918 w 1264"/>
                  <a:gd name="T31" fmla="*/ 330 h 378"/>
                  <a:gd name="T32" fmla="*/ 918 w 1264"/>
                  <a:gd name="T33" fmla="*/ 48 h 378"/>
                  <a:gd name="T34" fmla="*/ 1043 w 1264"/>
                  <a:gd name="T35" fmla="*/ 48 h 378"/>
                  <a:gd name="T36" fmla="*/ 1043 w 1264"/>
                  <a:gd name="T37" fmla="*/ 330 h 378"/>
                  <a:gd name="T38" fmla="*/ 1216 w 1264"/>
                  <a:gd name="T39" fmla="*/ 330 h 378"/>
                  <a:gd name="T40" fmla="*/ 1091 w 1264"/>
                  <a:gd name="T41" fmla="*/ 330 h 378"/>
                  <a:gd name="T42" fmla="*/ 1091 w 1264"/>
                  <a:gd name="T43" fmla="*/ 48 h 378"/>
                  <a:gd name="T44" fmla="*/ 1216 w 1264"/>
                  <a:gd name="T45" fmla="*/ 48 h 378"/>
                  <a:gd name="T46" fmla="*/ 1216 w 1264"/>
                  <a:gd name="T47" fmla="*/ 330 h 3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264" h="378">
                    <a:moveTo>
                      <a:pt x="1264" y="354"/>
                    </a:moveTo>
                    <a:cubicBezTo>
                      <a:pt x="1264" y="24"/>
                      <a:pt x="1264" y="24"/>
                      <a:pt x="1264" y="24"/>
                    </a:cubicBezTo>
                    <a:cubicBezTo>
                      <a:pt x="1264" y="11"/>
                      <a:pt x="1253" y="0"/>
                      <a:pt x="1240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11" y="0"/>
                      <a:pt x="0" y="11"/>
                      <a:pt x="0" y="24"/>
                    </a:cubicBezTo>
                    <a:cubicBezTo>
                      <a:pt x="0" y="354"/>
                      <a:pt x="0" y="354"/>
                      <a:pt x="0" y="354"/>
                    </a:cubicBezTo>
                    <a:cubicBezTo>
                      <a:pt x="0" y="366"/>
                      <a:pt x="8" y="376"/>
                      <a:pt x="20" y="378"/>
                    </a:cubicBezTo>
                    <a:cubicBezTo>
                      <a:pt x="1244" y="378"/>
                      <a:pt x="1244" y="378"/>
                      <a:pt x="1244" y="378"/>
                    </a:cubicBezTo>
                    <a:cubicBezTo>
                      <a:pt x="1255" y="376"/>
                      <a:pt x="1264" y="366"/>
                      <a:pt x="1264" y="354"/>
                    </a:cubicBezTo>
                    <a:close/>
                    <a:moveTo>
                      <a:pt x="870" y="330"/>
                    </a:moveTo>
                    <a:cubicBezTo>
                      <a:pt x="48" y="330"/>
                      <a:pt x="48" y="330"/>
                      <a:pt x="48" y="330"/>
                    </a:cubicBezTo>
                    <a:cubicBezTo>
                      <a:pt x="48" y="48"/>
                      <a:pt x="48" y="48"/>
                      <a:pt x="48" y="48"/>
                    </a:cubicBezTo>
                    <a:cubicBezTo>
                      <a:pt x="870" y="48"/>
                      <a:pt x="870" y="48"/>
                      <a:pt x="870" y="48"/>
                    </a:cubicBezTo>
                    <a:lnTo>
                      <a:pt x="870" y="330"/>
                    </a:lnTo>
                    <a:close/>
                    <a:moveTo>
                      <a:pt x="1043" y="330"/>
                    </a:moveTo>
                    <a:cubicBezTo>
                      <a:pt x="918" y="330"/>
                      <a:pt x="918" y="330"/>
                      <a:pt x="918" y="330"/>
                    </a:cubicBezTo>
                    <a:cubicBezTo>
                      <a:pt x="918" y="48"/>
                      <a:pt x="918" y="48"/>
                      <a:pt x="918" y="48"/>
                    </a:cubicBezTo>
                    <a:cubicBezTo>
                      <a:pt x="1043" y="48"/>
                      <a:pt x="1043" y="48"/>
                      <a:pt x="1043" y="48"/>
                    </a:cubicBezTo>
                    <a:lnTo>
                      <a:pt x="1043" y="330"/>
                    </a:lnTo>
                    <a:close/>
                    <a:moveTo>
                      <a:pt x="1216" y="330"/>
                    </a:moveTo>
                    <a:cubicBezTo>
                      <a:pt x="1091" y="330"/>
                      <a:pt x="1091" y="330"/>
                      <a:pt x="1091" y="330"/>
                    </a:cubicBezTo>
                    <a:cubicBezTo>
                      <a:pt x="1091" y="48"/>
                      <a:pt x="1091" y="48"/>
                      <a:pt x="1091" y="48"/>
                    </a:cubicBezTo>
                    <a:cubicBezTo>
                      <a:pt x="1216" y="48"/>
                      <a:pt x="1216" y="48"/>
                      <a:pt x="1216" y="48"/>
                    </a:cubicBezTo>
                    <a:lnTo>
                      <a:pt x="1216" y="3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0" name="Rectangle 26">
                <a:extLst>
                  <a:ext uri="{FF2B5EF4-FFF2-40B4-BE49-F238E27FC236}">
                    <a16:creationId xmlns:a16="http://schemas.microsoft.com/office/drawing/2014/main" xmlns="" id="{52CCF609-BC45-418E-ACCA-54CA86C94A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00" y="1685926"/>
                <a:ext cx="1855788" cy="688975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dirty="0"/>
              </a:p>
            </p:txBody>
          </p:sp>
          <p:sp>
            <p:nvSpPr>
              <p:cNvPr id="51" name="Rectangle 27">
                <a:extLst>
                  <a:ext uri="{FF2B5EF4-FFF2-40B4-BE49-F238E27FC236}">
                    <a16:creationId xmlns:a16="http://schemas.microsoft.com/office/drawing/2014/main" xmlns="" id="{E5AD89AB-B406-43A2-970D-282CDC36BC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92350" y="1685926"/>
                <a:ext cx="368300" cy="688975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9" name="Freeform 28">
                <a:extLst>
                  <a:ext uri="{FF2B5EF4-FFF2-40B4-BE49-F238E27FC236}">
                    <a16:creationId xmlns:a16="http://schemas.microsoft.com/office/drawing/2014/main" xmlns="" id="{918BC341-6D63-474C-8238-749802149D4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9525" y="1617663"/>
                <a:ext cx="2724151" cy="811213"/>
              </a:xfrm>
              <a:custGeom>
                <a:avLst/>
                <a:gdLst>
                  <a:gd name="T0" fmla="*/ 1264 w 1264"/>
                  <a:gd name="T1" fmla="*/ 353 h 377"/>
                  <a:gd name="T2" fmla="*/ 1264 w 1264"/>
                  <a:gd name="T3" fmla="*/ 24 h 377"/>
                  <a:gd name="T4" fmla="*/ 1240 w 1264"/>
                  <a:gd name="T5" fmla="*/ 0 h 377"/>
                  <a:gd name="T6" fmla="*/ 24 w 1264"/>
                  <a:gd name="T7" fmla="*/ 0 h 377"/>
                  <a:gd name="T8" fmla="*/ 0 w 1264"/>
                  <a:gd name="T9" fmla="*/ 24 h 377"/>
                  <a:gd name="T10" fmla="*/ 0 w 1264"/>
                  <a:gd name="T11" fmla="*/ 353 h 377"/>
                  <a:gd name="T12" fmla="*/ 20 w 1264"/>
                  <a:gd name="T13" fmla="*/ 377 h 377"/>
                  <a:gd name="T14" fmla="*/ 1244 w 1264"/>
                  <a:gd name="T15" fmla="*/ 377 h 377"/>
                  <a:gd name="T16" fmla="*/ 1264 w 1264"/>
                  <a:gd name="T17" fmla="*/ 353 h 377"/>
                  <a:gd name="T18" fmla="*/ 870 w 1264"/>
                  <a:gd name="T19" fmla="*/ 329 h 377"/>
                  <a:gd name="T20" fmla="*/ 48 w 1264"/>
                  <a:gd name="T21" fmla="*/ 329 h 377"/>
                  <a:gd name="T22" fmla="*/ 48 w 1264"/>
                  <a:gd name="T23" fmla="*/ 48 h 377"/>
                  <a:gd name="T24" fmla="*/ 870 w 1264"/>
                  <a:gd name="T25" fmla="*/ 48 h 377"/>
                  <a:gd name="T26" fmla="*/ 870 w 1264"/>
                  <a:gd name="T27" fmla="*/ 329 h 377"/>
                  <a:gd name="T28" fmla="*/ 1043 w 1264"/>
                  <a:gd name="T29" fmla="*/ 329 h 377"/>
                  <a:gd name="T30" fmla="*/ 918 w 1264"/>
                  <a:gd name="T31" fmla="*/ 329 h 377"/>
                  <a:gd name="T32" fmla="*/ 918 w 1264"/>
                  <a:gd name="T33" fmla="*/ 48 h 377"/>
                  <a:gd name="T34" fmla="*/ 1043 w 1264"/>
                  <a:gd name="T35" fmla="*/ 48 h 377"/>
                  <a:gd name="T36" fmla="*/ 1043 w 1264"/>
                  <a:gd name="T37" fmla="*/ 329 h 377"/>
                  <a:gd name="T38" fmla="*/ 1216 w 1264"/>
                  <a:gd name="T39" fmla="*/ 329 h 377"/>
                  <a:gd name="T40" fmla="*/ 1091 w 1264"/>
                  <a:gd name="T41" fmla="*/ 329 h 377"/>
                  <a:gd name="T42" fmla="*/ 1091 w 1264"/>
                  <a:gd name="T43" fmla="*/ 48 h 377"/>
                  <a:gd name="T44" fmla="*/ 1216 w 1264"/>
                  <a:gd name="T45" fmla="*/ 48 h 377"/>
                  <a:gd name="T46" fmla="*/ 1216 w 1264"/>
                  <a:gd name="T47" fmla="*/ 329 h 3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264" h="377">
                    <a:moveTo>
                      <a:pt x="1264" y="353"/>
                    </a:moveTo>
                    <a:cubicBezTo>
                      <a:pt x="1264" y="24"/>
                      <a:pt x="1264" y="24"/>
                      <a:pt x="1264" y="24"/>
                    </a:cubicBezTo>
                    <a:cubicBezTo>
                      <a:pt x="1264" y="10"/>
                      <a:pt x="1253" y="0"/>
                      <a:pt x="1240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11" y="0"/>
                      <a:pt x="0" y="10"/>
                      <a:pt x="0" y="24"/>
                    </a:cubicBezTo>
                    <a:cubicBezTo>
                      <a:pt x="0" y="353"/>
                      <a:pt x="0" y="353"/>
                      <a:pt x="0" y="353"/>
                    </a:cubicBezTo>
                    <a:cubicBezTo>
                      <a:pt x="0" y="365"/>
                      <a:pt x="8" y="375"/>
                      <a:pt x="20" y="377"/>
                    </a:cubicBezTo>
                    <a:cubicBezTo>
                      <a:pt x="1244" y="377"/>
                      <a:pt x="1244" y="377"/>
                      <a:pt x="1244" y="377"/>
                    </a:cubicBezTo>
                    <a:cubicBezTo>
                      <a:pt x="1255" y="375"/>
                      <a:pt x="1264" y="365"/>
                      <a:pt x="1264" y="353"/>
                    </a:cubicBezTo>
                    <a:close/>
                    <a:moveTo>
                      <a:pt x="870" y="329"/>
                    </a:moveTo>
                    <a:cubicBezTo>
                      <a:pt x="48" y="329"/>
                      <a:pt x="48" y="329"/>
                      <a:pt x="48" y="329"/>
                    </a:cubicBezTo>
                    <a:cubicBezTo>
                      <a:pt x="48" y="48"/>
                      <a:pt x="48" y="48"/>
                      <a:pt x="48" y="48"/>
                    </a:cubicBezTo>
                    <a:cubicBezTo>
                      <a:pt x="870" y="48"/>
                      <a:pt x="870" y="48"/>
                      <a:pt x="870" y="48"/>
                    </a:cubicBezTo>
                    <a:lnTo>
                      <a:pt x="870" y="329"/>
                    </a:lnTo>
                    <a:close/>
                    <a:moveTo>
                      <a:pt x="1043" y="329"/>
                    </a:moveTo>
                    <a:cubicBezTo>
                      <a:pt x="918" y="329"/>
                      <a:pt x="918" y="329"/>
                      <a:pt x="918" y="329"/>
                    </a:cubicBezTo>
                    <a:cubicBezTo>
                      <a:pt x="918" y="48"/>
                      <a:pt x="918" y="48"/>
                      <a:pt x="918" y="48"/>
                    </a:cubicBezTo>
                    <a:cubicBezTo>
                      <a:pt x="1043" y="48"/>
                      <a:pt x="1043" y="48"/>
                      <a:pt x="1043" y="48"/>
                    </a:cubicBezTo>
                    <a:lnTo>
                      <a:pt x="1043" y="329"/>
                    </a:lnTo>
                    <a:close/>
                    <a:moveTo>
                      <a:pt x="1216" y="329"/>
                    </a:moveTo>
                    <a:cubicBezTo>
                      <a:pt x="1091" y="329"/>
                      <a:pt x="1091" y="329"/>
                      <a:pt x="1091" y="329"/>
                    </a:cubicBezTo>
                    <a:cubicBezTo>
                      <a:pt x="1091" y="48"/>
                      <a:pt x="1091" y="48"/>
                      <a:pt x="1091" y="48"/>
                    </a:cubicBezTo>
                    <a:cubicBezTo>
                      <a:pt x="1216" y="48"/>
                      <a:pt x="1216" y="48"/>
                      <a:pt x="1216" y="48"/>
                    </a:cubicBezTo>
                    <a:lnTo>
                      <a:pt x="1216" y="3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xmlns="" id="{583F097A-0624-4F6E-BFF4-A39F9810A04F}"/>
                </a:ext>
              </a:extLst>
            </p:cNvPr>
            <p:cNvGrpSpPr/>
            <p:nvPr/>
          </p:nvGrpSpPr>
          <p:grpSpPr>
            <a:xfrm>
              <a:off x="3672987" y="3488630"/>
              <a:ext cx="420902" cy="508170"/>
              <a:chOff x="-407988" y="1982788"/>
              <a:chExt cx="2595563" cy="3133725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78" name="Freeform 32">
                <a:extLst>
                  <a:ext uri="{FF2B5EF4-FFF2-40B4-BE49-F238E27FC236}">
                    <a16:creationId xmlns:a16="http://schemas.microsoft.com/office/drawing/2014/main" xmlns="" id="{2CA3041B-EE3D-4C21-A365-8AA5E63387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2238" y="2509838"/>
                <a:ext cx="1525588" cy="1939925"/>
              </a:xfrm>
              <a:custGeom>
                <a:avLst/>
                <a:gdLst>
                  <a:gd name="T0" fmla="*/ 554 w 708"/>
                  <a:gd name="T1" fmla="*/ 701 h 903"/>
                  <a:gd name="T2" fmla="*/ 702 w 708"/>
                  <a:gd name="T3" fmla="*/ 349 h 903"/>
                  <a:gd name="T4" fmla="*/ 362 w 708"/>
                  <a:gd name="T5" fmla="*/ 7 h 903"/>
                  <a:gd name="T6" fmla="*/ 4 w 708"/>
                  <a:gd name="T7" fmla="*/ 357 h 903"/>
                  <a:gd name="T8" fmla="*/ 68 w 708"/>
                  <a:gd name="T9" fmla="*/ 555 h 903"/>
                  <a:gd name="T10" fmla="*/ 205 w 708"/>
                  <a:gd name="T11" fmla="*/ 903 h 903"/>
                  <a:gd name="T12" fmla="*/ 503 w 708"/>
                  <a:gd name="T13" fmla="*/ 903 h 903"/>
                  <a:gd name="T14" fmla="*/ 554 w 708"/>
                  <a:gd name="T15" fmla="*/ 701 h 9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08" h="903">
                    <a:moveTo>
                      <a:pt x="554" y="701"/>
                    </a:moveTo>
                    <a:cubicBezTo>
                      <a:pt x="614" y="577"/>
                      <a:pt x="708" y="503"/>
                      <a:pt x="702" y="349"/>
                    </a:cubicBezTo>
                    <a:cubicBezTo>
                      <a:pt x="696" y="195"/>
                      <a:pt x="589" y="17"/>
                      <a:pt x="362" y="7"/>
                    </a:cubicBezTo>
                    <a:cubicBezTo>
                      <a:pt x="362" y="7"/>
                      <a:pt x="40" y="0"/>
                      <a:pt x="4" y="357"/>
                    </a:cubicBezTo>
                    <a:cubicBezTo>
                      <a:pt x="4" y="357"/>
                      <a:pt x="0" y="474"/>
                      <a:pt x="68" y="555"/>
                    </a:cubicBezTo>
                    <a:cubicBezTo>
                      <a:pt x="127" y="627"/>
                      <a:pt x="195" y="753"/>
                      <a:pt x="205" y="903"/>
                    </a:cubicBezTo>
                    <a:cubicBezTo>
                      <a:pt x="503" y="903"/>
                      <a:pt x="503" y="903"/>
                      <a:pt x="503" y="903"/>
                    </a:cubicBezTo>
                    <a:cubicBezTo>
                      <a:pt x="507" y="850"/>
                      <a:pt x="520" y="772"/>
                      <a:pt x="554" y="70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9" name="Freeform 33">
                <a:extLst>
                  <a:ext uri="{FF2B5EF4-FFF2-40B4-BE49-F238E27FC236}">
                    <a16:creationId xmlns:a16="http://schemas.microsoft.com/office/drawing/2014/main" xmlns="" id="{73CCDB46-9DFB-4BFA-9F0F-18ECEA0D2D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3713" y="4584700"/>
                <a:ext cx="795338" cy="476250"/>
              </a:xfrm>
              <a:custGeom>
                <a:avLst/>
                <a:gdLst>
                  <a:gd name="T0" fmla="*/ 37 w 369"/>
                  <a:gd name="T1" fmla="*/ 3 h 222"/>
                  <a:gd name="T2" fmla="*/ 323 w 369"/>
                  <a:gd name="T3" fmla="*/ 0 h 222"/>
                  <a:gd name="T4" fmla="*/ 238 w 369"/>
                  <a:gd name="T5" fmla="*/ 222 h 222"/>
                  <a:gd name="T6" fmla="*/ 128 w 369"/>
                  <a:gd name="T7" fmla="*/ 222 h 222"/>
                  <a:gd name="T8" fmla="*/ 37 w 369"/>
                  <a:gd name="T9" fmla="*/ 3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9" h="222">
                    <a:moveTo>
                      <a:pt x="37" y="3"/>
                    </a:moveTo>
                    <a:cubicBezTo>
                      <a:pt x="323" y="0"/>
                      <a:pt x="323" y="0"/>
                      <a:pt x="323" y="0"/>
                    </a:cubicBezTo>
                    <a:cubicBezTo>
                      <a:pt x="323" y="0"/>
                      <a:pt x="369" y="210"/>
                      <a:pt x="238" y="222"/>
                    </a:cubicBezTo>
                    <a:cubicBezTo>
                      <a:pt x="128" y="222"/>
                      <a:pt x="128" y="222"/>
                      <a:pt x="128" y="222"/>
                    </a:cubicBezTo>
                    <a:cubicBezTo>
                      <a:pt x="128" y="222"/>
                      <a:pt x="0" y="215"/>
                      <a:pt x="37" y="3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0" name="Freeform 34">
                <a:extLst>
                  <a:ext uri="{FF2B5EF4-FFF2-40B4-BE49-F238E27FC236}">
                    <a16:creationId xmlns:a16="http://schemas.microsoft.com/office/drawing/2014/main" xmlns="" id="{159629E5-7674-4C5F-B052-D4AAEC20419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793875" y="3224213"/>
                <a:ext cx="393700" cy="103187"/>
              </a:xfrm>
              <a:custGeom>
                <a:avLst/>
                <a:gdLst>
                  <a:gd name="T0" fmla="*/ 159 w 183"/>
                  <a:gd name="T1" fmla="*/ 0 h 48"/>
                  <a:gd name="T2" fmla="*/ 183 w 183"/>
                  <a:gd name="T3" fmla="*/ 24 h 48"/>
                  <a:gd name="T4" fmla="*/ 159 w 183"/>
                  <a:gd name="T5" fmla="*/ 48 h 48"/>
                  <a:gd name="T6" fmla="*/ 24 w 183"/>
                  <a:gd name="T7" fmla="*/ 48 h 48"/>
                  <a:gd name="T8" fmla="*/ 0 w 183"/>
                  <a:gd name="T9" fmla="*/ 24 h 48"/>
                  <a:gd name="T10" fmla="*/ 24 w 183"/>
                  <a:gd name="T11" fmla="*/ 0 h 48"/>
                  <a:gd name="T12" fmla="*/ 159 w 183"/>
                  <a:gd name="T13" fmla="*/ 0 h 48"/>
                  <a:gd name="T14" fmla="*/ 159 w 183"/>
                  <a:gd name="T15" fmla="*/ 0 h 48"/>
                  <a:gd name="T16" fmla="*/ 159 w 183"/>
                  <a:gd name="T1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3" h="48">
                    <a:moveTo>
                      <a:pt x="159" y="0"/>
                    </a:moveTo>
                    <a:cubicBezTo>
                      <a:pt x="172" y="0"/>
                      <a:pt x="183" y="11"/>
                      <a:pt x="183" y="24"/>
                    </a:cubicBezTo>
                    <a:cubicBezTo>
                      <a:pt x="183" y="38"/>
                      <a:pt x="172" y="48"/>
                      <a:pt x="159" y="48"/>
                    </a:cubicBezTo>
                    <a:cubicBezTo>
                      <a:pt x="24" y="48"/>
                      <a:pt x="24" y="48"/>
                      <a:pt x="24" y="48"/>
                    </a:cubicBezTo>
                    <a:cubicBezTo>
                      <a:pt x="11" y="48"/>
                      <a:pt x="0" y="38"/>
                      <a:pt x="0" y="24"/>
                    </a:cubicBezTo>
                    <a:cubicBezTo>
                      <a:pt x="0" y="11"/>
                      <a:pt x="11" y="0"/>
                      <a:pt x="24" y="0"/>
                    </a:cubicBezTo>
                    <a:lnTo>
                      <a:pt x="159" y="0"/>
                    </a:lnTo>
                    <a:close/>
                    <a:moveTo>
                      <a:pt x="159" y="0"/>
                    </a:moveTo>
                    <a:cubicBezTo>
                      <a:pt x="159" y="0"/>
                      <a:pt x="159" y="0"/>
                      <a:pt x="159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1" name="Freeform 35">
                <a:extLst>
                  <a:ext uri="{FF2B5EF4-FFF2-40B4-BE49-F238E27FC236}">
                    <a16:creationId xmlns:a16="http://schemas.microsoft.com/office/drawing/2014/main" xmlns="" id="{3157A917-6AC8-47F3-A3AA-E9972F45D74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657350" y="2597150"/>
                <a:ext cx="371475" cy="254000"/>
              </a:xfrm>
              <a:custGeom>
                <a:avLst/>
                <a:gdLst>
                  <a:gd name="T0" fmla="*/ 165 w 172"/>
                  <a:gd name="T1" fmla="*/ 15 h 118"/>
                  <a:gd name="T2" fmla="*/ 156 w 172"/>
                  <a:gd name="T3" fmla="*/ 48 h 118"/>
                  <a:gd name="T4" fmla="*/ 40 w 172"/>
                  <a:gd name="T5" fmla="*/ 115 h 118"/>
                  <a:gd name="T6" fmla="*/ 28 w 172"/>
                  <a:gd name="T7" fmla="*/ 118 h 118"/>
                  <a:gd name="T8" fmla="*/ 7 w 172"/>
                  <a:gd name="T9" fmla="*/ 106 h 118"/>
                  <a:gd name="T10" fmla="*/ 16 w 172"/>
                  <a:gd name="T11" fmla="*/ 74 h 118"/>
                  <a:gd name="T12" fmla="*/ 132 w 172"/>
                  <a:gd name="T13" fmla="*/ 6 h 118"/>
                  <a:gd name="T14" fmla="*/ 165 w 172"/>
                  <a:gd name="T15" fmla="*/ 15 h 118"/>
                  <a:gd name="T16" fmla="*/ 165 w 172"/>
                  <a:gd name="T17" fmla="*/ 15 h 118"/>
                  <a:gd name="T18" fmla="*/ 165 w 172"/>
                  <a:gd name="T19" fmla="*/ 15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2" h="118">
                    <a:moveTo>
                      <a:pt x="165" y="15"/>
                    </a:moveTo>
                    <a:cubicBezTo>
                      <a:pt x="172" y="27"/>
                      <a:pt x="168" y="41"/>
                      <a:pt x="156" y="48"/>
                    </a:cubicBezTo>
                    <a:cubicBezTo>
                      <a:pt x="40" y="115"/>
                      <a:pt x="40" y="115"/>
                      <a:pt x="40" y="115"/>
                    </a:cubicBezTo>
                    <a:cubicBezTo>
                      <a:pt x="36" y="117"/>
                      <a:pt x="32" y="118"/>
                      <a:pt x="28" y="118"/>
                    </a:cubicBezTo>
                    <a:cubicBezTo>
                      <a:pt x="20" y="118"/>
                      <a:pt x="12" y="114"/>
                      <a:pt x="7" y="106"/>
                    </a:cubicBezTo>
                    <a:cubicBezTo>
                      <a:pt x="0" y="95"/>
                      <a:pt x="4" y="80"/>
                      <a:pt x="16" y="74"/>
                    </a:cubicBezTo>
                    <a:cubicBezTo>
                      <a:pt x="132" y="6"/>
                      <a:pt x="132" y="6"/>
                      <a:pt x="132" y="6"/>
                    </a:cubicBezTo>
                    <a:cubicBezTo>
                      <a:pt x="144" y="0"/>
                      <a:pt x="158" y="4"/>
                      <a:pt x="165" y="15"/>
                    </a:cubicBezTo>
                    <a:close/>
                    <a:moveTo>
                      <a:pt x="165" y="15"/>
                    </a:moveTo>
                    <a:cubicBezTo>
                      <a:pt x="165" y="15"/>
                      <a:pt x="165" y="15"/>
                      <a:pt x="165" y="1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2" name="Freeform 36">
                <a:extLst>
                  <a:ext uri="{FF2B5EF4-FFF2-40B4-BE49-F238E27FC236}">
                    <a16:creationId xmlns:a16="http://schemas.microsoft.com/office/drawing/2014/main" xmlns="" id="{B40F7D4C-57C9-48A2-BF9D-4058F2DE05F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657350" y="3695700"/>
                <a:ext cx="371475" cy="255587"/>
              </a:xfrm>
              <a:custGeom>
                <a:avLst/>
                <a:gdLst>
                  <a:gd name="T0" fmla="*/ 156 w 172"/>
                  <a:gd name="T1" fmla="*/ 74 h 119"/>
                  <a:gd name="T2" fmla="*/ 165 w 172"/>
                  <a:gd name="T3" fmla="*/ 107 h 119"/>
                  <a:gd name="T4" fmla="*/ 144 w 172"/>
                  <a:gd name="T5" fmla="*/ 119 h 119"/>
                  <a:gd name="T6" fmla="*/ 132 w 172"/>
                  <a:gd name="T7" fmla="*/ 115 h 119"/>
                  <a:gd name="T8" fmla="*/ 16 w 172"/>
                  <a:gd name="T9" fmla="*/ 48 h 119"/>
                  <a:gd name="T10" fmla="*/ 7 w 172"/>
                  <a:gd name="T11" fmla="*/ 15 h 119"/>
                  <a:gd name="T12" fmla="*/ 40 w 172"/>
                  <a:gd name="T13" fmla="*/ 7 h 119"/>
                  <a:gd name="T14" fmla="*/ 156 w 172"/>
                  <a:gd name="T15" fmla="*/ 74 h 119"/>
                  <a:gd name="T16" fmla="*/ 156 w 172"/>
                  <a:gd name="T17" fmla="*/ 74 h 119"/>
                  <a:gd name="T18" fmla="*/ 156 w 172"/>
                  <a:gd name="T19" fmla="*/ 74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2" h="119">
                    <a:moveTo>
                      <a:pt x="156" y="74"/>
                    </a:moveTo>
                    <a:cubicBezTo>
                      <a:pt x="168" y="80"/>
                      <a:pt x="172" y="95"/>
                      <a:pt x="165" y="107"/>
                    </a:cubicBezTo>
                    <a:cubicBezTo>
                      <a:pt x="161" y="114"/>
                      <a:pt x="153" y="119"/>
                      <a:pt x="144" y="119"/>
                    </a:cubicBezTo>
                    <a:cubicBezTo>
                      <a:pt x="140" y="119"/>
                      <a:pt x="136" y="118"/>
                      <a:pt x="132" y="115"/>
                    </a:cubicBezTo>
                    <a:cubicBezTo>
                      <a:pt x="16" y="48"/>
                      <a:pt x="16" y="48"/>
                      <a:pt x="16" y="48"/>
                    </a:cubicBezTo>
                    <a:cubicBezTo>
                      <a:pt x="4" y="42"/>
                      <a:pt x="0" y="27"/>
                      <a:pt x="7" y="15"/>
                    </a:cubicBezTo>
                    <a:cubicBezTo>
                      <a:pt x="14" y="4"/>
                      <a:pt x="28" y="0"/>
                      <a:pt x="40" y="7"/>
                    </a:cubicBezTo>
                    <a:lnTo>
                      <a:pt x="156" y="74"/>
                    </a:lnTo>
                    <a:close/>
                    <a:moveTo>
                      <a:pt x="156" y="74"/>
                    </a:moveTo>
                    <a:cubicBezTo>
                      <a:pt x="156" y="74"/>
                      <a:pt x="156" y="74"/>
                      <a:pt x="156" y="7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3" name="Freeform 37">
                <a:extLst>
                  <a:ext uri="{FF2B5EF4-FFF2-40B4-BE49-F238E27FC236}">
                    <a16:creationId xmlns:a16="http://schemas.microsoft.com/office/drawing/2014/main" xmlns="" id="{A7E96512-DD18-4E91-B9F8-6172C76824E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0963" y="2459038"/>
                <a:ext cx="1616075" cy="2657475"/>
              </a:xfrm>
              <a:custGeom>
                <a:avLst/>
                <a:gdLst>
                  <a:gd name="T0" fmla="*/ 750 w 750"/>
                  <a:gd name="T1" fmla="*/ 376 h 1237"/>
                  <a:gd name="T2" fmla="*/ 674 w 750"/>
                  <a:gd name="T3" fmla="*/ 602 h 1237"/>
                  <a:gd name="T4" fmla="*/ 546 w 750"/>
                  <a:gd name="T5" fmla="*/ 976 h 1237"/>
                  <a:gd name="T6" fmla="*/ 546 w 750"/>
                  <a:gd name="T7" fmla="*/ 1120 h 1237"/>
                  <a:gd name="T8" fmla="*/ 430 w 750"/>
                  <a:gd name="T9" fmla="*/ 1237 h 1237"/>
                  <a:gd name="T10" fmla="*/ 321 w 750"/>
                  <a:gd name="T11" fmla="*/ 1237 h 1237"/>
                  <a:gd name="T12" fmla="*/ 205 w 750"/>
                  <a:gd name="T13" fmla="*/ 1120 h 1237"/>
                  <a:gd name="T14" fmla="*/ 205 w 750"/>
                  <a:gd name="T15" fmla="*/ 976 h 1237"/>
                  <a:gd name="T16" fmla="*/ 77 w 750"/>
                  <a:gd name="T17" fmla="*/ 603 h 1237"/>
                  <a:gd name="T18" fmla="*/ 1 w 750"/>
                  <a:gd name="T19" fmla="*/ 373 h 1237"/>
                  <a:gd name="T20" fmla="*/ 110 w 750"/>
                  <a:gd name="T21" fmla="*/ 112 h 1237"/>
                  <a:gd name="T22" fmla="*/ 370 w 750"/>
                  <a:gd name="T23" fmla="*/ 2 h 1237"/>
                  <a:gd name="T24" fmla="*/ 638 w 750"/>
                  <a:gd name="T25" fmla="*/ 110 h 1237"/>
                  <a:gd name="T26" fmla="*/ 750 w 750"/>
                  <a:gd name="T27" fmla="*/ 376 h 1237"/>
                  <a:gd name="T28" fmla="*/ 636 w 750"/>
                  <a:gd name="T29" fmla="*/ 573 h 1237"/>
                  <a:gd name="T30" fmla="*/ 702 w 750"/>
                  <a:gd name="T31" fmla="*/ 376 h 1237"/>
                  <a:gd name="T32" fmla="*/ 604 w 750"/>
                  <a:gd name="T33" fmla="*/ 144 h 1237"/>
                  <a:gd name="T34" fmla="*/ 371 w 750"/>
                  <a:gd name="T35" fmla="*/ 50 h 1237"/>
                  <a:gd name="T36" fmla="*/ 49 w 750"/>
                  <a:gd name="T37" fmla="*/ 373 h 1237"/>
                  <a:gd name="T38" fmla="*/ 116 w 750"/>
                  <a:gd name="T39" fmla="*/ 574 h 1237"/>
                  <a:gd name="T40" fmla="*/ 253 w 750"/>
                  <a:gd name="T41" fmla="*/ 967 h 1237"/>
                  <a:gd name="T42" fmla="*/ 498 w 750"/>
                  <a:gd name="T43" fmla="*/ 967 h 1237"/>
                  <a:gd name="T44" fmla="*/ 636 w 750"/>
                  <a:gd name="T45" fmla="*/ 573 h 1237"/>
                  <a:gd name="T46" fmla="*/ 498 w 750"/>
                  <a:gd name="T47" fmla="*/ 1120 h 1237"/>
                  <a:gd name="T48" fmla="*/ 498 w 750"/>
                  <a:gd name="T49" fmla="*/ 1113 h 1237"/>
                  <a:gd name="T50" fmla="*/ 253 w 750"/>
                  <a:gd name="T51" fmla="*/ 1085 h 1237"/>
                  <a:gd name="T52" fmla="*/ 253 w 750"/>
                  <a:gd name="T53" fmla="*/ 1104 h 1237"/>
                  <a:gd name="T54" fmla="*/ 497 w 750"/>
                  <a:gd name="T55" fmla="*/ 1132 h 1237"/>
                  <a:gd name="T56" fmla="*/ 498 w 750"/>
                  <a:gd name="T57" fmla="*/ 1120 h 1237"/>
                  <a:gd name="T58" fmla="*/ 498 w 750"/>
                  <a:gd name="T59" fmla="*/ 1064 h 1237"/>
                  <a:gd name="T60" fmla="*/ 498 w 750"/>
                  <a:gd name="T61" fmla="*/ 1015 h 1237"/>
                  <a:gd name="T62" fmla="*/ 253 w 750"/>
                  <a:gd name="T63" fmla="*/ 1015 h 1237"/>
                  <a:gd name="T64" fmla="*/ 253 w 750"/>
                  <a:gd name="T65" fmla="*/ 1036 h 1237"/>
                  <a:gd name="T66" fmla="*/ 498 w 750"/>
                  <a:gd name="T67" fmla="*/ 1064 h 1237"/>
                  <a:gd name="T68" fmla="*/ 468 w 750"/>
                  <a:gd name="T69" fmla="*/ 1177 h 1237"/>
                  <a:gd name="T70" fmla="*/ 261 w 750"/>
                  <a:gd name="T71" fmla="*/ 1153 h 1237"/>
                  <a:gd name="T72" fmla="*/ 321 w 750"/>
                  <a:gd name="T73" fmla="*/ 1189 h 1237"/>
                  <a:gd name="T74" fmla="*/ 430 w 750"/>
                  <a:gd name="T75" fmla="*/ 1189 h 1237"/>
                  <a:gd name="T76" fmla="*/ 468 w 750"/>
                  <a:gd name="T77" fmla="*/ 1177 h 1237"/>
                  <a:gd name="T78" fmla="*/ 468 w 750"/>
                  <a:gd name="T79" fmla="*/ 1177 h 1237"/>
                  <a:gd name="T80" fmla="*/ 468 w 750"/>
                  <a:gd name="T81" fmla="*/ 1177 h 1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750" h="1237">
                    <a:moveTo>
                      <a:pt x="750" y="376"/>
                    </a:moveTo>
                    <a:cubicBezTo>
                      <a:pt x="750" y="459"/>
                      <a:pt x="724" y="537"/>
                      <a:pt x="674" y="602"/>
                    </a:cubicBezTo>
                    <a:cubicBezTo>
                      <a:pt x="590" y="713"/>
                      <a:pt x="546" y="842"/>
                      <a:pt x="546" y="976"/>
                    </a:cubicBezTo>
                    <a:cubicBezTo>
                      <a:pt x="546" y="1120"/>
                      <a:pt x="546" y="1120"/>
                      <a:pt x="546" y="1120"/>
                    </a:cubicBezTo>
                    <a:cubicBezTo>
                      <a:pt x="546" y="1185"/>
                      <a:pt x="494" y="1237"/>
                      <a:pt x="430" y="1237"/>
                    </a:cubicBezTo>
                    <a:cubicBezTo>
                      <a:pt x="321" y="1237"/>
                      <a:pt x="321" y="1237"/>
                      <a:pt x="321" y="1237"/>
                    </a:cubicBezTo>
                    <a:cubicBezTo>
                      <a:pt x="257" y="1237"/>
                      <a:pt x="205" y="1185"/>
                      <a:pt x="205" y="1120"/>
                    </a:cubicBezTo>
                    <a:cubicBezTo>
                      <a:pt x="205" y="976"/>
                      <a:pt x="205" y="976"/>
                      <a:pt x="205" y="976"/>
                    </a:cubicBezTo>
                    <a:cubicBezTo>
                      <a:pt x="205" y="843"/>
                      <a:pt x="160" y="711"/>
                      <a:pt x="77" y="603"/>
                    </a:cubicBezTo>
                    <a:cubicBezTo>
                      <a:pt x="27" y="536"/>
                      <a:pt x="0" y="457"/>
                      <a:pt x="1" y="373"/>
                    </a:cubicBezTo>
                    <a:cubicBezTo>
                      <a:pt x="2" y="275"/>
                      <a:pt x="41" y="182"/>
                      <a:pt x="110" y="112"/>
                    </a:cubicBezTo>
                    <a:cubicBezTo>
                      <a:pt x="180" y="43"/>
                      <a:pt x="272" y="3"/>
                      <a:pt x="370" y="2"/>
                    </a:cubicBezTo>
                    <a:cubicBezTo>
                      <a:pt x="471" y="0"/>
                      <a:pt x="566" y="39"/>
                      <a:pt x="638" y="110"/>
                    </a:cubicBezTo>
                    <a:cubicBezTo>
                      <a:pt x="710" y="180"/>
                      <a:pt x="750" y="275"/>
                      <a:pt x="750" y="376"/>
                    </a:cubicBezTo>
                    <a:close/>
                    <a:moveTo>
                      <a:pt x="636" y="573"/>
                    </a:moveTo>
                    <a:cubicBezTo>
                      <a:pt x="679" y="516"/>
                      <a:pt x="702" y="448"/>
                      <a:pt x="702" y="376"/>
                    </a:cubicBezTo>
                    <a:cubicBezTo>
                      <a:pt x="702" y="288"/>
                      <a:pt x="667" y="206"/>
                      <a:pt x="604" y="144"/>
                    </a:cubicBezTo>
                    <a:cubicBezTo>
                      <a:pt x="542" y="82"/>
                      <a:pt x="459" y="49"/>
                      <a:pt x="371" y="50"/>
                    </a:cubicBezTo>
                    <a:cubicBezTo>
                      <a:pt x="195" y="52"/>
                      <a:pt x="51" y="197"/>
                      <a:pt x="49" y="373"/>
                    </a:cubicBezTo>
                    <a:cubicBezTo>
                      <a:pt x="48" y="446"/>
                      <a:pt x="71" y="516"/>
                      <a:pt x="116" y="574"/>
                    </a:cubicBezTo>
                    <a:cubicBezTo>
                      <a:pt x="202" y="688"/>
                      <a:pt x="251" y="827"/>
                      <a:pt x="253" y="967"/>
                    </a:cubicBezTo>
                    <a:cubicBezTo>
                      <a:pt x="498" y="967"/>
                      <a:pt x="498" y="967"/>
                      <a:pt x="498" y="967"/>
                    </a:cubicBezTo>
                    <a:cubicBezTo>
                      <a:pt x="500" y="825"/>
                      <a:pt x="547" y="690"/>
                      <a:pt x="636" y="573"/>
                    </a:cubicBezTo>
                    <a:close/>
                    <a:moveTo>
                      <a:pt x="498" y="1120"/>
                    </a:moveTo>
                    <a:cubicBezTo>
                      <a:pt x="498" y="1113"/>
                      <a:pt x="498" y="1113"/>
                      <a:pt x="498" y="1113"/>
                    </a:cubicBezTo>
                    <a:cubicBezTo>
                      <a:pt x="253" y="1085"/>
                      <a:pt x="253" y="1085"/>
                      <a:pt x="253" y="1085"/>
                    </a:cubicBezTo>
                    <a:cubicBezTo>
                      <a:pt x="253" y="1104"/>
                      <a:pt x="253" y="1104"/>
                      <a:pt x="253" y="1104"/>
                    </a:cubicBezTo>
                    <a:cubicBezTo>
                      <a:pt x="497" y="1132"/>
                      <a:pt x="497" y="1132"/>
                      <a:pt x="497" y="1132"/>
                    </a:cubicBezTo>
                    <a:cubicBezTo>
                      <a:pt x="498" y="1128"/>
                      <a:pt x="498" y="1124"/>
                      <a:pt x="498" y="1120"/>
                    </a:cubicBezTo>
                    <a:close/>
                    <a:moveTo>
                      <a:pt x="498" y="1064"/>
                    </a:moveTo>
                    <a:cubicBezTo>
                      <a:pt x="498" y="1015"/>
                      <a:pt x="498" y="1015"/>
                      <a:pt x="498" y="1015"/>
                    </a:cubicBezTo>
                    <a:cubicBezTo>
                      <a:pt x="253" y="1015"/>
                      <a:pt x="253" y="1015"/>
                      <a:pt x="253" y="1015"/>
                    </a:cubicBezTo>
                    <a:cubicBezTo>
                      <a:pt x="253" y="1036"/>
                      <a:pt x="253" y="1036"/>
                      <a:pt x="253" y="1036"/>
                    </a:cubicBezTo>
                    <a:lnTo>
                      <a:pt x="498" y="1064"/>
                    </a:lnTo>
                    <a:close/>
                    <a:moveTo>
                      <a:pt x="468" y="1177"/>
                    </a:moveTo>
                    <a:cubicBezTo>
                      <a:pt x="261" y="1153"/>
                      <a:pt x="261" y="1153"/>
                      <a:pt x="261" y="1153"/>
                    </a:cubicBezTo>
                    <a:cubicBezTo>
                      <a:pt x="273" y="1174"/>
                      <a:pt x="296" y="1189"/>
                      <a:pt x="321" y="1189"/>
                    </a:cubicBezTo>
                    <a:cubicBezTo>
                      <a:pt x="430" y="1189"/>
                      <a:pt x="430" y="1189"/>
                      <a:pt x="430" y="1189"/>
                    </a:cubicBezTo>
                    <a:cubicBezTo>
                      <a:pt x="444" y="1189"/>
                      <a:pt x="457" y="1184"/>
                      <a:pt x="468" y="1177"/>
                    </a:cubicBezTo>
                    <a:close/>
                    <a:moveTo>
                      <a:pt x="468" y="1177"/>
                    </a:moveTo>
                    <a:cubicBezTo>
                      <a:pt x="468" y="1177"/>
                      <a:pt x="468" y="1177"/>
                      <a:pt x="468" y="1177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4" name="Freeform 38">
                <a:extLst>
                  <a:ext uri="{FF2B5EF4-FFF2-40B4-BE49-F238E27FC236}">
                    <a16:creationId xmlns:a16="http://schemas.microsoft.com/office/drawing/2014/main" xmlns="" id="{015766B0-5B62-47CB-A2B1-13F439D48A1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309688" y="2141538"/>
                <a:ext cx="261938" cy="360362"/>
              </a:xfrm>
              <a:custGeom>
                <a:avLst/>
                <a:gdLst>
                  <a:gd name="T0" fmla="*/ 107 w 122"/>
                  <a:gd name="T1" fmla="*/ 7 h 168"/>
                  <a:gd name="T2" fmla="*/ 115 w 122"/>
                  <a:gd name="T3" fmla="*/ 39 h 168"/>
                  <a:gd name="T4" fmla="*/ 48 w 122"/>
                  <a:gd name="T5" fmla="*/ 156 h 168"/>
                  <a:gd name="T6" fmla="*/ 27 w 122"/>
                  <a:gd name="T7" fmla="*/ 168 h 168"/>
                  <a:gd name="T8" fmla="*/ 15 w 122"/>
                  <a:gd name="T9" fmla="*/ 165 h 168"/>
                  <a:gd name="T10" fmla="*/ 7 w 122"/>
                  <a:gd name="T11" fmla="*/ 132 h 168"/>
                  <a:gd name="T12" fmla="*/ 74 w 122"/>
                  <a:gd name="T13" fmla="*/ 15 h 168"/>
                  <a:gd name="T14" fmla="*/ 107 w 122"/>
                  <a:gd name="T15" fmla="*/ 7 h 168"/>
                  <a:gd name="T16" fmla="*/ 107 w 122"/>
                  <a:gd name="T17" fmla="*/ 7 h 168"/>
                  <a:gd name="T18" fmla="*/ 107 w 122"/>
                  <a:gd name="T19" fmla="*/ 7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2" h="168">
                    <a:moveTo>
                      <a:pt x="107" y="7"/>
                    </a:moveTo>
                    <a:cubicBezTo>
                      <a:pt x="118" y="13"/>
                      <a:pt x="122" y="28"/>
                      <a:pt x="115" y="39"/>
                    </a:cubicBezTo>
                    <a:cubicBezTo>
                      <a:pt x="48" y="156"/>
                      <a:pt x="48" y="156"/>
                      <a:pt x="48" y="156"/>
                    </a:cubicBezTo>
                    <a:cubicBezTo>
                      <a:pt x="44" y="164"/>
                      <a:pt x="36" y="168"/>
                      <a:pt x="27" y="168"/>
                    </a:cubicBezTo>
                    <a:cubicBezTo>
                      <a:pt x="23" y="168"/>
                      <a:pt x="19" y="167"/>
                      <a:pt x="15" y="165"/>
                    </a:cubicBezTo>
                    <a:cubicBezTo>
                      <a:pt x="4" y="158"/>
                      <a:pt x="0" y="143"/>
                      <a:pt x="7" y="132"/>
                    </a:cubicBezTo>
                    <a:cubicBezTo>
                      <a:pt x="74" y="15"/>
                      <a:pt x="74" y="15"/>
                      <a:pt x="74" y="15"/>
                    </a:cubicBezTo>
                    <a:cubicBezTo>
                      <a:pt x="80" y="4"/>
                      <a:pt x="95" y="0"/>
                      <a:pt x="107" y="7"/>
                    </a:cubicBezTo>
                    <a:close/>
                    <a:moveTo>
                      <a:pt x="107" y="7"/>
                    </a:moveTo>
                    <a:cubicBezTo>
                      <a:pt x="107" y="7"/>
                      <a:pt x="107" y="7"/>
                      <a:pt x="107" y="7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5" name="Freeform 39">
                <a:extLst>
                  <a:ext uri="{FF2B5EF4-FFF2-40B4-BE49-F238E27FC236}">
                    <a16:creationId xmlns:a16="http://schemas.microsoft.com/office/drawing/2014/main" xmlns="" id="{8EDCE103-1231-483F-AFC2-C9D9E09B8EA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36613" y="1982788"/>
                <a:ext cx="103188" cy="390525"/>
              </a:xfrm>
              <a:custGeom>
                <a:avLst/>
                <a:gdLst>
                  <a:gd name="T0" fmla="*/ 48 w 48"/>
                  <a:gd name="T1" fmla="*/ 24 h 182"/>
                  <a:gd name="T2" fmla="*/ 48 w 48"/>
                  <a:gd name="T3" fmla="*/ 158 h 182"/>
                  <a:gd name="T4" fmla="*/ 24 w 48"/>
                  <a:gd name="T5" fmla="*/ 182 h 182"/>
                  <a:gd name="T6" fmla="*/ 0 w 48"/>
                  <a:gd name="T7" fmla="*/ 158 h 182"/>
                  <a:gd name="T8" fmla="*/ 0 w 48"/>
                  <a:gd name="T9" fmla="*/ 24 h 182"/>
                  <a:gd name="T10" fmla="*/ 24 w 48"/>
                  <a:gd name="T11" fmla="*/ 0 h 182"/>
                  <a:gd name="T12" fmla="*/ 48 w 48"/>
                  <a:gd name="T13" fmla="*/ 24 h 182"/>
                  <a:gd name="T14" fmla="*/ 48 w 48"/>
                  <a:gd name="T15" fmla="*/ 24 h 182"/>
                  <a:gd name="T16" fmla="*/ 48 w 48"/>
                  <a:gd name="T17" fmla="*/ 24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82">
                    <a:moveTo>
                      <a:pt x="48" y="24"/>
                    </a:moveTo>
                    <a:cubicBezTo>
                      <a:pt x="48" y="158"/>
                      <a:pt x="48" y="158"/>
                      <a:pt x="48" y="158"/>
                    </a:cubicBezTo>
                    <a:cubicBezTo>
                      <a:pt x="48" y="172"/>
                      <a:pt x="38" y="182"/>
                      <a:pt x="24" y="182"/>
                    </a:cubicBezTo>
                    <a:cubicBezTo>
                      <a:pt x="11" y="182"/>
                      <a:pt x="0" y="172"/>
                      <a:pt x="0" y="158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11"/>
                      <a:pt x="11" y="0"/>
                      <a:pt x="24" y="0"/>
                    </a:cubicBezTo>
                    <a:cubicBezTo>
                      <a:pt x="38" y="0"/>
                      <a:pt x="48" y="11"/>
                      <a:pt x="48" y="24"/>
                    </a:cubicBezTo>
                    <a:close/>
                    <a:moveTo>
                      <a:pt x="48" y="24"/>
                    </a:moveTo>
                    <a:cubicBezTo>
                      <a:pt x="48" y="24"/>
                      <a:pt x="48" y="24"/>
                      <a:pt x="48" y="2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6" name="Freeform 40">
                <a:extLst>
                  <a:ext uri="{FF2B5EF4-FFF2-40B4-BE49-F238E27FC236}">
                    <a16:creationId xmlns:a16="http://schemas.microsoft.com/office/drawing/2014/main" xmlns="" id="{E59B3729-2902-4BD0-935D-CC743240716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07963" y="2141538"/>
                <a:ext cx="263525" cy="360362"/>
              </a:xfrm>
              <a:custGeom>
                <a:avLst/>
                <a:gdLst>
                  <a:gd name="T0" fmla="*/ 115 w 122"/>
                  <a:gd name="T1" fmla="*/ 132 h 168"/>
                  <a:gd name="T2" fmla="*/ 106 w 122"/>
                  <a:gd name="T3" fmla="*/ 165 h 168"/>
                  <a:gd name="T4" fmla="*/ 94 w 122"/>
                  <a:gd name="T5" fmla="*/ 168 h 168"/>
                  <a:gd name="T6" fmla="*/ 74 w 122"/>
                  <a:gd name="T7" fmla="*/ 156 h 168"/>
                  <a:gd name="T8" fmla="*/ 6 w 122"/>
                  <a:gd name="T9" fmla="*/ 39 h 168"/>
                  <a:gd name="T10" fmla="*/ 15 w 122"/>
                  <a:gd name="T11" fmla="*/ 7 h 168"/>
                  <a:gd name="T12" fmla="*/ 48 w 122"/>
                  <a:gd name="T13" fmla="*/ 15 h 168"/>
                  <a:gd name="T14" fmla="*/ 115 w 122"/>
                  <a:gd name="T15" fmla="*/ 132 h 168"/>
                  <a:gd name="T16" fmla="*/ 115 w 122"/>
                  <a:gd name="T17" fmla="*/ 132 h 168"/>
                  <a:gd name="T18" fmla="*/ 115 w 122"/>
                  <a:gd name="T19" fmla="*/ 132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2" h="168">
                    <a:moveTo>
                      <a:pt x="115" y="132"/>
                    </a:moveTo>
                    <a:cubicBezTo>
                      <a:pt x="122" y="143"/>
                      <a:pt x="118" y="158"/>
                      <a:pt x="106" y="165"/>
                    </a:cubicBezTo>
                    <a:cubicBezTo>
                      <a:pt x="103" y="167"/>
                      <a:pt x="98" y="168"/>
                      <a:pt x="94" y="168"/>
                    </a:cubicBezTo>
                    <a:cubicBezTo>
                      <a:pt x="86" y="168"/>
                      <a:pt x="78" y="164"/>
                      <a:pt x="74" y="156"/>
                    </a:cubicBezTo>
                    <a:cubicBezTo>
                      <a:pt x="6" y="39"/>
                      <a:pt x="6" y="39"/>
                      <a:pt x="6" y="39"/>
                    </a:cubicBezTo>
                    <a:cubicBezTo>
                      <a:pt x="0" y="28"/>
                      <a:pt x="4" y="13"/>
                      <a:pt x="15" y="7"/>
                    </a:cubicBezTo>
                    <a:cubicBezTo>
                      <a:pt x="27" y="0"/>
                      <a:pt x="41" y="4"/>
                      <a:pt x="48" y="15"/>
                    </a:cubicBezTo>
                    <a:lnTo>
                      <a:pt x="115" y="132"/>
                    </a:lnTo>
                    <a:close/>
                    <a:moveTo>
                      <a:pt x="115" y="132"/>
                    </a:moveTo>
                    <a:cubicBezTo>
                      <a:pt x="115" y="132"/>
                      <a:pt x="115" y="132"/>
                      <a:pt x="115" y="13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7" name="Freeform 41">
                <a:extLst>
                  <a:ext uri="{FF2B5EF4-FFF2-40B4-BE49-F238E27FC236}">
                    <a16:creationId xmlns:a16="http://schemas.microsoft.com/office/drawing/2014/main" xmlns="" id="{CEFF0309-A0C0-47B2-BAFD-1EE95C79B45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249237" y="2597150"/>
                <a:ext cx="368300" cy="254000"/>
              </a:xfrm>
              <a:custGeom>
                <a:avLst/>
                <a:gdLst>
                  <a:gd name="T0" fmla="*/ 156 w 171"/>
                  <a:gd name="T1" fmla="*/ 74 h 118"/>
                  <a:gd name="T2" fmla="*/ 165 w 171"/>
                  <a:gd name="T3" fmla="*/ 106 h 118"/>
                  <a:gd name="T4" fmla="*/ 144 w 171"/>
                  <a:gd name="T5" fmla="*/ 118 h 118"/>
                  <a:gd name="T6" fmla="*/ 132 w 171"/>
                  <a:gd name="T7" fmla="*/ 115 h 118"/>
                  <a:gd name="T8" fmla="*/ 15 w 171"/>
                  <a:gd name="T9" fmla="*/ 48 h 118"/>
                  <a:gd name="T10" fmla="*/ 7 w 171"/>
                  <a:gd name="T11" fmla="*/ 15 h 118"/>
                  <a:gd name="T12" fmla="*/ 39 w 171"/>
                  <a:gd name="T13" fmla="*/ 6 h 118"/>
                  <a:gd name="T14" fmla="*/ 156 w 171"/>
                  <a:gd name="T15" fmla="*/ 74 h 118"/>
                  <a:gd name="T16" fmla="*/ 156 w 171"/>
                  <a:gd name="T17" fmla="*/ 74 h 118"/>
                  <a:gd name="T18" fmla="*/ 156 w 171"/>
                  <a:gd name="T19" fmla="*/ 74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1" h="118">
                    <a:moveTo>
                      <a:pt x="156" y="74"/>
                    </a:moveTo>
                    <a:cubicBezTo>
                      <a:pt x="167" y="80"/>
                      <a:pt x="171" y="95"/>
                      <a:pt x="165" y="106"/>
                    </a:cubicBezTo>
                    <a:cubicBezTo>
                      <a:pt x="160" y="114"/>
                      <a:pt x="152" y="118"/>
                      <a:pt x="144" y="118"/>
                    </a:cubicBezTo>
                    <a:cubicBezTo>
                      <a:pt x="140" y="118"/>
                      <a:pt x="136" y="117"/>
                      <a:pt x="132" y="115"/>
                    </a:cubicBezTo>
                    <a:cubicBezTo>
                      <a:pt x="15" y="48"/>
                      <a:pt x="15" y="48"/>
                      <a:pt x="15" y="48"/>
                    </a:cubicBezTo>
                    <a:cubicBezTo>
                      <a:pt x="4" y="41"/>
                      <a:pt x="0" y="27"/>
                      <a:pt x="7" y="15"/>
                    </a:cubicBezTo>
                    <a:cubicBezTo>
                      <a:pt x="13" y="4"/>
                      <a:pt x="28" y="0"/>
                      <a:pt x="39" y="6"/>
                    </a:cubicBezTo>
                    <a:lnTo>
                      <a:pt x="156" y="74"/>
                    </a:lnTo>
                    <a:close/>
                    <a:moveTo>
                      <a:pt x="156" y="74"/>
                    </a:moveTo>
                    <a:cubicBezTo>
                      <a:pt x="156" y="74"/>
                      <a:pt x="156" y="74"/>
                      <a:pt x="156" y="7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8" name="Freeform 42">
                <a:extLst>
                  <a:ext uri="{FF2B5EF4-FFF2-40B4-BE49-F238E27FC236}">
                    <a16:creationId xmlns:a16="http://schemas.microsoft.com/office/drawing/2014/main" xmlns="" id="{3CB46F4B-6248-4DF7-9519-BD37EE5F278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249237" y="3695700"/>
                <a:ext cx="368300" cy="255587"/>
              </a:xfrm>
              <a:custGeom>
                <a:avLst/>
                <a:gdLst>
                  <a:gd name="T0" fmla="*/ 165 w 171"/>
                  <a:gd name="T1" fmla="*/ 15 h 119"/>
                  <a:gd name="T2" fmla="*/ 156 w 171"/>
                  <a:gd name="T3" fmla="*/ 48 h 119"/>
                  <a:gd name="T4" fmla="*/ 39 w 171"/>
                  <a:gd name="T5" fmla="*/ 115 h 119"/>
                  <a:gd name="T6" fmla="*/ 27 w 171"/>
                  <a:gd name="T7" fmla="*/ 119 h 119"/>
                  <a:gd name="T8" fmla="*/ 7 w 171"/>
                  <a:gd name="T9" fmla="*/ 107 h 119"/>
                  <a:gd name="T10" fmla="*/ 15 w 171"/>
                  <a:gd name="T11" fmla="*/ 74 h 119"/>
                  <a:gd name="T12" fmla="*/ 132 w 171"/>
                  <a:gd name="T13" fmla="*/ 7 h 119"/>
                  <a:gd name="T14" fmla="*/ 165 w 171"/>
                  <a:gd name="T15" fmla="*/ 15 h 119"/>
                  <a:gd name="T16" fmla="*/ 165 w 171"/>
                  <a:gd name="T17" fmla="*/ 15 h 119"/>
                  <a:gd name="T18" fmla="*/ 165 w 171"/>
                  <a:gd name="T19" fmla="*/ 15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1" h="119">
                    <a:moveTo>
                      <a:pt x="165" y="15"/>
                    </a:moveTo>
                    <a:cubicBezTo>
                      <a:pt x="171" y="27"/>
                      <a:pt x="167" y="42"/>
                      <a:pt x="156" y="48"/>
                    </a:cubicBezTo>
                    <a:cubicBezTo>
                      <a:pt x="39" y="115"/>
                      <a:pt x="39" y="115"/>
                      <a:pt x="39" y="115"/>
                    </a:cubicBezTo>
                    <a:cubicBezTo>
                      <a:pt x="36" y="118"/>
                      <a:pt x="32" y="119"/>
                      <a:pt x="27" y="119"/>
                    </a:cubicBezTo>
                    <a:cubicBezTo>
                      <a:pt x="19" y="119"/>
                      <a:pt x="11" y="114"/>
                      <a:pt x="7" y="107"/>
                    </a:cubicBezTo>
                    <a:cubicBezTo>
                      <a:pt x="0" y="95"/>
                      <a:pt x="4" y="80"/>
                      <a:pt x="15" y="74"/>
                    </a:cubicBezTo>
                    <a:cubicBezTo>
                      <a:pt x="132" y="7"/>
                      <a:pt x="132" y="7"/>
                      <a:pt x="132" y="7"/>
                    </a:cubicBezTo>
                    <a:cubicBezTo>
                      <a:pt x="143" y="0"/>
                      <a:pt x="158" y="4"/>
                      <a:pt x="165" y="15"/>
                    </a:cubicBezTo>
                    <a:close/>
                    <a:moveTo>
                      <a:pt x="165" y="15"/>
                    </a:moveTo>
                    <a:cubicBezTo>
                      <a:pt x="165" y="15"/>
                      <a:pt x="165" y="15"/>
                      <a:pt x="165" y="1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9" name="Freeform 43">
                <a:extLst>
                  <a:ext uri="{FF2B5EF4-FFF2-40B4-BE49-F238E27FC236}">
                    <a16:creationId xmlns:a16="http://schemas.microsoft.com/office/drawing/2014/main" xmlns="" id="{DADD7D14-6B27-46CC-AEFB-152911C985E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407988" y="3224213"/>
                <a:ext cx="392113" cy="103187"/>
              </a:xfrm>
              <a:custGeom>
                <a:avLst/>
                <a:gdLst>
                  <a:gd name="T0" fmla="*/ 158 w 182"/>
                  <a:gd name="T1" fmla="*/ 0 h 48"/>
                  <a:gd name="T2" fmla="*/ 182 w 182"/>
                  <a:gd name="T3" fmla="*/ 24 h 48"/>
                  <a:gd name="T4" fmla="*/ 158 w 182"/>
                  <a:gd name="T5" fmla="*/ 48 h 48"/>
                  <a:gd name="T6" fmla="*/ 24 w 182"/>
                  <a:gd name="T7" fmla="*/ 48 h 48"/>
                  <a:gd name="T8" fmla="*/ 0 w 182"/>
                  <a:gd name="T9" fmla="*/ 24 h 48"/>
                  <a:gd name="T10" fmla="*/ 24 w 182"/>
                  <a:gd name="T11" fmla="*/ 0 h 48"/>
                  <a:gd name="T12" fmla="*/ 158 w 182"/>
                  <a:gd name="T13" fmla="*/ 0 h 48"/>
                  <a:gd name="T14" fmla="*/ 158 w 182"/>
                  <a:gd name="T15" fmla="*/ 0 h 48"/>
                  <a:gd name="T16" fmla="*/ 158 w 182"/>
                  <a:gd name="T1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2" h="48">
                    <a:moveTo>
                      <a:pt x="158" y="0"/>
                    </a:moveTo>
                    <a:cubicBezTo>
                      <a:pt x="172" y="0"/>
                      <a:pt x="182" y="11"/>
                      <a:pt x="182" y="24"/>
                    </a:cubicBezTo>
                    <a:cubicBezTo>
                      <a:pt x="182" y="38"/>
                      <a:pt x="172" y="48"/>
                      <a:pt x="158" y="48"/>
                    </a:cubicBezTo>
                    <a:cubicBezTo>
                      <a:pt x="24" y="48"/>
                      <a:pt x="24" y="48"/>
                      <a:pt x="24" y="48"/>
                    </a:cubicBezTo>
                    <a:cubicBezTo>
                      <a:pt x="11" y="48"/>
                      <a:pt x="0" y="38"/>
                      <a:pt x="0" y="24"/>
                    </a:cubicBezTo>
                    <a:cubicBezTo>
                      <a:pt x="0" y="11"/>
                      <a:pt x="11" y="0"/>
                      <a:pt x="24" y="0"/>
                    </a:cubicBezTo>
                    <a:lnTo>
                      <a:pt x="158" y="0"/>
                    </a:lnTo>
                    <a:close/>
                    <a:moveTo>
                      <a:pt x="158" y="0"/>
                    </a:moveTo>
                    <a:cubicBezTo>
                      <a:pt x="158" y="0"/>
                      <a:pt x="158" y="0"/>
                      <a:pt x="15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xmlns="" id="{00B122E1-56D9-412B-A394-8495DEB62BD1}"/>
                </a:ext>
              </a:extLst>
            </p:cNvPr>
            <p:cNvGrpSpPr/>
            <p:nvPr/>
          </p:nvGrpSpPr>
          <p:grpSpPr>
            <a:xfrm>
              <a:off x="7550751" y="4986065"/>
              <a:ext cx="292446" cy="453182"/>
              <a:chOff x="198438" y="2200275"/>
              <a:chExt cx="1966912" cy="3048000"/>
            </a:xfrm>
          </p:grpSpPr>
          <p:sp>
            <p:nvSpPr>
              <p:cNvPr id="97" name="Rectangle 51">
                <a:extLst>
                  <a:ext uri="{FF2B5EF4-FFF2-40B4-BE49-F238E27FC236}">
                    <a16:creationId xmlns:a16="http://schemas.microsoft.com/office/drawing/2014/main" xmlns="" id="{932ED10E-DB80-4847-AE5D-5DD85F3526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5677" y="2924371"/>
                <a:ext cx="134173" cy="1669662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0" name="Rectangle 54">
                <a:extLst>
                  <a:ext uri="{FF2B5EF4-FFF2-40B4-BE49-F238E27FC236}">
                    <a16:creationId xmlns:a16="http://schemas.microsoft.com/office/drawing/2014/main" xmlns="" id="{4F3BD281-7BA9-417B-BD2D-B32B9F5753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14043" y="3309151"/>
                <a:ext cx="134173" cy="1254104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2" name="Rectangle 56">
                <a:extLst>
                  <a:ext uri="{FF2B5EF4-FFF2-40B4-BE49-F238E27FC236}">
                    <a16:creationId xmlns:a16="http://schemas.microsoft.com/office/drawing/2014/main" xmlns="" id="{C07AAEF0-BB2F-4D9B-B017-281342B937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15580" y="3692212"/>
                <a:ext cx="134173" cy="840418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4" name="Rectangle 58">
                <a:extLst>
                  <a:ext uri="{FF2B5EF4-FFF2-40B4-BE49-F238E27FC236}">
                    <a16:creationId xmlns:a16="http://schemas.microsoft.com/office/drawing/2014/main" xmlns="" id="{0EB9F2BC-5BA2-4639-894A-FEF137A342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3940" y="4078717"/>
                <a:ext cx="134173" cy="423004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3" name="Freeform 47">
                <a:extLst>
                  <a:ext uri="{FF2B5EF4-FFF2-40B4-BE49-F238E27FC236}">
                    <a16:creationId xmlns:a16="http://schemas.microsoft.com/office/drawing/2014/main" xmlns="" id="{0C388286-5D64-4582-80BD-11F32BD0A5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4000" y="2239963"/>
                <a:ext cx="1851025" cy="473075"/>
              </a:xfrm>
              <a:custGeom>
                <a:avLst/>
                <a:gdLst>
                  <a:gd name="T0" fmla="*/ 0 w 858"/>
                  <a:gd name="T1" fmla="*/ 220 h 220"/>
                  <a:gd name="T2" fmla="*/ 0 w 858"/>
                  <a:gd name="T3" fmla="*/ 66 h 220"/>
                  <a:gd name="T4" fmla="*/ 104 w 858"/>
                  <a:gd name="T5" fmla="*/ 0 h 220"/>
                  <a:gd name="T6" fmla="*/ 760 w 858"/>
                  <a:gd name="T7" fmla="*/ 0 h 220"/>
                  <a:gd name="T8" fmla="*/ 858 w 858"/>
                  <a:gd name="T9" fmla="*/ 91 h 220"/>
                  <a:gd name="T10" fmla="*/ 858 w 858"/>
                  <a:gd name="T11" fmla="*/ 220 h 220"/>
                  <a:gd name="T12" fmla="*/ 0 w 858"/>
                  <a:gd name="T13" fmla="*/ 220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58" h="220">
                    <a:moveTo>
                      <a:pt x="0" y="220"/>
                    </a:moveTo>
                    <a:cubicBezTo>
                      <a:pt x="0" y="66"/>
                      <a:pt x="0" y="66"/>
                      <a:pt x="0" y="66"/>
                    </a:cubicBezTo>
                    <a:cubicBezTo>
                      <a:pt x="0" y="66"/>
                      <a:pt x="16" y="8"/>
                      <a:pt x="104" y="0"/>
                    </a:cubicBezTo>
                    <a:cubicBezTo>
                      <a:pt x="760" y="0"/>
                      <a:pt x="760" y="0"/>
                      <a:pt x="760" y="0"/>
                    </a:cubicBezTo>
                    <a:cubicBezTo>
                      <a:pt x="760" y="0"/>
                      <a:pt x="852" y="12"/>
                      <a:pt x="858" y="91"/>
                    </a:cubicBezTo>
                    <a:cubicBezTo>
                      <a:pt x="858" y="220"/>
                      <a:pt x="858" y="220"/>
                      <a:pt x="858" y="220"/>
                    </a:cubicBezTo>
                    <a:lnTo>
                      <a:pt x="0" y="22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4" name="Freeform 48">
                <a:extLst>
                  <a:ext uri="{FF2B5EF4-FFF2-40B4-BE49-F238E27FC236}">
                    <a16:creationId xmlns:a16="http://schemas.microsoft.com/office/drawing/2014/main" xmlns="" id="{1BDAC405-436B-479C-88CB-04E3ABD864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7650" y="4733925"/>
                <a:ext cx="1851025" cy="477837"/>
              </a:xfrm>
              <a:custGeom>
                <a:avLst/>
                <a:gdLst>
                  <a:gd name="T0" fmla="*/ 0 w 858"/>
                  <a:gd name="T1" fmla="*/ 0 h 222"/>
                  <a:gd name="T2" fmla="*/ 858 w 858"/>
                  <a:gd name="T3" fmla="*/ 0 h 222"/>
                  <a:gd name="T4" fmla="*/ 858 w 858"/>
                  <a:gd name="T5" fmla="*/ 152 h 222"/>
                  <a:gd name="T6" fmla="*/ 781 w 858"/>
                  <a:gd name="T7" fmla="*/ 222 h 222"/>
                  <a:gd name="T8" fmla="*/ 102 w 858"/>
                  <a:gd name="T9" fmla="*/ 222 h 222"/>
                  <a:gd name="T10" fmla="*/ 0 w 858"/>
                  <a:gd name="T11" fmla="*/ 130 h 222"/>
                  <a:gd name="T12" fmla="*/ 0 w 858"/>
                  <a:gd name="T13" fmla="*/ 0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58" h="222">
                    <a:moveTo>
                      <a:pt x="0" y="0"/>
                    </a:moveTo>
                    <a:cubicBezTo>
                      <a:pt x="858" y="0"/>
                      <a:pt x="858" y="0"/>
                      <a:pt x="858" y="0"/>
                    </a:cubicBezTo>
                    <a:cubicBezTo>
                      <a:pt x="858" y="152"/>
                      <a:pt x="858" y="152"/>
                      <a:pt x="858" y="152"/>
                    </a:cubicBezTo>
                    <a:cubicBezTo>
                      <a:pt x="858" y="152"/>
                      <a:pt x="841" y="217"/>
                      <a:pt x="781" y="222"/>
                    </a:cubicBezTo>
                    <a:cubicBezTo>
                      <a:pt x="102" y="222"/>
                      <a:pt x="102" y="222"/>
                      <a:pt x="102" y="222"/>
                    </a:cubicBezTo>
                    <a:cubicBezTo>
                      <a:pt x="102" y="222"/>
                      <a:pt x="14" y="208"/>
                      <a:pt x="0" y="13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5" name="Freeform 49">
                <a:extLst>
                  <a:ext uri="{FF2B5EF4-FFF2-40B4-BE49-F238E27FC236}">
                    <a16:creationId xmlns:a16="http://schemas.microsoft.com/office/drawing/2014/main" xmlns="" id="{5368CB6A-B823-4910-8B0E-A39CC10739A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98438" y="2200275"/>
                <a:ext cx="1966912" cy="3048000"/>
              </a:xfrm>
              <a:custGeom>
                <a:avLst/>
                <a:gdLst>
                  <a:gd name="T0" fmla="*/ 912 w 912"/>
                  <a:gd name="T1" fmla="*/ 120 h 1418"/>
                  <a:gd name="T2" fmla="*/ 912 w 912"/>
                  <a:gd name="T3" fmla="*/ 1298 h 1418"/>
                  <a:gd name="T4" fmla="*/ 792 w 912"/>
                  <a:gd name="T5" fmla="*/ 1418 h 1418"/>
                  <a:gd name="T6" fmla="*/ 120 w 912"/>
                  <a:gd name="T7" fmla="*/ 1418 h 1418"/>
                  <a:gd name="T8" fmla="*/ 0 w 912"/>
                  <a:gd name="T9" fmla="*/ 1298 h 1418"/>
                  <a:gd name="T10" fmla="*/ 0 w 912"/>
                  <a:gd name="T11" fmla="*/ 120 h 1418"/>
                  <a:gd name="T12" fmla="*/ 120 w 912"/>
                  <a:gd name="T13" fmla="*/ 0 h 1418"/>
                  <a:gd name="T14" fmla="*/ 792 w 912"/>
                  <a:gd name="T15" fmla="*/ 0 h 1418"/>
                  <a:gd name="T16" fmla="*/ 912 w 912"/>
                  <a:gd name="T17" fmla="*/ 120 h 1418"/>
                  <a:gd name="T18" fmla="*/ 864 w 912"/>
                  <a:gd name="T19" fmla="*/ 1298 h 1418"/>
                  <a:gd name="T20" fmla="*/ 864 w 912"/>
                  <a:gd name="T21" fmla="*/ 1200 h 1418"/>
                  <a:gd name="T22" fmla="*/ 48 w 912"/>
                  <a:gd name="T23" fmla="*/ 1200 h 1418"/>
                  <a:gd name="T24" fmla="*/ 48 w 912"/>
                  <a:gd name="T25" fmla="*/ 1298 h 1418"/>
                  <a:gd name="T26" fmla="*/ 120 w 912"/>
                  <a:gd name="T27" fmla="*/ 1370 h 1418"/>
                  <a:gd name="T28" fmla="*/ 792 w 912"/>
                  <a:gd name="T29" fmla="*/ 1370 h 1418"/>
                  <a:gd name="T30" fmla="*/ 864 w 912"/>
                  <a:gd name="T31" fmla="*/ 1298 h 1418"/>
                  <a:gd name="T32" fmla="*/ 864 w 912"/>
                  <a:gd name="T33" fmla="*/ 1152 h 1418"/>
                  <a:gd name="T34" fmla="*/ 864 w 912"/>
                  <a:gd name="T35" fmla="*/ 266 h 1418"/>
                  <a:gd name="T36" fmla="*/ 48 w 912"/>
                  <a:gd name="T37" fmla="*/ 266 h 1418"/>
                  <a:gd name="T38" fmla="*/ 48 w 912"/>
                  <a:gd name="T39" fmla="*/ 1152 h 1418"/>
                  <a:gd name="T40" fmla="*/ 864 w 912"/>
                  <a:gd name="T41" fmla="*/ 1152 h 1418"/>
                  <a:gd name="T42" fmla="*/ 864 w 912"/>
                  <a:gd name="T43" fmla="*/ 218 h 1418"/>
                  <a:gd name="T44" fmla="*/ 864 w 912"/>
                  <a:gd name="T45" fmla="*/ 120 h 1418"/>
                  <a:gd name="T46" fmla="*/ 792 w 912"/>
                  <a:gd name="T47" fmla="*/ 48 h 1418"/>
                  <a:gd name="T48" fmla="*/ 120 w 912"/>
                  <a:gd name="T49" fmla="*/ 48 h 1418"/>
                  <a:gd name="T50" fmla="*/ 48 w 912"/>
                  <a:gd name="T51" fmla="*/ 120 h 1418"/>
                  <a:gd name="T52" fmla="*/ 48 w 912"/>
                  <a:gd name="T53" fmla="*/ 218 h 1418"/>
                  <a:gd name="T54" fmla="*/ 864 w 912"/>
                  <a:gd name="T55" fmla="*/ 218 h 1418"/>
                  <a:gd name="T56" fmla="*/ 864 w 912"/>
                  <a:gd name="T57" fmla="*/ 218 h 1418"/>
                  <a:gd name="T58" fmla="*/ 864 w 912"/>
                  <a:gd name="T59" fmla="*/ 218 h 1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912" h="1418">
                    <a:moveTo>
                      <a:pt x="912" y="120"/>
                    </a:moveTo>
                    <a:cubicBezTo>
                      <a:pt x="912" y="1298"/>
                      <a:pt x="912" y="1298"/>
                      <a:pt x="912" y="1298"/>
                    </a:cubicBezTo>
                    <a:cubicBezTo>
                      <a:pt x="912" y="1364"/>
                      <a:pt x="858" y="1418"/>
                      <a:pt x="792" y="1418"/>
                    </a:cubicBezTo>
                    <a:cubicBezTo>
                      <a:pt x="120" y="1418"/>
                      <a:pt x="120" y="1418"/>
                      <a:pt x="120" y="1418"/>
                    </a:cubicBezTo>
                    <a:cubicBezTo>
                      <a:pt x="54" y="1418"/>
                      <a:pt x="0" y="1364"/>
                      <a:pt x="0" y="1298"/>
                    </a:cubicBezTo>
                    <a:cubicBezTo>
                      <a:pt x="0" y="120"/>
                      <a:pt x="0" y="120"/>
                      <a:pt x="0" y="120"/>
                    </a:cubicBezTo>
                    <a:cubicBezTo>
                      <a:pt x="0" y="54"/>
                      <a:pt x="54" y="0"/>
                      <a:pt x="120" y="0"/>
                    </a:cubicBezTo>
                    <a:cubicBezTo>
                      <a:pt x="792" y="0"/>
                      <a:pt x="792" y="0"/>
                      <a:pt x="792" y="0"/>
                    </a:cubicBezTo>
                    <a:cubicBezTo>
                      <a:pt x="858" y="0"/>
                      <a:pt x="912" y="54"/>
                      <a:pt x="912" y="120"/>
                    </a:cubicBezTo>
                    <a:close/>
                    <a:moveTo>
                      <a:pt x="864" y="1298"/>
                    </a:moveTo>
                    <a:cubicBezTo>
                      <a:pt x="864" y="1200"/>
                      <a:pt x="864" y="1200"/>
                      <a:pt x="864" y="1200"/>
                    </a:cubicBezTo>
                    <a:cubicBezTo>
                      <a:pt x="48" y="1200"/>
                      <a:pt x="48" y="1200"/>
                      <a:pt x="48" y="1200"/>
                    </a:cubicBezTo>
                    <a:cubicBezTo>
                      <a:pt x="48" y="1298"/>
                      <a:pt x="48" y="1298"/>
                      <a:pt x="48" y="1298"/>
                    </a:cubicBezTo>
                    <a:cubicBezTo>
                      <a:pt x="48" y="1338"/>
                      <a:pt x="80" y="1370"/>
                      <a:pt x="120" y="1370"/>
                    </a:cubicBezTo>
                    <a:cubicBezTo>
                      <a:pt x="792" y="1370"/>
                      <a:pt x="792" y="1370"/>
                      <a:pt x="792" y="1370"/>
                    </a:cubicBezTo>
                    <a:cubicBezTo>
                      <a:pt x="832" y="1370"/>
                      <a:pt x="864" y="1338"/>
                      <a:pt x="864" y="1298"/>
                    </a:cubicBezTo>
                    <a:close/>
                    <a:moveTo>
                      <a:pt x="864" y="1152"/>
                    </a:moveTo>
                    <a:cubicBezTo>
                      <a:pt x="864" y="266"/>
                      <a:pt x="864" y="266"/>
                      <a:pt x="864" y="266"/>
                    </a:cubicBezTo>
                    <a:cubicBezTo>
                      <a:pt x="48" y="266"/>
                      <a:pt x="48" y="266"/>
                      <a:pt x="48" y="266"/>
                    </a:cubicBezTo>
                    <a:cubicBezTo>
                      <a:pt x="48" y="1152"/>
                      <a:pt x="48" y="1152"/>
                      <a:pt x="48" y="1152"/>
                    </a:cubicBezTo>
                    <a:lnTo>
                      <a:pt x="864" y="1152"/>
                    </a:lnTo>
                    <a:close/>
                    <a:moveTo>
                      <a:pt x="864" y="218"/>
                    </a:moveTo>
                    <a:cubicBezTo>
                      <a:pt x="864" y="120"/>
                      <a:pt x="864" y="120"/>
                      <a:pt x="864" y="120"/>
                    </a:cubicBezTo>
                    <a:cubicBezTo>
                      <a:pt x="864" y="80"/>
                      <a:pt x="832" y="48"/>
                      <a:pt x="792" y="48"/>
                    </a:cubicBezTo>
                    <a:cubicBezTo>
                      <a:pt x="120" y="48"/>
                      <a:pt x="120" y="48"/>
                      <a:pt x="120" y="48"/>
                    </a:cubicBezTo>
                    <a:cubicBezTo>
                      <a:pt x="80" y="48"/>
                      <a:pt x="48" y="80"/>
                      <a:pt x="48" y="120"/>
                    </a:cubicBezTo>
                    <a:cubicBezTo>
                      <a:pt x="48" y="218"/>
                      <a:pt x="48" y="218"/>
                      <a:pt x="48" y="218"/>
                    </a:cubicBezTo>
                    <a:lnTo>
                      <a:pt x="864" y="218"/>
                    </a:lnTo>
                    <a:close/>
                    <a:moveTo>
                      <a:pt x="864" y="218"/>
                    </a:moveTo>
                    <a:cubicBezTo>
                      <a:pt x="864" y="218"/>
                      <a:pt x="864" y="218"/>
                      <a:pt x="864" y="218"/>
                    </a:cubicBezTo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6" name="Freeform 50">
                <a:extLst>
                  <a:ext uri="{FF2B5EF4-FFF2-40B4-BE49-F238E27FC236}">
                    <a16:creationId xmlns:a16="http://schemas.microsoft.com/office/drawing/2014/main" xmlns="" id="{B05498EB-01B8-4468-9125-36C00C92E92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622425" y="2944813"/>
                <a:ext cx="320675" cy="1628775"/>
              </a:xfrm>
              <a:custGeom>
                <a:avLst/>
                <a:gdLst>
                  <a:gd name="T0" fmla="*/ 149 w 149"/>
                  <a:gd name="T1" fmla="*/ 24 h 758"/>
                  <a:gd name="T2" fmla="*/ 149 w 149"/>
                  <a:gd name="T3" fmla="*/ 734 h 758"/>
                  <a:gd name="T4" fmla="*/ 125 w 149"/>
                  <a:gd name="T5" fmla="*/ 758 h 758"/>
                  <a:gd name="T6" fmla="*/ 24 w 149"/>
                  <a:gd name="T7" fmla="*/ 758 h 758"/>
                  <a:gd name="T8" fmla="*/ 0 w 149"/>
                  <a:gd name="T9" fmla="*/ 734 h 758"/>
                  <a:gd name="T10" fmla="*/ 0 w 149"/>
                  <a:gd name="T11" fmla="*/ 24 h 758"/>
                  <a:gd name="T12" fmla="*/ 24 w 149"/>
                  <a:gd name="T13" fmla="*/ 0 h 758"/>
                  <a:gd name="T14" fmla="*/ 125 w 149"/>
                  <a:gd name="T15" fmla="*/ 0 h 758"/>
                  <a:gd name="T16" fmla="*/ 149 w 149"/>
                  <a:gd name="T17" fmla="*/ 24 h 758"/>
                  <a:gd name="T18" fmla="*/ 101 w 149"/>
                  <a:gd name="T19" fmla="*/ 710 h 758"/>
                  <a:gd name="T20" fmla="*/ 101 w 149"/>
                  <a:gd name="T21" fmla="*/ 48 h 758"/>
                  <a:gd name="T22" fmla="*/ 48 w 149"/>
                  <a:gd name="T23" fmla="*/ 48 h 758"/>
                  <a:gd name="T24" fmla="*/ 48 w 149"/>
                  <a:gd name="T25" fmla="*/ 710 h 758"/>
                  <a:gd name="T26" fmla="*/ 101 w 149"/>
                  <a:gd name="T27" fmla="*/ 710 h 758"/>
                  <a:gd name="T28" fmla="*/ 101 w 149"/>
                  <a:gd name="T29" fmla="*/ 710 h 758"/>
                  <a:gd name="T30" fmla="*/ 101 w 149"/>
                  <a:gd name="T31" fmla="*/ 710 h 7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9" h="758">
                    <a:moveTo>
                      <a:pt x="149" y="24"/>
                    </a:moveTo>
                    <a:cubicBezTo>
                      <a:pt x="149" y="734"/>
                      <a:pt x="149" y="734"/>
                      <a:pt x="149" y="734"/>
                    </a:cubicBezTo>
                    <a:cubicBezTo>
                      <a:pt x="149" y="747"/>
                      <a:pt x="138" y="758"/>
                      <a:pt x="125" y="758"/>
                    </a:cubicBezTo>
                    <a:cubicBezTo>
                      <a:pt x="24" y="758"/>
                      <a:pt x="24" y="758"/>
                      <a:pt x="24" y="758"/>
                    </a:cubicBezTo>
                    <a:cubicBezTo>
                      <a:pt x="11" y="758"/>
                      <a:pt x="0" y="747"/>
                      <a:pt x="0" y="73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11"/>
                      <a:pt x="11" y="0"/>
                      <a:pt x="24" y="0"/>
                    </a:cubicBezTo>
                    <a:cubicBezTo>
                      <a:pt x="125" y="0"/>
                      <a:pt x="125" y="0"/>
                      <a:pt x="125" y="0"/>
                    </a:cubicBezTo>
                    <a:cubicBezTo>
                      <a:pt x="138" y="0"/>
                      <a:pt x="149" y="11"/>
                      <a:pt x="149" y="24"/>
                    </a:cubicBezTo>
                    <a:close/>
                    <a:moveTo>
                      <a:pt x="101" y="710"/>
                    </a:moveTo>
                    <a:cubicBezTo>
                      <a:pt x="101" y="48"/>
                      <a:pt x="101" y="48"/>
                      <a:pt x="101" y="48"/>
                    </a:cubicBezTo>
                    <a:cubicBezTo>
                      <a:pt x="48" y="48"/>
                      <a:pt x="48" y="48"/>
                      <a:pt x="48" y="48"/>
                    </a:cubicBezTo>
                    <a:cubicBezTo>
                      <a:pt x="48" y="710"/>
                      <a:pt x="48" y="710"/>
                      <a:pt x="48" y="710"/>
                    </a:cubicBezTo>
                    <a:lnTo>
                      <a:pt x="101" y="710"/>
                    </a:lnTo>
                    <a:close/>
                    <a:moveTo>
                      <a:pt x="101" y="710"/>
                    </a:moveTo>
                    <a:cubicBezTo>
                      <a:pt x="101" y="710"/>
                      <a:pt x="101" y="710"/>
                      <a:pt x="101" y="710"/>
                    </a:cubicBezTo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8" name="Freeform 52">
                <a:extLst>
                  <a:ext uri="{FF2B5EF4-FFF2-40B4-BE49-F238E27FC236}">
                    <a16:creationId xmlns:a16="http://schemas.microsoft.com/office/drawing/2014/main" xmlns="" id="{F93EB5BC-04D8-4338-8CEE-1628BA58E54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220788" y="3298825"/>
                <a:ext cx="320675" cy="1274762"/>
              </a:xfrm>
              <a:custGeom>
                <a:avLst/>
                <a:gdLst>
                  <a:gd name="T0" fmla="*/ 149 w 149"/>
                  <a:gd name="T1" fmla="*/ 24 h 593"/>
                  <a:gd name="T2" fmla="*/ 149 w 149"/>
                  <a:gd name="T3" fmla="*/ 569 h 593"/>
                  <a:gd name="T4" fmla="*/ 125 w 149"/>
                  <a:gd name="T5" fmla="*/ 593 h 593"/>
                  <a:gd name="T6" fmla="*/ 24 w 149"/>
                  <a:gd name="T7" fmla="*/ 593 h 593"/>
                  <a:gd name="T8" fmla="*/ 0 w 149"/>
                  <a:gd name="T9" fmla="*/ 569 h 593"/>
                  <a:gd name="T10" fmla="*/ 0 w 149"/>
                  <a:gd name="T11" fmla="*/ 24 h 593"/>
                  <a:gd name="T12" fmla="*/ 24 w 149"/>
                  <a:gd name="T13" fmla="*/ 0 h 593"/>
                  <a:gd name="T14" fmla="*/ 125 w 149"/>
                  <a:gd name="T15" fmla="*/ 0 h 593"/>
                  <a:gd name="T16" fmla="*/ 149 w 149"/>
                  <a:gd name="T17" fmla="*/ 24 h 593"/>
                  <a:gd name="T18" fmla="*/ 101 w 149"/>
                  <a:gd name="T19" fmla="*/ 545 h 593"/>
                  <a:gd name="T20" fmla="*/ 101 w 149"/>
                  <a:gd name="T21" fmla="*/ 48 h 593"/>
                  <a:gd name="T22" fmla="*/ 48 w 149"/>
                  <a:gd name="T23" fmla="*/ 48 h 593"/>
                  <a:gd name="T24" fmla="*/ 48 w 149"/>
                  <a:gd name="T25" fmla="*/ 545 h 593"/>
                  <a:gd name="T26" fmla="*/ 101 w 149"/>
                  <a:gd name="T27" fmla="*/ 545 h 593"/>
                  <a:gd name="T28" fmla="*/ 101 w 149"/>
                  <a:gd name="T29" fmla="*/ 545 h 593"/>
                  <a:gd name="T30" fmla="*/ 101 w 149"/>
                  <a:gd name="T31" fmla="*/ 545 h 5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9" h="593">
                    <a:moveTo>
                      <a:pt x="149" y="24"/>
                    </a:moveTo>
                    <a:cubicBezTo>
                      <a:pt x="149" y="569"/>
                      <a:pt x="149" y="569"/>
                      <a:pt x="149" y="569"/>
                    </a:cubicBezTo>
                    <a:cubicBezTo>
                      <a:pt x="149" y="582"/>
                      <a:pt x="138" y="593"/>
                      <a:pt x="125" y="593"/>
                    </a:cubicBezTo>
                    <a:cubicBezTo>
                      <a:pt x="24" y="593"/>
                      <a:pt x="24" y="593"/>
                      <a:pt x="24" y="593"/>
                    </a:cubicBezTo>
                    <a:cubicBezTo>
                      <a:pt x="11" y="593"/>
                      <a:pt x="0" y="582"/>
                      <a:pt x="0" y="569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10"/>
                      <a:pt x="11" y="0"/>
                      <a:pt x="24" y="0"/>
                    </a:cubicBezTo>
                    <a:cubicBezTo>
                      <a:pt x="125" y="0"/>
                      <a:pt x="125" y="0"/>
                      <a:pt x="125" y="0"/>
                    </a:cubicBezTo>
                    <a:cubicBezTo>
                      <a:pt x="138" y="0"/>
                      <a:pt x="149" y="10"/>
                      <a:pt x="149" y="24"/>
                    </a:cubicBezTo>
                    <a:close/>
                    <a:moveTo>
                      <a:pt x="101" y="545"/>
                    </a:moveTo>
                    <a:cubicBezTo>
                      <a:pt x="101" y="48"/>
                      <a:pt x="101" y="48"/>
                      <a:pt x="101" y="48"/>
                    </a:cubicBezTo>
                    <a:cubicBezTo>
                      <a:pt x="48" y="48"/>
                      <a:pt x="48" y="48"/>
                      <a:pt x="48" y="48"/>
                    </a:cubicBezTo>
                    <a:cubicBezTo>
                      <a:pt x="48" y="545"/>
                      <a:pt x="48" y="545"/>
                      <a:pt x="48" y="545"/>
                    </a:cubicBezTo>
                    <a:lnTo>
                      <a:pt x="101" y="545"/>
                    </a:lnTo>
                    <a:close/>
                    <a:moveTo>
                      <a:pt x="101" y="545"/>
                    </a:moveTo>
                    <a:cubicBezTo>
                      <a:pt x="101" y="545"/>
                      <a:pt x="101" y="545"/>
                      <a:pt x="101" y="545"/>
                    </a:cubicBezTo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9" name="Freeform 53">
                <a:extLst>
                  <a:ext uri="{FF2B5EF4-FFF2-40B4-BE49-F238E27FC236}">
                    <a16:creationId xmlns:a16="http://schemas.microsoft.com/office/drawing/2014/main" xmlns="" id="{02CF8961-9A0B-4AEB-807A-522058D851F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09638" y="2435225"/>
                <a:ext cx="544512" cy="103187"/>
              </a:xfrm>
              <a:custGeom>
                <a:avLst/>
                <a:gdLst>
                  <a:gd name="T0" fmla="*/ 228 w 252"/>
                  <a:gd name="T1" fmla="*/ 0 h 48"/>
                  <a:gd name="T2" fmla="*/ 252 w 252"/>
                  <a:gd name="T3" fmla="*/ 24 h 48"/>
                  <a:gd name="T4" fmla="*/ 228 w 252"/>
                  <a:gd name="T5" fmla="*/ 48 h 48"/>
                  <a:gd name="T6" fmla="*/ 24 w 252"/>
                  <a:gd name="T7" fmla="*/ 48 h 48"/>
                  <a:gd name="T8" fmla="*/ 0 w 252"/>
                  <a:gd name="T9" fmla="*/ 24 h 48"/>
                  <a:gd name="T10" fmla="*/ 24 w 252"/>
                  <a:gd name="T11" fmla="*/ 0 h 48"/>
                  <a:gd name="T12" fmla="*/ 228 w 252"/>
                  <a:gd name="T13" fmla="*/ 0 h 48"/>
                  <a:gd name="T14" fmla="*/ 228 w 252"/>
                  <a:gd name="T15" fmla="*/ 0 h 48"/>
                  <a:gd name="T16" fmla="*/ 228 w 252"/>
                  <a:gd name="T1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2" h="48">
                    <a:moveTo>
                      <a:pt x="228" y="0"/>
                    </a:moveTo>
                    <a:cubicBezTo>
                      <a:pt x="242" y="0"/>
                      <a:pt x="252" y="11"/>
                      <a:pt x="252" y="24"/>
                    </a:cubicBezTo>
                    <a:cubicBezTo>
                      <a:pt x="252" y="37"/>
                      <a:pt x="242" y="48"/>
                      <a:pt x="228" y="48"/>
                    </a:cubicBezTo>
                    <a:cubicBezTo>
                      <a:pt x="24" y="48"/>
                      <a:pt x="24" y="48"/>
                      <a:pt x="24" y="48"/>
                    </a:cubicBezTo>
                    <a:cubicBezTo>
                      <a:pt x="10" y="48"/>
                      <a:pt x="0" y="37"/>
                      <a:pt x="0" y="24"/>
                    </a:cubicBezTo>
                    <a:cubicBezTo>
                      <a:pt x="0" y="11"/>
                      <a:pt x="10" y="0"/>
                      <a:pt x="24" y="0"/>
                    </a:cubicBezTo>
                    <a:lnTo>
                      <a:pt x="228" y="0"/>
                    </a:lnTo>
                    <a:close/>
                    <a:moveTo>
                      <a:pt x="228" y="0"/>
                    </a:moveTo>
                    <a:cubicBezTo>
                      <a:pt x="228" y="0"/>
                      <a:pt x="228" y="0"/>
                      <a:pt x="228" y="0"/>
                    </a:cubicBezTo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1" name="Freeform 55">
                <a:extLst>
                  <a:ext uri="{FF2B5EF4-FFF2-40B4-BE49-F238E27FC236}">
                    <a16:creationId xmlns:a16="http://schemas.microsoft.com/office/drawing/2014/main" xmlns="" id="{01C43264-3AE9-4A58-986D-9FA59CCF79B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22325" y="3651250"/>
                <a:ext cx="320675" cy="922337"/>
              </a:xfrm>
              <a:custGeom>
                <a:avLst/>
                <a:gdLst>
                  <a:gd name="T0" fmla="*/ 149 w 149"/>
                  <a:gd name="T1" fmla="*/ 24 h 429"/>
                  <a:gd name="T2" fmla="*/ 149 w 149"/>
                  <a:gd name="T3" fmla="*/ 405 h 429"/>
                  <a:gd name="T4" fmla="*/ 125 w 149"/>
                  <a:gd name="T5" fmla="*/ 429 h 429"/>
                  <a:gd name="T6" fmla="*/ 24 w 149"/>
                  <a:gd name="T7" fmla="*/ 429 h 429"/>
                  <a:gd name="T8" fmla="*/ 0 w 149"/>
                  <a:gd name="T9" fmla="*/ 405 h 429"/>
                  <a:gd name="T10" fmla="*/ 0 w 149"/>
                  <a:gd name="T11" fmla="*/ 24 h 429"/>
                  <a:gd name="T12" fmla="*/ 24 w 149"/>
                  <a:gd name="T13" fmla="*/ 0 h 429"/>
                  <a:gd name="T14" fmla="*/ 125 w 149"/>
                  <a:gd name="T15" fmla="*/ 0 h 429"/>
                  <a:gd name="T16" fmla="*/ 149 w 149"/>
                  <a:gd name="T17" fmla="*/ 24 h 429"/>
                  <a:gd name="T18" fmla="*/ 101 w 149"/>
                  <a:gd name="T19" fmla="*/ 381 h 429"/>
                  <a:gd name="T20" fmla="*/ 101 w 149"/>
                  <a:gd name="T21" fmla="*/ 48 h 429"/>
                  <a:gd name="T22" fmla="*/ 48 w 149"/>
                  <a:gd name="T23" fmla="*/ 48 h 429"/>
                  <a:gd name="T24" fmla="*/ 48 w 149"/>
                  <a:gd name="T25" fmla="*/ 381 h 429"/>
                  <a:gd name="T26" fmla="*/ 101 w 149"/>
                  <a:gd name="T27" fmla="*/ 381 h 429"/>
                  <a:gd name="T28" fmla="*/ 101 w 149"/>
                  <a:gd name="T29" fmla="*/ 381 h 429"/>
                  <a:gd name="T30" fmla="*/ 101 w 149"/>
                  <a:gd name="T31" fmla="*/ 381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9" h="429">
                    <a:moveTo>
                      <a:pt x="149" y="24"/>
                    </a:moveTo>
                    <a:cubicBezTo>
                      <a:pt x="149" y="405"/>
                      <a:pt x="149" y="405"/>
                      <a:pt x="149" y="405"/>
                    </a:cubicBezTo>
                    <a:cubicBezTo>
                      <a:pt x="149" y="418"/>
                      <a:pt x="138" y="429"/>
                      <a:pt x="125" y="429"/>
                    </a:cubicBezTo>
                    <a:cubicBezTo>
                      <a:pt x="24" y="429"/>
                      <a:pt x="24" y="429"/>
                      <a:pt x="24" y="429"/>
                    </a:cubicBezTo>
                    <a:cubicBezTo>
                      <a:pt x="11" y="429"/>
                      <a:pt x="0" y="418"/>
                      <a:pt x="0" y="405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11"/>
                      <a:pt x="11" y="0"/>
                      <a:pt x="24" y="0"/>
                    </a:cubicBezTo>
                    <a:cubicBezTo>
                      <a:pt x="125" y="0"/>
                      <a:pt x="125" y="0"/>
                      <a:pt x="125" y="0"/>
                    </a:cubicBezTo>
                    <a:cubicBezTo>
                      <a:pt x="138" y="0"/>
                      <a:pt x="149" y="11"/>
                      <a:pt x="149" y="24"/>
                    </a:cubicBezTo>
                    <a:close/>
                    <a:moveTo>
                      <a:pt x="101" y="381"/>
                    </a:moveTo>
                    <a:cubicBezTo>
                      <a:pt x="101" y="48"/>
                      <a:pt x="101" y="48"/>
                      <a:pt x="101" y="48"/>
                    </a:cubicBezTo>
                    <a:cubicBezTo>
                      <a:pt x="48" y="48"/>
                      <a:pt x="48" y="48"/>
                      <a:pt x="48" y="48"/>
                    </a:cubicBezTo>
                    <a:cubicBezTo>
                      <a:pt x="48" y="381"/>
                      <a:pt x="48" y="381"/>
                      <a:pt x="48" y="381"/>
                    </a:cubicBezTo>
                    <a:lnTo>
                      <a:pt x="101" y="381"/>
                    </a:lnTo>
                    <a:close/>
                    <a:moveTo>
                      <a:pt x="101" y="381"/>
                    </a:moveTo>
                    <a:cubicBezTo>
                      <a:pt x="101" y="381"/>
                      <a:pt x="101" y="381"/>
                      <a:pt x="101" y="381"/>
                    </a:cubicBezTo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3" name="Freeform 57">
                <a:extLst>
                  <a:ext uri="{FF2B5EF4-FFF2-40B4-BE49-F238E27FC236}">
                    <a16:creationId xmlns:a16="http://schemas.microsoft.com/office/drawing/2014/main" xmlns="" id="{D9193DC1-FEC4-4943-A524-1A283535730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20688" y="4006850"/>
                <a:ext cx="320675" cy="566737"/>
              </a:xfrm>
              <a:custGeom>
                <a:avLst/>
                <a:gdLst>
                  <a:gd name="T0" fmla="*/ 149 w 149"/>
                  <a:gd name="T1" fmla="*/ 24 h 264"/>
                  <a:gd name="T2" fmla="*/ 149 w 149"/>
                  <a:gd name="T3" fmla="*/ 240 h 264"/>
                  <a:gd name="T4" fmla="*/ 125 w 149"/>
                  <a:gd name="T5" fmla="*/ 264 h 264"/>
                  <a:gd name="T6" fmla="*/ 24 w 149"/>
                  <a:gd name="T7" fmla="*/ 264 h 264"/>
                  <a:gd name="T8" fmla="*/ 0 w 149"/>
                  <a:gd name="T9" fmla="*/ 240 h 264"/>
                  <a:gd name="T10" fmla="*/ 0 w 149"/>
                  <a:gd name="T11" fmla="*/ 24 h 264"/>
                  <a:gd name="T12" fmla="*/ 24 w 149"/>
                  <a:gd name="T13" fmla="*/ 0 h 264"/>
                  <a:gd name="T14" fmla="*/ 125 w 149"/>
                  <a:gd name="T15" fmla="*/ 0 h 264"/>
                  <a:gd name="T16" fmla="*/ 149 w 149"/>
                  <a:gd name="T17" fmla="*/ 24 h 264"/>
                  <a:gd name="T18" fmla="*/ 101 w 149"/>
                  <a:gd name="T19" fmla="*/ 216 h 264"/>
                  <a:gd name="T20" fmla="*/ 101 w 149"/>
                  <a:gd name="T21" fmla="*/ 48 h 264"/>
                  <a:gd name="T22" fmla="*/ 48 w 149"/>
                  <a:gd name="T23" fmla="*/ 48 h 264"/>
                  <a:gd name="T24" fmla="*/ 48 w 149"/>
                  <a:gd name="T25" fmla="*/ 216 h 264"/>
                  <a:gd name="T26" fmla="*/ 101 w 149"/>
                  <a:gd name="T27" fmla="*/ 216 h 264"/>
                  <a:gd name="T28" fmla="*/ 101 w 149"/>
                  <a:gd name="T29" fmla="*/ 216 h 264"/>
                  <a:gd name="T30" fmla="*/ 101 w 149"/>
                  <a:gd name="T31" fmla="*/ 216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9" h="264">
                    <a:moveTo>
                      <a:pt x="149" y="24"/>
                    </a:moveTo>
                    <a:cubicBezTo>
                      <a:pt x="149" y="240"/>
                      <a:pt x="149" y="240"/>
                      <a:pt x="149" y="240"/>
                    </a:cubicBezTo>
                    <a:cubicBezTo>
                      <a:pt x="149" y="253"/>
                      <a:pt x="138" y="264"/>
                      <a:pt x="125" y="264"/>
                    </a:cubicBezTo>
                    <a:cubicBezTo>
                      <a:pt x="24" y="264"/>
                      <a:pt x="24" y="264"/>
                      <a:pt x="24" y="264"/>
                    </a:cubicBezTo>
                    <a:cubicBezTo>
                      <a:pt x="11" y="264"/>
                      <a:pt x="0" y="253"/>
                      <a:pt x="0" y="240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11"/>
                      <a:pt x="11" y="0"/>
                      <a:pt x="24" y="0"/>
                    </a:cubicBezTo>
                    <a:cubicBezTo>
                      <a:pt x="125" y="0"/>
                      <a:pt x="125" y="0"/>
                      <a:pt x="125" y="0"/>
                    </a:cubicBezTo>
                    <a:cubicBezTo>
                      <a:pt x="138" y="0"/>
                      <a:pt x="149" y="11"/>
                      <a:pt x="149" y="24"/>
                    </a:cubicBezTo>
                    <a:close/>
                    <a:moveTo>
                      <a:pt x="101" y="216"/>
                    </a:moveTo>
                    <a:cubicBezTo>
                      <a:pt x="101" y="48"/>
                      <a:pt x="101" y="48"/>
                      <a:pt x="101" y="48"/>
                    </a:cubicBezTo>
                    <a:cubicBezTo>
                      <a:pt x="48" y="48"/>
                      <a:pt x="48" y="48"/>
                      <a:pt x="48" y="48"/>
                    </a:cubicBezTo>
                    <a:cubicBezTo>
                      <a:pt x="48" y="216"/>
                      <a:pt x="48" y="216"/>
                      <a:pt x="48" y="216"/>
                    </a:cubicBezTo>
                    <a:lnTo>
                      <a:pt x="101" y="216"/>
                    </a:lnTo>
                    <a:close/>
                    <a:moveTo>
                      <a:pt x="101" y="216"/>
                    </a:moveTo>
                    <a:cubicBezTo>
                      <a:pt x="101" y="216"/>
                      <a:pt x="101" y="216"/>
                      <a:pt x="101" y="216"/>
                    </a:cubicBezTo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114" name="Group 113">
              <a:extLst>
                <a:ext uri="{FF2B5EF4-FFF2-40B4-BE49-F238E27FC236}">
                  <a16:creationId xmlns:a16="http://schemas.microsoft.com/office/drawing/2014/main" xmlns="" id="{D1D779B2-7FF8-450D-9BFA-1305E4476088}"/>
                </a:ext>
              </a:extLst>
            </p:cNvPr>
            <p:cNvGrpSpPr/>
            <p:nvPr/>
          </p:nvGrpSpPr>
          <p:grpSpPr>
            <a:xfrm>
              <a:off x="8076396" y="3497362"/>
              <a:ext cx="381812" cy="490704"/>
              <a:chOff x="755651" y="2052638"/>
              <a:chExt cx="1781175" cy="2289175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109" name="Freeform 62">
                <a:extLst>
                  <a:ext uri="{FF2B5EF4-FFF2-40B4-BE49-F238E27FC236}">
                    <a16:creationId xmlns:a16="http://schemas.microsoft.com/office/drawing/2014/main" xmlns="" id="{90B0D946-D40C-4CC7-BE4D-237EC2E18EB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224087" y="3476625"/>
                <a:ext cx="239715" cy="571501"/>
              </a:xfrm>
              <a:custGeom>
                <a:avLst/>
                <a:gdLst>
                  <a:gd name="T0" fmla="*/ 3 w 146"/>
                  <a:gd name="T1" fmla="*/ 0 h 349"/>
                  <a:gd name="T2" fmla="*/ 146 w 146"/>
                  <a:gd name="T3" fmla="*/ 349 h 349"/>
                  <a:gd name="T4" fmla="*/ 0 w 146"/>
                  <a:gd name="T5" fmla="*/ 341 h 349"/>
                  <a:gd name="T6" fmla="*/ 3 w 146"/>
                  <a:gd name="T7" fmla="*/ 0 h 349"/>
                  <a:gd name="T8" fmla="*/ 3 w 146"/>
                  <a:gd name="T9" fmla="*/ 0 h 349"/>
                  <a:gd name="T10" fmla="*/ 3 w 146"/>
                  <a:gd name="T11" fmla="*/ 0 h 3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6" h="349">
                    <a:moveTo>
                      <a:pt x="3" y="0"/>
                    </a:moveTo>
                    <a:cubicBezTo>
                      <a:pt x="59" y="83"/>
                      <a:pt x="137" y="220"/>
                      <a:pt x="146" y="349"/>
                    </a:cubicBezTo>
                    <a:cubicBezTo>
                      <a:pt x="88" y="348"/>
                      <a:pt x="32" y="344"/>
                      <a:pt x="0" y="341"/>
                    </a:cubicBezTo>
                    <a:cubicBezTo>
                      <a:pt x="13" y="229"/>
                      <a:pt x="14" y="115"/>
                      <a:pt x="3" y="0"/>
                    </a:cubicBezTo>
                    <a:close/>
                    <a:moveTo>
                      <a:pt x="3" y="0"/>
                    </a:moveTo>
                    <a:cubicBezTo>
                      <a:pt x="3" y="0"/>
                      <a:pt x="3" y="0"/>
                      <a:pt x="3" y="0"/>
                    </a:cubicBezTo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0" name="Freeform 63">
                <a:extLst>
                  <a:ext uri="{FF2B5EF4-FFF2-40B4-BE49-F238E27FC236}">
                    <a16:creationId xmlns:a16="http://schemas.microsoft.com/office/drawing/2014/main" xmlns="" id="{50511FBB-885C-4C4D-8B5A-733B15E1C9B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97862" y="4096313"/>
                <a:ext cx="895159" cy="204034"/>
              </a:xfrm>
              <a:custGeom>
                <a:avLst/>
                <a:gdLst>
                  <a:gd name="T0" fmla="*/ 504 w 513"/>
                  <a:gd name="T1" fmla="*/ 0 h 94"/>
                  <a:gd name="T2" fmla="*/ 513 w 513"/>
                  <a:gd name="T3" fmla="*/ 77 h 94"/>
                  <a:gd name="T4" fmla="*/ 0 w 513"/>
                  <a:gd name="T5" fmla="*/ 77 h 94"/>
                  <a:gd name="T6" fmla="*/ 9 w 513"/>
                  <a:gd name="T7" fmla="*/ 0 h 94"/>
                  <a:gd name="T8" fmla="*/ 257 w 513"/>
                  <a:gd name="T9" fmla="*/ 16 h 94"/>
                  <a:gd name="T10" fmla="*/ 504 w 513"/>
                  <a:gd name="T11" fmla="*/ 0 h 94"/>
                  <a:gd name="T12" fmla="*/ 504 w 513"/>
                  <a:gd name="T13" fmla="*/ 0 h 94"/>
                  <a:gd name="T14" fmla="*/ 504 w 513"/>
                  <a:gd name="T15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13" h="94">
                    <a:moveTo>
                      <a:pt x="504" y="0"/>
                    </a:moveTo>
                    <a:cubicBezTo>
                      <a:pt x="513" y="77"/>
                      <a:pt x="513" y="77"/>
                      <a:pt x="513" y="77"/>
                    </a:cubicBezTo>
                    <a:cubicBezTo>
                      <a:pt x="343" y="94"/>
                      <a:pt x="170" y="94"/>
                      <a:pt x="0" y="77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91" y="11"/>
                      <a:pt x="174" y="16"/>
                      <a:pt x="257" y="16"/>
                    </a:cubicBezTo>
                    <a:cubicBezTo>
                      <a:pt x="339" y="16"/>
                      <a:pt x="422" y="11"/>
                      <a:pt x="504" y="0"/>
                    </a:cubicBezTo>
                    <a:close/>
                    <a:moveTo>
                      <a:pt x="504" y="0"/>
                    </a:moveTo>
                    <a:cubicBezTo>
                      <a:pt x="504" y="0"/>
                      <a:pt x="504" y="0"/>
                      <a:pt x="504" y="0"/>
                    </a:cubicBezTo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1" name="Freeform 64">
                <a:extLst>
                  <a:ext uri="{FF2B5EF4-FFF2-40B4-BE49-F238E27FC236}">
                    <a16:creationId xmlns:a16="http://schemas.microsoft.com/office/drawing/2014/main" xmlns="" id="{5B3CBF1D-8FF3-465B-AD25-4F52D169D0F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390653" y="2143126"/>
                <a:ext cx="511176" cy="490536"/>
              </a:xfrm>
              <a:custGeom>
                <a:avLst/>
                <a:gdLst>
                  <a:gd name="T0" fmla="*/ 156 w 312"/>
                  <a:gd name="T1" fmla="*/ 0 h 300"/>
                  <a:gd name="T2" fmla="*/ 312 w 312"/>
                  <a:gd name="T3" fmla="*/ 265 h 300"/>
                  <a:gd name="T4" fmla="*/ 156 w 312"/>
                  <a:gd name="T5" fmla="*/ 300 h 300"/>
                  <a:gd name="T6" fmla="*/ 0 w 312"/>
                  <a:gd name="T7" fmla="*/ 265 h 300"/>
                  <a:gd name="T8" fmla="*/ 156 w 312"/>
                  <a:gd name="T9" fmla="*/ 0 h 300"/>
                  <a:gd name="T10" fmla="*/ 156 w 312"/>
                  <a:gd name="T11" fmla="*/ 0 h 300"/>
                  <a:gd name="T12" fmla="*/ 156 w 312"/>
                  <a:gd name="T13" fmla="*/ 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2" h="300">
                    <a:moveTo>
                      <a:pt x="156" y="0"/>
                    </a:moveTo>
                    <a:cubicBezTo>
                      <a:pt x="215" y="85"/>
                      <a:pt x="267" y="174"/>
                      <a:pt x="312" y="265"/>
                    </a:cubicBezTo>
                    <a:cubicBezTo>
                      <a:pt x="263" y="288"/>
                      <a:pt x="210" y="300"/>
                      <a:pt x="156" y="300"/>
                    </a:cubicBezTo>
                    <a:cubicBezTo>
                      <a:pt x="102" y="300"/>
                      <a:pt x="48" y="288"/>
                      <a:pt x="0" y="265"/>
                    </a:cubicBezTo>
                    <a:cubicBezTo>
                      <a:pt x="44" y="174"/>
                      <a:pt x="96" y="85"/>
                      <a:pt x="156" y="0"/>
                    </a:cubicBezTo>
                    <a:close/>
                    <a:moveTo>
                      <a:pt x="156" y="0"/>
                    </a:moveTo>
                    <a:cubicBezTo>
                      <a:pt x="156" y="0"/>
                      <a:pt x="156" y="0"/>
                      <a:pt x="156" y="0"/>
                    </a:cubicBezTo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2" name="Freeform 65">
                <a:extLst>
                  <a:ext uri="{FF2B5EF4-FFF2-40B4-BE49-F238E27FC236}">
                    <a16:creationId xmlns:a16="http://schemas.microsoft.com/office/drawing/2014/main" xmlns="" id="{85587615-B56D-4D07-8D09-F1B11C1EA90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23913" y="3465514"/>
                <a:ext cx="247652" cy="593723"/>
              </a:xfrm>
              <a:custGeom>
                <a:avLst/>
                <a:gdLst>
                  <a:gd name="T0" fmla="*/ 149 w 151"/>
                  <a:gd name="T1" fmla="*/ 0 h 363"/>
                  <a:gd name="T2" fmla="*/ 151 w 151"/>
                  <a:gd name="T3" fmla="*/ 354 h 363"/>
                  <a:gd name="T4" fmla="*/ 0 w 151"/>
                  <a:gd name="T5" fmla="*/ 363 h 363"/>
                  <a:gd name="T6" fmla="*/ 149 w 151"/>
                  <a:gd name="T7" fmla="*/ 0 h 363"/>
                  <a:gd name="T8" fmla="*/ 149 w 151"/>
                  <a:gd name="T9" fmla="*/ 0 h 363"/>
                  <a:gd name="T10" fmla="*/ 149 w 151"/>
                  <a:gd name="T11" fmla="*/ 0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1" h="363">
                    <a:moveTo>
                      <a:pt x="149" y="0"/>
                    </a:moveTo>
                    <a:cubicBezTo>
                      <a:pt x="137" y="119"/>
                      <a:pt x="138" y="238"/>
                      <a:pt x="151" y="354"/>
                    </a:cubicBezTo>
                    <a:cubicBezTo>
                      <a:pt x="119" y="357"/>
                      <a:pt x="60" y="362"/>
                      <a:pt x="0" y="363"/>
                    </a:cubicBezTo>
                    <a:cubicBezTo>
                      <a:pt x="10" y="229"/>
                      <a:pt x="91" y="87"/>
                      <a:pt x="149" y="0"/>
                    </a:cubicBezTo>
                    <a:close/>
                    <a:moveTo>
                      <a:pt x="149" y="0"/>
                    </a:moveTo>
                    <a:cubicBezTo>
                      <a:pt x="149" y="0"/>
                      <a:pt x="149" y="0"/>
                      <a:pt x="149" y="0"/>
                    </a:cubicBezTo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3" name="Freeform 66">
                <a:extLst>
                  <a:ext uri="{FF2B5EF4-FFF2-40B4-BE49-F238E27FC236}">
                    <a16:creationId xmlns:a16="http://schemas.microsoft.com/office/drawing/2014/main" xmlns="" id="{15650EEA-BAF5-4814-8003-1760F4FD399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55651" y="2052638"/>
                <a:ext cx="1781175" cy="2289175"/>
              </a:xfrm>
              <a:custGeom>
                <a:avLst/>
                <a:gdLst>
                  <a:gd name="T0" fmla="*/ 1086 w 1086"/>
                  <a:gd name="T1" fmla="*/ 1238 h 1400"/>
                  <a:gd name="T2" fmla="*/ 1062 w 1086"/>
                  <a:gd name="T3" fmla="*/ 1262 h 1400"/>
                  <a:gd name="T4" fmla="*/ 874 w 1086"/>
                  <a:gd name="T5" fmla="*/ 1251 h 1400"/>
                  <a:gd name="T6" fmla="*/ 820 w 1086"/>
                  <a:gd name="T7" fmla="*/ 1261 h 1400"/>
                  <a:gd name="T8" fmla="*/ 831 w 1086"/>
                  <a:gd name="T9" fmla="*/ 1359 h 1400"/>
                  <a:gd name="T10" fmla="*/ 826 w 1086"/>
                  <a:gd name="T11" fmla="*/ 1376 h 1400"/>
                  <a:gd name="T12" fmla="*/ 810 w 1086"/>
                  <a:gd name="T13" fmla="*/ 1385 h 1400"/>
                  <a:gd name="T14" fmla="*/ 542 w 1086"/>
                  <a:gd name="T15" fmla="*/ 1400 h 1400"/>
                  <a:gd name="T16" fmla="*/ 275 w 1086"/>
                  <a:gd name="T17" fmla="*/ 1385 h 1400"/>
                  <a:gd name="T18" fmla="*/ 259 w 1086"/>
                  <a:gd name="T19" fmla="*/ 1376 h 1400"/>
                  <a:gd name="T20" fmla="*/ 254 w 1086"/>
                  <a:gd name="T21" fmla="*/ 1359 h 1400"/>
                  <a:gd name="T22" fmla="*/ 265 w 1086"/>
                  <a:gd name="T23" fmla="*/ 1261 h 1400"/>
                  <a:gd name="T24" fmla="*/ 212 w 1086"/>
                  <a:gd name="T25" fmla="*/ 1251 h 1400"/>
                  <a:gd name="T26" fmla="*/ 24 w 1086"/>
                  <a:gd name="T27" fmla="*/ 1262 h 1400"/>
                  <a:gd name="T28" fmla="*/ 0 w 1086"/>
                  <a:gd name="T29" fmla="*/ 1238 h 1400"/>
                  <a:gd name="T30" fmla="*/ 101 w 1086"/>
                  <a:gd name="T31" fmla="*/ 927 h 1400"/>
                  <a:gd name="T32" fmla="*/ 196 w 1086"/>
                  <a:gd name="T33" fmla="*/ 787 h 1400"/>
                  <a:gd name="T34" fmla="*/ 233 w 1086"/>
                  <a:gd name="T35" fmla="*/ 614 h 1400"/>
                  <a:gd name="T36" fmla="*/ 523 w 1086"/>
                  <a:gd name="T37" fmla="*/ 10 h 1400"/>
                  <a:gd name="T38" fmla="*/ 543 w 1086"/>
                  <a:gd name="T39" fmla="*/ 0 h 1400"/>
                  <a:gd name="T40" fmla="*/ 562 w 1086"/>
                  <a:gd name="T41" fmla="*/ 10 h 1400"/>
                  <a:gd name="T42" fmla="*/ 852 w 1086"/>
                  <a:gd name="T43" fmla="*/ 614 h 1400"/>
                  <a:gd name="T44" fmla="*/ 889 w 1086"/>
                  <a:gd name="T45" fmla="*/ 787 h 1400"/>
                  <a:gd name="T46" fmla="*/ 985 w 1086"/>
                  <a:gd name="T47" fmla="*/ 927 h 1400"/>
                  <a:gd name="T48" fmla="*/ 1086 w 1086"/>
                  <a:gd name="T49" fmla="*/ 1238 h 1400"/>
                  <a:gd name="T50" fmla="*/ 1037 w 1086"/>
                  <a:gd name="T51" fmla="*/ 1213 h 1400"/>
                  <a:gd name="T52" fmla="*/ 902 w 1086"/>
                  <a:gd name="T53" fmla="*/ 886 h 1400"/>
                  <a:gd name="T54" fmla="*/ 900 w 1086"/>
                  <a:gd name="T55" fmla="*/ 1206 h 1400"/>
                  <a:gd name="T56" fmla="*/ 1037 w 1086"/>
                  <a:gd name="T57" fmla="*/ 1213 h 1400"/>
                  <a:gd name="T58" fmla="*/ 851 w 1086"/>
                  <a:gd name="T59" fmla="*/ 1207 h 1400"/>
                  <a:gd name="T60" fmla="*/ 806 w 1086"/>
                  <a:gd name="T61" fmla="*/ 627 h 1400"/>
                  <a:gd name="T62" fmla="*/ 708 w 1086"/>
                  <a:gd name="T63" fmla="*/ 355 h 1400"/>
                  <a:gd name="T64" fmla="*/ 543 w 1086"/>
                  <a:gd name="T65" fmla="*/ 392 h 1400"/>
                  <a:gd name="T66" fmla="*/ 377 w 1086"/>
                  <a:gd name="T67" fmla="*/ 355 h 1400"/>
                  <a:gd name="T68" fmla="*/ 280 w 1086"/>
                  <a:gd name="T69" fmla="*/ 627 h 1400"/>
                  <a:gd name="T70" fmla="*/ 235 w 1086"/>
                  <a:gd name="T71" fmla="*/ 1207 h 1400"/>
                  <a:gd name="T72" fmla="*/ 851 w 1086"/>
                  <a:gd name="T73" fmla="*/ 1207 h 1400"/>
                  <a:gd name="T74" fmla="*/ 781 w 1086"/>
                  <a:gd name="T75" fmla="*/ 1340 h 1400"/>
                  <a:gd name="T76" fmla="*/ 773 w 1086"/>
                  <a:gd name="T77" fmla="*/ 1268 h 1400"/>
                  <a:gd name="T78" fmla="*/ 543 w 1086"/>
                  <a:gd name="T79" fmla="*/ 1283 h 1400"/>
                  <a:gd name="T80" fmla="*/ 312 w 1086"/>
                  <a:gd name="T81" fmla="*/ 1268 h 1400"/>
                  <a:gd name="T82" fmla="*/ 304 w 1086"/>
                  <a:gd name="T83" fmla="*/ 1340 h 1400"/>
                  <a:gd name="T84" fmla="*/ 781 w 1086"/>
                  <a:gd name="T85" fmla="*/ 1340 h 1400"/>
                  <a:gd name="T86" fmla="*/ 688 w 1086"/>
                  <a:gd name="T87" fmla="*/ 312 h 1400"/>
                  <a:gd name="T88" fmla="*/ 543 w 1086"/>
                  <a:gd name="T89" fmla="*/ 65 h 1400"/>
                  <a:gd name="T90" fmla="*/ 398 w 1086"/>
                  <a:gd name="T91" fmla="*/ 312 h 1400"/>
                  <a:gd name="T92" fmla="*/ 543 w 1086"/>
                  <a:gd name="T93" fmla="*/ 344 h 1400"/>
                  <a:gd name="T94" fmla="*/ 688 w 1086"/>
                  <a:gd name="T95" fmla="*/ 312 h 1400"/>
                  <a:gd name="T96" fmla="*/ 186 w 1086"/>
                  <a:gd name="T97" fmla="*/ 1206 h 1400"/>
                  <a:gd name="T98" fmla="*/ 184 w 1086"/>
                  <a:gd name="T99" fmla="*/ 886 h 1400"/>
                  <a:gd name="T100" fmla="*/ 49 w 1086"/>
                  <a:gd name="T101" fmla="*/ 1213 h 1400"/>
                  <a:gd name="T102" fmla="*/ 186 w 1086"/>
                  <a:gd name="T103" fmla="*/ 1206 h 1400"/>
                  <a:gd name="T104" fmla="*/ 186 w 1086"/>
                  <a:gd name="T105" fmla="*/ 1206 h 1400"/>
                  <a:gd name="T106" fmla="*/ 186 w 1086"/>
                  <a:gd name="T107" fmla="*/ 1206 h 1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086" h="1400">
                    <a:moveTo>
                      <a:pt x="1086" y="1238"/>
                    </a:moveTo>
                    <a:cubicBezTo>
                      <a:pt x="1086" y="1251"/>
                      <a:pt x="1075" y="1262"/>
                      <a:pt x="1062" y="1262"/>
                    </a:cubicBezTo>
                    <a:cubicBezTo>
                      <a:pt x="978" y="1262"/>
                      <a:pt x="892" y="1253"/>
                      <a:pt x="874" y="1251"/>
                    </a:cubicBezTo>
                    <a:cubicBezTo>
                      <a:pt x="856" y="1255"/>
                      <a:pt x="838" y="1258"/>
                      <a:pt x="820" y="1261"/>
                    </a:cubicBezTo>
                    <a:cubicBezTo>
                      <a:pt x="831" y="1359"/>
                      <a:pt x="831" y="1359"/>
                      <a:pt x="831" y="1359"/>
                    </a:cubicBezTo>
                    <a:cubicBezTo>
                      <a:pt x="832" y="1365"/>
                      <a:pt x="830" y="1371"/>
                      <a:pt x="826" y="1376"/>
                    </a:cubicBezTo>
                    <a:cubicBezTo>
                      <a:pt x="822" y="1381"/>
                      <a:pt x="816" y="1385"/>
                      <a:pt x="810" y="1385"/>
                    </a:cubicBezTo>
                    <a:cubicBezTo>
                      <a:pt x="721" y="1395"/>
                      <a:pt x="632" y="1400"/>
                      <a:pt x="542" y="1400"/>
                    </a:cubicBezTo>
                    <a:cubicBezTo>
                      <a:pt x="453" y="1400"/>
                      <a:pt x="364" y="1395"/>
                      <a:pt x="275" y="1385"/>
                    </a:cubicBezTo>
                    <a:cubicBezTo>
                      <a:pt x="269" y="1385"/>
                      <a:pt x="263" y="1381"/>
                      <a:pt x="259" y="1376"/>
                    </a:cubicBezTo>
                    <a:cubicBezTo>
                      <a:pt x="255" y="1371"/>
                      <a:pt x="253" y="1365"/>
                      <a:pt x="254" y="1359"/>
                    </a:cubicBezTo>
                    <a:cubicBezTo>
                      <a:pt x="265" y="1261"/>
                      <a:pt x="265" y="1261"/>
                      <a:pt x="265" y="1261"/>
                    </a:cubicBezTo>
                    <a:cubicBezTo>
                      <a:pt x="247" y="1258"/>
                      <a:pt x="229" y="1255"/>
                      <a:pt x="212" y="1251"/>
                    </a:cubicBezTo>
                    <a:cubicBezTo>
                      <a:pt x="193" y="1253"/>
                      <a:pt x="108" y="1262"/>
                      <a:pt x="24" y="1262"/>
                    </a:cubicBezTo>
                    <a:cubicBezTo>
                      <a:pt x="11" y="1262"/>
                      <a:pt x="0" y="1251"/>
                      <a:pt x="0" y="1238"/>
                    </a:cubicBezTo>
                    <a:cubicBezTo>
                      <a:pt x="0" y="1147"/>
                      <a:pt x="34" y="1043"/>
                      <a:pt x="101" y="927"/>
                    </a:cubicBezTo>
                    <a:cubicBezTo>
                      <a:pt x="142" y="856"/>
                      <a:pt x="183" y="803"/>
                      <a:pt x="196" y="787"/>
                    </a:cubicBezTo>
                    <a:cubicBezTo>
                      <a:pt x="206" y="729"/>
                      <a:pt x="218" y="672"/>
                      <a:pt x="233" y="614"/>
                    </a:cubicBezTo>
                    <a:cubicBezTo>
                      <a:pt x="291" y="401"/>
                      <a:pt x="388" y="197"/>
                      <a:pt x="523" y="10"/>
                    </a:cubicBezTo>
                    <a:cubicBezTo>
                      <a:pt x="528" y="4"/>
                      <a:pt x="535" y="0"/>
                      <a:pt x="543" y="0"/>
                    </a:cubicBezTo>
                    <a:cubicBezTo>
                      <a:pt x="551" y="0"/>
                      <a:pt x="558" y="4"/>
                      <a:pt x="562" y="10"/>
                    </a:cubicBezTo>
                    <a:cubicBezTo>
                      <a:pt x="697" y="197"/>
                      <a:pt x="795" y="401"/>
                      <a:pt x="852" y="614"/>
                    </a:cubicBezTo>
                    <a:cubicBezTo>
                      <a:pt x="868" y="672"/>
                      <a:pt x="880" y="729"/>
                      <a:pt x="889" y="787"/>
                    </a:cubicBezTo>
                    <a:cubicBezTo>
                      <a:pt x="902" y="803"/>
                      <a:pt x="943" y="856"/>
                      <a:pt x="985" y="927"/>
                    </a:cubicBezTo>
                    <a:cubicBezTo>
                      <a:pt x="1052" y="1043"/>
                      <a:pt x="1086" y="1147"/>
                      <a:pt x="1086" y="1238"/>
                    </a:cubicBezTo>
                    <a:close/>
                    <a:moveTo>
                      <a:pt x="1037" y="1213"/>
                    </a:moveTo>
                    <a:cubicBezTo>
                      <a:pt x="1028" y="1092"/>
                      <a:pt x="954" y="964"/>
                      <a:pt x="902" y="886"/>
                    </a:cubicBezTo>
                    <a:cubicBezTo>
                      <a:pt x="912" y="993"/>
                      <a:pt x="912" y="1100"/>
                      <a:pt x="900" y="1206"/>
                    </a:cubicBezTo>
                    <a:cubicBezTo>
                      <a:pt x="929" y="1208"/>
                      <a:pt x="982" y="1212"/>
                      <a:pt x="1037" y="1213"/>
                    </a:cubicBezTo>
                    <a:close/>
                    <a:moveTo>
                      <a:pt x="851" y="1207"/>
                    </a:moveTo>
                    <a:cubicBezTo>
                      <a:pt x="874" y="1018"/>
                      <a:pt x="858" y="822"/>
                      <a:pt x="806" y="627"/>
                    </a:cubicBezTo>
                    <a:cubicBezTo>
                      <a:pt x="781" y="534"/>
                      <a:pt x="749" y="443"/>
                      <a:pt x="708" y="355"/>
                    </a:cubicBezTo>
                    <a:cubicBezTo>
                      <a:pt x="657" y="380"/>
                      <a:pt x="600" y="392"/>
                      <a:pt x="543" y="392"/>
                    </a:cubicBezTo>
                    <a:cubicBezTo>
                      <a:pt x="486" y="392"/>
                      <a:pt x="429" y="380"/>
                      <a:pt x="377" y="355"/>
                    </a:cubicBezTo>
                    <a:cubicBezTo>
                      <a:pt x="337" y="444"/>
                      <a:pt x="305" y="534"/>
                      <a:pt x="280" y="627"/>
                    </a:cubicBezTo>
                    <a:cubicBezTo>
                      <a:pt x="227" y="822"/>
                      <a:pt x="212" y="1018"/>
                      <a:pt x="235" y="1207"/>
                    </a:cubicBezTo>
                    <a:cubicBezTo>
                      <a:pt x="439" y="1245"/>
                      <a:pt x="646" y="1245"/>
                      <a:pt x="851" y="1207"/>
                    </a:cubicBezTo>
                    <a:close/>
                    <a:moveTo>
                      <a:pt x="781" y="1340"/>
                    </a:moveTo>
                    <a:cubicBezTo>
                      <a:pt x="773" y="1268"/>
                      <a:pt x="773" y="1268"/>
                      <a:pt x="773" y="1268"/>
                    </a:cubicBezTo>
                    <a:cubicBezTo>
                      <a:pt x="696" y="1278"/>
                      <a:pt x="620" y="1283"/>
                      <a:pt x="543" y="1283"/>
                    </a:cubicBezTo>
                    <a:cubicBezTo>
                      <a:pt x="466" y="1283"/>
                      <a:pt x="389" y="1278"/>
                      <a:pt x="312" y="1268"/>
                    </a:cubicBezTo>
                    <a:cubicBezTo>
                      <a:pt x="304" y="1340"/>
                      <a:pt x="304" y="1340"/>
                      <a:pt x="304" y="1340"/>
                    </a:cubicBezTo>
                    <a:cubicBezTo>
                      <a:pt x="462" y="1356"/>
                      <a:pt x="622" y="1356"/>
                      <a:pt x="781" y="1340"/>
                    </a:cubicBezTo>
                    <a:close/>
                    <a:moveTo>
                      <a:pt x="688" y="312"/>
                    </a:moveTo>
                    <a:cubicBezTo>
                      <a:pt x="647" y="227"/>
                      <a:pt x="598" y="145"/>
                      <a:pt x="543" y="65"/>
                    </a:cubicBezTo>
                    <a:cubicBezTo>
                      <a:pt x="488" y="145"/>
                      <a:pt x="439" y="227"/>
                      <a:pt x="398" y="312"/>
                    </a:cubicBezTo>
                    <a:cubicBezTo>
                      <a:pt x="443" y="333"/>
                      <a:pt x="493" y="344"/>
                      <a:pt x="543" y="344"/>
                    </a:cubicBezTo>
                    <a:cubicBezTo>
                      <a:pt x="593" y="344"/>
                      <a:pt x="643" y="333"/>
                      <a:pt x="688" y="312"/>
                    </a:cubicBezTo>
                    <a:close/>
                    <a:moveTo>
                      <a:pt x="186" y="1206"/>
                    </a:moveTo>
                    <a:cubicBezTo>
                      <a:pt x="174" y="1100"/>
                      <a:pt x="173" y="993"/>
                      <a:pt x="184" y="886"/>
                    </a:cubicBezTo>
                    <a:cubicBezTo>
                      <a:pt x="131" y="964"/>
                      <a:pt x="58" y="1093"/>
                      <a:pt x="49" y="1213"/>
                    </a:cubicBezTo>
                    <a:cubicBezTo>
                      <a:pt x="104" y="1212"/>
                      <a:pt x="157" y="1208"/>
                      <a:pt x="186" y="1206"/>
                    </a:cubicBezTo>
                    <a:close/>
                    <a:moveTo>
                      <a:pt x="186" y="1206"/>
                    </a:moveTo>
                    <a:cubicBezTo>
                      <a:pt x="186" y="1206"/>
                      <a:pt x="186" y="1206"/>
                      <a:pt x="186" y="1206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  <p:grpSp>
        <p:nvGrpSpPr>
          <p:cNvPr id="115" name="Group 114">
            <a:extLst>
              <a:ext uri="{FF2B5EF4-FFF2-40B4-BE49-F238E27FC236}">
                <a16:creationId xmlns:a16="http://schemas.microsoft.com/office/drawing/2014/main" xmlns="" id="{A9486A73-9790-459A-BB7A-D9D757DB731A}"/>
              </a:ext>
            </a:extLst>
          </p:cNvPr>
          <p:cNvGrpSpPr/>
          <p:nvPr/>
        </p:nvGrpSpPr>
        <p:grpSpPr>
          <a:xfrm>
            <a:off x="8792176" y="1367771"/>
            <a:ext cx="2633351" cy="945040"/>
            <a:chOff x="8471617" y="1319673"/>
            <a:chExt cx="2628884" cy="945040"/>
          </a:xfrm>
        </p:grpSpPr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xmlns="" id="{DF8E6535-D006-445C-8FE7-7642FE561825}"/>
                </a:ext>
              </a:extLst>
            </p:cNvPr>
            <p:cNvSpPr txBox="1"/>
            <p:nvPr/>
          </p:nvSpPr>
          <p:spPr>
            <a:xfrm>
              <a:off x="8471617" y="1741493"/>
              <a:ext cx="2628884" cy="523220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>
                <a:defRPr/>
              </a:pPr>
              <a:r>
                <a:rPr lang="en-US" sz="1400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xmlns="" id="{24F39066-CAC1-4064-904B-0E5FFB5CFDE8}"/>
                </a:ext>
              </a:extLst>
            </p:cNvPr>
            <p:cNvSpPr txBox="1"/>
            <p:nvPr/>
          </p:nvSpPr>
          <p:spPr>
            <a:xfrm>
              <a:off x="8471617" y="1319673"/>
              <a:ext cx="2628884" cy="400110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>
                <a:defRPr/>
              </a:pPr>
              <a:r>
                <a:rPr lang="en-US" sz="2000" b="1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</p:grpSp>
      <p:grpSp>
        <p:nvGrpSpPr>
          <p:cNvPr id="118" name="Group 117">
            <a:extLst>
              <a:ext uri="{FF2B5EF4-FFF2-40B4-BE49-F238E27FC236}">
                <a16:creationId xmlns:a16="http://schemas.microsoft.com/office/drawing/2014/main" xmlns="" id="{0A38984E-F68C-4A7D-9A90-2768842FE519}"/>
              </a:ext>
            </a:extLst>
          </p:cNvPr>
          <p:cNvGrpSpPr/>
          <p:nvPr/>
        </p:nvGrpSpPr>
        <p:grpSpPr>
          <a:xfrm>
            <a:off x="8792176" y="5192639"/>
            <a:ext cx="2633351" cy="945040"/>
            <a:chOff x="8471617" y="1319673"/>
            <a:chExt cx="2628884" cy="945040"/>
          </a:xfrm>
        </p:grpSpPr>
        <p:sp>
          <p:nvSpPr>
            <p:cNvPr id="119" name="TextBox 118">
              <a:extLst>
                <a:ext uri="{FF2B5EF4-FFF2-40B4-BE49-F238E27FC236}">
                  <a16:creationId xmlns:a16="http://schemas.microsoft.com/office/drawing/2014/main" xmlns="" id="{D63F5527-366A-4CE0-B27F-4E301C6AE841}"/>
                </a:ext>
              </a:extLst>
            </p:cNvPr>
            <p:cNvSpPr txBox="1"/>
            <p:nvPr/>
          </p:nvSpPr>
          <p:spPr>
            <a:xfrm>
              <a:off x="8471617" y="1741493"/>
              <a:ext cx="2628884" cy="523220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>
                <a:defRPr/>
              </a:pPr>
              <a:r>
                <a:rPr lang="en-US" sz="1400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120" name="TextBox 119">
              <a:extLst>
                <a:ext uri="{FF2B5EF4-FFF2-40B4-BE49-F238E27FC236}">
                  <a16:creationId xmlns:a16="http://schemas.microsoft.com/office/drawing/2014/main" xmlns="" id="{FD8337BB-FD90-479A-B69D-5C7C0C7EB6EC}"/>
                </a:ext>
              </a:extLst>
            </p:cNvPr>
            <p:cNvSpPr txBox="1"/>
            <p:nvPr/>
          </p:nvSpPr>
          <p:spPr>
            <a:xfrm>
              <a:off x="8471617" y="1319673"/>
              <a:ext cx="2628884" cy="400110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>
                <a:defRPr/>
              </a:pPr>
              <a:r>
                <a:rPr lang="en-US" sz="2000" b="1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</p:grpSp>
      <p:grpSp>
        <p:nvGrpSpPr>
          <p:cNvPr id="124" name="Group 123">
            <a:extLst>
              <a:ext uri="{FF2B5EF4-FFF2-40B4-BE49-F238E27FC236}">
                <a16:creationId xmlns:a16="http://schemas.microsoft.com/office/drawing/2014/main" xmlns="" id="{11475D17-EB81-4CBE-BCD5-FAB69F2415C7}"/>
              </a:ext>
            </a:extLst>
          </p:cNvPr>
          <p:cNvGrpSpPr/>
          <p:nvPr/>
        </p:nvGrpSpPr>
        <p:grpSpPr>
          <a:xfrm>
            <a:off x="9362706" y="3201289"/>
            <a:ext cx="2046222" cy="1160484"/>
            <a:chOff x="9088751" y="3319234"/>
            <a:chExt cx="2046222" cy="1160484"/>
          </a:xfrm>
        </p:grpSpPr>
        <p:sp>
          <p:nvSpPr>
            <p:cNvPr id="122" name="TextBox 121">
              <a:extLst>
                <a:ext uri="{FF2B5EF4-FFF2-40B4-BE49-F238E27FC236}">
                  <a16:creationId xmlns:a16="http://schemas.microsoft.com/office/drawing/2014/main" xmlns="" id="{E4FD617F-DFDA-4B4C-9E94-7E63C9E23C17}"/>
                </a:ext>
              </a:extLst>
            </p:cNvPr>
            <p:cNvSpPr txBox="1"/>
            <p:nvPr/>
          </p:nvSpPr>
          <p:spPr>
            <a:xfrm>
              <a:off x="9088751" y="3741054"/>
              <a:ext cx="2046222" cy="738664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>
                <a:defRPr/>
              </a:pPr>
              <a:r>
                <a:rPr lang="en-US" sz="1400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xmlns="" id="{72544DA4-E143-4FAB-A131-5E3A3B642493}"/>
                </a:ext>
              </a:extLst>
            </p:cNvPr>
            <p:cNvSpPr txBox="1"/>
            <p:nvPr/>
          </p:nvSpPr>
          <p:spPr>
            <a:xfrm>
              <a:off x="9088751" y="3319234"/>
              <a:ext cx="2046222" cy="400110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>
                <a:defRPr/>
              </a:pPr>
              <a:r>
                <a:rPr lang="en-US" sz="2000" b="1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</p:grpSp>
      <p:grpSp>
        <p:nvGrpSpPr>
          <p:cNvPr id="125" name="Group 124">
            <a:extLst>
              <a:ext uri="{FF2B5EF4-FFF2-40B4-BE49-F238E27FC236}">
                <a16:creationId xmlns:a16="http://schemas.microsoft.com/office/drawing/2014/main" xmlns="" id="{209AABCD-315E-412D-8E77-3611824FF258}"/>
              </a:ext>
            </a:extLst>
          </p:cNvPr>
          <p:cNvGrpSpPr/>
          <p:nvPr/>
        </p:nvGrpSpPr>
        <p:grpSpPr>
          <a:xfrm>
            <a:off x="898930" y="3201289"/>
            <a:ext cx="2046222" cy="1160484"/>
            <a:chOff x="9088751" y="3319234"/>
            <a:chExt cx="2046222" cy="1160484"/>
          </a:xfrm>
        </p:grpSpPr>
        <p:sp>
          <p:nvSpPr>
            <p:cNvPr id="126" name="TextBox 125">
              <a:extLst>
                <a:ext uri="{FF2B5EF4-FFF2-40B4-BE49-F238E27FC236}">
                  <a16:creationId xmlns:a16="http://schemas.microsoft.com/office/drawing/2014/main" xmlns="" id="{9E083547-0844-488C-A4B4-FB1308468CB0}"/>
                </a:ext>
              </a:extLst>
            </p:cNvPr>
            <p:cNvSpPr txBox="1"/>
            <p:nvPr/>
          </p:nvSpPr>
          <p:spPr>
            <a:xfrm>
              <a:off x="9088751" y="3741054"/>
              <a:ext cx="2046222" cy="738664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 algn="r">
                <a:defRPr/>
              </a:pPr>
              <a:r>
                <a:rPr lang="en-US" sz="1400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127" name="TextBox 126">
              <a:extLst>
                <a:ext uri="{FF2B5EF4-FFF2-40B4-BE49-F238E27FC236}">
                  <a16:creationId xmlns:a16="http://schemas.microsoft.com/office/drawing/2014/main" xmlns="" id="{0D405B52-DCCF-4A78-8A25-BCB03417BB18}"/>
                </a:ext>
              </a:extLst>
            </p:cNvPr>
            <p:cNvSpPr txBox="1"/>
            <p:nvPr/>
          </p:nvSpPr>
          <p:spPr>
            <a:xfrm>
              <a:off x="9088751" y="3319234"/>
              <a:ext cx="2046222" cy="400110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algn="r">
                <a:defRPr/>
              </a:pPr>
              <a:r>
                <a:rPr lang="en-US" sz="2000" b="1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</p:grpSp>
      <p:grpSp>
        <p:nvGrpSpPr>
          <p:cNvPr id="128" name="Group 127">
            <a:extLst>
              <a:ext uri="{FF2B5EF4-FFF2-40B4-BE49-F238E27FC236}">
                <a16:creationId xmlns:a16="http://schemas.microsoft.com/office/drawing/2014/main" xmlns="" id="{59DB374B-B91D-448A-84B8-B4D064A4A307}"/>
              </a:ext>
            </a:extLst>
          </p:cNvPr>
          <p:cNvGrpSpPr/>
          <p:nvPr/>
        </p:nvGrpSpPr>
        <p:grpSpPr>
          <a:xfrm>
            <a:off x="763298" y="1367771"/>
            <a:ext cx="2633351" cy="945040"/>
            <a:chOff x="8471617" y="1319673"/>
            <a:chExt cx="2628884" cy="945040"/>
          </a:xfrm>
        </p:grpSpPr>
        <p:sp>
          <p:nvSpPr>
            <p:cNvPr id="129" name="TextBox 128">
              <a:extLst>
                <a:ext uri="{FF2B5EF4-FFF2-40B4-BE49-F238E27FC236}">
                  <a16:creationId xmlns:a16="http://schemas.microsoft.com/office/drawing/2014/main" xmlns="" id="{E998F206-1FF8-490C-8BCD-606087907386}"/>
                </a:ext>
              </a:extLst>
            </p:cNvPr>
            <p:cNvSpPr txBox="1"/>
            <p:nvPr/>
          </p:nvSpPr>
          <p:spPr>
            <a:xfrm>
              <a:off x="8471617" y="1741493"/>
              <a:ext cx="2628884" cy="523220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 algn="r">
                <a:defRPr/>
              </a:pPr>
              <a:r>
                <a:rPr lang="en-US" sz="1400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130" name="TextBox 129">
              <a:extLst>
                <a:ext uri="{FF2B5EF4-FFF2-40B4-BE49-F238E27FC236}">
                  <a16:creationId xmlns:a16="http://schemas.microsoft.com/office/drawing/2014/main" xmlns="" id="{3E7455B6-D595-4089-8CA2-9DEE1D443775}"/>
                </a:ext>
              </a:extLst>
            </p:cNvPr>
            <p:cNvSpPr txBox="1"/>
            <p:nvPr/>
          </p:nvSpPr>
          <p:spPr>
            <a:xfrm>
              <a:off x="8471617" y="1319673"/>
              <a:ext cx="2628884" cy="400110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algn="r">
                <a:defRPr/>
              </a:pPr>
              <a:r>
                <a:rPr lang="en-US" sz="2000" b="1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</p:grpSp>
      <p:grpSp>
        <p:nvGrpSpPr>
          <p:cNvPr id="131" name="Group 130">
            <a:extLst>
              <a:ext uri="{FF2B5EF4-FFF2-40B4-BE49-F238E27FC236}">
                <a16:creationId xmlns:a16="http://schemas.microsoft.com/office/drawing/2014/main" xmlns="" id="{5D4F559B-7C1A-4AB1-81B1-5E7C4C84ED35}"/>
              </a:ext>
            </a:extLst>
          </p:cNvPr>
          <p:cNvGrpSpPr/>
          <p:nvPr/>
        </p:nvGrpSpPr>
        <p:grpSpPr>
          <a:xfrm>
            <a:off x="763298" y="5192639"/>
            <a:ext cx="2633351" cy="945040"/>
            <a:chOff x="8471617" y="1319673"/>
            <a:chExt cx="2628884" cy="945040"/>
          </a:xfrm>
        </p:grpSpPr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xmlns="" id="{E7992DB5-5229-4D2B-BF52-DA8698D4B4F1}"/>
                </a:ext>
              </a:extLst>
            </p:cNvPr>
            <p:cNvSpPr txBox="1"/>
            <p:nvPr/>
          </p:nvSpPr>
          <p:spPr>
            <a:xfrm>
              <a:off x="8471617" y="1741493"/>
              <a:ext cx="2628884" cy="523220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 algn="r">
                <a:defRPr/>
              </a:pPr>
              <a:r>
                <a:rPr lang="en-US" sz="1400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xmlns="" id="{0759B120-A166-45E4-8CF1-C4AFE97B8D86}"/>
                </a:ext>
              </a:extLst>
            </p:cNvPr>
            <p:cNvSpPr txBox="1"/>
            <p:nvPr/>
          </p:nvSpPr>
          <p:spPr>
            <a:xfrm>
              <a:off x="8471617" y="1319673"/>
              <a:ext cx="2628884" cy="400110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algn="r">
                <a:defRPr/>
              </a:pPr>
              <a:r>
                <a:rPr lang="en-US" sz="2000" b="1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6 Item Agenda Concept for PowerPoint</a:t>
            </a:r>
            <a:endParaRPr lang="en-IN" dirty="0">
              <a:solidFill>
                <a:schemeClr val="bg1"/>
              </a:solidFill>
            </a:endParaRPr>
          </a:p>
        </p:txBody>
      </p:sp>
      <p:grpSp>
        <p:nvGrpSpPr>
          <p:cNvPr id="134" name="Group 133">
            <a:extLst>
              <a:ext uri="{FF2B5EF4-FFF2-40B4-BE49-F238E27FC236}">
                <a16:creationId xmlns:a16="http://schemas.microsoft.com/office/drawing/2014/main" xmlns="" id="{710E00B8-1027-496E-ADDF-828B3E6C2F79}"/>
              </a:ext>
            </a:extLst>
          </p:cNvPr>
          <p:cNvGrpSpPr/>
          <p:nvPr/>
        </p:nvGrpSpPr>
        <p:grpSpPr>
          <a:xfrm>
            <a:off x="3321986" y="1714500"/>
            <a:ext cx="5506754" cy="4059602"/>
            <a:chOff x="3321986" y="1714500"/>
            <a:chExt cx="5506754" cy="4059602"/>
          </a:xfrm>
        </p:grpSpPr>
        <p:sp>
          <p:nvSpPr>
            <p:cNvPr id="23" name="Rectangle 6">
              <a:extLst>
                <a:ext uri="{FF2B5EF4-FFF2-40B4-BE49-F238E27FC236}">
                  <a16:creationId xmlns:a16="http://schemas.microsoft.com/office/drawing/2014/main" xmlns="" id="{0B3048F6-E312-42E8-B904-FDE5A2C45634}"/>
                </a:ext>
              </a:extLst>
            </p:cNvPr>
            <p:cNvSpPr/>
            <p:nvPr/>
          </p:nvSpPr>
          <p:spPr>
            <a:xfrm rot="5400000" flipV="1">
              <a:off x="4158604" y="3244541"/>
              <a:ext cx="923382" cy="1014421"/>
            </a:xfrm>
            <a:custGeom>
              <a:avLst/>
              <a:gdLst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864096 w 864096"/>
                <a:gd name="connsiteY2" fmla="*/ 1512168 h 1512168"/>
                <a:gd name="connsiteX3" fmla="*/ 0 w 864096"/>
                <a:gd name="connsiteY3" fmla="*/ 1512168 h 1512168"/>
                <a:gd name="connsiteX4" fmla="*/ 0 w 864096"/>
                <a:gd name="connsiteY4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864096 w 864096"/>
                <a:gd name="connsiteY2" fmla="*/ 1512168 h 1512168"/>
                <a:gd name="connsiteX3" fmla="*/ 0 w 864096"/>
                <a:gd name="connsiteY3" fmla="*/ 1512168 h 1512168"/>
                <a:gd name="connsiteX4" fmla="*/ 1195 w 864096"/>
                <a:gd name="connsiteY4" fmla="*/ 761886 h 1512168"/>
                <a:gd name="connsiteX5" fmla="*/ 0 w 864096"/>
                <a:gd name="connsiteY5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864096 w 864096"/>
                <a:gd name="connsiteY2" fmla="*/ 1512168 h 1512168"/>
                <a:gd name="connsiteX3" fmla="*/ 0 w 864096"/>
                <a:gd name="connsiteY3" fmla="*/ 1512168 h 1512168"/>
                <a:gd name="connsiteX4" fmla="*/ 147951 w 864096"/>
                <a:gd name="connsiteY4" fmla="*/ 765649 h 1512168"/>
                <a:gd name="connsiteX5" fmla="*/ 0 w 864096"/>
                <a:gd name="connsiteY5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78528 w 864096"/>
                <a:gd name="connsiteY2" fmla="*/ 76941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147951 w 864096"/>
                <a:gd name="connsiteY5" fmla="*/ 765649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78528 w 864096"/>
                <a:gd name="connsiteY2" fmla="*/ 76941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185581 w 864096"/>
                <a:gd name="connsiteY5" fmla="*/ 765649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78528 w 864096"/>
                <a:gd name="connsiteY2" fmla="*/ 76941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185581 w 864096"/>
                <a:gd name="connsiteY5" fmla="*/ 765649 h 1512168"/>
                <a:gd name="connsiteX6" fmla="*/ 0 w 864096"/>
                <a:gd name="connsiteY6" fmla="*/ 0 h 1512168"/>
                <a:gd name="connsiteX0" fmla="*/ 0 w 972108"/>
                <a:gd name="connsiteY0" fmla="*/ 0 h 1512168"/>
                <a:gd name="connsiteX1" fmla="*/ 864096 w 972108"/>
                <a:gd name="connsiteY1" fmla="*/ 0 h 1512168"/>
                <a:gd name="connsiteX2" fmla="*/ 864096 w 972108"/>
                <a:gd name="connsiteY2" fmla="*/ 1512168 h 1512168"/>
                <a:gd name="connsiteX3" fmla="*/ 0 w 972108"/>
                <a:gd name="connsiteY3" fmla="*/ 1512168 h 1512168"/>
                <a:gd name="connsiteX4" fmla="*/ 185581 w 972108"/>
                <a:gd name="connsiteY4" fmla="*/ 765649 h 1512168"/>
                <a:gd name="connsiteX5" fmla="*/ 0 w 972108"/>
                <a:gd name="connsiteY5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864096 w 864096"/>
                <a:gd name="connsiteY2" fmla="*/ 1512168 h 1512168"/>
                <a:gd name="connsiteX3" fmla="*/ 0 w 864096"/>
                <a:gd name="connsiteY3" fmla="*/ 1512168 h 1512168"/>
                <a:gd name="connsiteX4" fmla="*/ 185581 w 864096"/>
                <a:gd name="connsiteY4" fmla="*/ 765649 h 1512168"/>
                <a:gd name="connsiteX5" fmla="*/ 0 w 864096"/>
                <a:gd name="connsiteY5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863899 w 864096"/>
                <a:gd name="connsiteY2" fmla="*/ 754360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185581 w 864096"/>
                <a:gd name="connsiteY5" fmla="*/ 765649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74328 w 864096"/>
                <a:gd name="connsiteY2" fmla="*/ 761051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185581 w 864096"/>
                <a:gd name="connsiteY5" fmla="*/ 765649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74328 w 864096"/>
                <a:gd name="connsiteY2" fmla="*/ 761051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02027 w 864096"/>
                <a:gd name="connsiteY5" fmla="*/ 7557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44725 w 864096"/>
                <a:gd name="connsiteY2" fmla="*/ 761051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02027 w 864096"/>
                <a:gd name="connsiteY5" fmla="*/ 7557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44725 w 864096"/>
                <a:gd name="connsiteY2" fmla="*/ 761051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34919 w 864096"/>
                <a:gd name="connsiteY5" fmla="*/ 7557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15122 w 864096"/>
                <a:gd name="connsiteY2" fmla="*/ 767630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34919 w 864096"/>
                <a:gd name="connsiteY5" fmla="*/ 7557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15122 w 864096"/>
                <a:gd name="connsiteY2" fmla="*/ 767630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38208 w 864096"/>
                <a:gd name="connsiteY5" fmla="*/ 7557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15122 w 864096"/>
                <a:gd name="connsiteY2" fmla="*/ 75776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38208 w 864096"/>
                <a:gd name="connsiteY5" fmla="*/ 7557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71726 w 864096"/>
                <a:gd name="connsiteY2" fmla="*/ 76086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38208 w 864096"/>
                <a:gd name="connsiteY5" fmla="*/ 7557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71726 w 864096"/>
                <a:gd name="connsiteY2" fmla="*/ 76086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97102 w 864096"/>
                <a:gd name="connsiteY5" fmla="*/ 7619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37629 w 864096"/>
                <a:gd name="connsiteY2" fmla="*/ 76086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97102 w 864096"/>
                <a:gd name="connsiteY5" fmla="*/ 7619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37629 w 864096"/>
                <a:gd name="connsiteY2" fmla="*/ 76086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321900 w 864096"/>
                <a:gd name="connsiteY5" fmla="*/ 7588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37629 w 864096"/>
                <a:gd name="connsiteY2" fmla="*/ 76086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321900 w 864096"/>
                <a:gd name="connsiteY5" fmla="*/ 7588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37629 w 864096"/>
                <a:gd name="connsiteY2" fmla="*/ 76086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334542 w 864096"/>
                <a:gd name="connsiteY5" fmla="*/ 756774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16560 w 864096"/>
                <a:gd name="connsiteY2" fmla="*/ 754541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334542 w 864096"/>
                <a:gd name="connsiteY5" fmla="*/ 756774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16560 w 864096"/>
                <a:gd name="connsiteY2" fmla="*/ 754541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338756 w 864096"/>
                <a:gd name="connsiteY5" fmla="*/ 756774 h 1512168"/>
                <a:gd name="connsiteX6" fmla="*/ 0 w 864096"/>
                <a:gd name="connsiteY6" fmla="*/ 0 h 1512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64096" h="1512168">
                  <a:moveTo>
                    <a:pt x="0" y="0"/>
                  </a:moveTo>
                  <a:lnTo>
                    <a:pt x="864096" y="0"/>
                  </a:lnTo>
                  <a:cubicBezTo>
                    <a:pt x="864030" y="251453"/>
                    <a:pt x="516626" y="503088"/>
                    <a:pt x="516560" y="754541"/>
                  </a:cubicBezTo>
                  <a:cubicBezTo>
                    <a:pt x="516626" y="1007144"/>
                    <a:pt x="864030" y="1259565"/>
                    <a:pt x="864096" y="1512168"/>
                  </a:cubicBezTo>
                  <a:lnTo>
                    <a:pt x="0" y="1512168"/>
                  </a:lnTo>
                  <a:cubicBezTo>
                    <a:pt x="398" y="1262074"/>
                    <a:pt x="338358" y="1006868"/>
                    <a:pt x="338756" y="756774"/>
                  </a:cubicBezTo>
                  <a:cubicBezTo>
                    <a:pt x="338358" y="502812"/>
                    <a:pt x="398" y="253962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0" name="Rectangle 6">
              <a:extLst>
                <a:ext uri="{FF2B5EF4-FFF2-40B4-BE49-F238E27FC236}">
                  <a16:creationId xmlns:a16="http://schemas.microsoft.com/office/drawing/2014/main" xmlns="" id="{3D1D703C-943F-47B2-B788-22180A3CB268}"/>
                </a:ext>
              </a:extLst>
            </p:cNvPr>
            <p:cNvSpPr/>
            <p:nvPr/>
          </p:nvSpPr>
          <p:spPr>
            <a:xfrm rot="2959117" flipV="1">
              <a:off x="4556755" y="4231972"/>
              <a:ext cx="923382" cy="1014421"/>
            </a:xfrm>
            <a:custGeom>
              <a:avLst/>
              <a:gdLst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864096 w 864096"/>
                <a:gd name="connsiteY2" fmla="*/ 1512168 h 1512168"/>
                <a:gd name="connsiteX3" fmla="*/ 0 w 864096"/>
                <a:gd name="connsiteY3" fmla="*/ 1512168 h 1512168"/>
                <a:gd name="connsiteX4" fmla="*/ 0 w 864096"/>
                <a:gd name="connsiteY4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864096 w 864096"/>
                <a:gd name="connsiteY2" fmla="*/ 1512168 h 1512168"/>
                <a:gd name="connsiteX3" fmla="*/ 0 w 864096"/>
                <a:gd name="connsiteY3" fmla="*/ 1512168 h 1512168"/>
                <a:gd name="connsiteX4" fmla="*/ 1195 w 864096"/>
                <a:gd name="connsiteY4" fmla="*/ 761886 h 1512168"/>
                <a:gd name="connsiteX5" fmla="*/ 0 w 864096"/>
                <a:gd name="connsiteY5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864096 w 864096"/>
                <a:gd name="connsiteY2" fmla="*/ 1512168 h 1512168"/>
                <a:gd name="connsiteX3" fmla="*/ 0 w 864096"/>
                <a:gd name="connsiteY3" fmla="*/ 1512168 h 1512168"/>
                <a:gd name="connsiteX4" fmla="*/ 147951 w 864096"/>
                <a:gd name="connsiteY4" fmla="*/ 765649 h 1512168"/>
                <a:gd name="connsiteX5" fmla="*/ 0 w 864096"/>
                <a:gd name="connsiteY5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78528 w 864096"/>
                <a:gd name="connsiteY2" fmla="*/ 76941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147951 w 864096"/>
                <a:gd name="connsiteY5" fmla="*/ 765649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78528 w 864096"/>
                <a:gd name="connsiteY2" fmla="*/ 76941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185581 w 864096"/>
                <a:gd name="connsiteY5" fmla="*/ 765649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78528 w 864096"/>
                <a:gd name="connsiteY2" fmla="*/ 76941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185581 w 864096"/>
                <a:gd name="connsiteY5" fmla="*/ 765649 h 1512168"/>
                <a:gd name="connsiteX6" fmla="*/ 0 w 864096"/>
                <a:gd name="connsiteY6" fmla="*/ 0 h 1512168"/>
                <a:gd name="connsiteX0" fmla="*/ 0 w 972108"/>
                <a:gd name="connsiteY0" fmla="*/ 0 h 1512168"/>
                <a:gd name="connsiteX1" fmla="*/ 864096 w 972108"/>
                <a:gd name="connsiteY1" fmla="*/ 0 h 1512168"/>
                <a:gd name="connsiteX2" fmla="*/ 864096 w 972108"/>
                <a:gd name="connsiteY2" fmla="*/ 1512168 h 1512168"/>
                <a:gd name="connsiteX3" fmla="*/ 0 w 972108"/>
                <a:gd name="connsiteY3" fmla="*/ 1512168 h 1512168"/>
                <a:gd name="connsiteX4" fmla="*/ 185581 w 972108"/>
                <a:gd name="connsiteY4" fmla="*/ 765649 h 1512168"/>
                <a:gd name="connsiteX5" fmla="*/ 0 w 972108"/>
                <a:gd name="connsiteY5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864096 w 864096"/>
                <a:gd name="connsiteY2" fmla="*/ 1512168 h 1512168"/>
                <a:gd name="connsiteX3" fmla="*/ 0 w 864096"/>
                <a:gd name="connsiteY3" fmla="*/ 1512168 h 1512168"/>
                <a:gd name="connsiteX4" fmla="*/ 185581 w 864096"/>
                <a:gd name="connsiteY4" fmla="*/ 765649 h 1512168"/>
                <a:gd name="connsiteX5" fmla="*/ 0 w 864096"/>
                <a:gd name="connsiteY5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863899 w 864096"/>
                <a:gd name="connsiteY2" fmla="*/ 754360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185581 w 864096"/>
                <a:gd name="connsiteY5" fmla="*/ 765649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74328 w 864096"/>
                <a:gd name="connsiteY2" fmla="*/ 761051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185581 w 864096"/>
                <a:gd name="connsiteY5" fmla="*/ 765649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74328 w 864096"/>
                <a:gd name="connsiteY2" fmla="*/ 761051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02027 w 864096"/>
                <a:gd name="connsiteY5" fmla="*/ 7557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44725 w 864096"/>
                <a:gd name="connsiteY2" fmla="*/ 761051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02027 w 864096"/>
                <a:gd name="connsiteY5" fmla="*/ 7557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44725 w 864096"/>
                <a:gd name="connsiteY2" fmla="*/ 761051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34919 w 864096"/>
                <a:gd name="connsiteY5" fmla="*/ 7557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15122 w 864096"/>
                <a:gd name="connsiteY2" fmla="*/ 767630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34919 w 864096"/>
                <a:gd name="connsiteY5" fmla="*/ 7557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15122 w 864096"/>
                <a:gd name="connsiteY2" fmla="*/ 767630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38208 w 864096"/>
                <a:gd name="connsiteY5" fmla="*/ 7557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15122 w 864096"/>
                <a:gd name="connsiteY2" fmla="*/ 75776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38208 w 864096"/>
                <a:gd name="connsiteY5" fmla="*/ 7557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71726 w 864096"/>
                <a:gd name="connsiteY2" fmla="*/ 76086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38208 w 864096"/>
                <a:gd name="connsiteY5" fmla="*/ 7557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71726 w 864096"/>
                <a:gd name="connsiteY2" fmla="*/ 76086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97102 w 864096"/>
                <a:gd name="connsiteY5" fmla="*/ 7619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37629 w 864096"/>
                <a:gd name="connsiteY2" fmla="*/ 76086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97102 w 864096"/>
                <a:gd name="connsiteY5" fmla="*/ 7619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37629 w 864096"/>
                <a:gd name="connsiteY2" fmla="*/ 76086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321900 w 864096"/>
                <a:gd name="connsiteY5" fmla="*/ 7588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37629 w 864096"/>
                <a:gd name="connsiteY2" fmla="*/ 76086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321900 w 864096"/>
                <a:gd name="connsiteY5" fmla="*/ 7588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37629 w 864096"/>
                <a:gd name="connsiteY2" fmla="*/ 76086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334542 w 864096"/>
                <a:gd name="connsiteY5" fmla="*/ 756774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16560 w 864096"/>
                <a:gd name="connsiteY2" fmla="*/ 754541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334542 w 864096"/>
                <a:gd name="connsiteY5" fmla="*/ 756774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16560 w 864096"/>
                <a:gd name="connsiteY2" fmla="*/ 754541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338756 w 864096"/>
                <a:gd name="connsiteY5" fmla="*/ 756774 h 1512168"/>
                <a:gd name="connsiteX6" fmla="*/ 0 w 864096"/>
                <a:gd name="connsiteY6" fmla="*/ 0 h 1512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64096" h="1512168">
                  <a:moveTo>
                    <a:pt x="0" y="0"/>
                  </a:moveTo>
                  <a:lnTo>
                    <a:pt x="864096" y="0"/>
                  </a:lnTo>
                  <a:cubicBezTo>
                    <a:pt x="864030" y="251453"/>
                    <a:pt x="516626" y="503088"/>
                    <a:pt x="516560" y="754541"/>
                  </a:cubicBezTo>
                  <a:cubicBezTo>
                    <a:pt x="516626" y="1007144"/>
                    <a:pt x="864030" y="1259565"/>
                    <a:pt x="864096" y="1512168"/>
                  </a:cubicBezTo>
                  <a:lnTo>
                    <a:pt x="0" y="1512168"/>
                  </a:lnTo>
                  <a:cubicBezTo>
                    <a:pt x="398" y="1262074"/>
                    <a:pt x="338358" y="1006868"/>
                    <a:pt x="338756" y="756774"/>
                  </a:cubicBezTo>
                  <a:cubicBezTo>
                    <a:pt x="338358" y="502812"/>
                    <a:pt x="398" y="253962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xmlns="" id="{2EF1B19E-9363-4956-AC6C-C97857B383BD}"/>
                </a:ext>
              </a:extLst>
            </p:cNvPr>
            <p:cNvSpPr/>
            <p:nvPr/>
          </p:nvSpPr>
          <p:spPr>
            <a:xfrm rot="18640883">
              <a:off x="4556755" y="2242209"/>
              <a:ext cx="923382" cy="1014421"/>
            </a:xfrm>
            <a:custGeom>
              <a:avLst/>
              <a:gdLst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864096 w 864096"/>
                <a:gd name="connsiteY2" fmla="*/ 1512168 h 1512168"/>
                <a:gd name="connsiteX3" fmla="*/ 0 w 864096"/>
                <a:gd name="connsiteY3" fmla="*/ 1512168 h 1512168"/>
                <a:gd name="connsiteX4" fmla="*/ 0 w 864096"/>
                <a:gd name="connsiteY4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864096 w 864096"/>
                <a:gd name="connsiteY2" fmla="*/ 1512168 h 1512168"/>
                <a:gd name="connsiteX3" fmla="*/ 0 w 864096"/>
                <a:gd name="connsiteY3" fmla="*/ 1512168 h 1512168"/>
                <a:gd name="connsiteX4" fmla="*/ 1195 w 864096"/>
                <a:gd name="connsiteY4" fmla="*/ 761886 h 1512168"/>
                <a:gd name="connsiteX5" fmla="*/ 0 w 864096"/>
                <a:gd name="connsiteY5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864096 w 864096"/>
                <a:gd name="connsiteY2" fmla="*/ 1512168 h 1512168"/>
                <a:gd name="connsiteX3" fmla="*/ 0 w 864096"/>
                <a:gd name="connsiteY3" fmla="*/ 1512168 h 1512168"/>
                <a:gd name="connsiteX4" fmla="*/ 147951 w 864096"/>
                <a:gd name="connsiteY4" fmla="*/ 765649 h 1512168"/>
                <a:gd name="connsiteX5" fmla="*/ 0 w 864096"/>
                <a:gd name="connsiteY5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78528 w 864096"/>
                <a:gd name="connsiteY2" fmla="*/ 76941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147951 w 864096"/>
                <a:gd name="connsiteY5" fmla="*/ 765649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78528 w 864096"/>
                <a:gd name="connsiteY2" fmla="*/ 76941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185581 w 864096"/>
                <a:gd name="connsiteY5" fmla="*/ 765649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78528 w 864096"/>
                <a:gd name="connsiteY2" fmla="*/ 76941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185581 w 864096"/>
                <a:gd name="connsiteY5" fmla="*/ 765649 h 1512168"/>
                <a:gd name="connsiteX6" fmla="*/ 0 w 864096"/>
                <a:gd name="connsiteY6" fmla="*/ 0 h 1512168"/>
                <a:gd name="connsiteX0" fmla="*/ 0 w 972108"/>
                <a:gd name="connsiteY0" fmla="*/ 0 h 1512168"/>
                <a:gd name="connsiteX1" fmla="*/ 864096 w 972108"/>
                <a:gd name="connsiteY1" fmla="*/ 0 h 1512168"/>
                <a:gd name="connsiteX2" fmla="*/ 864096 w 972108"/>
                <a:gd name="connsiteY2" fmla="*/ 1512168 h 1512168"/>
                <a:gd name="connsiteX3" fmla="*/ 0 w 972108"/>
                <a:gd name="connsiteY3" fmla="*/ 1512168 h 1512168"/>
                <a:gd name="connsiteX4" fmla="*/ 185581 w 972108"/>
                <a:gd name="connsiteY4" fmla="*/ 765649 h 1512168"/>
                <a:gd name="connsiteX5" fmla="*/ 0 w 972108"/>
                <a:gd name="connsiteY5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864096 w 864096"/>
                <a:gd name="connsiteY2" fmla="*/ 1512168 h 1512168"/>
                <a:gd name="connsiteX3" fmla="*/ 0 w 864096"/>
                <a:gd name="connsiteY3" fmla="*/ 1512168 h 1512168"/>
                <a:gd name="connsiteX4" fmla="*/ 185581 w 864096"/>
                <a:gd name="connsiteY4" fmla="*/ 765649 h 1512168"/>
                <a:gd name="connsiteX5" fmla="*/ 0 w 864096"/>
                <a:gd name="connsiteY5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863899 w 864096"/>
                <a:gd name="connsiteY2" fmla="*/ 754360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185581 w 864096"/>
                <a:gd name="connsiteY5" fmla="*/ 765649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74328 w 864096"/>
                <a:gd name="connsiteY2" fmla="*/ 761051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185581 w 864096"/>
                <a:gd name="connsiteY5" fmla="*/ 765649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74328 w 864096"/>
                <a:gd name="connsiteY2" fmla="*/ 761051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02027 w 864096"/>
                <a:gd name="connsiteY5" fmla="*/ 7557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44725 w 864096"/>
                <a:gd name="connsiteY2" fmla="*/ 761051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02027 w 864096"/>
                <a:gd name="connsiteY5" fmla="*/ 7557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44725 w 864096"/>
                <a:gd name="connsiteY2" fmla="*/ 761051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34919 w 864096"/>
                <a:gd name="connsiteY5" fmla="*/ 7557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15122 w 864096"/>
                <a:gd name="connsiteY2" fmla="*/ 767630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34919 w 864096"/>
                <a:gd name="connsiteY5" fmla="*/ 7557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15122 w 864096"/>
                <a:gd name="connsiteY2" fmla="*/ 767630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38208 w 864096"/>
                <a:gd name="connsiteY5" fmla="*/ 7557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15122 w 864096"/>
                <a:gd name="connsiteY2" fmla="*/ 75776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38208 w 864096"/>
                <a:gd name="connsiteY5" fmla="*/ 7557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71726 w 864096"/>
                <a:gd name="connsiteY2" fmla="*/ 76086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38208 w 864096"/>
                <a:gd name="connsiteY5" fmla="*/ 7557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71726 w 864096"/>
                <a:gd name="connsiteY2" fmla="*/ 76086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97102 w 864096"/>
                <a:gd name="connsiteY5" fmla="*/ 7619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37629 w 864096"/>
                <a:gd name="connsiteY2" fmla="*/ 76086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97102 w 864096"/>
                <a:gd name="connsiteY5" fmla="*/ 7619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37629 w 864096"/>
                <a:gd name="connsiteY2" fmla="*/ 76086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321900 w 864096"/>
                <a:gd name="connsiteY5" fmla="*/ 7588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37629 w 864096"/>
                <a:gd name="connsiteY2" fmla="*/ 76086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321900 w 864096"/>
                <a:gd name="connsiteY5" fmla="*/ 7588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37629 w 864096"/>
                <a:gd name="connsiteY2" fmla="*/ 76086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334542 w 864096"/>
                <a:gd name="connsiteY5" fmla="*/ 756774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16560 w 864096"/>
                <a:gd name="connsiteY2" fmla="*/ 754541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334542 w 864096"/>
                <a:gd name="connsiteY5" fmla="*/ 756774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16560 w 864096"/>
                <a:gd name="connsiteY2" fmla="*/ 754541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338756 w 864096"/>
                <a:gd name="connsiteY5" fmla="*/ 756774 h 1512168"/>
                <a:gd name="connsiteX6" fmla="*/ 0 w 864096"/>
                <a:gd name="connsiteY6" fmla="*/ 0 h 1512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64096" h="1512168">
                  <a:moveTo>
                    <a:pt x="0" y="0"/>
                  </a:moveTo>
                  <a:lnTo>
                    <a:pt x="864096" y="0"/>
                  </a:lnTo>
                  <a:cubicBezTo>
                    <a:pt x="864030" y="251453"/>
                    <a:pt x="516626" y="503088"/>
                    <a:pt x="516560" y="754541"/>
                  </a:cubicBezTo>
                  <a:cubicBezTo>
                    <a:pt x="516626" y="1007144"/>
                    <a:pt x="864030" y="1259565"/>
                    <a:pt x="864096" y="1512168"/>
                  </a:cubicBezTo>
                  <a:lnTo>
                    <a:pt x="0" y="1512168"/>
                  </a:lnTo>
                  <a:cubicBezTo>
                    <a:pt x="398" y="1262074"/>
                    <a:pt x="338358" y="1006868"/>
                    <a:pt x="338756" y="756774"/>
                  </a:cubicBezTo>
                  <a:cubicBezTo>
                    <a:pt x="338358" y="502812"/>
                    <a:pt x="398" y="253962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xmlns="" id="{2F7310C6-3383-461A-B336-E0BF227A694E}"/>
                </a:ext>
              </a:extLst>
            </p:cNvPr>
            <p:cNvSpPr/>
            <p:nvPr/>
          </p:nvSpPr>
          <p:spPr>
            <a:xfrm rot="10800000" flipV="1">
              <a:off x="3321986" y="3181269"/>
              <a:ext cx="1122891" cy="112289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xmlns="" id="{539597A4-F3BB-4F18-A4F4-3F01EA731A07}"/>
                </a:ext>
              </a:extLst>
            </p:cNvPr>
            <p:cNvSpPr/>
            <p:nvPr/>
          </p:nvSpPr>
          <p:spPr>
            <a:xfrm rot="10800000" flipV="1">
              <a:off x="3892313" y="4651210"/>
              <a:ext cx="1122891" cy="112289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xmlns="" id="{BEF7AC91-11C2-4066-96DE-D9C788873925}"/>
                </a:ext>
              </a:extLst>
            </p:cNvPr>
            <p:cNvSpPr/>
            <p:nvPr/>
          </p:nvSpPr>
          <p:spPr>
            <a:xfrm>
              <a:off x="3892313" y="1714500"/>
              <a:ext cx="1122891" cy="112289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xmlns="" id="{FBC144D7-87AE-4A14-AA19-303FDACB6505}"/>
                </a:ext>
              </a:extLst>
            </p:cNvPr>
            <p:cNvSpPr/>
            <p:nvPr/>
          </p:nvSpPr>
          <p:spPr>
            <a:xfrm rot="10800000" flipV="1">
              <a:off x="3447786" y="3307061"/>
              <a:ext cx="871306" cy="87130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14300" dist="114300" dir="4800000" algn="tl" rotWithShape="0">
                <a:prstClr val="black">
                  <a:alpha val="2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xmlns="" id="{044F7222-BCC5-4DAA-9DB1-36CA814D9146}"/>
                </a:ext>
              </a:extLst>
            </p:cNvPr>
            <p:cNvSpPr/>
            <p:nvPr/>
          </p:nvSpPr>
          <p:spPr>
            <a:xfrm rot="10800000" flipV="1">
              <a:off x="4018113" y="4777002"/>
              <a:ext cx="871306" cy="87130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14300" dist="114300" dir="4800000" algn="tl" rotWithShape="0">
                <a:prstClr val="black">
                  <a:alpha val="2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xmlns="" id="{AEA60460-A699-48FF-86FE-23F491560909}"/>
                </a:ext>
              </a:extLst>
            </p:cNvPr>
            <p:cNvSpPr/>
            <p:nvPr/>
          </p:nvSpPr>
          <p:spPr>
            <a:xfrm>
              <a:off x="4018113" y="1840291"/>
              <a:ext cx="871306" cy="87130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14300" dist="114300" dir="4800000" algn="tl" rotWithShape="0">
                <a:prstClr val="black">
                  <a:alpha val="2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5" name="Rectangle 6">
              <a:extLst>
                <a:ext uri="{FF2B5EF4-FFF2-40B4-BE49-F238E27FC236}">
                  <a16:creationId xmlns:a16="http://schemas.microsoft.com/office/drawing/2014/main" xmlns="" id="{29B3FCCA-579F-42F6-B108-C775B1BE2744}"/>
                </a:ext>
              </a:extLst>
            </p:cNvPr>
            <p:cNvSpPr/>
            <p:nvPr/>
          </p:nvSpPr>
          <p:spPr>
            <a:xfrm rot="16200000" flipH="1" flipV="1">
              <a:off x="7068740" y="3244541"/>
              <a:ext cx="923382" cy="1014421"/>
            </a:xfrm>
            <a:custGeom>
              <a:avLst/>
              <a:gdLst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864096 w 864096"/>
                <a:gd name="connsiteY2" fmla="*/ 1512168 h 1512168"/>
                <a:gd name="connsiteX3" fmla="*/ 0 w 864096"/>
                <a:gd name="connsiteY3" fmla="*/ 1512168 h 1512168"/>
                <a:gd name="connsiteX4" fmla="*/ 0 w 864096"/>
                <a:gd name="connsiteY4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864096 w 864096"/>
                <a:gd name="connsiteY2" fmla="*/ 1512168 h 1512168"/>
                <a:gd name="connsiteX3" fmla="*/ 0 w 864096"/>
                <a:gd name="connsiteY3" fmla="*/ 1512168 h 1512168"/>
                <a:gd name="connsiteX4" fmla="*/ 1195 w 864096"/>
                <a:gd name="connsiteY4" fmla="*/ 761886 h 1512168"/>
                <a:gd name="connsiteX5" fmla="*/ 0 w 864096"/>
                <a:gd name="connsiteY5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864096 w 864096"/>
                <a:gd name="connsiteY2" fmla="*/ 1512168 h 1512168"/>
                <a:gd name="connsiteX3" fmla="*/ 0 w 864096"/>
                <a:gd name="connsiteY3" fmla="*/ 1512168 h 1512168"/>
                <a:gd name="connsiteX4" fmla="*/ 147951 w 864096"/>
                <a:gd name="connsiteY4" fmla="*/ 765649 h 1512168"/>
                <a:gd name="connsiteX5" fmla="*/ 0 w 864096"/>
                <a:gd name="connsiteY5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78528 w 864096"/>
                <a:gd name="connsiteY2" fmla="*/ 76941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147951 w 864096"/>
                <a:gd name="connsiteY5" fmla="*/ 765649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78528 w 864096"/>
                <a:gd name="connsiteY2" fmla="*/ 76941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185581 w 864096"/>
                <a:gd name="connsiteY5" fmla="*/ 765649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78528 w 864096"/>
                <a:gd name="connsiteY2" fmla="*/ 76941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185581 w 864096"/>
                <a:gd name="connsiteY5" fmla="*/ 765649 h 1512168"/>
                <a:gd name="connsiteX6" fmla="*/ 0 w 864096"/>
                <a:gd name="connsiteY6" fmla="*/ 0 h 1512168"/>
                <a:gd name="connsiteX0" fmla="*/ 0 w 972108"/>
                <a:gd name="connsiteY0" fmla="*/ 0 h 1512168"/>
                <a:gd name="connsiteX1" fmla="*/ 864096 w 972108"/>
                <a:gd name="connsiteY1" fmla="*/ 0 h 1512168"/>
                <a:gd name="connsiteX2" fmla="*/ 864096 w 972108"/>
                <a:gd name="connsiteY2" fmla="*/ 1512168 h 1512168"/>
                <a:gd name="connsiteX3" fmla="*/ 0 w 972108"/>
                <a:gd name="connsiteY3" fmla="*/ 1512168 h 1512168"/>
                <a:gd name="connsiteX4" fmla="*/ 185581 w 972108"/>
                <a:gd name="connsiteY4" fmla="*/ 765649 h 1512168"/>
                <a:gd name="connsiteX5" fmla="*/ 0 w 972108"/>
                <a:gd name="connsiteY5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864096 w 864096"/>
                <a:gd name="connsiteY2" fmla="*/ 1512168 h 1512168"/>
                <a:gd name="connsiteX3" fmla="*/ 0 w 864096"/>
                <a:gd name="connsiteY3" fmla="*/ 1512168 h 1512168"/>
                <a:gd name="connsiteX4" fmla="*/ 185581 w 864096"/>
                <a:gd name="connsiteY4" fmla="*/ 765649 h 1512168"/>
                <a:gd name="connsiteX5" fmla="*/ 0 w 864096"/>
                <a:gd name="connsiteY5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863899 w 864096"/>
                <a:gd name="connsiteY2" fmla="*/ 754360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185581 w 864096"/>
                <a:gd name="connsiteY5" fmla="*/ 765649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74328 w 864096"/>
                <a:gd name="connsiteY2" fmla="*/ 761051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185581 w 864096"/>
                <a:gd name="connsiteY5" fmla="*/ 765649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74328 w 864096"/>
                <a:gd name="connsiteY2" fmla="*/ 761051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02027 w 864096"/>
                <a:gd name="connsiteY5" fmla="*/ 7557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44725 w 864096"/>
                <a:gd name="connsiteY2" fmla="*/ 761051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02027 w 864096"/>
                <a:gd name="connsiteY5" fmla="*/ 7557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44725 w 864096"/>
                <a:gd name="connsiteY2" fmla="*/ 761051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34919 w 864096"/>
                <a:gd name="connsiteY5" fmla="*/ 7557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15122 w 864096"/>
                <a:gd name="connsiteY2" fmla="*/ 767630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34919 w 864096"/>
                <a:gd name="connsiteY5" fmla="*/ 7557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15122 w 864096"/>
                <a:gd name="connsiteY2" fmla="*/ 767630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38208 w 864096"/>
                <a:gd name="connsiteY5" fmla="*/ 7557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15122 w 864096"/>
                <a:gd name="connsiteY2" fmla="*/ 75776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38208 w 864096"/>
                <a:gd name="connsiteY5" fmla="*/ 7557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71726 w 864096"/>
                <a:gd name="connsiteY2" fmla="*/ 76086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38208 w 864096"/>
                <a:gd name="connsiteY5" fmla="*/ 7557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71726 w 864096"/>
                <a:gd name="connsiteY2" fmla="*/ 76086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97102 w 864096"/>
                <a:gd name="connsiteY5" fmla="*/ 7619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37629 w 864096"/>
                <a:gd name="connsiteY2" fmla="*/ 76086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97102 w 864096"/>
                <a:gd name="connsiteY5" fmla="*/ 7619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37629 w 864096"/>
                <a:gd name="connsiteY2" fmla="*/ 76086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321900 w 864096"/>
                <a:gd name="connsiteY5" fmla="*/ 7588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37629 w 864096"/>
                <a:gd name="connsiteY2" fmla="*/ 76086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321900 w 864096"/>
                <a:gd name="connsiteY5" fmla="*/ 7588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37629 w 864096"/>
                <a:gd name="connsiteY2" fmla="*/ 76086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334542 w 864096"/>
                <a:gd name="connsiteY5" fmla="*/ 756774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16560 w 864096"/>
                <a:gd name="connsiteY2" fmla="*/ 754541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334542 w 864096"/>
                <a:gd name="connsiteY5" fmla="*/ 756774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16560 w 864096"/>
                <a:gd name="connsiteY2" fmla="*/ 754541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338756 w 864096"/>
                <a:gd name="connsiteY5" fmla="*/ 756774 h 1512168"/>
                <a:gd name="connsiteX6" fmla="*/ 0 w 864096"/>
                <a:gd name="connsiteY6" fmla="*/ 0 h 1512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64096" h="1512168">
                  <a:moveTo>
                    <a:pt x="0" y="0"/>
                  </a:moveTo>
                  <a:lnTo>
                    <a:pt x="864096" y="0"/>
                  </a:lnTo>
                  <a:cubicBezTo>
                    <a:pt x="864030" y="251453"/>
                    <a:pt x="516626" y="503088"/>
                    <a:pt x="516560" y="754541"/>
                  </a:cubicBezTo>
                  <a:cubicBezTo>
                    <a:pt x="516626" y="1007144"/>
                    <a:pt x="864030" y="1259565"/>
                    <a:pt x="864096" y="1512168"/>
                  </a:cubicBezTo>
                  <a:lnTo>
                    <a:pt x="0" y="1512168"/>
                  </a:lnTo>
                  <a:cubicBezTo>
                    <a:pt x="398" y="1262074"/>
                    <a:pt x="338358" y="1006868"/>
                    <a:pt x="338756" y="756774"/>
                  </a:cubicBezTo>
                  <a:cubicBezTo>
                    <a:pt x="338358" y="502812"/>
                    <a:pt x="398" y="253962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3" name="Rectangle 6">
              <a:extLst>
                <a:ext uri="{FF2B5EF4-FFF2-40B4-BE49-F238E27FC236}">
                  <a16:creationId xmlns:a16="http://schemas.microsoft.com/office/drawing/2014/main" xmlns="" id="{74D4C647-41C3-436D-BC85-BE6A57D95D03}"/>
                </a:ext>
              </a:extLst>
            </p:cNvPr>
            <p:cNvSpPr/>
            <p:nvPr/>
          </p:nvSpPr>
          <p:spPr>
            <a:xfrm rot="18640883" flipH="1" flipV="1">
              <a:off x="6670589" y="4231972"/>
              <a:ext cx="923382" cy="1014421"/>
            </a:xfrm>
            <a:custGeom>
              <a:avLst/>
              <a:gdLst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864096 w 864096"/>
                <a:gd name="connsiteY2" fmla="*/ 1512168 h 1512168"/>
                <a:gd name="connsiteX3" fmla="*/ 0 w 864096"/>
                <a:gd name="connsiteY3" fmla="*/ 1512168 h 1512168"/>
                <a:gd name="connsiteX4" fmla="*/ 0 w 864096"/>
                <a:gd name="connsiteY4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864096 w 864096"/>
                <a:gd name="connsiteY2" fmla="*/ 1512168 h 1512168"/>
                <a:gd name="connsiteX3" fmla="*/ 0 w 864096"/>
                <a:gd name="connsiteY3" fmla="*/ 1512168 h 1512168"/>
                <a:gd name="connsiteX4" fmla="*/ 1195 w 864096"/>
                <a:gd name="connsiteY4" fmla="*/ 761886 h 1512168"/>
                <a:gd name="connsiteX5" fmla="*/ 0 w 864096"/>
                <a:gd name="connsiteY5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864096 w 864096"/>
                <a:gd name="connsiteY2" fmla="*/ 1512168 h 1512168"/>
                <a:gd name="connsiteX3" fmla="*/ 0 w 864096"/>
                <a:gd name="connsiteY3" fmla="*/ 1512168 h 1512168"/>
                <a:gd name="connsiteX4" fmla="*/ 147951 w 864096"/>
                <a:gd name="connsiteY4" fmla="*/ 765649 h 1512168"/>
                <a:gd name="connsiteX5" fmla="*/ 0 w 864096"/>
                <a:gd name="connsiteY5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78528 w 864096"/>
                <a:gd name="connsiteY2" fmla="*/ 76941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147951 w 864096"/>
                <a:gd name="connsiteY5" fmla="*/ 765649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78528 w 864096"/>
                <a:gd name="connsiteY2" fmla="*/ 76941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185581 w 864096"/>
                <a:gd name="connsiteY5" fmla="*/ 765649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78528 w 864096"/>
                <a:gd name="connsiteY2" fmla="*/ 76941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185581 w 864096"/>
                <a:gd name="connsiteY5" fmla="*/ 765649 h 1512168"/>
                <a:gd name="connsiteX6" fmla="*/ 0 w 864096"/>
                <a:gd name="connsiteY6" fmla="*/ 0 h 1512168"/>
                <a:gd name="connsiteX0" fmla="*/ 0 w 972108"/>
                <a:gd name="connsiteY0" fmla="*/ 0 h 1512168"/>
                <a:gd name="connsiteX1" fmla="*/ 864096 w 972108"/>
                <a:gd name="connsiteY1" fmla="*/ 0 h 1512168"/>
                <a:gd name="connsiteX2" fmla="*/ 864096 w 972108"/>
                <a:gd name="connsiteY2" fmla="*/ 1512168 h 1512168"/>
                <a:gd name="connsiteX3" fmla="*/ 0 w 972108"/>
                <a:gd name="connsiteY3" fmla="*/ 1512168 h 1512168"/>
                <a:gd name="connsiteX4" fmla="*/ 185581 w 972108"/>
                <a:gd name="connsiteY4" fmla="*/ 765649 h 1512168"/>
                <a:gd name="connsiteX5" fmla="*/ 0 w 972108"/>
                <a:gd name="connsiteY5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864096 w 864096"/>
                <a:gd name="connsiteY2" fmla="*/ 1512168 h 1512168"/>
                <a:gd name="connsiteX3" fmla="*/ 0 w 864096"/>
                <a:gd name="connsiteY3" fmla="*/ 1512168 h 1512168"/>
                <a:gd name="connsiteX4" fmla="*/ 185581 w 864096"/>
                <a:gd name="connsiteY4" fmla="*/ 765649 h 1512168"/>
                <a:gd name="connsiteX5" fmla="*/ 0 w 864096"/>
                <a:gd name="connsiteY5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863899 w 864096"/>
                <a:gd name="connsiteY2" fmla="*/ 754360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185581 w 864096"/>
                <a:gd name="connsiteY5" fmla="*/ 765649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74328 w 864096"/>
                <a:gd name="connsiteY2" fmla="*/ 761051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185581 w 864096"/>
                <a:gd name="connsiteY5" fmla="*/ 765649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74328 w 864096"/>
                <a:gd name="connsiteY2" fmla="*/ 761051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02027 w 864096"/>
                <a:gd name="connsiteY5" fmla="*/ 7557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44725 w 864096"/>
                <a:gd name="connsiteY2" fmla="*/ 761051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02027 w 864096"/>
                <a:gd name="connsiteY5" fmla="*/ 7557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44725 w 864096"/>
                <a:gd name="connsiteY2" fmla="*/ 761051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34919 w 864096"/>
                <a:gd name="connsiteY5" fmla="*/ 7557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15122 w 864096"/>
                <a:gd name="connsiteY2" fmla="*/ 767630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34919 w 864096"/>
                <a:gd name="connsiteY5" fmla="*/ 7557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15122 w 864096"/>
                <a:gd name="connsiteY2" fmla="*/ 767630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38208 w 864096"/>
                <a:gd name="connsiteY5" fmla="*/ 7557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15122 w 864096"/>
                <a:gd name="connsiteY2" fmla="*/ 75776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38208 w 864096"/>
                <a:gd name="connsiteY5" fmla="*/ 7557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71726 w 864096"/>
                <a:gd name="connsiteY2" fmla="*/ 76086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38208 w 864096"/>
                <a:gd name="connsiteY5" fmla="*/ 7557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71726 w 864096"/>
                <a:gd name="connsiteY2" fmla="*/ 76086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97102 w 864096"/>
                <a:gd name="connsiteY5" fmla="*/ 7619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37629 w 864096"/>
                <a:gd name="connsiteY2" fmla="*/ 76086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97102 w 864096"/>
                <a:gd name="connsiteY5" fmla="*/ 7619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37629 w 864096"/>
                <a:gd name="connsiteY2" fmla="*/ 76086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321900 w 864096"/>
                <a:gd name="connsiteY5" fmla="*/ 7588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37629 w 864096"/>
                <a:gd name="connsiteY2" fmla="*/ 76086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321900 w 864096"/>
                <a:gd name="connsiteY5" fmla="*/ 7588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37629 w 864096"/>
                <a:gd name="connsiteY2" fmla="*/ 76086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334542 w 864096"/>
                <a:gd name="connsiteY5" fmla="*/ 756774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16560 w 864096"/>
                <a:gd name="connsiteY2" fmla="*/ 754541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334542 w 864096"/>
                <a:gd name="connsiteY5" fmla="*/ 756774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16560 w 864096"/>
                <a:gd name="connsiteY2" fmla="*/ 754541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338756 w 864096"/>
                <a:gd name="connsiteY5" fmla="*/ 756774 h 1512168"/>
                <a:gd name="connsiteX6" fmla="*/ 0 w 864096"/>
                <a:gd name="connsiteY6" fmla="*/ 0 h 1512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64096" h="1512168">
                  <a:moveTo>
                    <a:pt x="0" y="0"/>
                  </a:moveTo>
                  <a:lnTo>
                    <a:pt x="864096" y="0"/>
                  </a:lnTo>
                  <a:cubicBezTo>
                    <a:pt x="864030" y="251453"/>
                    <a:pt x="516626" y="503088"/>
                    <a:pt x="516560" y="754541"/>
                  </a:cubicBezTo>
                  <a:cubicBezTo>
                    <a:pt x="516626" y="1007144"/>
                    <a:pt x="864030" y="1259565"/>
                    <a:pt x="864096" y="1512168"/>
                  </a:cubicBezTo>
                  <a:lnTo>
                    <a:pt x="0" y="1512168"/>
                  </a:lnTo>
                  <a:cubicBezTo>
                    <a:pt x="398" y="1262074"/>
                    <a:pt x="338358" y="1006868"/>
                    <a:pt x="338756" y="756774"/>
                  </a:cubicBezTo>
                  <a:cubicBezTo>
                    <a:pt x="338358" y="502812"/>
                    <a:pt x="398" y="253962"/>
                    <a:pt x="0" y="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1" name="Rectangle 6">
              <a:extLst>
                <a:ext uri="{FF2B5EF4-FFF2-40B4-BE49-F238E27FC236}">
                  <a16:creationId xmlns:a16="http://schemas.microsoft.com/office/drawing/2014/main" xmlns="" id="{CE5E3FAF-E58E-4EAF-9B03-1F8398CC94BA}"/>
                </a:ext>
              </a:extLst>
            </p:cNvPr>
            <p:cNvSpPr/>
            <p:nvPr/>
          </p:nvSpPr>
          <p:spPr>
            <a:xfrm rot="2959117" flipH="1">
              <a:off x="6670589" y="2242209"/>
              <a:ext cx="923382" cy="1014421"/>
            </a:xfrm>
            <a:custGeom>
              <a:avLst/>
              <a:gdLst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864096 w 864096"/>
                <a:gd name="connsiteY2" fmla="*/ 1512168 h 1512168"/>
                <a:gd name="connsiteX3" fmla="*/ 0 w 864096"/>
                <a:gd name="connsiteY3" fmla="*/ 1512168 h 1512168"/>
                <a:gd name="connsiteX4" fmla="*/ 0 w 864096"/>
                <a:gd name="connsiteY4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864096 w 864096"/>
                <a:gd name="connsiteY2" fmla="*/ 1512168 h 1512168"/>
                <a:gd name="connsiteX3" fmla="*/ 0 w 864096"/>
                <a:gd name="connsiteY3" fmla="*/ 1512168 h 1512168"/>
                <a:gd name="connsiteX4" fmla="*/ 1195 w 864096"/>
                <a:gd name="connsiteY4" fmla="*/ 761886 h 1512168"/>
                <a:gd name="connsiteX5" fmla="*/ 0 w 864096"/>
                <a:gd name="connsiteY5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864096 w 864096"/>
                <a:gd name="connsiteY2" fmla="*/ 1512168 h 1512168"/>
                <a:gd name="connsiteX3" fmla="*/ 0 w 864096"/>
                <a:gd name="connsiteY3" fmla="*/ 1512168 h 1512168"/>
                <a:gd name="connsiteX4" fmla="*/ 147951 w 864096"/>
                <a:gd name="connsiteY4" fmla="*/ 765649 h 1512168"/>
                <a:gd name="connsiteX5" fmla="*/ 0 w 864096"/>
                <a:gd name="connsiteY5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78528 w 864096"/>
                <a:gd name="connsiteY2" fmla="*/ 76941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147951 w 864096"/>
                <a:gd name="connsiteY5" fmla="*/ 765649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78528 w 864096"/>
                <a:gd name="connsiteY2" fmla="*/ 76941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185581 w 864096"/>
                <a:gd name="connsiteY5" fmla="*/ 765649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78528 w 864096"/>
                <a:gd name="connsiteY2" fmla="*/ 76941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185581 w 864096"/>
                <a:gd name="connsiteY5" fmla="*/ 765649 h 1512168"/>
                <a:gd name="connsiteX6" fmla="*/ 0 w 864096"/>
                <a:gd name="connsiteY6" fmla="*/ 0 h 1512168"/>
                <a:gd name="connsiteX0" fmla="*/ 0 w 972108"/>
                <a:gd name="connsiteY0" fmla="*/ 0 h 1512168"/>
                <a:gd name="connsiteX1" fmla="*/ 864096 w 972108"/>
                <a:gd name="connsiteY1" fmla="*/ 0 h 1512168"/>
                <a:gd name="connsiteX2" fmla="*/ 864096 w 972108"/>
                <a:gd name="connsiteY2" fmla="*/ 1512168 h 1512168"/>
                <a:gd name="connsiteX3" fmla="*/ 0 w 972108"/>
                <a:gd name="connsiteY3" fmla="*/ 1512168 h 1512168"/>
                <a:gd name="connsiteX4" fmla="*/ 185581 w 972108"/>
                <a:gd name="connsiteY4" fmla="*/ 765649 h 1512168"/>
                <a:gd name="connsiteX5" fmla="*/ 0 w 972108"/>
                <a:gd name="connsiteY5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864096 w 864096"/>
                <a:gd name="connsiteY2" fmla="*/ 1512168 h 1512168"/>
                <a:gd name="connsiteX3" fmla="*/ 0 w 864096"/>
                <a:gd name="connsiteY3" fmla="*/ 1512168 h 1512168"/>
                <a:gd name="connsiteX4" fmla="*/ 185581 w 864096"/>
                <a:gd name="connsiteY4" fmla="*/ 765649 h 1512168"/>
                <a:gd name="connsiteX5" fmla="*/ 0 w 864096"/>
                <a:gd name="connsiteY5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863899 w 864096"/>
                <a:gd name="connsiteY2" fmla="*/ 754360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185581 w 864096"/>
                <a:gd name="connsiteY5" fmla="*/ 765649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74328 w 864096"/>
                <a:gd name="connsiteY2" fmla="*/ 761051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185581 w 864096"/>
                <a:gd name="connsiteY5" fmla="*/ 765649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74328 w 864096"/>
                <a:gd name="connsiteY2" fmla="*/ 761051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02027 w 864096"/>
                <a:gd name="connsiteY5" fmla="*/ 7557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44725 w 864096"/>
                <a:gd name="connsiteY2" fmla="*/ 761051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02027 w 864096"/>
                <a:gd name="connsiteY5" fmla="*/ 7557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44725 w 864096"/>
                <a:gd name="connsiteY2" fmla="*/ 761051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34919 w 864096"/>
                <a:gd name="connsiteY5" fmla="*/ 7557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15122 w 864096"/>
                <a:gd name="connsiteY2" fmla="*/ 767630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34919 w 864096"/>
                <a:gd name="connsiteY5" fmla="*/ 7557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15122 w 864096"/>
                <a:gd name="connsiteY2" fmla="*/ 767630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38208 w 864096"/>
                <a:gd name="connsiteY5" fmla="*/ 7557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15122 w 864096"/>
                <a:gd name="connsiteY2" fmla="*/ 75776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38208 w 864096"/>
                <a:gd name="connsiteY5" fmla="*/ 7557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71726 w 864096"/>
                <a:gd name="connsiteY2" fmla="*/ 76086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38208 w 864096"/>
                <a:gd name="connsiteY5" fmla="*/ 7557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71726 w 864096"/>
                <a:gd name="connsiteY2" fmla="*/ 76086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97102 w 864096"/>
                <a:gd name="connsiteY5" fmla="*/ 7619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37629 w 864096"/>
                <a:gd name="connsiteY2" fmla="*/ 76086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97102 w 864096"/>
                <a:gd name="connsiteY5" fmla="*/ 7619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37629 w 864096"/>
                <a:gd name="connsiteY2" fmla="*/ 76086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321900 w 864096"/>
                <a:gd name="connsiteY5" fmla="*/ 7588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37629 w 864096"/>
                <a:gd name="connsiteY2" fmla="*/ 76086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321900 w 864096"/>
                <a:gd name="connsiteY5" fmla="*/ 7588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37629 w 864096"/>
                <a:gd name="connsiteY2" fmla="*/ 76086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334542 w 864096"/>
                <a:gd name="connsiteY5" fmla="*/ 756774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16560 w 864096"/>
                <a:gd name="connsiteY2" fmla="*/ 754541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334542 w 864096"/>
                <a:gd name="connsiteY5" fmla="*/ 756774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16560 w 864096"/>
                <a:gd name="connsiteY2" fmla="*/ 754541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338756 w 864096"/>
                <a:gd name="connsiteY5" fmla="*/ 756774 h 1512168"/>
                <a:gd name="connsiteX6" fmla="*/ 0 w 864096"/>
                <a:gd name="connsiteY6" fmla="*/ 0 h 1512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64096" h="1512168">
                  <a:moveTo>
                    <a:pt x="0" y="0"/>
                  </a:moveTo>
                  <a:lnTo>
                    <a:pt x="864096" y="0"/>
                  </a:lnTo>
                  <a:cubicBezTo>
                    <a:pt x="864030" y="251453"/>
                    <a:pt x="516626" y="503088"/>
                    <a:pt x="516560" y="754541"/>
                  </a:cubicBezTo>
                  <a:cubicBezTo>
                    <a:pt x="516626" y="1007144"/>
                    <a:pt x="864030" y="1259565"/>
                    <a:pt x="864096" y="1512168"/>
                  </a:cubicBezTo>
                  <a:lnTo>
                    <a:pt x="0" y="1512168"/>
                  </a:lnTo>
                  <a:cubicBezTo>
                    <a:pt x="398" y="1262074"/>
                    <a:pt x="338358" y="1006868"/>
                    <a:pt x="338756" y="756774"/>
                  </a:cubicBezTo>
                  <a:cubicBezTo>
                    <a:pt x="338358" y="502812"/>
                    <a:pt x="398" y="253962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xmlns="" id="{1F097D38-683C-4C92-BD4D-2102CDC4B162}"/>
                </a:ext>
              </a:extLst>
            </p:cNvPr>
            <p:cNvSpPr/>
            <p:nvPr/>
          </p:nvSpPr>
          <p:spPr>
            <a:xfrm rot="10800000" flipH="1" flipV="1">
              <a:off x="7705849" y="3181269"/>
              <a:ext cx="1122891" cy="112289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xmlns="" id="{921D3A13-5B6B-4068-A52D-B203698352C4}"/>
                </a:ext>
              </a:extLst>
            </p:cNvPr>
            <p:cNvSpPr/>
            <p:nvPr/>
          </p:nvSpPr>
          <p:spPr>
            <a:xfrm rot="10800000" flipH="1" flipV="1">
              <a:off x="7135522" y="4651210"/>
              <a:ext cx="1122891" cy="1122892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xmlns="" id="{F662F769-E825-4796-B917-E297020AB450}"/>
                </a:ext>
              </a:extLst>
            </p:cNvPr>
            <p:cNvSpPr/>
            <p:nvPr/>
          </p:nvSpPr>
          <p:spPr>
            <a:xfrm flipH="1">
              <a:off x="7135522" y="1714500"/>
              <a:ext cx="1122891" cy="112289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xmlns="" id="{C1F09CC4-6046-4B2E-BCE7-5F0ACFB5A28C}"/>
                </a:ext>
              </a:extLst>
            </p:cNvPr>
            <p:cNvSpPr/>
            <p:nvPr/>
          </p:nvSpPr>
          <p:spPr>
            <a:xfrm rot="10800000" flipH="1" flipV="1">
              <a:off x="7831649" y="3307061"/>
              <a:ext cx="871306" cy="87130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14300" dist="114300" dir="4800000" algn="tl" rotWithShape="0">
                <a:prstClr val="black">
                  <a:alpha val="2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xmlns="" id="{5E7654B1-5EB4-4533-946A-CFBFA8756AB7}"/>
                </a:ext>
              </a:extLst>
            </p:cNvPr>
            <p:cNvSpPr/>
            <p:nvPr/>
          </p:nvSpPr>
          <p:spPr>
            <a:xfrm rot="10800000" flipH="1" flipV="1">
              <a:off x="7261322" y="4777002"/>
              <a:ext cx="871306" cy="87130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14300" dist="114300" dir="4800000" algn="tl" rotWithShape="0">
                <a:prstClr val="black">
                  <a:alpha val="2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xmlns="" id="{A0733BF7-E535-4787-A208-F244A0FC7700}"/>
                </a:ext>
              </a:extLst>
            </p:cNvPr>
            <p:cNvSpPr/>
            <p:nvPr/>
          </p:nvSpPr>
          <p:spPr>
            <a:xfrm flipH="1">
              <a:off x="7261322" y="1840291"/>
              <a:ext cx="871306" cy="87130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14300" dist="114300" dir="4800000" algn="tl" rotWithShape="0">
                <a:prstClr val="black">
                  <a:alpha val="2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" name="Oval 2">
              <a:extLst>
                <a:ext uri="{FF2B5EF4-FFF2-40B4-BE49-F238E27FC236}">
                  <a16:creationId xmlns:a16="http://schemas.microsoft.com/office/drawing/2014/main" xmlns="" id="{47997EF9-1C08-4FD9-B456-B3C7CFAA276E}"/>
                </a:ext>
              </a:extLst>
            </p:cNvPr>
            <p:cNvSpPr/>
            <p:nvPr/>
          </p:nvSpPr>
          <p:spPr>
            <a:xfrm>
              <a:off x="4896562" y="2537578"/>
              <a:ext cx="2410272" cy="2410272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" name="Oval 3">
              <a:extLst>
                <a:ext uri="{FF2B5EF4-FFF2-40B4-BE49-F238E27FC236}">
                  <a16:creationId xmlns:a16="http://schemas.microsoft.com/office/drawing/2014/main" xmlns="" id="{87DC19FB-80B4-4F74-8AB9-87E1C190F681}"/>
                </a:ext>
              </a:extLst>
            </p:cNvPr>
            <p:cNvSpPr/>
            <p:nvPr/>
          </p:nvSpPr>
          <p:spPr>
            <a:xfrm>
              <a:off x="5028867" y="2669883"/>
              <a:ext cx="2145663" cy="2145663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>
              <a:outerShdw blurRad="114300" dist="114300" dir="4800000" algn="tl" rotWithShape="0">
                <a:prstClr val="black">
                  <a:alpha val="2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xmlns="" id="{8968B87A-1B6A-4047-A7B3-B29925A88660}"/>
                </a:ext>
              </a:extLst>
            </p:cNvPr>
            <p:cNvGrpSpPr/>
            <p:nvPr/>
          </p:nvGrpSpPr>
          <p:grpSpPr>
            <a:xfrm>
              <a:off x="4200956" y="2023873"/>
              <a:ext cx="505620" cy="504142"/>
              <a:chOff x="1033463" y="3025776"/>
              <a:chExt cx="2719388" cy="2711450"/>
            </a:xfrm>
          </p:grpSpPr>
          <p:sp>
            <p:nvSpPr>
              <p:cNvPr id="53" name="Freeform 6">
                <a:extLst>
                  <a:ext uri="{FF2B5EF4-FFF2-40B4-BE49-F238E27FC236}">
                    <a16:creationId xmlns:a16="http://schemas.microsoft.com/office/drawing/2014/main" xmlns="" id="{AA95404C-2AA2-4069-B2C9-21D6A2526C1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870201" y="4857751"/>
                <a:ext cx="792163" cy="787400"/>
              </a:xfrm>
              <a:custGeom>
                <a:avLst/>
                <a:gdLst>
                  <a:gd name="T0" fmla="*/ 346 w 367"/>
                  <a:gd name="T1" fmla="*/ 273 h 366"/>
                  <a:gd name="T2" fmla="*/ 346 w 367"/>
                  <a:gd name="T3" fmla="*/ 346 h 366"/>
                  <a:gd name="T4" fmla="*/ 273 w 367"/>
                  <a:gd name="T5" fmla="*/ 346 h 366"/>
                  <a:gd name="T6" fmla="*/ 0 w 367"/>
                  <a:gd name="T7" fmla="*/ 73 h 366"/>
                  <a:gd name="T8" fmla="*/ 73 w 367"/>
                  <a:gd name="T9" fmla="*/ 0 h 366"/>
                  <a:gd name="T10" fmla="*/ 346 w 367"/>
                  <a:gd name="T11" fmla="*/ 273 h 366"/>
                  <a:gd name="T12" fmla="*/ 346 w 367"/>
                  <a:gd name="T13" fmla="*/ 273 h 366"/>
                  <a:gd name="T14" fmla="*/ 346 w 367"/>
                  <a:gd name="T15" fmla="*/ 273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67" h="366">
                    <a:moveTo>
                      <a:pt x="346" y="273"/>
                    </a:moveTo>
                    <a:cubicBezTo>
                      <a:pt x="367" y="293"/>
                      <a:pt x="367" y="326"/>
                      <a:pt x="346" y="346"/>
                    </a:cubicBezTo>
                    <a:cubicBezTo>
                      <a:pt x="326" y="366"/>
                      <a:pt x="294" y="366"/>
                      <a:pt x="273" y="346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73" y="0"/>
                      <a:pt x="73" y="0"/>
                      <a:pt x="73" y="0"/>
                    </a:cubicBezTo>
                    <a:lnTo>
                      <a:pt x="346" y="273"/>
                    </a:lnTo>
                    <a:close/>
                    <a:moveTo>
                      <a:pt x="346" y="273"/>
                    </a:moveTo>
                    <a:cubicBezTo>
                      <a:pt x="346" y="273"/>
                      <a:pt x="346" y="273"/>
                      <a:pt x="346" y="273"/>
                    </a:cubicBez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bg1">
                    <a:lumMod val="8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grpSp>
            <p:nvGrpSpPr>
              <p:cNvPr id="57" name="Group 56">
                <a:extLst>
                  <a:ext uri="{FF2B5EF4-FFF2-40B4-BE49-F238E27FC236}">
                    <a16:creationId xmlns:a16="http://schemas.microsoft.com/office/drawing/2014/main" xmlns="" id="{36665767-C361-44E3-B399-DEAEA54D6B1A}"/>
                  </a:ext>
                </a:extLst>
              </p:cNvPr>
              <p:cNvGrpSpPr/>
              <p:nvPr/>
            </p:nvGrpSpPr>
            <p:grpSpPr>
              <a:xfrm>
                <a:off x="1235076" y="3224213"/>
                <a:ext cx="1771650" cy="1770063"/>
                <a:chOff x="1235076" y="3224213"/>
                <a:chExt cx="1771650" cy="1770063"/>
              </a:xfrm>
            </p:grpSpPr>
            <p:sp>
              <p:nvSpPr>
                <p:cNvPr id="54" name="Freeform 7">
                  <a:extLst>
                    <a:ext uri="{FF2B5EF4-FFF2-40B4-BE49-F238E27FC236}">
                      <a16:creationId xmlns:a16="http://schemas.microsoft.com/office/drawing/2014/main" xmlns="" id="{6A8690E8-CDE1-4B60-B264-827B5D80CDDA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235076" y="3224213"/>
                  <a:ext cx="1771650" cy="1770063"/>
                </a:xfrm>
                <a:custGeom>
                  <a:avLst/>
                  <a:gdLst>
                    <a:gd name="T0" fmla="*/ 702 w 822"/>
                    <a:gd name="T1" fmla="*/ 121 h 823"/>
                    <a:gd name="T2" fmla="*/ 822 w 822"/>
                    <a:gd name="T3" fmla="*/ 412 h 823"/>
                    <a:gd name="T4" fmla="*/ 702 w 822"/>
                    <a:gd name="T5" fmla="*/ 702 h 823"/>
                    <a:gd name="T6" fmla="*/ 411 w 822"/>
                    <a:gd name="T7" fmla="*/ 823 h 823"/>
                    <a:gd name="T8" fmla="*/ 120 w 822"/>
                    <a:gd name="T9" fmla="*/ 702 h 823"/>
                    <a:gd name="T10" fmla="*/ 0 w 822"/>
                    <a:gd name="T11" fmla="*/ 412 h 823"/>
                    <a:gd name="T12" fmla="*/ 120 w 822"/>
                    <a:gd name="T13" fmla="*/ 121 h 823"/>
                    <a:gd name="T14" fmla="*/ 411 w 822"/>
                    <a:gd name="T15" fmla="*/ 0 h 823"/>
                    <a:gd name="T16" fmla="*/ 702 w 822"/>
                    <a:gd name="T17" fmla="*/ 121 h 823"/>
                    <a:gd name="T18" fmla="*/ 772 w 822"/>
                    <a:gd name="T19" fmla="*/ 412 h 823"/>
                    <a:gd name="T20" fmla="*/ 666 w 822"/>
                    <a:gd name="T21" fmla="*/ 157 h 823"/>
                    <a:gd name="T22" fmla="*/ 411 w 822"/>
                    <a:gd name="T23" fmla="*/ 51 h 823"/>
                    <a:gd name="T24" fmla="*/ 156 w 822"/>
                    <a:gd name="T25" fmla="*/ 157 h 823"/>
                    <a:gd name="T26" fmla="*/ 50 w 822"/>
                    <a:gd name="T27" fmla="*/ 412 h 823"/>
                    <a:gd name="T28" fmla="*/ 156 w 822"/>
                    <a:gd name="T29" fmla="*/ 667 h 823"/>
                    <a:gd name="T30" fmla="*/ 411 w 822"/>
                    <a:gd name="T31" fmla="*/ 772 h 823"/>
                    <a:gd name="T32" fmla="*/ 666 w 822"/>
                    <a:gd name="T33" fmla="*/ 667 h 823"/>
                    <a:gd name="T34" fmla="*/ 772 w 822"/>
                    <a:gd name="T35" fmla="*/ 412 h 823"/>
                    <a:gd name="T36" fmla="*/ 772 w 822"/>
                    <a:gd name="T37" fmla="*/ 412 h 823"/>
                    <a:gd name="T38" fmla="*/ 772 w 822"/>
                    <a:gd name="T39" fmla="*/ 412 h 8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822" h="823">
                      <a:moveTo>
                        <a:pt x="702" y="121"/>
                      </a:moveTo>
                      <a:cubicBezTo>
                        <a:pt x="779" y="199"/>
                        <a:pt x="822" y="302"/>
                        <a:pt x="822" y="412"/>
                      </a:cubicBezTo>
                      <a:cubicBezTo>
                        <a:pt x="822" y="521"/>
                        <a:pt x="779" y="625"/>
                        <a:pt x="702" y="702"/>
                      </a:cubicBezTo>
                      <a:cubicBezTo>
                        <a:pt x="624" y="780"/>
                        <a:pt x="521" y="823"/>
                        <a:pt x="411" y="823"/>
                      </a:cubicBezTo>
                      <a:cubicBezTo>
                        <a:pt x="301" y="823"/>
                        <a:pt x="198" y="780"/>
                        <a:pt x="120" y="702"/>
                      </a:cubicBezTo>
                      <a:cubicBezTo>
                        <a:pt x="43" y="625"/>
                        <a:pt x="0" y="521"/>
                        <a:pt x="0" y="412"/>
                      </a:cubicBezTo>
                      <a:cubicBezTo>
                        <a:pt x="0" y="302"/>
                        <a:pt x="43" y="199"/>
                        <a:pt x="120" y="121"/>
                      </a:cubicBezTo>
                      <a:cubicBezTo>
                        <a:pt x="198" y="43"/>
                        <a:pt x="301" y="0"/>
                        <a:pt x="411" y="0"/>
                      </a:cubicBezTo>
                      <a:cubicBezTo>
                        <a:pt x="521" y="0"/>
                        <a:pt x="624" y="43"/>
                        <a:pt x="702" y="121"/>
                      </a:cubicBezTo>
                      <a:close/>
                      <a:moveTo>
                        <a:pt x="772" y="412"/>
                      </a:moveTo>
                      <a:cubicBezTo>
                        <a:pt x="772" y="315"/>
                        <a:pt x="734" y="225"/>
                        <a:pt x="666" y="157"/>
                      </a:cubicBezTo>
                      <a:cubicBezTo>
                        <a:pt x="598" y="89"/>
                        <a:pt x="507" y="51"/>
                        <a:pt x="411" y="51"/>
                      </a:cubicBezTo>
                      <a:cubicBezTo>
                        <a:pt x="315" y="51"/>
                        <a:pt x="224" y="89"/>
                        <a:pt x="156" y="157"/>
                      </a:cubicBezTo>
                      <a:cubicBezTo>
                        <a:pt x="88" y="225"/>
                        <a:pt x="50" y="315"/>
                        <a:pt x="50" y="412"/>
                      </a:cubicBezTo>
                      <a:cubicBezTo>
                        <a:pt x="50" y="508"/>
                        <a:pt x="88" y="599"/>
                        <a:pt x="156" y="667"/>
                      </a:cubicBezTo>
                      <a:cubicBezTo>
                        <a:pt x="224" y="735"/>
                        <a:pt x="315" y="772"/>
                        <a:pt x="411" y="772"/>
                      </a:cubicBezTo>
                      <a:cubicBezTo>
                        <a:pt x="507" y="772"/>
                        <a:pt x="598" y="735"/>
                        <a:pt x="666" y="667"/>
                      </a:cubicBezTo>
                      <a:cubicBezTo>
                        <a:pt x="734" y="599"/>
                        <a:pt x="772" y="508"/>
                        <a:pt x="772" y="412"/>
                      </a:cubicBezTo>
                      <a:close/>
                      <a:moveTo>
                        <a:pt x="772" y="412"/>
                      </a:moveTo>
                      <a:cubicBezTo>
                        <a:pt x="772" y="412"/>
                        <a:pt x="772" y="412"/>
                        <a:pt x="772" y="412"/>
                      </a:cubicBezTo>
                    </a:path>
                  </a:pathLst>
                </a:custGeom>
                <a:solidFill>
                  <a:schemeClr val="accent1"/>
                </a:solidFill>
                <a:ln w="19050">
                  <a:solidFill>
                    <a:schemeClr val="accent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55" name="Freeform 8">
                  <a:extLst>
                    <a:ext uri="{FF2B5EF4-FFF2-40B4-BE49-F238E27FC236}">
                      <a16:creationId xmlns:a16="http://schemas.microsoft.com/office/drawing/2014/main" xmlns="" id="{70B12D4A-C3E2-4BDA-84AC-C3855102D43C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803526" y="4789488"/>
                  <a:ext cx="88900" cy="90488"/>
                </a:xfrm>
                <a:custGeom>
                  <a:avLst/>
                  <a:gdLst>
                    <a:gd name="T0" fmla="*/ 41 w 41"/>
                    <a:gd name="T1" fmla="*/ 26 h 42"/>
                    <a:gd name="T2" fmla="*/ 26 w 41"/>
                    <a:gd name="T3" fmla="*/ 42 h 42"/>
                    <a:gd name="T4" fmla="*/ 0 w 41"/>
                    <a:gd name="T5" fmla="*/ 16 h 42"/>
                    <a:gd name="T6" fmla="*/ 8 w 41"/>
                    <a:gd name="T7" fmla="*/ 8 h 42"/>
                    <a:gd name="T8" fmla="*/ 16 w 41"/>
                    <a:gd name="T9" fmla="*/ 0 h 42"/>
                    <a:gd name="T10" fmla="*/ 41 w 41"/>
                    <a:gd name="T11" fmla="*/ 26 h 42"/>
                    <a:gd name="T12" fmla="*/ 41 w 41"/>
                    <a:gd name="T13" fmla="*/ 26 h 42"/>
                    <a:gd name="T14" fmla="*/ 41 w 41"/>
                    <a:gd name="T15" fmla="*/ 26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1" h="42">
                      <a:moveTo>
                        <a:pt x="41" y="26"/>
                      </a:moveTo>
                      <a:cubicBezTo>
                        <a:pt x="26" y="42"/>
                        <a:pt x="26" y="42"/>
                        <a:pt x="26" y="42"/>
                      </a:cubicBezTo>
                      <a:cubicBezTo>
                        <a:pt x="0" y="16"/>
                        <a:pt x="0" y="16"/>
                        <a:pt x="0" y="16"/>
                      </a:cubicBezTo>
                      <a:cubicBezTo>
                        <a:pt x="2" y="14"/>
                        <a:pt x="5" y="11"/>
                        <a:pt x="8" y="8"/>
                      </a:cubicBezTo>
                      <a:cubicBezTo>
                        <a:pt x="10" y="6"/>
                        <a:pt x="13" y="3"/>
                        <a:pt x="16" y="0"/>
                      </a:cubicBezTo>
                      <a:lnTo>
                        <a:pt x="41" y="26"/>
                      </a:lnTo>
                      <a:close/>
                      <a:moveTo>
                        <a:pt x="41" y="26"/>
                      </a:moveTo>
                      <a:cubicBezTo>
                        <a:pt x="41" y="26"/>
                        <a:pt x="41" y="26"/>
                        <a:pt x="41" y="26"/>
                      </a:cubicBezTo>
                    </a:path>
                  </a:pathLst>
                </a:custGeom>
                <a:solidFill>
                  <a:schemeClr val="accent1"/>
                </a:solidFill>
                <a:ln w="19050">
                  <a:solidFill>
                    <a:schemeClr val="accent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</p:grpSp>
          <p:sp>
            <p:nvSpPr>
              <p:cNvPr id="52" name="Freeform 5">
                <a:extLst>
                  <a:ext uri="{FF2B5EF4-FFF2-40B4-BE49-F238E27FC236}">
                    <a16:creationId xmlns:a16="http://schemas.microsoft.com/office/drawing/2014/main" xmlns="" id="{617C4F65-9D36-4E68-955C-D69EF75E5DB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33463" y="3025776"/>
                <a:ext cx="2719388" cy="2711450"/>
              </a:xfrm>
              <a:custGeom>
                <a:avLst/>
                <a:gdLst>
                  <a:gd name="T0" fmla="*/ 1232 w 1261"/>
                  <a:gd name="T1" fmla="*/ 1091 h 1261"/>
                  <a:gd name="T2" fmla="*/ 1261 w 1261"/>
                  <a:gd name="T3" fmla="*/ 1162 h 1261"/>
                  <a:gd name="T4" fmla="*/ 1232 w 1261"/>
                  <a:gd name="T5" fmla="*/ 1232 h 1261"/>
                  <a:gd name="T6" fmla="*/ 1162 w 1261"/>
                  <a:gd name="T7" fmla="*/ 1261 h 1261"/>
                  <a:gd name="T8" fmla="*/ 1091 w 1261"/>
                  <a:gd name="T9" fmla="*/ 1232 h 1261"/>
                  <a:gd name="T10" fmla="*/ 801 w 1261"/>
                  <a:gd name="T11" fmla="*/ 942 h 1261"/>
                  <a:gd name="T12" fmla="*/ 794 w 1261"/>
                  <a:gd name="T13" fmla="*/ 925 h 1261"/>
                  <a:gd name="T14" fmla="*/ 801 w 1261"/>
                  <a:gd name="T15" fmla="*/ 908 h 1261"/>
                  <a:gd name="T16" fmla="*/ 813 w 1261"/>
                  <a:gd name="T17" fmla="*/ 896 h 1261"/>
                  <a:gd name="T18" fmla="*/ 784 w 1261"/>
                  <a:gd name="T19" fmla="*/ 868 h 1261"/>
                  <a:gd name="T20" fmla="*/ 504 w 1261"/>
                  <a:gd name="T21" fmla="*/ 963 h 1261"/>
                  <a:gd name="T22" fmla="*/ 179 w 1261"/>
                  <a:gd name="T23" fmla="*/ 828 h 1261"/>
                  <a:gd name="T24" fmla="*/ 179 w 1261"/>
                  <a:gd name="T25" fmla="*/ 179 h 1261"/>
                  <a:gd name="T26" fmla="*/ 829 w 1261"/>
                  <a:gd name="T27" fmla="*/ 179 h 1261"/>
                  <a:gd name="T28" fmla="*/ 868 w 1261"/>
                  <a:gd name="T29" fmla="*/ 784 h 1261"/>
                  <a:gd name="T30" fmla="*/ 896 w 1261"/>
                  <a:gd name="T31" fmla="*/ 812 h 1261"/>
                  <a:gd name="T32" fmla="*/ 908 w 1261"/>
                  <a:gd name="T33" fmla="*/ 801 h 1261"/>
                  <a:gd name="T34" fmla="*/ 942 w 1261"/>
                  <a:gd name="T35" fmla="*/ 801 h 1261"/>
                  <a:gd name="T36" fmla="*/ 1232 w 1261"/>
                  <a:gd name="T37" fmla="*/ 1091 h 1261"/>
                  <a:gd name="T38" fmla="*/ 1198 w 1261"/>
                  <a:gd name="T39" fmla="*/ 1198 h 1261"/>
                  <a:gd name="T40" fmla="*/ 1198 w 1261"/>
                  <a:gd name="T41" fmla="*/ 1125 h 1261"/>
                  <a:gd name="T42" fmla="*/ 925 w 1261"/>
                  <a:gd name="T43" fmla="*/ 852 h 1261"/>
                  <a:gd name="T44" fmla="*/ 852 w 1261"/>
                  <a:gd name="T45" fmla="*/ 925 h 1261"/>
                  <a:gd name="T46" fmla="*/ 1125 w 1261"/>
                  <a:gd name="T47" fmla="*/ 1198 h 1261"/>
                  <a:gd name="T48" fmla="*/ 1198 w 1261"/>
                  <a:gd name="T49" fmla="*/ 1198 h 1261"/>
                  <a:gd name="T50" fmla="*/ 915 w 1261"/>
                  <a:gd name="T51" fmla="*/ 504 h 1261"/>
                  <a:gd name="T52" fmla="*/ 795 w 1261"/>
                  <a:gd name="T53" fmla="*/ 213 h 1261"/>
                  <a:gd name="T54" fmla="*/ 504 w 1261"/>
                  <a:gd name="T55" fmla="*/ 92 h 1261"/>
                  <a:gd name="T56" fmla="*/ 213 w 1261"/>
                  <a:gd name="T57" fmla="*/ 213 h 1261"/>
                  <a:gd name="T58" fmla="*/ 93 w 1261"/>
                  <a:gd name="T59" fmla="*/ 504 h 1261"/>
                  <a:gd name="T60" fmla="*/ 213 w 1261"/>
                  <a:gd name="T61" fmla="*/ 794 h 1261"/>
                  <a:gd name="T62" fmla="*/ 504 w 1261"/>
                  <a:gd name="T63" fmla="*/ 915 h 1261"/>
                  <a:gd name="T64" fmla="*/ 795 w 1261"/>
                  <a:gd name="T65" fmla="*/ 794 h 1261"/>
                  <a:gd name="T66" fmla="*/ 915 w 1261"/>
                  <a:gd name="T67" fmla="*/ 504 h 1261"/>
                  <a:gd name="T68" fmla="*/ 847 w 1261"/>
                  <a:gd name="T69" fmla="*/ 862 h 1261"/>
                  <a:gd name="T70" fmla="*/ 862 w 1261"/>
                  <a:gd name="T71" fmla="*/ 846 h 1261"/>
                  <a:gd name="T72" fmla="*/ 837 w 1261"/>
                  <a:gd name="T73" fmla="*/ 820 h 1261"/>
                  <a:gd name="T74" fmla="*/ 829 w 1261"/>
                  <a:gd name="T75" fmla="*/ 828 h 1261"/>
                  <a:gd name="T76" fmla="*/ 821 w 1261"/>
                  <a:gd name="T77" fmla="*/ 836 h 1261"/>
                  <a:gd name="T78" fmla="*/ 847 w 1261"/>
                  <a:gd name="T79" fmla="*/ 862 h 1261"/>
                  <a:gd name="T80" fmla="*/ 847 w 1261"/>
                  <a:gd name="T81" fmla="*/ 862 h 1261"/>
                  <a:gd name="T82" fmla="*/ 847 w 1261"/>
                  <a:gd name="T83" fmla="*/ 862 h 1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261" h="1261">
                    <a:moveTo>
                      <a:pt x="1232" y="1091"/>
                    </a:moveTo>
                    <a:cubicBezTo>
                      <a:pt x="1252" y="1111"/>
                      <a:pt x="1261" y="1136"/>
                      <a:pt x="1261" y="1162"/>
                    </a:cubicBezTo>
                    <a:cubicBezTo>
                      <a:pt x="1261" y="1187"/>
                      <a:pt x="1252" y="1213"/>
                      <a:pt x="1232" y="1232"/>
                    </a:cubicBezTo>
                    <a:cubicBezTo>
                      <a:pt x="1213" y="1251"/>
                      <a:pt x="1187" y="1261"/>
                      <a:pt x="1162" y="1261"/>
                    </a:cubicBezTo>
                    <a:cubicBezTo>
                      <a:pt x="1136" y="1261"/>
                      <a:pt x="1111" y="1251"/>
                      <a:pt x="1091" y="1232"/>
                    </a:cubicBezTo>
                    <a:cubicBezTo>
                      <a:pt x="801" y="942"/>
                      <a:pt x="801" y="942"/>
                      <a:pt x="801" y="942"/>
                    </a:cubicBezTo>
                    <a:cubicBezTo>
                      <a:pt x="797" y="937"/>
                      <a:pt x="794" y="931"/>
                      <a:pt x="794" y="925"/>
                    </a:cubicBezTo>
                    <a:cubicBezTo>
                      <a:pt x="794" y="918"/>
                      <a:pt x="797" y="912"/>
                      <a:pt x="801" y="908"/>
                    </a:cubicBezTo>
                    <a:cubicBezTo>
                      <a:pt x="813" y="896"/>
                      <a:pt x="813" y="896"/>
                      <a:pt x="813" y="896"/>
                    </a:cubicBezTo>
                    <a:cubicBezTo>
                      <a:pt x="784" y="868"/>
                      <a:pt x="784" y="868"/>
                      <a:pt x="784" y="868"/>
                    </a:cubicBezTo>
                    <a:cubicBezTo>
                      <a:pt x="702" y="931"/>
                      <a:pt x="603" y="963"/>
                      <a:pt x="504" y="963"/>
                    </a:cubicBezTo>
                    <a:cubicBezTo>
                      <a:pt x="386" y="963"/>
                      <a:pt x="269" y="918"/>
                      <a:pt x="179" y="828"/>
                    </a:cubicBezTo>
                    <a:cubicBezTo>
                      <a:pt x="0" y="649"/>
                      <a:pt x="0" y="358"/>
                      <a:pt x="179" y="179"/>
                    </a:cubicBezTo>
                    <a:cubicBezTo>
                      <a:pt x="358" y="0"/>
                      <a:pt x="650" y="0"/>
                      <a:pt x="829" y="179"/>
                    </a:cubicBezTo>
                    <a:cubicBezTo>
                      <a:pt x="994" y="344"/>
                      <a:pt x="1007" y="604"/>
                      <a:pt x="868" y="784"/>
                    </a:cubicBezTo>
                    <a:cubicBezTo>
                      <a:pt x="896" y="812"/>
                      <a:pt x="896" y="812"/>
                      <a:pt x="896" y="812"/>
                    </a:cubicBezTo>
                    <a:cubicBezTo>
                      <a:pt x="908" y="801"/>
                      <a:pt x="908" y="801"/>
                      <a:pt x="908" y="801"/>
                    </a:cubicBezTo>
                    <a:cubicBezTo>
                      <a:pt x="917" y="791"/>
                      <a:pt x="933" y="791"/>
                      <a:pt x="942" y="801"/>
                    </a:cubicBezTo>
                    <a:lnTo>
                      <a:pt x="1232" y="1091"/>
                    </a:lnTo>
                    <a:close/>
                    <a:moveTo>
                      <a:pt x="1198" y="1198"/>
                    </a:moveTo>
                    <a:cubicBezTo>
                      <a:pt x="1219" y="1178"/>
                      <a:pt x="1219" y="1145"/>
                      <a:pt x="1198" y="1125"/>
                    </a:cubicBezTo>
                    <a:cubicBezTo>
                      <a:pt x="925" y="852"/>
                      <a:pt x="925" y="852"/>
                      <a:pt x="925" y="852"/>
                    </a:cubicBezTo>
                    <a:cubicBezTo>
                      <a:pt x="852" y="925"/>
                      <a:pt x="852" y="925"/>
                      <a:pt x="852" y="925"/>
                    </a:cubicBezTo>
                    <a:cubicBezTo>
                      <a:pt x="1125" y="1198"/>
                      <a:pt x="1125" y="1198"/>
                      <a:pt x="1125" y="1198"/>
                    </a:cubicBezTo>
                    <a:cubicBezTo>
                      <a:pt x="1146" y="1218"/>
                      <a:pt x="1178" y="1218"/>
                      <a:pt x="1198" y="1198"/>
                    </a:cubicBezTo>
                    <a:close/>
                    <a:moveTo>
                      <a:pt x="915" y="504"/>
                    </a:moveTo>
                    <a:cubicBezTo>
                      <a:pt x="915" y="394"/>
                      <a:pt x="872" y="291"/>
                      <a:pt x="795" y="213"/>
                    </a:cubicBezTo>
                    <a:cubicBezTo>
                      <a:pt x="717" y="135"/>
                      <a:pt x="614" y="92"/>
                      <a:pt x="504" y="92"/>
                    </a:cubicBezTo>
                    <a:cubicBezTo>
                      <a:pt x="394" y="92"/>
                      <a:pt x="291" y="135"/>
                      <a:pt x="213" y="213"/>
                    </a:cubicBezTo>
                    <a:cubicBezTo>
                      <a:pt x="136" y="291"/>
                      <a:pt x="93" y="394"/>
                      <a:pt x="93" y="504"/>
                    </a:cubicBezTo>
                    <a:cubicBezTo>
                      <a:pt x="93" y="613"/>
                      <a:pt x="136" y="717"/>
                      <a:pt x="213" y="794"/>
                    </a:cubicBezTo>
                    <a:cubicBezTo>
                      <a:pt x="291" y="872"/>
                      <a:pt x="394" y="915"/>
                      <a:pt x="504" y="915"/>
                    </a:cubicBezTo>
                    <a:cubicBezTo>
                      <a:pt x="614" y="915"/>
                      <a:pt x="717" y="872"/>
                      <a:pt x="795" y="794"/>
                    </a:cubicBezTo>
                    <a:cubicBezTo>
                      <a:pt x="872" y="717"/>
                      <a:pt x="915" y="613"/>
                      <a:pt x="915" y="504"/>
                    </a:cubicBezTo>
                    <a:close/>
                    <a:moveTo>
                      <a:pt x="847" y="862"/>
                    </a:moveTo>
                    <a:cubicBezTo>
                      <a:pt x="862" y="846"/>
                      <a:pt x="862" y="846"/>
                      <a:pt x="862" y="846"/>
                    </a:cubicBezTo>
                    <a:cubicBezTo>
                      <a:pt x="837" y="820"/>
                      <a:pt x="837" y="820"/>
                      <a:pt x="837" y="820"/>
                    </a:cubicBezTo>
                    <a:cubicBezTo>
                      <a:pt x="834" y="823"/>
                      <a:pt x="831" y="826"/>
                      <a:pt x="829" y="828"/>
                    </a:cubicBezTo>
                    <a:cubicBezTo>
                      <a:pt x="826" y="831"/>
                      <a:pt x="823" y="834"/>
                      <a:pt x="821" y="836"/>
                    </a:cubicBezTo>
                    <a:lnTo>
                      <a:pt x="847" y="862"/>
                    </a:lnTo>
                    <a:close/>
                    <a:moveTo>
                      <a:pt x="847" y="862"/>
                    </a:moveTo>
                    <a:cubicBezTo>
                      <a:pt x="847" y="862"/>
                      <a:pt x="847" y="862"/>
                      <a:pt x="847" y="862"/>
                    </a:cubicBezTo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6" name="Freeform 9">
                <a:extLst>
                  <a:ext uri="{FF2B5EF4-FFF2-40B4-BE49-F238E27FC236}">
                    <a16:creationId xmlns:a16="http://schemas.microsoft.com/office/drawing/2014/main" xmlns="" id="{64689A65-EE6F-4B43-A321-981935451E3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341438" y="3333751"/>
                <a:ext cx="1557338" cy="1550988"/>
              </a:xfrm>
              <a:custGeom>
                <a:avLst/>
                <a:gdLst>
                  <a:gd name="T0" fmla="*/ 616 w 722"/>
                  <a:gd name="T1" fmla="*/ 106 h 721"/>
                  <a:gd name="T2" fmla="*/ 722 w 722"/>
                  <a:gd name="T3" fmla="*/ 361 h 721"/>
                  <a:gd name="T4" fmla="*/ 616 w 722"/>
                  <a:gd name="T5" fmla="*/ 616 h 721"/>
                  <a:gd name="T6" fmla="*/ 361 w 722"/>
                  <a:gd name="T7" fmla="*/ 721 h 721"/>
                  <a:gd name="T8" fmla="*/ 106 w 722"/>
                  <a:gd name="T9" fmla="*/ 616 h 721"/>
                  <a:gd name="T10" fmla="*/ 0 w 722"/>
                  <a:gd name="T11" fmla="*/ 361 h 721"/>
                  <a:gd name="T12" fmla="*/ 106 w 722"/>
                  <a:gd name="T13" fmla="*/ 106 h 721"/>
                  <a:gd name="T14" fmla="*/ 361 w 722"/>
                  <a:gd name="T15" fmla="*/ 0 h 721"/>
                  <a:gd name="T16" fmla="*/ 616 w 722"/>
                  <a:gd name="T17" fmla="*/ 106 h 721"/>
                  <a:gd name="T18" fmla="*/ 582 w 722"/>
                  <a:gd name="T19" fmla="*/ 582 h 721"/>
                  <a:gd name="T20" fmla="*/ 582 w 722"/>
                  <a:gd name="T21" fmla="*/ 140 h 721"/>
                  <a:gd name="T22" fmla="*/ 361 w 722"/>
                  <a:gd name="T23" fmla="*/ 48 h 721"/>
                  <a:gd name="T24" fmla="*/ 140 w 722"/>
                  <a:gd name="T25" fmla="*/ 140 h 721"/>
                  <a:gd name="T26" fmla="*/ 140 w 722"/>
                  <a:gd name="T27" fmla="*/ 582 h 721"/>
                  <a:gd name="T28" fmla="*/ 361 w 722"/>
                  <a:gd name="T29" fmla="*/ 673 h 721"/>
                  <a:gd name="T30" fmla="*/ 582 w 722"/>
                  <a:gd name="T31" fmla="*/ 582 h 721"/>
                  <a:gd name="T32" fmla="*/ 582 w 722"/>
                  <a:gd name="T33" fmla="*/ 582 h 721"/>
                  <a:gd name="T34" fmla="*/ 582 w 722"/>
                  <a:gd name="T35" fmla="*/ 582 h 7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22" h="721">
                    <a:moveTo>
                      <a:pt x="616" y="106"/>
                    </a:moveTo>
                    <a:cubicBezTo>
                      <a:pt x="684" y="174"/>
                      <a:pt x="722" y="264"/>
                      <a:pt x="722" y="361"/>
                    </a:cubicBezTo>
                    <a:cubicBezTo>
                      <a:pt x="722" y="457"/>
                      <a:pt x="684" y="548"/>
                      <a:pt x="616" y="616"/>
                    </a:cubicBezTo>
                    <a:cubicBezTo>
                      <a:pt x="548" y="684"/>
                      <a:pt x="457" y="721"/>
                      <a:pt x="361" y="721"/>
                    </a:cubicBezTo>
                    <a:cubicBezTo>
                      <a:pt x="265" y="721"/>
                      <a:pt x="174" y="684"/>
                      <a:pt x="106" y="616"/>
                    </a:cubicBezTo>
                    <a:cubicBezTo>
                      <a:pt x="38" y="548"/>
                      <a:pt x="0" y="457"/>
                      <a:pt x="0" y="361"/>
                    </a:cubicBezTo>
                    <a:cubicBezTo>
                      <a:pt x="0" y="264"/>
                      <a:pt x="38" y="174"/>
                      <a:pt x="106" y="106"/>
                    </a:cubicBezTo>
                    <a:cubicBezTo>
                      <a:pt x="174" y="38"/>
                      <a:pt x="265" y="0"/>
                      <a:pt x="361" y="0"/>
                    </a:cubicBezTo>
                    <a:cubicBezTo>
                      <a:pt x="457" y="0"/>
                      <a:pt x="548" y="38"/>
                      <a:pt x="616" y="106"/>
                    </a:cubicBezTo>
                    <a:close/>
                    <a:moveTo>
                      <a:pt x="582" y="582"/>
                    </a:moveTo>
                    <a:cubicBezTo>
                      <a:pt x="704" y="460"/>
                      <a:pt x="704" y="262"/>
                      <a:pt x="582" y="140"/>
                    </a:cubicBezTo>
                    <a:cubicBezTo>
                      <a:pt x="523" y="81"/>
                      <a:pt x="444" y="48"/>
                      <a:pt x="361" y="48"/>
                    </a:cubicBezTo>
                    <a:cubicBezTo>
                      <a:pt x="278" y="48"/>
                      <a:pt x="199" y="81"/>
                      <a:pt x="140" y="140"/>
                    </a:cubicBezTo>
                    <a:cubicBezTo>
                      <a:pt x="18" y="262"/>
                      <a:pt x="18" y="460"/>
                      <a:pt x="140" y="582"/>
                    </a:cubicBezTo>
                    <a:cubicBezTo>
                      <a:pt x="199" y="641"/>
                      <a:pt x="278" y="673"/>
                      <a:pt x="361" y="673"/>
                    </a:cubicBezTo>
                    <a:cubicBezTo>
                      <a:pt x="444" y="673"/>
                      <a:pt x="523" y="641"/>
                      <a:pt x="582" y="582"/>
                    </a:cubicBezTo>
                    <a:close/>
                    <a:moveTo>
                      <a:pt x="582" y="582"/>
                    </a:moveTo>
                    <a:cubicBezTo>
                      <a:pt x="582" y="582"/>
                      <a:pt x="582" y="582"/>
                      <a:pt x="582" y="582"/>
                    </a:cubicBezTo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xmlns="" id="{DF98686A-AD60-4504-B312-C9404F0DC378}"/>
                </a:ext>
              </a:extLst>
            </p:cNvPr>
            <p:cNvGrpSpPr/>
            <p:nvPr/>
          </p:nvGrpSpPr>
          <p:grpSpPr>
            <a:xfrm>
              <a:off x="5777658" y="3240017"/>
              <a:ext cx="648080" cy="1005394"/>
              <a:chOff x="655638" y="2620963"/>
              <a:chExt cx="2009775" cy="3117850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10" name="Freeform 5">
                <a:extLst>
                  <a:ext uri="{FF2B5EF4-FFF2-40B4-BE49-F238E27FC236}">
                    <a16:creationId xmlns:a16="http://schemas.microsoft.com/office/drawing/2014/main" xmlns="" id="{33A75C5C-6B52-4294-A5C0-294118D3AD2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81075" y="3498850"/>
                <a:ext cx="1358900" cy="1362075"/>
              </a:xfrm>
              <a:custGeom>
                <a:avLst/>
                <a:gdLst>
                  <a:gd name="T0" fmla="*/ 1030 w 1036"/>
                  <a:gd name="T1" fmla="*/ 439 h 1040"/>
                  <a:gd name="T2" fmla="*/ 979 w 1036"/>
                  <a:gd name="T3" fmla="*/ 439 h 1040"/>
                  <a:gd name="T4" fmla="*/ 936 w 1036"/>
                  <a:gd name="T5" fmla="*/ 407 h 1040"/>
                  <a:gd name="T6" fmla="*/ 894 w 1036"/>
                  <a:gd name="T7" fmla="*/ 304 h 1040"/>
                  <a:gd name="T8" fmla="*/ 901 w 1036"/>
                  <a:gd name="T9" fmla="*/ 252 h 1040"/>
                  <a:gd name="T10" fmla="*/ 937 w 1036"/>
                  <a:gd name="T11" fmla="*/ 215 h 1040"/>
                  <a:gd name="T12" fmla="*/ 823 w 1036"/>
                  <a:gd name="T13" fmla="*/ 101 h 1040"/>
                  <a:gd name="T14" fmla="*/ 786 w 1036"/>
                  <a:gd name="T15" fmla="*/ 137 h 1040"/>
                  <a:gd name="T16" fmla="*/ 734 w 1036"/>
                  <a:gd name="T17" fmla="*/ 144 h 1040"/>
                  <a:gd name="T18" fmla="*/ 631 w 1036"/>
                  <a:gd name="T19" fmla="*/ 102 h 1040"/>
                  <a:gd name="T20" fmla="*/ 599 w 1036"/>
                  <a:gd name="T21" fmla="*/ 59 h 1040"/>
                  <a:gd name="T22" fmla="*/ 599 w 1036"/>
                  <a:gd name="T23" fmla="*/ 8 h 1040"/>
                  <a:gd name="T24" fmla="*/ 437 w 1036"/>
                  <a:gd name="T25" fmla="*/ 8 h 1040"/>
                  <a:gd name="T26" fmla="*/ 437 w 1036"/>
                  <a:gd name="T27" fmla="*/ 59 h 1040"/>
                  <a:gd name="T28" fmla="*/ 405 w 1036"/>
                  <a:gd name="T29" fmla="*/ 102 h 1040"/>
                  <a:gd name="T30" fmla="*/ 302 w 1036"/>
                  <a:gd name="T31" fmla="*/ 144 h 1040"/>
                  <a:gd name="T32" fmla="*/ 249 w 1036"/>
                  <a:gd name="T33" fmla="*/ 137 h 1040"/>
                  <a:gd name="T34" fmla="*/ 213 w 1036"/>
                  <a:gd name="T35" fmla="*/ 101 h 1040"/>
                  <a:gd name="T36" fmla="*/ 99 w 1036"/>
                  <a:gd name="T37" fmla="*/ 215 h 1040"/>
                  <a:gd name="T38" fmla="*/ 135 w 1036"/>
                  <a:gd name="T39" fmla="*/ 251 h 1040"/>
                  <a:gd name="T40" fmla="*/ 142 w 1036"/>
                  <a:gd name="T41" fmla="*/ 304 h 1040"/>
                  <a:gd name="T42" fmla="*/ 100 w 1036"/>
                  <a:gd name="T43" fmla="*/ 407 h 1040"/>
                  <a:gd name="T44" fmla="*/ 57 w 1036"/>
                  <a:gd name="T45" fmla="*/ 439 h 1040"/>
                  <a:gd name="T46" fmla="*/ 6 w 1036"/>
                  <a:gd name="T47" fmla="*/ 439 h 1040"/>
                  <a:gd name="T48" fmla="*/ 0 w 1036"/>
                  <a:gd name="T49" fmla="*/ 520 h 1040"/>
                  <a:gd name="T50" fmla="*/ 6 w 1036"/>
                  <a:gd name="T51" fmla="*/ 601 h 1040"/>
                  <a:gd name="T52" fmla="*/ 57 w 1036"/>
                  <a:gd name="T53" fmla="*/ 601 h 1040"/>
                  <a:gd name="T54" fmla="*/ 100 w 1036"/>
                  <a:gd name="T55" fmla="*/ 633 h 1040"/>
                  <a:gd name="T56" fmla="*/ 142 w 1036"/>
                  <a:gd name="T57" fmla="*/ 736 h 1040"/>
                  <a:gd name="T58" fmla="*/ 135 w 1036"/>
                  <a:gd name="T59" fmla="*/ 789 h 1040"/>
                  <a:gd name="T60" fmla="*/ 99 w 1036"/>
                  <a:gd name="T61" fmla="*/ 825 h 1040"/>
                  <a:gd name="T62" fmla="*/ 213 w 1036"/>
                  <a:gd name="T63" fmla="*/ 939 h 1040"/>
                  <a:gd name="T64" fmla="*/ 249 w 1036"/>
                  <a:gd name="T65" fmla="*/ 903 h 1040"/>
                  <a:gd name="T66" fmla="*/ 302 w 1036"/>
                  <a:gd name="T67" fmla="*/ 896 h 1040"/>
                  <a:gd name="T68" fmla="*/ 405 w 1036"/>
                  <a:gd name="T69" fmla="*/ 938 h 1040"/>
                  <a:gd name="T70" fmla="*/ 437 w 1036"/>
                  <a:gd name="T71" fmla="*/ 981 h 1040"/>
                  <a:gd name="T72" fmla="*/ 437 w 1036"/>
                  <a:gd name="T73" fmla="*/ 1032 h 1040"/>
                  <a:gd name="T74" fmla="*/ 599 w 1036"/>
                  <a:gd name="T75" fmla="*/ 1032 h 1040"/>
                  <a:gd name="T76" fmla="*/ 599 w 1036"/>
                  <a:gd name="T77" fmla="*/ 981 h 1040"/>
                  <a:gd name="T78" fmla="*/ 631 w 1036"/>
                  <a:gd name="T79" fmla="*/ 938 h 1040"/>
                  <a:gd name="T80" fmla="*/ 734 w 1036"/>
                  <a:gd name="T81" fmla="*/ 896 h 1040"/>
                  <a:gd name="T82" fmla="*/ 786 w 1036"/>
                  <a:gd name="T83" fmla="*/ 903 h 1040"/>
                  <a:gd name="T84" fmla="*/ 823 w 1036"/>
                  <a:gd name="T85" fmla="*/ 939 h 1040"/>
                  <a:gd name="T86" fmla="*/ 937 w 1036"/>
                  <a:gd name="T87" fmla="*/ 825 h 1040"/>
                  <a:gd name="T88" fmla="*/ 901 w 1036"/>
                  <a:gd name="T89" fmla="*/ 788 h 1040"/>
                  <a:gd name="T90" fmla="*/ 894 w 1036"/>
                  <a:gd name="T91" fmla="*/ 736 h 1040"/>
                  <a:gd name="T92" fmla="*/ 936 w 1036"/>
                  <a:gd name="T93" fmla="*/ 633 h 1040"/>
                  <a:gd name="T94" fmla="*/ 979 w 1036"/>
                  <a:gd name="T95" fmla="*/ 601 h 1040"/>
                  <a:gd name="T96" fmla="*/ 1030 w 1036"/>
                  <a:gd name="T97" fmla="*/ 601 h 1040"/>
                  <a:gd name="T98" fmla="*/ 1036 w 1036"/>
                  <a:gd name="T99" fmla="*/ 520 h 1040"/>
                  <a:gd name="T100" fmla="*/ 1030 w 1036"/>
                  <a:gd name="T101" fmla="*/ 439 h 1040"/>
                  <a:gd name="T102" fmla="*/ 518 w 1036"/>
                  <a:gd name="T103" fmla="*/ 746 h 1040"/>
                  <a:gd name="T104" fmla="*/ 292 w 1036"/>
                  <a:gd name="T105" fmla="*/ 520 h 1040"/>
                  <a:gd name="T106" fmla="*/ 518 w 1036"/>
                  <a:gd name="T107" fmla="*/ 294 h 1040"/>
                  <a:gd name="T108" fmla="*/ 744 w 1036"/>
                  <a:gd name="T109" fmla="*/ 520 h 1040"/>
                  <a:gd name="T110" fmla="*/ 518 w 1036"/>
                  <a:gd name="T111" fmla="*/ 746 h 10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036" h="1040">
                    <a:moveTo>
                      <a:pt x="1030" y="439"/>
                    </a:moveTo>
                    <a:cubicBezTo>
                      <a:pt x="979" y="439"/>
                      <a:pt x="979" y="439"/>
                      <a:pt x="979" y="439"/>
                    </a:cubicBezTo>
                    <a:cubicBezTo>
                      <a:pt x="959" y="439"/>
                      <a:pt x="942" y="426"/>
                      <a:pt x="936" y="407"/>
                    </a:cubicBezTo>
                    <a:cubicBezTo>
                      <a:pt x="927" y="371"/>
                      <a:pt x="912" y="337"/>
                      <a:pt x="894" y="304"/>
                    </a:cubicBezTo>
                    <a:cubicBezTo>
                      <a:pt x="884" y="287"/>
                      <a:pt x="887" y="266"/>
                      <a:pt x="901" y="252"/>
                    </a:cubicBezTo>
                    <a:cubicBezTo>
                      <a:pt x="937" y="215"/>
                      <a:pt x="937" y="215"/>
                      <a:pt x="937" y="215"/>
                    </a:cubicBezTo>
                    <a:cubicBezTo>
                      <a:pt x="905" y="171"/>
                      <a:pt x="867" y="133"/>
                      <a:pt x="823" y="101"/>
                    </a:cubicBezTo>
                    <a:cubicBezTo>
                      <a:pt x="786" y="137"/>
                      <a:pt x="786" y="137"/>
                      <a:pt x="786" y="137"/>
                    </a:cubicBezTo>
                    <a:cubicBezTo>
                      <a:pt x="772" y="151"/>
                      <a:pt x="751" y="154"/>
                      <a:pt x="734" y="144"/>
                    </a:cubicBezTo>
                    <a:cubicBezTo>
                      <a:pt x="701" y="126"/>
                      <a:pt x="667" y="111"/>
                      <a:pt x="631" y="102"/>
                    </a:cubicBezTo>
                    <a:cubicBezTo>
                      <a:pt x="612" y="96"/>
                      <a:pt x="599" y="79"/>
                      <a:pt x="599" y="59"/>
                    </a:cubicBezTo>
                    <a:cubicBezTo>
                      <a:pt x="599" y="8"/>
                      <a:pt x="599" y="8"/>
                      <a:pt x="599" y="8"/>
                    </a:cubicBezTo>
                    <a:cubicBezTo>
                      <a:pt x="546" y="0"/>
                      <a:pt x="490" y="0"/>
                      <a:pt x="437" y="8"/>
                    </a:cubicBezTo>
                    <a:cubicBezTo>
                      <a:pt x="437" y="59"/>
                      <a:pt x="437" y="59"/>
                      <a:pt x="437" y="59"/>
                    </a:cubicBezTo>
                    <a:cubicBezTo>
                      <a:pt x="437" y="79"/>
                      <a:pt x="424" y="96"/>
                      <a:pt x="405" y="102"/>
                    </a:cubicBezTo>
                    <a:cubicBezTo>
                      <a:pt x="369" y="111"/>
                      <a:pt x="335" y="126"/>
                      <a:pt x="302" y="144"/>
                    </a:cubicBezTo>
                    <a:cubicBezTo>
                      <a:pt x="285" y="154"/>
                      <a:pt x="264" y="151"/>
                      <a:pt x="249" y="137"/>
                    </a:cubicBezTo>
                    <a:cubicBezTo>
                      <a:pt x="213" y="101"/>
                      <a:pt x="213" y="101"/>
                      <a:pt x="213" y="101"/>
                    </a:cubicBezTo>
                    <a:cubicBezTo>
                      <a:pt x="169" y="133"/>
                      <a:pt x="131" y="171"/>
                      <a:pt x="99" y="215"/>
                    </a:cubicBezTo>
                    <a:cubicBezTo>
                      <a:pt x="135" y="251"/>
                      <a:pt x="135" y="251"/>
                      <a:pt x="135" y="251"/>
                    </a:cubicBezTo>
                    <a:cubicBezTo>
                      <a:pt x="149" y="266"/>
                      <a:pt x="152" y="287"/>
                      <a:pt x="142" y="304"/>
                    </a:cubicBezTo>
                    <a:cubicBezTo>
                      <a:pt x="124" y="337"/>
                      <a:pt x="109" y="371"/>
                      <a:pt x="100" y="407"/>
                    </a:cubicBezTo>
                    <a:cubicBezTo>
                      <a:pt x="94" y="426"/>
                      <a:pt x="77" y="439"/>
                      <a:pt x="57" y="439"/>
                    </a:cubicBezTo>
                    <a:cubicBezTo>
                      <a:pt x="6" y="439"/>
                      <a:pt x="6" y="439"/>
                      <a:pt x="6" y="439"/>
                    </a:cubicBezTo>
                    <a:cubicBezTo>
                      <a:pt x="2" y="466"/>
                      <a:pt x="0" y="493"/>
                      <a:pt x="0" y="520"/>
                    </a:cubicBezTo>
                    <a:cubicBezTo>
                      <a:pt x="0" y="547"/>
                      <a:pt x="2" y="574"/>
                      <a:pt x="6" y="601"/>
                    </a:cubicBezTo>
                    <a:cubicBezTo>
                      <a:pt x="57" y="601"/>
                      <a:pt x="57" y="601"/>
                      <a:pt x="57" y="601"/>
                    </a:cubicBezTo>
                    <a:cubicBezTo>
                      <a:pt x="77" y="601"/>
                      <a:pt x="94" y="614"/>
                      <a:pt x="100" y="633"/>
                    </a:cubicBezTo>
                    <a:cubicBezTo>
                      <a:pt x="109" y="669"/>
                      <a:pt x="124" y="703"/>
                      <a:pt x="142" y="736"/>
                    </a:cubicBezTo>
                    <a:cubicBezTo>
                      <a:pt x="152" y="753"/>
                      <a:pt x="149" y="774"/>
                      <a:pt x="135" y="789"/>
                    </a:cubicBezTo>
                    <a:cubicBezTo>
                      <a:pt x="99" y="825"/>
                      <a:pt x="99" y="825"/>
                      <a:pt x="99" y="825"/>
                    </a:cubicBezTo>
                    <a:cubicBezTo>
                      <a:pt x="131" y="868"/>
                      <a:pt x="169" y="907"/>
                      <a:pt x="213" y="939"/>
                    </a:cubicBezTo>
                    <a:cubicBezTo>
                      <a:pt x="249" y="903"/>
                      <a:pt x="249" y="903"/>
                      <a:pt x="249" y="903"/>
                    </a:cubicBezTo>
                    <a:cubicBezTo>
                      <a:pt x="264" y="889"/>
                      <a:pt x="285" y="886"/>
                      <a:pt x="302" y="896"/>
                    </a:cubicBezTo>
                    <a:cubicBezTo>
                      <a:pt x="335" y="914"/>
                      <a:pt x="369" y="929"/>
                      <a:pt x="405" y="938"/>
                    </a:cubicBezTo>
                    <a:cubicBezTo>
                      <a:pt x="424" y="944"/>
                      <a:pt x="437" y="961"/>
                      <a:pt x="437" y="981"/>
                    </a:cubicBezTo>
                    <a:cubicBezTo>
                      <a:pt x="437" y="1032"/>
                      <a:pt x="437" y="1032"/>
                      <a:pt x="437" y="1032"/>
                    </a:cubicBezTo>
                    <a:cubicBezTo>
                      <a:pt x="490" y="1040"/>
                      <a:pt x="546" y="1040"/>
                      <a:pt x="599" y="1032"/>
                    </a:cubicBezTo>
                    <a:cubicBezTo>
                      <a:pt x="599" y="981"/>
                      <a:pt x="599" y="981"/>
                      <a:pt x="599" y="981"/>
                    </a:cubicBezTo>
                    <a:cubicBezTo>
                      <a:pt x="599" y="961"/>
                      <a:pt x="612" y="944"/>
                      <a:pt x="631" y="938"/>
                    </a:cubicBezTo>
                    <a:cubicBezTo>
                      <a:pt x="667" y="929"/>
                      <a:pt x="701" y="914"/>
                      <a:pt x="734" y="896"/>
                    </a:cubicBezTo>
                    <a:cubicBezTo>
                      <a:pt x="751" y="886"/>
                      <a:pt x="772" y="889"/>
                      <a:pt x="786" y="903"/>
                    </a:cubicBezTo>
                    <a:cubicBezTo>
                      <a:pt x="823" y="939"/>
                      <a:pt x="823" y="939"/>
                      <a:pt x="823" y="939"/>
                    </a:cubicBezTo>
                    <a:cubicBezTo>
                      <a:pt x="867" y="907"/>
                      <a:pt x="905" y="868"/>
                      <a:pt x="937" y="825"/>
                    </a:cubicBezTo>
                    <a:cubicBezTo>
                      <a:pt x="901" y="788"/>
                      <a:pt x="901" y="788"/>
                      <a:pt x="901" y="788"/>
                    </a:cubicBezTo>
                    <a:cubicBezTo>
                      <a:pt x="887" y="774"/>
                      <a:pt x="884" y="753"/>
                      <a:pt x="894" y="736"/>
                    </a:cubicBezTo>
                    <a:cubicBezTo>
                      <a:pt x="912" y="703"/>
                      <a:pt x="927" y="669"/>
                      <a:pt x="936" y="633"/>
                    </a:cubicBezTo>
                    <a:cubicBezTo>
                      <a:pt x="942" y="614"/>
                      <a:pt x="959" y="601"/>
                      <a:pt x="979" y="601"/>
                    </a:cubicBezTo>
                    <a:cubicBezTo>
                      <a:pt x="1030" y="601"/>
                      <a:pt x="1030" y="601"/>
                      <a:pt x="1030" y="601"/>
                    </a:cubicBezTo>
                    <a:cubicBezTo>
                      <a:pt x="1034" y="574"/>
                      <a:pt x="1036" y="547"/>
                      <a:pt x="1036" y="520"/>
                    </a:cubicBezTo>
                    <a:cubicBezTo>
                      <a:pt x="1036" y="493"/>
                      <a:pt x="1034" y="466"/>
                      <a:pt x="1030" y="439"/>
                    </a:cubicBezTo>
                    <a:close/>
                    <a:moveTo>
                      <a:pt x="518" y="746"/>
                    </a:moveTo>
                    <a:cubicBezTo>
                      <a:pt x="393" y="746"/>
                      <a:pt x="292" y="644"/>
                      <a:pt x="292" y="520"/>
                    </a:cubicBezTo>
                    <a:cubicBezTo>
                      <a:pt x="292" y="396"/>
                      <a:pt x="393" y="294"/>
                      <a:pt x="518" y="294"/>
                    </a:cubicBezTo>
                    <a:cubicBezTo>
                      <a:pt x="642" y="294"/>
                      <a:pt x="744" y="396"/>
                      <a:pt x="744" y="520"/>
                    </a:cubicBezTo>
                    <a:cubicBezTo>
                      <a:pt x="744" y="644"/>
                      <a:pt x="642" y="746"/>
                      <a:pt x="518" y="74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" name="Freeform 6">
                <a:extLst>
                  <a:ext uri="{FF2B5EF4-FFF2-40B4-BE49-F238E27FC236}">
                    <a16:creationId xmlns:a16="http://schemas.microsoft.com/office/drawing/2014/main" xmlns="" id="{6F6EAB1A-41FF-4341-B6EB-A14C9AEFA3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075" y="2692400"/>
                <a:ext cx="1858964" cy="463550"/>
              </a:xfrm>
              <a:custGeom>
                <a:avLst/>
                <a:gdLst>
                  <a:gd name="T0" fmla="*/ 0 w 1418"/>
                  <a:gd name="T1" fmla="*/ 346 h 354"/>
                  <a:gd name="T2" fmla="*/ 0 w 1418"/>
                  <a:gd name="T3" fmla="*/ 80 h 354"/>
                  <a:gd name="T4" fmla="*/ 80 w 1418"/>
                  <a:gd name="T5" fmla="*/ 0 h 354"/>
                  <a:gd name="T6" fmla="*/ 1338 w 1418"/>
                  <a:gd name="T7" fmla="*/ 0 h 354"/>
                  <a:gd name="T8" fmla="*/ 1418 w 1418"/>
                  <a:gd name="T9" fmla="*/ 80 h 354"/>
                  <a:gd name="T10" fmla="*/ 1418 w 1418"/>
                  <a:gd name="T11" fmla="*/ 354 h 354"/>
                  <a:gd name="T12" fmla="*/ 0 w 1418"/>
                  <a:gd name="T13" fmla="*/ 346 h 3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18" h="354">
                    <a:moveTo>
                      <a:pt x="0" y="346"/>
                    </a:moveTo>
                    <a:cubicBezTo>
                      <a:pt x="0" y="80"/>
                      <a:pt x="0" y="80"/>
                      <a:pt x="0" y="80"/>
                    </a:cubicBezTo>
                    <a:cubicBezTo>
                      <a:pt x="0" y="36"/>
                      <a:pt x="36" y="0"/>
                      <a:pt x="80" y="0"/>
                    </a:cubicBezTo>
                    <a:cubicBezTo>
                      <a:pt x="1338" y="0"/>
                      <a:pt x="1338" y="0"/>
                      <a:pt x="1338" y="0"/>
                    </a:cubicBezTo>
                    <a:cubicBezTo>
                      <a:pt x="1382" y="0"/>
                      <a:pt x="1418" y="36"/>
                      <a:pt x="1418" y="80"/>
                    </a:cubicBezTo>
                    <a:cubicBezTo>
                      <a:pt x="1418" y="354"/>
                      <a:pt x="1418" y="354"/>
                      <a:pt x="1418" y="354"/>
                    </a:cubicBezTo>
                    <a:lnTo>
                      <a:pt x="0" y="346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" name="Freeform 7">
                <a:extLst>
                  <a:ext uri="{FF2B5EF4-FFF2-40B4-BE49-F238E27FC236}">
                    <a16:creationId xmlns:a16="http://schemas.microsoft.com/office/drawing/2014/main" xmlns="" id="{230E3804-4AE8-4C53-A372-DC7E371D85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075" y="5195888"/>
                <a:ext cx="1858963" cy="463550"/>
              </a:xfrm>
              <a:custGeom>
                <a:avLst/>
                <a:gdLst>
                  <a:gd name="T0" fmla="*/ 0 w 1418"/>
                  <a:gd name="T1" fmla="*/ 8 h 354"/>
                  <a:gd name="T2" fmla="*/ 0 w 1418"/>
                  <a:gd name="T3" fmla="*/ 274 h 354"/>
                  <a:gd name="T4" fmla="*/ 80 w 1418"/>
                  <a:gd name="T5" fmla="*/ 354 h 354"/>
                  <a:gd name="T6" fmla="*/ 1338 w 1418"/>
                  <a:gd name="T7" fmla="*/ 354 h 354"/>
                  <a:gd name="T8" fmla="*/ 1418 w 1418"/>
                  <a:gd name="T9" fmla="*/ 274 h 354"/>
                  <a:gd name="T10" fmla="*/ 1418 w 1418"/>
                  <a:gd name="T11" fmla="*/ 0 h 354"/>
                  <a:gd name="T12" fmla="*/ 0 w 1418"/>
                  <a:gd name="T13" fmla="*/ 8 h 3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18" h="354">
                    <a:moveTo>
                      <a:pt x="0" y="8"/>
                    </a:moveTo>
                    <a:cubicBezTo>
                      <a:pt x="0" y="274"/>
                      <a:pt x="0" y="274"/>
                      <a:pt x="0" y="274"/>
                    </a:cubicBezTo>
                    <a:cubicBezTo>
                      <a:pt x="0" y="318"/>
                      <a:pt x="36" y="354"/>
                      <a:pt x="80" y="354"/>
                    </a:cubicBezTo>
                    <a:cubicBezTo>
                      <a:pt x="1338" y="354"/>
                      <a:pt x="1338" y="354"/>
                      <a:pt x="1338" y="354"/>
                    </a:cubicBezTo>
                    <a:cubicBezTo>
                      <a:pt x="1382" y="354"/>
                      <a:pt x="1418" y="318"/>
                      <a:pt x="1418" y="274"/>
                    </a:cubicBezTo>
                    <a:cubicBezTo>
                      <a:pt x="1418" y="0"/>
                      <a:pt x="1418" y="0"/>
                      <a:pt x="1418" y="0"/>
                    </a:cubicBezTo>
                    <a:lnTo>
                      <a:pt x="0" y="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" name="Freeform 8">
                <a:extLst>
                  <a:ext uri="{FF2B5EF4-FFF2-40B4-BE49-F238E27FC236}">
                    <a16:creationId xmlns:a16="http://schemas.microsoft.com/office/drawing/2014/main" xmlns="" id="{3CC1BDA6-4A72-4956-8CAD-38B4F15B3A4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55638" y="2620963"/>
                <a:ext cx="2009775" cy="3117850"/>
              </a:xfrm>
              <a:custGeom>
                <a:avLst/>
                <a:gdLst>
                  <a:gd name="T0" fmla="*/ 1532 w 1532"/>
                  <a:gd name="T1" fmla="*/ 201 h 2382"/>
                  <a:gd name="T2" fmla="*/ 1532 w 1532"/>
                  <a:gd name="T3" fmla="*/ 2181 h 2382"/>
                  <a:gd name="T4" fmla="*/ 1331 w 1532"/>
                  <a:gd name="T5" fmla="*/ 2382 h 2382"/>
                  <a:gd name="T6" fmla="*/ 201 w 1532"/>
                  <a:gd name="T7" fmla="*/ 2382 h 2382"/>
                  <a:gd name="T8" fmla="*/ 0 w 1532"/>
                  <a:gd name="T9" fmla="*/ 2181 h 2382"/>
                  <a:gd name="T10" fmla="*/ 0 w 1532"/>
                  <a:gd name="T11" fmla="*/ 201 h 2382"/>
                  <a:gd name="T12" fmla="*/ 201 w 1532"/>
                  <a:gd name="T13" fmla="*/ 0 h 2382"/>
                  <a:gd name="T14" fmla="*/ 1331 w 1532"/>
                  <a:gd name="T15" fmla="*/ 0 h 2382"/>
                  <a:gd name="T16" fmla="*/ 1532 w 1532"/>
                  <a:gd name="T17" fmla="*/ 201 h 2382"/>
                  <a:gd name="T18" fmla="*/ 1451 w 1532"/>
                  <a:gd name="T19" fmla="*/ 2181 h 2382"/>
                  <a:gd name="T20" fmla="*/ 1451 w 1532"/>
                  <a:gd name="T21" fmla="*/ 2016 h 2382"/>
                  <a:gd name="T22" fmla="*/ 81 w 1532"/>
                  <a:gd name="T23" fmla="*/ 2016 h 2382"/>
                  <a:gd name="T24" fmla="*/ 81 w 1532"/>
                  <a:gd name="T25" fmla="*/ 2181 h 2382"/>
                  <a:gd name="T26" fmla="*/ 201 w 1532"/>
                  <a:gd name="T27" fmla="*/ 2301 h 2382"/>
                  <a:gd name="T28" fmla="*/ 1331 w 1532"/>
                  <a:gd name="T29" fmla="*/ 2301 h 2382"/>
                  <a:gd name="T30" fmla="*/ 1451 w 1532"/>
                  <a:gd name="T31" fmla="*/ 2181 h 2382"/>
                  <a:gd name="T32" fmla="*/ 1451 w 1532"/>
                  <a:gd name="T33" fmla="*/ 1935 h 2382"/>
                  <a:gd name="T34" fmla="*/ 1451 w 1532"/>
                  <a:gd name="T35" fmla="*/ 447 h 2382"/>
                  <a:gd name="T36" fmla="*/ 81 w 1532"/>
                  <a:gd name="T37" fmla="*/ 447 h 2382"/>
                  <a:gd name="T38" fmla="*/ 81 w 1532"/>
                  <a:gd name="T39" fmla="*/ 1935 h 2382"/>
                  <a:gd name="T40" fmla="*/ 1451 w 1532"/>
                  <a:gd name="T41" fmla="*/ 1935 h 2382"/>
                  <a:gd name="T42" fmla="*/ 1451 w 1532"/>
                  <a:gd name="T43" fmla="*/ 366 h 2382"/>
                  <a:gd name="T44" fmla="*/ 1451 w 1532"/>
                  <a:gd name="T45" fmla="*/ 201 h 2382"/>
                  <a:gd name="T46" fmla="*/ 1331 w 1532"/>
                  <a:gd name="T47" fmla="*/ 81 h 2382"/>
                  <a:gd name="T48" fmla="*/ 201 w 1532"/>
                  <a:gd name="T49" fmla="*/ 81 h 2382"/>
                  <a:gd name="T50" fmla="*/ 81 w 1532"/>
                  <a:gd name="T51" fmla="*/ 201 h 2382"/>
                  <a:gd name="T52" fmla="*/ 81 w 1532"/>
                  <a:gd name="T53" fmla="*/ 366 h 2382"/>
                  <a:gd name="T54" fmla="*/ 1451 w 1532"/>
                  <a:gd name="T55" fmla="*/ 366 h 23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532" h="2382">
                    <a:moveTo>
                      <a:pt x="1532" y="201"/>
                    </a:moveTo>
                    <a:cubicBezTo>
                      <a:pt x="1532" y="2181"/>
                      <a:pt x="1532" y="2181"/>
                      <a:pt x="1532" y="2181"/>
                    </a:cubicBezTo>
                    <a:cubicBezTo>
                      <a:pt x="1532" y="2291"/>
                      <a:pt x="1442" y="2382"/>
                      <a:pt x="1331" y="2382"/>
                    </a:cubicBezTo>
                    <a:cubicBezTo>
                      <a:pt x="201" y="2382"/>
                      <a:pt x="201" y="2382"/>
                      <a:pt x="201" y="2382"/>
                    </a:cubicBezTo>
                    <a:cubicBezTo>
                      <a:pt x="90" y="2382"/>
                      <a:pt x="0" y="2291"/>
                      <a:pt x="0" y="2181"/>
                    </a:cubicBezTo>
                    <a:cubicBezTo>
                      <a:pt x="0" y="201"/>
                      <a:pt x="0" y="201"/>
                      <a:pt x="0" y="201"/>
                    </a:cubicBezTo>
                    <a:cubicBezTo>
                      <a:pt x="0" y="91"/>
                      <a:pt x="90" y="0"/>
                      <a:pt x="201" y="0"/>
                    </a:cubicBezTo>
                    <a:cubicBezTo>
                      <a:pt x="1331" y="0"/>
                      <a:pt x="1331" y="0"/>
                      <a:pt x="1331" y="0"/>
                    </a:cubicBezTo>
                    <a:cubicBezTo>
                      <a:pt x="1442" y="0"/>
                      <a:pt x="1532" y="91"/>
                      <a:pt x="1532" y="201"/>
                    </a:cubicBezTo>
                    <a:close/>
                    <a:moveTo>
                      <a:pt x="1451" y="2181"/>
                    </a:moveTo>
                    <a:cubicBezTo>
                      <a:pt x="1451" y="2016"/>
                      <a:pt x="1451" y="2016"/>
                      <a:pt x="1451" y="2016"/>
                    </a:cubicBezTo>
                    <a:cubicBezTo>
                      <a:pt x="81" y="2016"/>
                      <a:pt x="81" y="2016"/>
                      <a:pt x="81" y="2016"/>
                    </a:cubicBezTo>
                    <a:cubicBezTo>
                      <a:pt x="81" y="2181"/>
                      <a:pt x="81" y="2181"/>
                      <a:pt x="81" y="2181"/>
                    </a:cubicBezTo>
                    <a:cubicBezTo>
                      <a:pt x="81" y="2247"/>
                      <a:pt x="135" y="2301"/>
                      <a:pt x="201" y="2301"/>
                    </a:cubicBezTo>
                    <a:cubicBezTo>
                      <a:pt x="1331" y="2301"/>
                      <a:pt x="1331" y="2301"/>
                      <a:pt x="1331" y="2301"/>
                    </a:cubicBezTo>
                    <a:cubicBezTo>
                      <a:pt x="1397" y="2301"/>
                      <a:pt x="1451" y="2247"/>
                      <a:pt x="1451" y="2181"/>
                    </a:cubicBezTo>
                    <a:close/>
                    <a:moveTo>
                      <a:pt x="1451" y="1935"/>
                    </a:moveTo>
                    <a:cubicBezTo>
                      <a:pt x="1451" y="447"/>
                      <a:pt x="1451" y="447"/>
                      <a:pt x="1451" y="447"/>
                    </a:cubicBezTo>
                    <a:cubicBezTo>
                      <a:pt x="81" y="447"/>
                      <a:pt x="81" y="447"/>
                      <a:pt x="81" y="447"/>
                    </a:cubicBezTo>
                    <a:cubicBezTo>
                      <a:pt x="81" y="1935"/>
                      <a:pt x="81" y="1935"/>
                      <a:pt x="81" y="1935"/>
                    </a:cubicBezTo>
                    <a:lnTo>
                      <a:pt x="1451" y="1935"/>
                    </a:lnTo>
                    <a:close/>
                    <a:moveTo>
                      <a:pt x="1451" y="366"/>
                    </a:moveTo>
                    <a:cubicBezTo>
                      <a:pt x="1451" y="201"/>
                      <a:pt x="1451" y="201"/>
                      <a:pt x="1451" y="201"/>
                    </a:cubicBezTo>
                    <a:cubicBezTo>
                      <a:pt x="1451" y="135"/>
                      <a:pt x="1397" y="81"/>
                      <a:pt x="1331" y="81"/>
                    </a:cubicBezTo>
                    <a:cubicBezTo>
                      <a:pt x="201" y="81"/>
                      <a:pt x="201" y="81"/>
                      <a:pt x="201" y="81"/>
                    </a:cubicBezTo>
                    <a:cubicBezTo>
                      <a:pt x="135" y="81"/>
                      <a:pt x="81" y="135"/>
                      <a:pt x="81" y="201"/>
                    </a:cubicBezTo>
                    <a:cubicBezTo>
                      <a:pt x="81" y="366"/>
                      <a:pt x="81" y="366"/>
                      <a:pt x="81" y="366"/>
                    </a:cubicBezTo>
                    <a:lnTo>
                      <a:pt x="1451" y="36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" name="Freeform 9">
                <a:extLst>
                  <a:ext uri="{FF2B5EF4-FFF2-40B4-BE49-F238E27FC236}">
                    <a16:creationId xmlns:a16="http://schemas.microsoft.com/office/drawing/2014/main" xmlns="" id="{BCB12169-B438-4634-AA6F-C645C327F57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30275" y="3444875"/>
                <a:ext cx="1458913" cy="1462088"/>
              </a:xfrm>
              <a:custGeom>
                <a:avLst/>
                <a:gdLst>
                  <a:gd name="T0" fmla="*/ 1112 w 1112"/>
                  <a:gd name="T1" fmla="*/ 561 h 1117"/>
                  <a:gd name="T2" fmla="*/ 1059 w 1112"/>
                  <a:gd name="T3" fmla="*/ 716 h 1117"/>
                  <a:gd name="T4" fmla="*/ 986 w 1112"/>
                  <a:gd name="T5" fmla="*/ 771 h 1117"/>
                  <a:gd name="T6" fmla="*/ 1027 w 1112"/>
                  <a:gd name="T7" fmla="*/ 857 h 1117"/>
                  <a:gd name="T8" fmla="*/ 802 w 1112"/>
                  <a:gd name="T9" fmla="*/ 1026 h 1117"/>
                  <a:gd name="T10" fmla="*/ 711 w 1112"/>
                  <a:gd name="T11" fmla="*/ 1014 h 1117"/>
                  <a:gd name="T12" fmla="*/ 680 w 1112"/>
                  <a:gd name="T13" fmla="*/ 1103 h 1117"/>
                  <a:gd name="T14" fmla="*/ 432 w 1112"/>
                  <a:gd name="T15" fmla="*/ 1103 h 1117"/>
                  <a:gd name="T16" fmla="*/ 401 w 1112"/>
                  <a:gd name="T17" fmla="*/ 1014 h 1117"/>
                  <a:gd name="T18" fmla="*/ 310 w 1112"/>
                  <a:gd name="T19" fmla="*/ 1026 h 1117"/>
                  <a:gd name="T20" fmla="*/ 85 w 1112"/>
                  <a:gd name="T21" fmla="*/ 857 h 1117"/>
                  <a:gd name="T22" fmla="*/ 126 w 1112"/>
                  <a:gd name="T23" fmla="*/ 772 h 1117"/>
                  <a:gd name="T24" fmla="*/ 53 w 1112"/>
                  <a:gd name="T25" fmla="*/ 716 h 1117"/>
                  <a:gd name="T26" fmla="*/ 0 w 1112"/>
                  <a:gd name="T27" fmla="*/ 561 h 1117"/>
                  <a:gd name="T28" fmla="*/ 53 w 1112"/>
                  <a:gd name="T29" fmla="*/ 406 h 1117"/>
                  <a:gd name="T30" fmla="*/ 126 w 1112"/>
                  <a:gd name="T31" fmla="*/ 351 h 1117"/>
                  <a:gd name="T32" fmla="*/ 85 w 1112"/>
                  <a:gd name="T33" fmla="*/ 265 h 1117"/>
                  <a:gd name="T34" fmla="*/ 310 w 1112"/>
                  <a:gd name="T35" fmla="*/ 96 h 1117"/>
                  <a:gd name="T36" fmla="*/ 401 w 1112"/>
                  <a:gd name="T37" fmla="*/ 108 h 1117"/>
                  <a:gd name="T38" fmla="*/ 432 w 1112"/>
                  <a:gd name="T39" fmla="*/ 19 h 1117"/>
                  <a:gd name="T40" fmla="*/ 711 w 1112"/>
                  <a:gd name="T41" fmla="*/ 58 h 1117"/>
                  <a:gd name="T42" fmla="*/ 766 w 1112"/>
                  <a:gd name="T43" fmla="*/ 131 h 1117"/>
                  <a:gd name="T44" fmla="*/ 852 w 1112"/>
                  <a:gd name="T45" fmla="*/ 90 h 1117"/>
                  <a:gd name="T46" fmla="*/ 1021 w 1112"/>
                  <a:gd name="T47" fmla="*/ 315 h 1117"/>
                  <a:gd name="T48" fmla="*/ 1009 w 1112"/>
                  <a:gd name="T49" fmla="*/ 406 h 1117"/>
                  <a:gd name="T50" fmla="*/ 1099 w 1112"/>
                  <a:gd name="T51" fmla="*/ 437 h 1117"/>
                  <a:gd name="T52" fmla="*/ 1026 w 1112"/>
                  <a:gd name="T53" fmla="*/ 487 h 1117"/>
                  <a:gd name="T54" fmla="*/ 940 w 1112"/>
                  <a:gd name="T55" fmla="*/ 457 h 1117"/>
                  <a:gd name="T56" fmla="*/ 907 w 1112"/>
                  <a:gd name="T57" fmla="*/ 315 h 1117"/>
                  <a:gd name="T58" fmla="*/ 836 w 1112"/>
                  <a:gd name="T59" fmla="*/ 176 h 1117"/>
                  <a:gd name="T60" fmla="*/ 754 w 1112"/>
                  <a:gd name="T61" fmla="*/ 216 h 1117"/>
                  <a:gd name="T62" fmla="*/ 630 w 1112"/>
                  <a:gd name="T63" fmla="*/ 138 h 1117"/>
                  <a:gd name="T64" fmla="*/ 482 w 1112"/>
                  <a:gd name="T65" fmla="*/ 91 h 1117"/>
                  <a:gd name="T66" fmla="*/ 452 w 1112"/>
                  <a:gd name="T67" fmla="*/ 177 h 1117"/>
                  <a:gd name="T68" fmla="*/ 310 w 1112"/>
                  <a:gd name="T69" fmla="*/ 210 h 1117"/>
                  <a:gd name="T70" fmla="*/ 171 w 1112"/>
                  <a:gd name="T71" fmla="*/ 281 h 1117"/>
                  <a:gd name="T72" fmla="*/ 211 w 1112"/>
                  <a:gd name="T73" fmla="*/ 363 h 1117"/>
                  <a:gd name="T74" fmla="*/ 133 w 1112"/>
                  <a:gd name="T75" fmla="*/ 487 h 1117"/>
                  <a:gd name="T76" fmla="*/ 80 w 1112"/>
                  <a:gd name="T77" fmla="*/ 561 h 1117"/>
                  <a:gd name="T78" fmla="*/ 133 w 1112"/>
                  <a:gd name="T79" fmla="*/ 635 h 1117"/>
                  <a:gd name="T80" fmla="*/ 211 w 1112"/>
                  <a:gd name="T81" fmla="*/ 759 h 1117"/>
                  <a:gd name="T82" fmla="*/ 171 w 1112"/>
                  <a:gd name="T83" fmla="*/ 841 h 1117"/>
                  <a:gd name="T84" fmla="*/ 310 w 1112"/>
                  <a:gd name="T85" fmla="*/ 913 h 1117"/>
                  <a:gd name="T86" fmla="*/ 452 w 1112"/>
                  <a:gd name="T87" fmla="*/ 945 h 1117"/>
                  <a:gd name="T88" fmla="*/ 482 w 1112"/>
                  <a:gd name="T89" fmla="*/ 1031 h 1117"/>
                  <a:gd name="T90" fmla="*/ 630 w 1112"/>
                  <a:gd name="T91" fmla="*/ 984 h 1117"/>
                  <a:gd name="T92" fmla="*/ 754 w 1112"/>
                  <a:gd name="T93" fmla="*/ 906 h 1117"/>
                  <a:gd name="T94" fmla="*/ 836 w 1112"/>
                  <a:gd name="T95" fmla="*/ 946 h 1117"/>
                  <a:gd name="T96" fmla="*/ 907 w 1112"/>
                  <a:gd name="T97" fmla="*/ 807 h 1117"/>
                  <a:gd name="T98" fmla="*/ 940 w 1112"/>
                  <a:gd name="T99" fmla="*/ 665 h 1117"/>
                  <a:gd name="T100" fmla="*/ 1026 w 1112"/>
                  <a:gd name="T101" fmla="*/ 635 h 1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112" h="1117">
                    <a:moveTo>
                      <a:pt x="1099" y="437"/>
                    </a:moveTo>
                    <a:cubicBezTo>
                      <a:pt x="1108" y="478"/>
                      <a:pt x="1112" y="519"/>
                      <a:pt x="1112" y="561"/>
                    </a:cubicBezTo>
                    <a:cubicBezTo>
                      <a:pt x="1112" y="603"/>
                      <a:pt x="1108" y="644"/>
                      <a:pt x="1099" y="685"/>
                    </a:cubicBezTo>
                    <a:cubicBezTo>
                      <a:pt x="1094" y="703"/>
                      <a:pt x="1078" y="716"/>
                      <a:pt x="1059" y="716"/>
                    </a:cubicBezTo>
                    <a:cubicBezTo>
                      <a:pt x="1009" y="716"/>
                      <a:pt x="1009" y="716"/>
                      <a:pt x="1009" y="716"/>
                    </a:cubicBezTo>
                    <a:cubicBezTo>
                      <a:pt x="1002" y="735"/>
                      <a:pt x="994" y="753"/>
                      <a:pt x="986" y="771"/>
                    </a:cubicBezTo>
                    <a:cubicBezTo>
                      <a:pt x="1021" y="807"/>
                      <a:pt x="1021" y="807"/>
                      <a:pt x="1021" y="807"/>
                    </a:cubicBezTo>
                    <a:cubicBezTo>
                      <a:pt x="1035" y="821"/>
                      <a:pt x="1037" y="841"/>
                      <a:pt x="1027" y="857"/>
                    </a:cubicBezTo>
                    <a:cubicBezTo>
                      <a:pt x="983" y="927"/>
                      <a:pt x="922" y="988"/>
                      <a:pt x="852" y="1032"/>
                    </a:cubicBezTo>
                    <a:cubicBezTo>
                      <a:pt x="836" y="1042"/>
                      <a:pt x="816" y="1040"/>
                      <a:pt x="802" y="1026"/>
                    </a:cubicBezTo>
                    <a:cubicBezTo>
                      <a:pt x="766" y="991"/>
                      <a:pt x="766" y="991"/>
                      <a:pt x="766" y="991"/>
                    </a:cubicBezTo>
                    <a:cubicBezTo>
                      <a:pt x="748" y="999"/>
                      <a:pt x="730" y="1007"/>
                      <a:pt x="711" y="1014"/>
                    </a:cubicBezTo>
                    <a:cubicBezTo>
                      <a:pt x="711" y="1064"/>
                      <a:pt x="711" y="1064"/>
                      <a:pt x="711" y="1064"/>
                    </a:cubicBezTo>
                    <a:cubicBezTo>
                      <a:pt x="711" y="1083"/>
                      <a:pt x="698" y="1099"/>
                      <a:pt x="680" y="1103"/>
                    </a:cubicBezTo>
                    <a:cubicBezTo>
                      <a:pt x="639" y="1113"/>
                      <a:pt x="598" y="1117"/>
                      <a:pt x="556" y="1117"/>
                    </a:cubicBezTo>
                    <a:cubicBezTo>
                      <a:pt x="514" y="1117"/>
                      <a:pt x="473" y="1113"/>
                      <a:pt x="432" y="1103"/>
                    </a:cubicBezTo>
                    <a:cubicBezTo>
                      <a:pt x="414" y="1099"/>
                      <a:pt x="401" y="1083"/>
                      <a:pt x="401" y="1064"/>
                    </a:cubicBezTo>
                    <a:cubicBezTo>
                      <a:pt x="401" y="1014"/>
                      <a:pt x="401" y="1014"/>
                      <a:pt x="401" y="1014"/>
                    </a:cubicBezTo>
                    <a:cubicBezTo>
                      <a:pt x="382" y="1007"/>
                      <a:pt x="364" y="999"/>
                      <a:pt x="346" y="991"/>
                    </a:cubicBezTo>
                    <a:cubicBezTo>
                      <a:pt x="310" y="1026"/>
                      <a:pt x="310" y="1026"/>
                      <a:pt x="310" y="1026"/>
                    </a:cubicBezTo>
                    <a:cubicBezTo>
                      <a:pt x="296" y="1040"/>
                      <a:pt x="276" y="1042"/>
                      <a:pt x="260" y="1032"/>
                    </a:cubicBezTo>
                    <a:cubicBezTo>
                      <a:pt x="190" y="988"/>
                      <a:pt x="129" y="927"/>
                      <a:pt x="85" y="857"/>
                    </a:cubicBezTo>
                    <a:cubicBezTo>
                      <a:pt x="75" y="841"/>
                      <a:pt x="77" y="821"/>
                      <a:pt x="91" y="807"/>
                    </a:cubicBezTo>
                    <a:cubicBezTo>
                      <a:pt x="126" y="772"/>
                      <a:pt x="126" y="772"/>
                      <a:pt x="126" y="772"/>
                    </a:cubicBezTo>
                    <a:cubicBezTo>
                      <a:pt x="118" y="753"/>
                      <a:pt x="110" y="735"/>
                      <a:pt x="103" y="716"/>
                    </a:cubicBezTo>
                    <a:cubicBezTo>
                      <a:pt x="53" y="716"/>
                      <a:pt x="53" y="716"/>
                      <a:pt x="53" y="716"/>
                    </a:cubicBezTo>
                    <a:cubicBezTo>
                      <a:pt x="34" y="716"/>
                      <a:pt x="18" y="703"/>
                      <a:pt x="14" y="685"/>
                    </a:cubicBezTo>
                    <a:cubicBezTo>
                      <a:pt x="4" y="644"/>
                      <a:pt x="0" y="603"/>
                      <a:pt x="0" y="561"/>
                    </a:cubicBezTo>
                    <a:cubicBezTo>
                      <a:pt x="0" y="519"/>
                      <a:pt x="4" y="478"/>
                      <a:pt x="14" y="437"/>
                    </a:cubicBezTo>
                    <a:cubicBezTo>
                      <a:pt x="18" y="419"/>
                      <a:pt x="34" y="406"/>
                      <a:pt x="53" y="406"/>
                    </a:cubicBezTo>
                    <a:cubicBezTo>
                      <a:pt x="103" y="406"/>
                      <a:pt x="103" y="406"/>
                      <a:pt x="103" y="406"/>
                    </a:cubicBezTo>
                    <a:cubicBezTo>
                      <a:pt x="110" y="387"/>
                      <a:pt x="118" y="369"/>
                      <a:pt x="126" y="351"/>
                    </a:cubicBezTo>
                    <a:cubicBezTo>
                      <a:pt x="91" y="315"/>
                      <a:pt x="91" y="315"/>
                      <a:pt x="91" y="315"/>
                    </a:cubicBezTo>
                    <a:cubicBezTo>
                      <a:pt x="77" y="301"/>
                      <a:pt x="75" y="281"/>
                      <a:pt x="85" y="265"/>
                    </a:cubicBezTo>
                    <a:cubicBezTo>
                      <a:pt x="129" y="195"/>
                      <a:pt x="190" y="134"/>
                      <a:pt x="260" y="90"/>
                    </a:cubicBezTo>
                    <a:cubicBezTo>
                      <a:pt x="276" y="80"/>
                      <a:pt x="296" y="82"/>
                      <a:pt x="310" y="96"/>
                    </a:cubicBezTo>
                    <a:cubicBezTo>
                      <a:pt x="346" y="131"/>
                      <a:pt x="346" y="131"/>
                      <a:pt x="346" y="131"/>
                    </a:cubicBezTo>
                    <a:cubicBezTo>
                      <a:pt x="364" y="123"/>
                      <a:pt x="382" y="115"/>
                      <a:pt x="401" y="108"/>
                    </a:cubicBezTo>
                    <a:cubicBezTo>
                      <a:pt x="401" y="58"/>
                      <a:pt x="401" y="58"/>
                      <a:pt x="401" y="58"/>
                    </a:cubicBezTo>
                    <a:cubicBezTo>
                      <a:pt x="401" y="39"/>
                      <a:pt x="414" y="23"/>
                      <a:pt x="432" y="19"/>
                    </a:cubicBezTo>
                    <a:cubicBezTo>
                      <a:pt x="513" y="0"/>
                      <a:pt x="599" y="0"/>
                      <a:pt x="680" y="19"/>
                    </a:cubicBezTo>
                    <a:cubicBezTo>
                      <a:pt x="698" y="23"/>
                      <a:pt x="711" y="39"/>
                      <a:pt x="711" y="58"/>
                    </a:cubicBezTo>
                    <a:cubicBezTo>
                      <a:pt x="711" y="108"/>
                      <a:pt x="711" y="108"/>
                      <a:pt x="711" y="108"/>
                    </a:cubicBezTo>
                    <a:cubicBezTo>
                      <a:pt x="730" y="115"/>
                      <a:pt x="748" y="123"/>
                      <a:pt x="766" y="131"/>
                    </a:cubicBezTo>
                    <a:cubicBezTo>
                      <a:pt x="802" y="96"/>
                      <a:pt x="802" y="96"/>
                      <a:pt x="802" y="96"/>
                    </a:cubicBezTo>
                    <a:cubicBezTo>
                      <a:pt x="816" y="82"/>
                      <a:pt x="836" y="80"/>
                      <a:pt x="852" y="90"/>
                    </a:cubicBezTo>
                    <a:cubicBezTo>
                      <a:pt x="922" y="134"/>
                      <a:pt x="983" y="195"/>
                      <a:pt x="1027" y="265"/>
                    </a:cubicBezTo>
                    <a:cubicBezTo>
                      <a:pt x="1037" y="281"/>
                      <a:pt x="1035" y="301"/>
                      <a:pt x="1021" y="315"/>
                    </a:cubicBezTo>
                    <a:cubicBezTo>
                      <a:pt x="986" y="351"/>
                      <a:pt x="986" y="351"/>
                      <a:pt x="986" y="351"/>
                    </a:cubicBezTo>
                    <a:cubicBezTo>
                      <a:pt x="994" y="369"/>
                      <a:pt x="1002" y="387"/>
                      <a:pt x="1009" y="406"/>
                    </a:cubicBezTo>
                    <a:cubicBezTo>
                      <a:pt x="1059" y="406"/>
                      <a:pt x="1059" y="406"/>
                      <a:pt x="1059" y="406"/>
                    </a:cubicBezTo>
                    <a:cubicBezTo>
                      <a:pt x="1078" y="406"/>
                      <a:pt x="1094" y="419"/>
                      <a:pt x="1099" y="437"/>
                    </a:cubicBezTo>
                    <a:close/>
                    <a:moveTo>
                      <a:pt x="1032" y="561"/>
                    </a:moveTo>
                    <a:cubicBezTo>
                      <a:pt x="1032" y="536"/>
                      <a:pt x="1030" y="511"/>
                      <a:pt x="1026" y="487"/>
                    </a:cubicBezTo>
                    <a:cubicBezTo>
                      <a:pt x="979" y="487"/>
                      <a:pt x="979" y="487"/>
                      <a:pt x="979" y="487"/>
                    </a:cubicBezTo>
                    <a:cubicBezTo>
                      <a:pt x="961" y="487"/>
                      <a:pt x="945" y="475"/>
                      <a:pt x="940" y="457"/>
                    </a:cubicBezTo>
                    <a:cubicBezTo>
                      <a:pt x="931" y="424"/>
                      <a:pt x="918" y="393"/>
                      <a:pt x="901" y="363"/>
                    </a:cubicBezTo>
                    <a:cubicBezTo>
                      <a:pt x="892" y="347"/>
                      <a:pt x="895" y="328"/>
                      <a:pt x="907" y="315"/>
                    </a:cubicBezTo>
                    <a:cubicBezTo>
                      <a:pt x="941" y="281"/>
                      <a:pt x="941" y="281"/>
                      <a:pt x="941" y="281"/>
                    </a:cubicBezTo>
                    <a:cubicBezTo>
                      <a:pt x="912" y="241"/>
                      <a:pt x="876" y="206"/>
                      <a:pt x="836" y="176"/>
                    </a:cubicBezTo>
                    <a:cubicBezTo>
                      <a:pt x="802" y="210"/>
                      <a:pt x="802" y="210"/>
                      <a:pt x="802" y="210"/>
                    </a:cubicBezTo>
                    <a:cubicBezTo>
                      <a:pt x="790" y="222"/>
                      <a:pt x="770" y="225"/>
                      <a:pt x="754" y="216"/>
                    </a:cubicBezTo>
                    <a:cubicBezTo>
                      <a:pt x="724" y="199"/>
                      <a:pt x="693" y="186"/>
                      <a:pt x="660" y="177"/>
                    </a:cubicBezTo>
                    <a:cubicBezTo>
                      <a:pt x="642" y="172"/>
                      <a:pt x="630" y="156"/>
                      <a:pt x="630" y="138"/>
                    </a:cubicBezTo>
                    <a:cubicBezTo>
                      <a:pt x="630" y="91"/>
                      <a:pt x="630" y="91"/>
                      <a:pt x="630" y="91"/>
                    </a:cubicBezTo>
                    <a:cubicBezTo>
                      <a:pt x="581" y="83"/>
                      <a:pt x="531" y="83"/>
                      <a:pt x="482" y="91"/>
                    </a:cubicBezTo>
                    <a:cubicBezTo>
                      <a:pt x="482" y="138"/>
                      <a:pt x="482" y="138"/>
                      <a:pt x="482" y="138"/>
                    </a:cubicBezTo>
                    <a:cubicBezTo>
                      <a:pt x="482" y="156"/>
                      <a:pt x="469" y="172"/>
                      <a:pt x="452" y="177"/>
                    </a:cubicBezTo>
                    <a:cubicBezTo>
                      <a:pt x="419" y="186"/>
                      <a:pt x="388" y="199"/>
                      <a:pt x="358" y="216"/>
                    </a:cubicBezTo>
                    <a:cubicBezTo>
                      <a:pt x="342" y="225"/>
                      <a:pt x="322" y="222"/>
                      <a:pt x="310" y="210"/>
                    </a:cubicBezTo>
                    <a:cubicBezTo>
                      <a:pt x="276" y="176"/>
                      <a:pt x="276" y="176"/>
                      <a:pt x="276" y="176"/>
                    </a:cubicBezTo>
                    <a:cubicBezTo>
                      <a:pt x="236" y="205"/>
                      <a:pt x="200" y="241"/>
                      <a:pt x="171" y="281"/>
                    </a:cubicBezTo>
                    <a:cubicBezTo>
                      <a:pt x="205" y="315"/>
                      <a:pt x="205" y="315"/>
                      <a:pt x="205" y="315"/>
                    </a:cubicBezTo>
                    <a:cubicBezTo>
                      <a:pt x="217" y="327"/>
                      <a:pt x="220" y="347"/>
                      <a:pt x="211" y="363"/>
                    </a:cubicBezTo>
                    <a:cubicBezTo>
                      <a:pt x="194" y="393"/>
                      <a:pt x="181" y="424"/>
                      <a:pt x="172" y="457"/>
                    </a:cubicBezTo>
                    <a:cubicBezTo>
                      <a:pt x="167" y="475"/>
                      <a:pt x="151" y="487"/>
                      <a:pt x="133" y="487"/>
                    </a:cubicBezTo>
                    <a:cubicBezTo>
                      <a:pt x="86" y="487"/>
                      <a:pt x="86" y="487"/>
                      <a:pt x="86" y="487"/>
                    </a:cubicBezTo>
                    <a:cubicBezTo>
                      <a:pt x="82" y="511"/>
                      <a:pt x="80" y="536"/>
                      <a:pt x="80" y="561"/>
                    </a:cubicBezTo>
                    <a:cubicBezTo>
                      <a:pt x="80" y="586"/>
                      <a:pt x="82" y="611"/>
                      <a:pt x="86" y="635"/>
                    </a:cubicBezTo>
                    <a:cubicBezTo>
                      <a:pt x="133" y="635"/>
                      <a:pt x="133" y="635"/>
                      <a:pt x="133" y="635"/>
                    </a:cubicBezTo>
                    <a:cubicBezTo>
                      <a:pt x="151" y="635"/>
                      <a:pt x="167" y="648"/>
                      <a:pt x="172" y="665"/>
                    </a:cubicBezTo>
                    <a:cubicBezTo>
                      <a:pt x="181" y="698"/>
                      <a:pt x="194" y="729"/>
                      <a:pt x="211" y="759"/>
                    </a:cubicBezTo>
                    <a:cubicBezTo>
                      <a:pt x="220" y="775"/>
                      <a:pt x="217" y="795"/>
                      <a:pt x="205" y="807"/>
                    </a:cubicBezTo>
                    <a:cubicBezTo>
                      <a:pt x="171" y="841"/>
                      <a:pt x="171" y="841"/>
                      <a:pt x="171" y="841"/>
                    </a:cubicBezTo>
                    <a:cubicBezTo>
                      <a:pt x="200" y="881"/>
                      <a:pt x="236" y="916"/>
                      <a:pt x="276" y="946"/>
                    </a:cubicBezTo>
                    <a:cubicBezTo>
                      <a:pt x="310" y="913"/>
                      <a:pt x="310" y="913"/>
                      <a:pt x="310" y="913"/>
                    </a:cubicBezTo>
                    <a:cubicBezTo>
                      <a:pt x="322" y="900"/>
                      <a:pt x="342" y="897"/>
                      <a:pt x="358" y="906"/>
                    </a:cubicBezTo>
                    <a:cubicBezTo>
                      <a:pt x="388" y="923"/>
                      <a:pt x="419" y="936"/>
                      <a:pt x="452" y="945"/>
                    </a:cubicBezTo>
                    <a:cubicBezTo>
                      <a:pt x="469" y="950"/>
                      <a:pt x="482" y="966"/>
                      <a:pt x="482" y="984"/>
                    </a:cubicBezTo>
                    <a:cubicBezTo>
                      <a:pt x="482" y="1031"/>
                      <a:pt x="482" y="1031"/>
                      <a:pt x="482" y="1031"/>
                    </a:cubicBezTo>
                    <a:cubicBezTo>
                      <a:pt x="531" y="1039"/>
                      <a:pt x="581" y="1039"/>
                      <a:pt x="630" y="1031"/>
                    </a:cubicBezTo>
                    <a:cubicBezTo>
                      <a:pt x="630" y="984"/>
                      <a:pt x="630" y="984"/>
                      <a:pt x="630" y="984"/>
                    </a:cubicBezTo>
                    <a:cubicBezTo>
                      <a:pt x="630" y="966"/>
                      <a:pt x="642" y="950"/>
                      <a:pt x="660" y="945"/>
                    </a:cubicBezTo>
                    <a:cubicBezTo>
                      <a:pt x="693" y="936"/>
                      <a:pt x="724" y="923"/>
                      <a:pt x="754" y="906"/>
                    </a:cubicBezTo>
                    <a:cubicBezTo>
                      <a:pt x="770" y="897"/>
                      <a:pt x="790" y="900"/>
                      <a:pt x="802" y="912"/>
                    </a:cubicBezTo>
                    <a:cubicBezTo>
                      <a:pt x="836" y="946"/>
                      <a:pt x="836" y="946"/>
                      <a:pt x="836" y="946"/>
                    </a:cubicBezTo>
                    <a:cubicBezTo>
                      <a:pt x="876" y="916"/>
                      <a:pt x="912" y="881"/>
                      <a:pt x="941" y="841"/>
                    </a:cubicBezTo>
                    <a:cubicBezTo>
                      <a:pt x="907" y="807"/>
                      <a:pt x="907" y="807"/>
                      <a:pt x="907" y="807"/>
                    </a:cubicBezTo>
                    <a:cubicBezTo>
                      <a:pt x="895" y="795"/>
                      <a:pt x="892" y="775"/>
                      <a:pt x="901" y="759"/>
                    </a:cubicBezTo>
                    <a:cubicBezTo>
                      <a:pt x="918" y="729"/>
                      <a:pt x="931" y="698"/>
                      <a:pt x="940" y="665"/>
                    </a:cubicBezTo>
                    <a:cubicBezTo>
                      <a:pt x="945" y="648"/>
                      <a:pt x="961" y="635"/>
                      <a:pt x="979" y="635"/>
                    </a:cubicBezTo>
                    <a:cubicBezTo>
                      <a:pt x="1026" y="635"/>
                      <a:pt x="1026" y="635"/>
                      <a:pt x="1026" y="635"/>
                    </a:cubicBezTo>
                    <a:cubicBezTo>
                      <a:pt x="1030" y="611"/>
                      <a:pt x="1032" y="586"/>
                      <a:pt x="1032" y="56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" name="Freeform 10">
                <a:extLst>
                  <a:ext uri="{FF2B5EF4-FFF2-40B4-BE49-F238E27FC236}">
                    <a16:creationId xmlns:a16="http://schemas.microsoft.com/office/drawing/2014/main" xmlns="" id="{1BF41249-B57B-4113-80B4-11684BBE343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258888" y="3779838"/>
                <a:ext cx="803275" cy="800100"/>
              </a:xfrm>
              <a:custGeom>
                <a:avLst/>
                <a:gdLst>
                  <a:gd name="T0" fmla="*/ 306 w 612"/>
                  <a:gd name="T1" fmla="*/ 0 h 612"/>
                  <a:gd name="T2" fmla="*/ 612 w 612"/>
                  <a:gd name="T3" fmla="*/ 306 h 612"/>
                  <a:gd name="T4" fmla="*/ 306 w 612"/>
                  <a:gd name="T5" fmla="*/ 612 h 612"/>
                  <a:gd name="T6" fmla="*/ 0 w 612"/>
                  <a:gd name="T7" fmla="*/ 306 h 612"/>
                  <a:gd name="T8" fmla="*/ 306 w 612"/>
                  <a:gd name="T9" fmla="*/ 0 h 612"/>
                  <a:gd name="T10" fmla="*/ 532 w 612"/>
                  <a:gd name="T11" fmla="*/ 306 h 612"/>
                  <a:gd name="T12" fmla="*/ 306 w 612"/>
                  <a:gd name="T13" fmla="*/ 80 h 612"/>
                  <a:gd name="T14" fmla="*/ 80 w 612"/>
                  <a:gd name="T15" fmla="*/ 306 h 612"/>
                  <a:gd name="T16" fmla="*/ 306 w 612"/>
                  <a:gd name="T17" fmla="*/ 532 h 612"/>
                  <a:gd name="T18" fmla="*/ 532 w 612"/>
                  <a:gd name="T19" fmla="*/ 306 h 6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12" h="612">
                    <a:moveTo>
                      <a:pt x="306" y="0"/>
                    </a:moveTo>
                    <a:cubicBezTo>
                      <a:pt x="475" y="0"/>
                      <a:pt x="612" y="137"/>
                      <a:pt x="612" y="306"/>
                    </a:cubicBezTo>
                    <a:cubicBezTo>
                      <a:pt x="612" y="475"/>
                      <a:pt x="475" y="612"/>
                      <a:pt x="306" y="612"/>
                    </a:cubicBezTo>
                    <a:cubicBezTo>
                      <a:pt x="137" y="612"/>
                      <a:pt x="0" y="475"/>
                      <a:pt x="0" y="306"/>
                    </a:cubicBezTo>
                    <a:cubicBezTo>
                      <a:pt x="0" y="137"/>
                      <a:pt x="137" y="0"/>
                      <a:pt x="306" y="0"/>
                    </a:cubicBezTo>
                    <a:close/>
                    <a:moveTo>
                      <a:pt x="532" y="306"/>
                    </a:moveTo>
                    <a:cubicBezTo>
                      <a:pt x="532" y="182"/>
                      <a:pt x="430" y="80"/>
                      <a:pt x="306" y="80"/>
                    </a:cubicBezTo>
                    <a:cubicBezTo>
                      <a:pt x="181" y="80"/>
                      <a:pt x="80" y="182"/>
                      <a:pt x="80" y="306"/>
                    </a:cubicBezTo>
                    <a:cubicBezTo>
                      <a:pt x="80" y="430"/>
                      <a:pt x="181" y="532"/>
                      <a:pt x="306" y="532"/>
                    </a:cubicBezTo>
                    <a:cubicBezTo>
                      <a:pt x="430" y="532"/>
                      <a:pt x="532" y="430"/>
                      <a:pt x="532" y="30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" name="Freeform 11">
                <a:extLst>
                  <a:ext uri="{FF2B5EF4-FFF2-40B4-BE49-F238E27FC236}">
                    <a16:creationId xmlns:a16="http://schemas.microsoft.com/office/drawing/2014/main" xmlns="" id="{13DC62BC-FCB8-499F-B1F0-1C2BDB436E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2712" y="2860674"/>
                <a:ext cx="555625" cy="106362"/>
              </a:xfrm>
              <a:custGeom>
                <a:avLst/>
                <a:gdLst>
                  <a:gd name="T0" fmla="*/ 384 w 424"/>
                  <a:gd name="T1" fmla="*/ 0 h 81"/>
                  <a:gd name="T2" fmla="*/ 424 w 424"/>
                  <a:gd name="T3" fmla="*/ 41 h 81"/>
                  <a:gd name="T4" fmla="*/ 384 w 424"/>
                  <a:gd name="T5" fmla="*/ 81 h 81"/>
                  <a:gd name="T6" fmla="*/ 40 w 424"/>
                  <a:gd name="T7" fmla="*/ 81 h 81"/>
                  <a:gd name="T8" fmla="*/ 0 w 424"/>
                  <a:gd name="T9" fmla="*/ 41 h 81"/>
                  <a:gd name="T10" fmla="*/ 40 w 424"/>
                  <a:gd name="T11" fmla="*/ 0 h 81"/>
                  <a:gd name="T12" fmla="*/ 384 w 424"/>
                  <a:gd name="T13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24" h="81">
                    <a:moveTo>
                      <a:pt x="384" y="0"/>
                    </a:moveTo>
                    <a:cubicBezTo>
                      <a:pt x="406" y="0"/>
                      <a:pt x="424" y="18"/>
                      <a:pt x="424" y="41"/>
                    </a:cubicBezTo>
                    <a:cubicBezTo>
                      <a:pt x="424" y="63"/>
                      <a:pt x="406" y="81"/>
                      <a:pt x="384" y="81"/>
                    </a:cubicBezTo>
                    <a:cubicBezTo>
                      <a:pt x="40" y="81"/>
                      <a:pt x="40" y="81"/>
                      <a:pt x="40" y="81"/>
                    </a:cubicBezTo>
                    <a:cubicBezTo>
                      <a:pt x="18" y="81"/>
                      <a:pt x="0" y="63"/>
                      <a:pt x="0" y="41"/>
                    </a:cubicBezTo>
                    <a:cubicBezTo>
                      <a:pt x="0" y="18"/>
                      <a:pt x="18" y="0"/>
                      <a:pt x="40" y="0"/>
                    </a:cubicBezTo>
                    <a:lnTo>
                      <a:pt x="384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xmlns="" id="{01CDE6DE-47B3-463D-8684-A6FCAF75548D}"/>
                </a:ext>
              </a:extLst>
            </p:cNvPr>
            <p:cNvGrpSpPr/>
            <p:nvPr/>
          </p:nvGrpSpPr>
          <p:grpSpPr>
            <a:xfrm>
              <a:off x="7454178" y="2048435"/>
              <a:ext cx="485594" cy="449286"/>
              <a:chOff x="-461963" y="2084387"/>
              <a:chExt cx="3121025" cy="2887663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25" name="Freeform 15">
                <a:extLst>
                  <a:ext uri="{FF2B5EF4-FFF2-40B4-BE49-F238E27FC236}">
                    <a16:creationId xmlns:a16="http://schemas.microsoft.com/office/drawing/2014/main" xmlns="" id="{886FD730-E15B-45C8-9961-4AC097E2C2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04813" y="3038475"/>
                <a:ext cx="3003550" cy="1882775"/>
              </a:xfrm>
              <a:custGeom>
                <a:avLst/>
                <a:gdLst>
                  <a:gd name="T0" fmla="*/ 266 w 1892"/>
                  <a:gd name="T1" fmla="*/ 0 h 1186"/>
                  <a:gd name="T2" fmla="*/ 258 w 1892"/>
                  <a:gd name="T3" fmla="*/ 309 h 1186"/>
                  <a:gd name="T4" fmla="*/ 842 w 1892"/>
                  <a:gd name="T5" fmla="*/ 629 h 1186"/>
                  <a:gd name="T6" fmla="*/ 947 w 1892"/>
                  <a:gd name="T7" fmla="*/ 567 h 1186"/>
                  <a:gd name="T8" fmla="*/ 1059 w 1892"/>
                  <a:gd name="T9" fmla="*/ 629 h 1186"/>
                  <a:gd name="T10" fmla="*/ 1630 w 1892"/>
                  <a:gd name="T11" fmla="*/ 309 h 1186"/>
                  <a:gd name="T12" fmla="*/ 1630 w 1892"/>
                  <a:gd name="T13" fmla="*/ 0 h 1186"/>
                  <a:gd name="T14" fmla="*/ 1892 w 1892"/>
                  <a:gd name="T15" fmla="*/ 182 h 1186"/>
                  <a:gd name="T16" fmla="*/ 1892 w 1892"/>
                  <a:gd name="T17" fmla="*/ 1173 h 1186"/>
                  <a:gd name="T18" fmla="*/ 0 w 1892"/>
                  <a:gd name="T19" fmla="*/ 1186 h 1186"/>
                  <a:gd name="T20" fmla="*/ 0 w 1892"/>
                  <a:gd name="T21" fmla="*/ 185 h 1186"/>
                  <a:gd name="T22" fmla="*/ 266 w 1892"/>
                  <a:gd name="T23" fmla="*/ 0 h 1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892" h="1186">
                    <a:moveTo>
                      <a:pt x="266" y="0"/>
                    </a:moveTo>
                    <a:lnTo>
                      <a:pt x="258" y="309"/>
                    </a:lnTo>
                    <a:lnTo>
                      <a:pt x="842" y="629"/>
                    </a:lnTo>
                    <a:lnTo>
                      <a:pt x="947" y="567"/>
                    </a:lnTo>
                    <a:lnTo>
                      <a:pt x="1059" y="629"/>
                    </a:lnTo>
                    <a:lnTo>
                      <a:pt x="1630" y="309"/>
                    </a:lnTo>
                    <a:lnTo>
                      <a:pt x="1630" y="0"/>
                    </a:lnTo>
                    <a:lnTo>
                      <a:pt x="1892" y="182"/>
                    </a:lnTo>
                    <a:lnTo>
                      <a:pt x="1892" y="1173"/>
                    </a:lnTo>
                    <a:lnTo>
                      <a:pt x="0" y="1186"/>
                    </a:lnTo>
                    <a:lnTo>
                      <a:pt x="0" y="185"/>
                    </a:lnTo>
                    <a:lnTo>
                      <a:pt x="26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6" name="Freeform 16">
                <a:extLst>
                  <a:ext uri="{FF2B5EF4-FFF2-40B4-BE49-F238E27FC236}">
                    <a16:creationId xmlns:a16="http://schemas.microsoft.com/office/drawing/2014/main" xmlns="" id="{4AEF6CE8-ACE3-44FE-819C-C2B4D25BA61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461963" y="2084387"/>
                <a:ext cx="3121025" cy="2887663"/>
              </a:xfrm>
              <a:custGeom>
                <a:avLst/>
                <a:gdLst>
                  <a:gd name="T0" fmla="*/ 1449 w 1449"/>
                  <a:gd name="T1" fmla="*/ 577 h 1344"/>
                  <a:gd name="T2" fmla="*/ 1449 w 1449"/>
                  <a:gd name="T3" fmla="*/ 1320 h 1344"/>
                  <a:gd name="T4" fmla="*/ 1425 w 1449"/>
                  <a:gd name="T5" fmla="*/ 1344 h 1344"/>
                  <a:gd name="T6" fmla="*/ 24 w 1449"/>
                  <a:gd name="T7" fmla="*/ 1344 h 1344"/>
                  <a:gd name="T8" fmla="*/ 0 w 1449"/>
                  <a:gd name="T9" fmla="*/ 1320 h 1344"/>
                  <a:gd name="T10" fmla="*/ 0 w 1449"/>
                  <a:gd name="T11" fmla="*/ 577 h 1344"/>
                  <a:gd name="T12" fmla="*/ 11 w 1449"/>
                  <a:gd name="T13" fmla="*/ 557 h 1344"/>
                  <a:gd name="T14" fmla="*/ 196 w 1449"/>
                  <a:gd name="T15" fmla="*/ 434 h 1344"/>
                  <a:gd name="T16" fmla="*/ 196 w 1449"/>
                  <a:gd name="T17" fmla="*/ 24 h 1344"/>
                  <a:gd name="T18" fmla="*/ 220 w 1449"/>
                  <a:gd name="T19" fmla="*/ 0 h 1344"/>
                  <a:gd name="T20" fmla="*/ 1229 w 1449"/>
                  <a:gd name="T21" fmla="*/ 0 h 1344"/>
                  <a:gd name="T22" fmla="*/ 1253 w 1449"/>
                  <a:gd name="T23" fmla="*/ 24 h 1344"/>
                  <a:gd name="T24" fmla="*/ 1253 w 1449"/>
                  <a:gd name="T25" fmla="*/ 434 h 1344"/>
                  <a:gd name="T26" fmla="*/ 1438 w 1449"/>
                  <a:gd name="T27" fmla="*/ 557 h 1344"/>
                  <a:gd name="T28" fmla="*/ 1449 w 1449"/>
                  <a:gd name="T29" fmla="*/ 577 h 1344"/>
                  <a:gd name="T30" fmla="*/ 1401 w 1449"/>
                  <a:gd name="T31" fmla="*/ 1275 h 1344"/>
                  <a:gd name="T32" fmla="*/ 1401 w 1449"/>
                  <a:gd name="T33" fmla="*/ 617 h 1344"/>
                  <a:gd name="T34" fmla="*/ 849 w 1449"/>
                  <a:gd name="T35" fmla="*/ 909 h 1344"/>
                  <a:gd name="T36" fmla="*/ 1401 w 1449"/>
                  <a:gd name="T37" fmla="*/ 1275 h 1344"/>
                  <a:gd name="T38" fmla="*/ 1253 w 1449"/>
                  <a:gd name="T39" fmla="*/ 553 h 1344"/>
                  <a:gd name="T40" fmla="*/ 1345 w 1449"/>
                  <a:gd name="T41" fmla="*/ 553 h 1344"/>
                  <a:gd name="T42" fmla="*/ 1253 w 1449"/>
                  <a:gd name="T43" fmla="*/ 492 h 1344"/>
                  <a:gd name="T44" fmla="*/ 1253 w 1449"/>
                  <a:gd name="T45" fmla="*/ 553 h 1344"/>
                  <a:gd name="T46" fmla="*/ 104 w 1449"/>
                  <a:gd name="T47" fmla="*/ 1296 h 1344"/>
                  <a:gd name="T48" fmla="*/ 1345 w 1449"/>
                  <a:gd name="T49" fmla="*/ 1296 h 1344"/>
                  <a:gd name="T50" fmla="*/ 725 w 1449"/>
                  <a:gd name="T51" fmla="*/ 884 h 1344"/>
                  <a:gd name="T52" fmla="*/ 104 w 1449"/>
                  <a:gd name="T53" fmla="*/ 1296 h 1344"/>
                  <a:gd name="T54" fmla="*/ 1253 w 1449"/>
                  <a:gd name="T55" fmla="*/ 641 h 1344"/>
                  <a:gd name="T56" fmla="*/ 1329 w 1449"/>
                  <a:gd name="T57" fmla="*/ 601 h 1344"/>
                  <a:gd name="T58" fmla="*/ 1253 w 1449"/>
                  <a:gd name="T59" fmla="*/ 601 h 1344"/>
                  <a:gd name="T60" fmla="*/ 1253 w 1449"/>
                  <a:gd name="T61" fmla="*/ 641 h 1344"/>
                  <a:gd name="T62" fmla="*/ 1205 w 1449"/>
                  <a:gd name="T63" fmla="*/ 666 h 1344"/>
                  <a:gd name="T64" fmla="*/ 1205 w 1449"/>
                  <a:gd name="T65" fmla="*/ 48 h 1344"/>
                  <a:gd name="T66" fmla="*/ 244 w 1449"/>
                  <a:gd name="T67" fmla="*/ 48 h 1344"/>
                  <a:gd name="T68" fmla="*/ 244 w 1449"/>
                  <a:gd name="T69" fmla="*/ 666 h 1344"/>
                  <a:gd name="T70" fmla="*/ 645 w 1449"/>
                  <a:gd name="T71" fmla="*/ 879 h 1344"/>
                  <a:gd name="T72" fmla="*/ 711 w 1449"/>
                  <a:gd name="T73" fmla="*/ 836 h 1344"/>
                  <a:gd name="T74" fmla="*/ 738 w 1449"/>
                  <a:gd name="T75" fmla="*/ 836 h 1344"/>
                  <a:gd name="T76" fmla="*/ 804 w 1449"/>
                  <a:gd name="T77" fmla="*/ 879 h 1344"/>
                  <a:gd name="T78" fmla="*/ 1205 w 1449"/>
                  <a:gd name="T79" fmla="*/ 666 h 1344"/>
                  <a:gd name="T80" fmla="*/ 48 w 1449"/>
                  <a:gd name="T81" fmla="*/ 1275 h 1344"/>
                  <a:gd name="T82" fmla="*/ 600 w 1449"/>
                  <a:gd name="T83" fmla="*/ 909 h 1344"/>
                  <a:gd name="T84" fmla="*/ 48 w 1449"/>
                  <a:gd name="T85" fmla="*/ 617 h 1344"/>
                  <a:gd name="T86" fmla="*/ 48 w 1449"/>
                  <a:gd name="T87" fmla="*/ 1275 h 1344"/>
                  <a:gd name="T88" fmla="*/ 196 w 1449"/>
                  <a:gd name="T89" fmla="*/ 641 h 1344"/>
                  <a:gd name="T90" fmla="*/ 196 w 1449"/>
                  <a:gd name="T91" fmla="*/ 601 h 1344"/>
                  <a:gd name="T92" fmla="*/ 120 w 1449"/>
                  <a:gd name="T93" fmla="*/ 601 h 1344"/>
                  <a:gd name="T94" fmla="*/ 196 w 1449"/>
                  <a:gd name="T95" fmla="*/ 641 h 1344"/>
                  <a:gd name="T96" fmla="*/ 196 w 1449"/>
                  <a:gd name="T97" fmla="*/ 553 h 1344"/>
                  <a:gd name="T98" fmla="*/ 196 w 1449"/>
                  <a:gd name="T99" fmla="*/ 492 h 1344"/>
                  <a:gd name="T100" fmla="*/ 104 w 1449"/>
                  <a:gd name="T101" fmla="*/ 553 h 1344"/>
                  <a:gd name="T102" fmla="*/ 196 w 1449"/>
                  <a:gd name="T103" fmla="*/ 553 h 1344"/>
                  <a:gd name="T104" fmla="*/ 196 w 1449"/>
                  <a:gd name="T105" fmla="*/ 553 h 1344"/>
                  <a:gd name="T106" fmla="*/ 196 w 1449"/>
                  <a:gd name="T107" fmla="*/ 553 h 13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449" h="1344">
                    <a:moveTo>
                      <a:pt x="1449" y="577"/>
                    </a:moveTo>
                    <a:cubicBezTo>
                      <a:pt x="1449" y="1320"/>
                      <a:pt x="1449" y="1320"/>
                      <a:pt x="1449" y="1320"/>
                    </a:cubicBezTo>
                    <a:cubicBezTo>
                      <a:pt x="1449" y="1333"/>
                      <a:pt x="1438" y="1344"/>
                      <a:pt x="1425" y="1344"/>
                    </a:cubicBezTo>
                    <a:cubicBezTo>
                      <a:pt x="24" y="1344"/>
                      <a:pt x="24" y="1344"/>
                      <a:pt x="24" y="1344"/>
                    </a:cubicBezTo>
                    <a:cubicBezTo>
                      <a:pt x="11" y="1344"/>
                      <a:pt x="0" y="1333"/>
                      <a:pt x="0" y="1320"/>
                    </a:cubicBezTo>
                    <a:cubicBezTo>
                      <a:pt x="0" y="577"/>
                      <a:pt x="0" y="577"/>
                      <a:pt x="0" y="577"/>
                    </a:cubicBezTo>
                    <a:cubicBezTo>
                      <a:pt x="0" y="568"/>
                      <a:pt x="4" y="561"/>
                      <a:pt x="11" y="557"/>
                    </a:cubicBezTo>
                    <a:cubicBezTo>
                      <a:pt x="196" y="434"/>
                      <a:pt x="196" y="434"/>
                      <a:pt x="196" y="434"/>
                    </a:cubicBezTo>
                    <a:cubicBezTo>
                      <a:pt x="196" y="24"/>
                      <a:pt x="196" y="24"/>
                      <a:pt x="196" y="24"/>
                    </a:cubicBezTo>
                    <a:cubicBezTo>
                      <a:pt x="196" y="11"/>
                      <a:pt x="207" y="0"/>
                      <a:pt x="220" y="0"/>
                    </a:cubicBezTo>
                    <a:cubicBezTo>
                      <a:pt x="1229" y="0"/>
                      <a:pt x="1229" y="0"/>
                      <a:pt x="1229" y="0"/>
                    </a:cubicBezTo>
                    <a:cubicBezTo>
                      <a:pt x="1243" y="0"/>
                      <a:pt x="1253" y="11"/>
                      <a:pt x="1253" y="24"/>
                    </a:cubicBezTo>
                    <a:cubicBezTo>
                      <a:pt x="1253" y="434"/>
                      <a:pt x="1253" y="434"/>
                      <a:pt x="1253" y="434"/>
                    </a:cubicBezTo>
                    <a:cubicBezTo>
                      <a:pt x="1438" y="557"/>
                      <a:pt x="1438" y="557"/>
                      <a:pt x="1438" y="557"/>
                    </a:cubicBezTo>
                    <a:cubicBezTo>
                      <a:pt x="1445" y="561"/>
                      <a:pt x="1449" y="568"/>
                      <a:pt x="1449" y="577"/>
                    </a:cubicBezTo>
                    <a:close/>
                    <a:moveTo>
                      <a:pt x="1401" y="1275"/>
                    </a:moveTo>
                    <a:cubicBezTo>
                      <a:pt x="1401" y="617"/>
                      <a:pt x="1401" y="617"/>
                      <a:pt x="1401" y="617"/>
                    </a:cubicBezTo>
                    <a:cubicBezTo>
                      <a:pt x="849" y="909"/>
                      <a:pt x="849" y="909"/>
                      <a:pt x="849" y="909"/>
                    </a:cubicBezTo>
                    <a:lnTo>
                      <a:pt x="1401" y="1275"/>
                    </a:lnTo>
                    <a:close/>
                    <a:moveTo>
                      <a:pt x="1253" y="553"/>
                    </a:moveTo>
                    <a:cubicBezTo>
                      <a:pt x="1345" y="553"/>
                      <a:pt x="1345" y="553"/>
                      <a:pt x="1345" y="553"/>
                    </a:cubicBezTo>
                    <a:cubicBezTo>
                      <a:pt x="1253" y="492"/>
                      <a:pt x="1253" y="492"/>
                      <a:pt x="1253" y="492"/>
                    </a:cubicBezTo>
                    <a:lnTo>
                      <a:pt x="1253" y="553"/>
                    </a:lnTo>
                    <a:close/>
                    <a:moveTo>
                      <a:pt x="104" y="1296"/>
                    </a:moveTo>
                    <a:cubicBezTo>
                      <a:pt x="1345" y="1296"/>
                      <a:pt x="1345" y="1296"/>
                      <a:pt x="1345" y="1296"/>
                    </a:cubicBezTo>
                    <a:cubicBezTo>
                      <a:pt x="725" y="884"/>
                      <a:pt x="725" y="884"/>
                      <a:pt x="725" y="884"/>
                    </a:cubicBezTo>
                    <a:lnTo>
                      <a:pt x="104" y="1296"/>
                    </a:lnTo>
                    <a:close/>
                    <a:moveTo>
                      <a:pt x="1253" y="641"/>
                    </a:moveTo>
                    <a:cubicBezTo>
                      <a:pt x="1329" y="601"/>
                      <a:pt x="1329" y="601"/>
                      <a:pt x="1329" y="601"/>
                    </a:cubicBezTo>
                    <a:cubicBezTo>
                      <a:pt x="1253" y="601"/>
                      <a:pt x="1253" y="601"/>
                      <a:pt x="1253" y="601"/>
                    </a:cubicBezTo>
                    <a:lnTo>
                      <a:pt x="1253" y="641"/>
                    </a:lnTo>
                    <a:close/>
                    <a:moveTo>
                      <a:pt x="1205" y="666"/>
                    </a:moveTo>
                    <a:cubicBezTo>
                      <a:pt x="1205" y="48"/>
                      <a:pt x="1205" y="48"/>
                      <a:pt x="1205" y="48"/>
                    </a:cubicBezTo>
                    <a:cubicBezTo>
                      <a:pt x="244" y="48"/>
                      <a:pt x="244" y="48"/>
                      <a:pt x="244" y="48"/>
                    </a:cubicBezTo>
                    <a:cubicBezTo>
                      <a:pt x="244" y="666"/>
                      <a:pt x="244" y="666"/>
                      <a:pt x="244" y="666"/>
                    </a:cubicBezTo>
                    <a:cubicBezTo>
                      <a:pt x="645" y="879"/>
                      <a:pt x="645" y="879"/>
                      <a:pt x="645" y="879"/>
                    </a:cubicBezTo>
                    <a:cubicBezTo>
                      <a:pt x="711" y="836"/>
                      <a:pt x="711" y="836"/>
                      <a:pt x="711" y="836"/>
                    </a:cubicBezTo>
                    <a:cubicBezTo>
                      <a:pt x="719" y="830"/>
                      <a:pt x="730" y="830"/>
                      <a:pt x="738" y="836"/>
                    </a:cubicBezTo>
                    <a:cubicBezTo>
                      <a:pt x="804" y="879"/>
                      <a:pt x="804" y="879"/>
                      <a:pt x="804" y="879"/>
                    </a:cubicBezTo>
                    <a:lnTo>
                      <a:pt x="1205" y="666"/>
                    </a:lnTo>
                    <a:close/>
                    <a:moveTo>
                      <a:pt x="48" y="1275"/>
                    </a:moveTo>
                    <a:cubicBezTo>
                      <a:pt x="600" y="909"/>
                      <a:pt x="600" y="909"/>
                      <a:pt x="600" y="909"/>
                    </a:cubicBezTo>
                    <a:cubicBezTo>
                      <a:pt x="48" y="617"/>
                      <a:pt x="48" y="617"/>
                      <a:pt x="48" y="617"/>
                    </a:cubicBezTo>
                    <a:lnTo>
                      <a:pt x="48" y="1275"/>
                    </a:lnTo>
                    <a:close/>
                    <a:moveTo>
                      <a:pt x="196" y="641"/>
                    </a:moveTo>
                    <a:cubicBezTo>
                      <a:pt x="196" y="601"/>
                      <a:pt x="196" y="601"/>
                      <a:pt x="196" y="601"/>
                    </a:cubicBezTo>
                    <a:cubicBezTo>
                      <a:pt x="120" y="601"/>
                      <a:pt x="120" y="601"/>
                      <a:pt x="120" y="601"/>
                    </a:cubicBezTo>
                    <a:lnTo>
                      <a:pt x="196" y="641"/>
                    </a:lnTo>
                    <a:close/>
                    <a:moveTo>
                      <a:pt x="196" y="553"/>
                    </a:moveTo>
                    <a:cubicBezTo>
                      <a:pt x="196" y="492"/>
                      <a:pt x="196" y="492"/>
                      <a:pt x="196" y="492"/>
                    </a:cubicBezTo>
                    <a:cubicBezTo>
                      <a:pt x="104" y="553"/>
                      <a:pt x="104" y="553"/>
                      <a:pt x="104" y="553"/>
                    </a:cubicBezTo>
                    <a:lnTo>
                      <a:pt x="196" y="553"/>
                    </a:lnTo>
                    <a:close/>
                    <a:moveTo>
                      <a:pt x="196" y="553"/>
                    </a:moveTo>
                    <a:cubicBezTo>
                      <a:pt x="196" y="553"/>
                      <a:pt x="196" y="553"/>
                      <a:pt x="196" y="553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xmlns="" id="{8A2AC6C4-2FF3-4ED2-BE77-2535F47DC768}"/>
                </a:ext>
              </a:extLst>
            </p:cNvPr>
            <p:cNvGrpSpPr/>
            <p:nvPr/>
          </p:nvGrpSpPr>
          <p:grpSpPr>
            <a:xfrm>
              <a:off x="4277341" y="5042504"/>
              <a:ext cx="352848" cy="340304"/>
              <a:chOff x="-9525" y="1617663"/>
              <a:chExt cx="2724151" cy="2627313"/>
            </a:xfrm>
            <a:solidFill>
              <a:schemeClr val="tx1">
                <a:lumMod val="85000"/>
                <a:lumOff val="15000"/>
              </a:schemeClr>
            </a:solidFill>
          </p:grpSpPr>
          <p:sp>
            <p:nvSpPr>
              <p:cNvPr id="44" name="Rectangle 20">
                <a:extLst>
                  <a:ext uri="{FF2B5EF4-FFF2-40B4-BE49-F238E27FC236}">
                    <a16:creationId xmlns:a16="http://schemas.microsoft.com/office/drawing/2014/main" xmlns="" id="{F6D8B5FC-0915-47DE-8027-5A7A40BBD0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00" y="3503613"/>
                <a:ext cx="1855788" cy="688975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5" name="Rectangle 21">
                <a:extLst>
                  <a:ext uri="{FF2B5EF4-FFF2-40B4-BE49-F238E27FC236}">
                    <a16:creationId xmlns:a16="http://schemas.microsoft.com/office/drawing/2014/main" xmlns="" id="{8BF3CC82-50FD-431B-ADFA-86772D2566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92350" y="3503613"/>
                <a:ext cx="368300" cy="688975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6" name="Freeform 22">
                <a:extLst>
                  <a:ext uri="{FF2B5EF4-FFF2-40B4-BE49-F238E27FC236}">
                    <a16:creationId xmlns:a16="http://schemas.microsoft.com/office/drawing/2014/main" xmlns="" id="{57BDCEE8-F950-47EB-8FE7-A1EAC1AD574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9525" y="3435351"/>
                <a:ext cx="2724151" cy="809625"/>
              </a:xfrm>
              <a:custGeom>
                <a:avLst/>
                <a:gdLst>
                  <a:gd name="T0" fmla="*/ 1264 w 1264"/>
                  <a:gd name="T1" fmla="*/ 354 h 377"/>
                  <a:gd name="T2" fmla="*/ 1264 w 1264"/>
                  <a:gd name="T3" fmla="*/ 24 h 377"/>
                  <a:gd name="T4" fmla="*/ 1240 w 1264"/>
                  <a:gd name="T5" fmla="*/ 0 h 377"/>
                  <a:gd name="T6" fmla="*/ 24 w 1264"/>
                  <a:gd name="T7" fmla="*/ 0 h 377"/>
                  <a:gd name="T8" fmla="*/ 0 w 1264"/>
                  <a:gd name="T9" fmla="*/ 24 h 377"/>
                  <a:gd name="T10" fmla="*/ 0 w 1264"/>
                  <a:gd name="T11" fmla="*/ 354 h 377"/>
                  <a:gd name="T12" fmla="*/ 20 w 1264"/>
                  <a:gd name="T13" fmla="*/ 377 h 377"/>
                  <a:gd name="T14" fmla="*/ 1244 w 1264"/>
                  <a:gd name="T15" fmla="*/ 377 h 377"/>
                  <a:gd name="T16" fmla="*/ 1264 w 1264"/>
                  <a:gd name="T17" fmla="*/ 354 h 377"/>
                  <a:gd name="T18" fmla="*/ 870 w 1264"/>
                  <a:gd name="T19" fmla="*/ 330 h 377"/>
                  <a:gd name="T20" fmla="*/ 48 w 1264"/>
                  <a:gd name="T21" fmla="*/ 330 h 377"/>
                  <a:gd name="T22" fmla="*/ 48 w 1264"/>
                  <a:gd name="T23" fmla="*/ 48 h 377"/>
                  <a:gd name="T24" fmla="*/ 870 w 1264"/>
                  <a:gd name="T25" fmla="*/ 48 h 377"/>
                  <a:gd name="T26" fmla="*/ 870 w 1264"/>
                  <a:gd name="T27" fmla="*/ 330 h 377"/>
                  <a:gd name="T28" fmla="*/ 1043 w 1264"/>
                  <a:gd name="T29" fmla="*/ 330 h 377"/>
                  <a:gd name="T30" fmla="*/ 918 w 1264"/>
                  <a:gd name="T31" fmla="*/ 330 h 377"/>
                  <a:gd name="T32" fmla="*/ 918 w 1264"/>
                  <a:gd name="T33" fmla="*/ 48 h 377"/>
                  <a:gd name="T34" fmla="*/ 1043 w 1264"/>
                  <a:gd name="T35" fmla="*/ 48 h 377"/>
                  <a:gd name="T36" fmla="*/ 1043 w 1264"/>
                  <a:gd name="T37" fmla="*/ 330 h 377"/>
                  <a:gd name="T38" fmla="*/ 1216 w 1264"/>
                  <a:gd name="T39" fmla="*/ 330 h 377"/>
                  <a:gd name="T40" fmla="*/ 1091 w 1264"/>
                  <a:gd name="T41" fmla="*/ 330 h 377"/>
                  <a:gd name="T42" fmla="*/ 1091 w 1264"/>
                  <a:gd name="T43" fmla="*/ 48 h 377"/>
                  <a:gd name="T44" fmla="*/ 1216 w 1264"/>
                  <a:gd name="T45" fmla="*/ 48 h 377"/>
                  <a:gd name="T46" fmla="*/ 1216 w 1264"/>
                  <a:gd name="T47" fmla="*/ 330 h 3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264" h="377">
                    <a:moveTo>
                      <a:pt x="1264" y="354"/>
                    </a:moveTo>
                    <a:cubicBezTo>
                      <a:pt x="1264" y="24"/>
                      <a:pt x="1264" y="24"/>
                      <a:pt x="1264" y="24"/>
                    </a:cubicBezTo>
                    <a:cubicBezTo>
                      <a:pt x="1264" y="11"/>
                      <a:pt x="1253" y="0"/>
                      <a:pt x="1240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11" y="0"/>
                      <a:pt x="0" y="11"/>
                      <a:pt x="0" y="24"/>
                    </a:cubicBezTo>
                    <a:cubicBezTo>
                      <a:pt x="0" y="354"/>
                      <a:pt x="0" y="354"/>
                      <a:pt x="0" y="354"/>
                    </a:cubicBezTo>
                    <a:cubicBezTo>
                      <a:pt x="0" y="366"/>
                      <a:pt x="8" y="375"/>
                      <a:pt x="20" y="377"/>
                    </a:cubicBezTo>
                    <a:cubicBezTo>
                      <a:pt x="1244" y="377"/>
                      <a:pt x="1244" y="377"/>
                      <a:pt x="1244" y="377"/>
                    </a:cubicBezTo>
                    <a:cubicBezTo>
                      <a:pt x="1255" y="375"/>
                      <a:pt x="1264" y="366"/>
                      <a:pt x="1264" y="354"/>
                    </a:cubicBezTo>
                    <a:close/>
                    <a:moveTo>
                      <a:pt x="870" y="330"/>
                    </a:moveTo>
                    <a:cubicBezTo>
                      <a:pt x="48" y="330"/>
                      <a:pt x="48" y="330"/>
                      <a:pt x="48" y="330"/>
                    </a:cubicBezTo>
                    <a:cubicBezTo>
                      <a:pt x="48" y="48"/>
                      <a:pt x="48" y="48"/>
                      <a:pt x="48" y="48"/>
                    </a:cubicBezTo>
                    <a:cubicBezTo>
                      <a:pt x="870" y="48"/>
                      <a:pt x="870" y="48"/>
                      <a:pt x="870" y="48"/>
                    </a:cubicBezTo>
                    <a:lnTo>
                      <a:pt x="870" y="330"/>
                    </a:lnTo>
                    <a:close/>
                    <a:moveTo>
                      <a:pt x="1043" y="330"/>
                    </a:moveTo>
                    <a:cubicBezTo>
                      <a:pt x="918" y="330"/>
                      <a:pt x="918" y="330"/>
                      <a:pt x="918" y="330"/>
                    </a:cubicBezTo>
                    <a:cubicBezTo>
                      <a:pt x="918" y="48"/>
                      <a:pt x="918" y="48"/>
                      <a:pt x="918" y="48"/>
                    </a:cubicBezTo>
                    <a:cubicBezTo>
                      <a:pt x="1043" y="48"/>
                      <a:pt x="1043" y="48"/>
                      <a:pt x="1043" y="48"/>
                    </a:cubicBezTo>
                    <a:lnTo>
                      <a:pt x="1043" y="330"/>
                    </a:lnTo>
                    <a:close/>
                    <a:moveTo>
                      <a:pt x="1216" y="330"/>
                    </a:moveTo>
                    <a:cubicBezTo>
                      <a:pt x="1091" y="330"/>
                      <a:pt x="1091" y="330"/>
                      <a:pt x="1091" y="330"/>
                    </a:cubicBezTo>
                    <a:cubicBezTo>
                      <a:pt x="1091" y="48"/>
                      <a:pt x="1091" y="48"/>
                      <a:pt x="1091" y="48"/>
                    </a:cubicBezTo>
                    <a:cubicBezTo>
                      <a:pt x="1216" y="48"/>
                      <a:pt x="1216" y="48"/>
                      <a:pt x="1216" y="48"/>
                    </a:cubicBezTo>
                    <a:lnTo>
                      <a:pt x="1216" y="3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7" name="Rectangle 23">
                <a:extLst>
                  <a:ext uri="{FF2B5EF4-FFF2-40B4-BE49-F238E27FC236}">
                    <a16:creationId xmlns:a16="http://schemas.microsoft.com/office/drawing/2014/main" xmlns="" id="{A5BC5A29-EACD-4E79-8389-7972DAC506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00" y="2593976"/>
                <a:ext cx="1855788" cy="688975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8" name="Rectangle 24">
                <a:extLst>
                  <a:ext uri="{FF2B5EF4-FFF2-40B4-BE49-F238E27FC236}">
                    <a16:creationId xmlns:a16="http://schemas.microsoft.com/office/drawing/2014/main" xmlns="" id="{AC4B615F-8A99-4A9A-A9E3-33F69D179F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92350" y="2593976"/>
                <a:ext cx="368300" cy="688975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9" name="Freeform 25">
                <a:extLst>
                  <a:ext uri="{FF2B5EF4-FFF2-40B4-BE49-F238E27FC236}">
                    <a16:creationId xmlns:a16="http://schemas.microsoft.com/office/drawing/2014/main" xmlns="" id="{FABA612A-F44E-433F-9CA3-BD58BED6936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9525" y="2525713"/>
                <a:ext cx="2724151" cy="812800"/>
              </a:xfrm>
              <a:custGeom>
                <a:avLst/>
                <a:gdLst>
                  <a:gd name="T0" fmla="*/ 1264 w 1264"/>
                  <a:gd name="T1" fmla="*/ 354 h 378"/>
                  <a:gd name="T2" fmla="*/ 1264 w 1264"/>
                  <a:gd name="T3" fmla="*/ 24 h 378"/>
                  <a:gd name="T4" fmla="*/ 1240 w 1264"/>
                  <a:gd name="T5" fmla="*/ 0 h 378"/>
                  <a:gd name="T6" fmla="*/ 24 w 1264"/>
                  <a:gd name="T7" fmla="*/ 0 h 378"/>
                  <a:gd name="T8" fmla="*/ 0 w 1264"/>
                  <a:gd name="T9" fmla="*/ 24 h 378"/>
                  <a:gd name="T10" fmla="*/ 0 w 1264"/>
                  <a:gd name="T11" fmla="*/ 354 h 378"/>
                  <a:gd name="T12" fmla="*/ 20 w 1264"/>
                  <a:gd name="T13" fmla="*/ 378 h 378"/>
                  <a:gd name="T14" fmla="*/ 1244 w 1264"/>
                  <a:gd name="T15" fmla="*/ 378 h 378"/>
                  <a:gd name="T16" fmla="*/ 1264 w 1264"/>
                  <a:gd name="T17" fmla="*/ 354 h 378"/>
                  <a:gd name="T18" fmla="*/ 870 w 1264"/>
                  <a:gd name="T19" fmla="*/ 330 h 378"/>
                  <a:gd name="T20" fmla="*/ 48 w 1264"/>
                  <a:gd name="T21" fmla="*/ 330 h 378"/>
                  <a:gd name="T22" fmla="*/ 48 w 1264"/>
                  <a:gd name="T23" fmla="*/ 48 h 378"/>
                  <a:gd name="T24" fmla="*/ 870 w 1264"/>
                  <a:gd name="T25" fmla="*/ 48 h 378"/>
                  <a:gd name="T26" fmla="*/ 870 w 1264"/>
                  <a:gd name="T27" fmla="*/ 330 h 378"/>
                  <a:gd name="T28" fmla="*/ 1043 w 1264"/>
                  <a:gd name="T29" fmla="*/ 330 h 378"/>
                  <a:gd name="T30" fmla="*/ 918 w 1264"/>
                  <a:gd name="T31" fmla="*/ 330 h 378"/>
                  <a:gd name="T32" fmla="*/ 918 w 1264"/>
                  <a:gd name="T33" fmla="*/ 48 h 378"/>
                  <a:gd name="T34" fmla="*/ 1043 w 1264"/>
                  <a:gd name="T35" fmla="*/ 48 h 378"/>
                  <a:gd name="T36" fmla="*/ 1043 w 1264"/>
                  <a:gd name="T37" fmla="*/ 330 h 378"/>
                  <a:gd name="T38" fmla="*/ 1216 w 1264"/>
                  <a:gd name="T39" fmla="*/ 330 h 378"/>
                  <a:gd name="T40" fmla="*/ 1091 w 1264"/>
                  <a:gd name="T41" fmla="*/ 330 h 378"/>
                  <a:gd name="T42" fmla="*/ 1091 w 1264"/>
                  <a:gd name="T43" fmla="*/ 48 h 378"/>
                  <a:gd name="T44" fmla="*/ 1216 w 1264"/>
                  <a:gd name="T45" fmla="*/ 48 h 378"/>
                  <a:gd name="T46" fmla="*/ 1216 w 1264"/>
                  <a:gd name="T47" fmla="*/ 330 h 3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264" h="378">
                    <a:moveTo>
                      <a:pt x="1264" y="354"/>
                    </a:moveTo>
                    <a:cubicBezTo>
                      <a:pt x="1264" y="24"/>
                      <a:pt x="1264" y="24"/>
                      <a:pt x="1264" y="24"/>
                    </a:cubicBezTo>
                    <a:cubicBezTo>
                      <a:pt x="1264" y="11"/>
                      <a:pt x="1253" y="0"/>
                      <a:pt x="1240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11" y="0"/>
                      <a:pt x="0" y="11"/>
                      <a:pt x="0" y="24"/>
                    </a:cubicBezTo>
                    <a:cubicBezTo>
                      <a:pt x="0" y="354"/>
                      <a:pt x="0" y="354"/>
                      <a:pt x="0" y="354"/>
                    </a:cubicBezTo>
                    <a:cubicBezTo>
                      <a:pt x="0" y="366"/>
                      <a:pt x="8" y="376"/>
                      <a:pt x="20" y="378"/>
                    </a:cubicBezTo>
                    <a:cubicBezTo>
                      <a:pt x="1244" y="378"/>
                      <a:pt x="1244" y="378"/>
                      <a:pt x="1244" y="378"/>
                    </a:cubicBezTo>
                    <a:cubicBezTo>
                      <a:pt x="1255" y="376"/>
                      <a:pt x="1264" y="366"/>
                      <a:pt x="1264" y="354"/>
                    </a:cubicBezTo>
                    <a:close/>
                    <a:moveTo>
                      <a:pt x="870" y="330"/>
                    </a:moveTo>
                    <a:cubicBezTo>
                      <a:pt x="48" y="330"/>
                      <a:pt x="48" y="330"/>
                      <a:pt x="48" y="330"/>
                    </a:cubicBezTo>
                    <a:cubicBezTo>
                      <a:pt x="48" y="48"/>
                      <a:pt x="48" y="48"/>
                      <a:pt x="48" y="48"/>
                    </a:cubicBezTo>
                    <a:cubicBezTo>
                      <a:pt x="870" y="48"/>
                      <a:pt x="870" y="48"/>
                      <a:pt x="870" y="48"/>
                    </a:cubicBezTo>
                    <a:lnTo>
                      <a:pt x="870" y="330"/>
                    </a:lnTo>
                    <a:close/>
                    <a:moveTo>
                      <a:pt x="1043" y="330"/>
                    </a:moveTo>
                    <a:cubicBezTo>
                      <a:pt x="918" y="330"/>
                      <a:pt x="918" y="330"/>
                      <a:pt x="918" y="330"/>
                    </a:cubicBezTo>
                    <a:cubicBezTo>
                      <a:pt x="918" y="48"/>
                      <a:pt x="918" y="48"/>
                      <a:pt x="918" y="48"/>
                    </a:cubicBezTo>
                    <a:cubicBezTo>
                      <a:pt x="1043" y="48"/>
                      <a:pt x="1043" y="48"/>
                      <a:pt x="1043" y="48"/>
                    </a:cubicBezTo>
                    <a:lnTo>
                      <a:pt x="1043" y="330"/>
                    </a:lnTo>
                    <a:close/>
                    <a:moveTo>
                      <a:pt x="1216" y="330"/>
                    </a:moveTo>
                    <a:cubicBezTo>
                      <a:pt x="1091" y="330"/>
                      <a:pt x="1091" y="330"/>
                      <a:pt x="1091" y="330"/>
                    </a:cubicBezTo>
                    <a:cubicBezTo>
                      <a:pt x="1091" y="48"/>
                      <a:pt x="1091" y="48"/>
                      <a:pt x="1091" y="48"/>
                    </a:cubicBezTo>
                    <a:cubicBezTo>
                      <a:pt x="1216" y="48"/>
                      <a:pt x="1216" y="48"/>
                      <a:pt x="1216" y="48"/>
                    </a:cubicBezTo>
                    <a:lnTo>
                      <a:pt x="1216" y="3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0" name="Rectangle 26">
                <a:extLst>
                  <a:ext uri="{FF2B5EF4-FFF2-40B4-BE49-F238E27FC236}">
                    <a16:creationId xmlns:a16="http://schemas.microsoft.com/office/drawing/2014/main" xmlns="" id="{52CCF609-BC45-418E-ACCA-54CA86C94A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00" y="1685926"/>
                <a:ext cx="1855788" cy="688975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dirty="0"/>
              </a:p>
            </p:txBody>
          </p:sp>
          <p:sp>
            <p:nvSpPr>
              <p:cNvPr id="51" name="Rectangle 27">
                <a:extLst>
                  <a:ext uri="{FF2B5EF4-FFF2-40B4-BE49-F238E27FC236}">
                    <a16:creationId xmlns:a16="http://schemas.microsoft.com/office/drawing/2014/main" xmlns="" id="{E5AD89AB-B406-43A2-970D-282CDC36BC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92350" y="1685926"/>
                <a:ext cx="368300" cy="688975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9" name="Freeform 28">
                <a:extLst>
                  <a:ext uri="{FF2B5EF4-FFF2-40B4-BE49-F238E27FC236}">
                    <a16:creationId xmlns:a16="http://schemas.microsoft.com/office/drawing/2014/main" xmlns="" id="{918BC341-6D63-474C-8238-749802149D4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9525" y="1617663"/>
                <a:ext cx="2724151" cy="811213"/>
              </a:xfrm>
              <a:custGeom>
                <a:avLst/>
                <a:gdLst>
                  <a:gd name="T0" fmla="*/ 1264 w 1264"/>
                  <a:gd name="T1" fmla="*/ 353 h 377"/>
                  <a:gd name="T2" fmla="*/ 1264 w 1264"/>
                  <a:gd name="T3" fmla="*/ 24 h 377"/>
                  <a:gd name="T4" fmla="*/ 1240 w 1264"/>
                  <a:gd name="T5" fmla="*/ 0 h 377"/>
                  <a:gd name="T6" fmla="*/ 24 w 1264"/>
                  <a:gd name="T7" fmla="*/ 0 h 377"/>
                  <a:gd name="T8" fmla="*/ 0 w 1264"/>
                  <a:gd name="T9" fmla="*/ 24 h 377"/>
                  <a:gd name="T10" fmla="*/ 0 w 1264"/>
                  <a:gd name="T11" fmla="*/ 353 h 377"/>
                  <a:gd name="T12" fmla="*/ 20 w 1264"/>
                  <a:gd name="T13" fmla="*/ 377 h 377"/>
                  <a:gd name="T14" fmla="*/ 1244 w 1264"/>
                  <a:gd name="T15" fmla="*/ 377 h 377"/>
                  <a:gd name="T16" fmla="*/ 1264 w 1264"/>
                  <a:gd name="T17" fmla="*/ 353 h 377"/>
                  <a:gd name="T18" fmla="*/ 870 w 1264"/>
                  <a:gd name="T19" fmla="*/ 329 h 377"/>
                  <a:gd name="T20" fmla="*/ 48 w 1264"/>
                  <a:gd name="T21" fmla="*/ 329 h 377"/>
                  <a:gd name="T22" fmla="*/ 48 w 1264"/>
                  <a:gd name="T23" fmla="*/ 48 h 377"/>
                  <a:gd name="T24" fmla="*/ 870 w 1264"/>
                  <a:gd name="T25" fmla="*/ 48 h 377"/>
                  <a:gd name="T26" fmla="*/ 870 w 1264"/>
                  <a:gd name="T27" fmla="*/ 329 h 377"/>
                  <a:gd name="T28" fmla="*/ 1043 w 1264"/>
                  <a:gd name="T29" fmla="*/ 329 h 377"/>
                  <a:gd name="T30" fmla="*/ 918 w 1264"/>
                  <a:gd name="T31" fmla="*/ 329 h 377"/>
                  <a:gd name="T32" fmla="*/ 918 w 1264"/>
                  <a:gd name="T33" fmla="*/ 48 h 377"/>
                  <a:gd name="T34" fmla="*/ 1043 w 1264"/>
                  <a:gd name="T35" fmla="*/ 48 h 377"/>
                  <a:gd name="T36" fmla="*/ 1043 w 1264"/>
                  <a:gd name="T37" fmla="*/ 329 h 377"/>
                  <a:gd name="T38" fmla="*/ 1216 w 1264"/>
                  <a:gd name="T39" fmla="*/ 329 h 377"/>
                  <a:gd name="T40" fmla="*/ 1091 w 1264"/>
                  <a:gd name="T41" fmla="*/ 329 h 377"/>
                  <a:gd name="T42" fmla="*/ 1091 w 1264"/>
                  <a:gd name="T43" fmla="*/ 48 h 377"/>
                  <a:gd name="T44" fmla="*/ 1216 w 1264"/>
                  <a:gd name="T45" fmla="*/ 48 h 377"/>
                  <a:gd name="T46" fmla="*/ 1216 w 1264"/>
                  <a:gd name="T47" fmla="*/ 329 h 3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264" h="377">
                    <a:moveTo>
                      <a:pt x="1264" y="353"/>
                    </a:moveTo>
                    <a:cubicBezTo>
                      <a:pt x="1264" y="24"/>
                      <a:pt x="1264" y="24"/>
                      <a:pt x="1264" y="24"/>
                    </a:cubicBezTo>
                    <a:cubicBezTo>
                      <a:pt x="1264" y="10"/>
                      <a:pt x="1253" y="0"/>
                      <a:pt x="1240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11" y="0"/>
                      <a:pt x="0" y="10"/>
                      <a:pt x="0" y="24"/>
                    </a:cubicBezTo>
                    <a:cubicBezTo>
                      <a:pt x="0" y="353"/>
                      <a:pt x="0" y="353"/>
                      <a:pt x="0" y="353"/>
                    </a:cubicBezTo>
                    <a:cubicBezTo>
                      <a:pt x="0" y="365"/>
                      <a:pt x="8" y="375"/>
                      <a:pt x="20" y="377"/>
                    </a:cubicBezTo>
                    <a:cubicBezTo>
                      <a:pt x="1244" y="377"/>
                      <a:pt x="1244" y="377"/>
                      <a:pt x="1244" y="377"/>
                    </a:cubicBezTo>
                    <a:cubicBezTo>
                      <a:pt x="1255" y="375"/>
                      <a:pt x="1264" y="365"/>
                      <a:pt x="1264" y="353"/>
                    </a:cubicBezTo>
                    <a:close/>
                    <a:moveTo>
                      <a:pt x="870" y="329"/>
                    </a:moveTo>
                    <a:cubicBezTo>
                      <a:pt x="48" y="329"/>
                      <a:pt x="48" y="329"/>
                      <a:pt x="48" y="329"/>
                    </a:cubicBezTo>
                    <a:cubicBezTo>
                      <a:pt x="48" y="48"/>
                      <a:pt x="48" y="48"/>
                      <a:pt x="48" y="48"/>
                    </a:cubicBezTo>
                    <a:cubicBezTo>
                      <a:pt x="870" y="48"/>
                      <a:pt x="870" y="48"/>
                      <a:pt x="870" y="48"/>
                    </a:cubicBezTo>
                    <a:lnTo>
                      <a:pt x="870" y="329"/>
                    </a:lnTo>
                    <a:close/>
                    <a:moveTo>
                      <a:pt x="1043" y="329"/>
                    </a:moveTo>
                    <a:cubicBezTo>
                      <a:pt x="918" y="329"/>
                      <a:pt x="918" y="329"/>
                      <a:pt x="918" y="329"/>
                    </a:cubicBezTo>
                    <a:cubicBezTo>
                      <a:pt x="918" y="48"/>
                      <a:pt x="918" y="48"/>
                      <a:pt x="918" y="48"/>
                    </a:cubicBezTo>
                    <a:cubicBezTo>
                      <a:pt x="1043" y="48"/>
                      <a:pt x="1043" y="48"/>
                      <a:pt x="1043" y="48"/>
                    </a:cubicBezTo>
                    <a:lnTo>
                      <a:pt x="1043" y="329"/>
                    </a:lnTo>
                    <a:close/>
                    <a:moveTo>
                      <a:pt x="1216" y="329"/>
                    </a:moveTo>
                    <a:cubicBezTo>
                      <a:pt x="1091" y="329"/>
                      <a:pt x="1091" y="329"/>
                      <a:pt x="1091" y="329"/>
                    </a:cubicBezTo>
                    <a:cubicBezTo>
                      <a:pt x="1091" y="48"/>
                      <a:pt x="1091" y="48"/>
                      <a:pt x="1091" y="48"/>
                    </a:cubicBezTo>
                    <a:cubicBezTo>
                      <a:pt x="1216" y="48"/>
                      <a:pt x="1216" y="48"/>
                      <a:pt x="1216" y="48"/>
                    </a:cubicBezTo>
                    <a:lnTo>
                      <a:pt x="1216" y="3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xmlns="" id="{583F097A-0624-4F6E-BFF4-A39F9810A04F}"/>
                </a:ext>
              </a:extLst>
            </p:cNvPr>
            <p:cNvGrpSpPr/>
            <p:nvPr/>
          </p:nvGrpSpPr>
          <p:grpSpPr>
            <a:xfrm>
              <a:off x="3672987" y="3488630"/>
              <a:ext cx="420902" cy="508170"/>
              <a:chOff x="-407988" y="1982788"/>
              <a:chExt cx="2595563" cy="3133725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78" name="Freeform 32">
                <a:extLst>
                  <a:ext uri="{FF2B5EF4-FFF2-40B4-BE49-F238E27FC236}">
                    <a16:creationId xmlns:a16="http://schemas.microsoft.com/office/drawing/2014/main" xmlns="" id="{2CA3041B-EE3D-4C21-A365-8AA5E63387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2238" y="2509838"/>
                <a:ext cx="1525588" cy="1939925"/>
              </a:xfrm>
              <a:custGeom>
                <a:avLst/>
                <a:gdLst>
                  <a:gd name="T0" fmla="*/ 554 w 708"/>
                  <a:gd name="T1" fmla="*/ 701 h 903"/>
                  <a:gd name="T2" fmla="*/ 702 w 708"/>
                  <a:gd name="T3" fmla="*/ 349 h 903"/>
                  <a:gd name="T4" fmla="*/ 362 w 708"/>
                  <a:gd name="T5" fmla="*/ 7 h 903"/>
                  <a:gd name="T6" fmla="*/ 4 w 708"/>
                  <a:gd name="T7" fmla="*/ 357 h 903"/>
                  <a:gd name="T8" fmla="*/ 68 w 708"/>
                  <a:gd name="T9" fmla="*/ 555 h 903"/>
                  <a:gd name="T10" fmla="*/ 205 w 708"/>
                  <a:gd name="T11" fmla="*/ 903 h 903"/>
                  <a:gd name="T12" fmla="*/ 503 w 708"/>
                  <a:gd name="T13" fmla="*/ 903 h 903"/>
                  <a:gd name="T14" fmla="*/ 554 w 708"/>
                  <a:gd name="T15" fmla="*/ 701 h 9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08" h="903">
                    <a:moveTo>
                      <a:pt x="554" y="701"/>
                    </a:moveTo>
                    <a:cubicBezTo>
                      <a:pt x="614" y="577"/>
                      <a:pt x="708" y="503"/>
                      <a:pt x="702" y="349"/>
                    </a:cubicBezTo>
                    <a:cubicBezTo>
                      <a:pt x="696" y="195"/>
                      <a:pt x="589" y="17"/>
                      <a:pt x="362" y="7"/>
                    </a:cubicBezTo>
                    <a:cubicBezTo>
                      <a:pt x="362" y="7"/>
                      <a:pt x="40" y="0"/>
                      <a:pt x="4" y="357"/>
                    </a:cubicBezTo>
                    <a:cubicBezTo>
                      <a:pt x="4" y="357"/>
                      <a:pt x="0" y="474"/>
                      <a:pt x="68" y="555"/>
                    </a:cubicBezTo>
                    <a:cubicBezTo>
                      <a:pt x="127" y="627"/>
                      <a:pt x="195" y="753"/>
                      <a:pt x="205" y="903"/>
                    </a:cubicBezTo>
                    <a:cubicBezTo>
                      <a:pt x="503" y="903"/>
                      <a:pt x="503" y="903"/>
                      <a:pt x="503" y="903"/>
                    </a:cubicBezTo>
                    <a:cubicBezTo>
                      <a:pt x="507" y="850"/>
                      <a:pt x="520" y="772"/>
                      <a:pt x="554" y="70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9" name="Freeform 33">
                <a:extLst>
                  <a:ext uri="{FF2B5EF4-FFF2-40B4-BE49-F238E27FC236}">
                    <a16:creationId xmlns:a16="http://schemas.microsoft.com/office/drawing/2014/main" xmlns="" id="{73CCDB46-9DFB-4BFA-9F0F-18ECEA0D2D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3713" y="4584700"/>
                <a:ext cx="795338" cy="476250"/>
              </a:xfrm>
              <a:custGeom>
                <a:avLst/>
                <a:gdLst>
                  <a:gd name="T0" fmla="*/ 37 w 369"/>
                  <a:gd name="T1" fmla="*/ 3 h 222"/>
                  <a:gd name="T2" fmla="*/ 323 w 369"/>
                  <a:gd name="T3" fmla="*/ 0 h 222"/>
                  <a:gd name="T4" fmla="*/ 238 w 369"/>
                  <a:gd name="T5" fmla="*/ 222 h 222"/>
                  <a:gd name="T6" fmla="*/ 128 w 369"/>
                  <a:gd name="T7" fmla="*/ 222 h 222"/>
                  <a:gd name="T8" fmla="*/ 37 w 369"/>
                  <a:gd name="T9" fmla="*/ 3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9" h="222">
                    <a:moveTo>
                      <a:pt x="37" y="3"/>
                    </a:moveTo>
                    <a:cubicBezTo>
                      <a:pt x="323" y="0"/>
                      <a:pt x="323" y="0"/>
                      <a:pt x="323" y="0"/>
                    </a:cubicBezTo>
                    <a:cubicBezTo>
                      <a:pt x="323" y="0"/>
                      <a:pt x="369" y="210"/>
                      <a:pt x="238" y="222"/>
                    </a:cubicBezTo>
                    <a:cubicBezTo>
                      <a:pt x="128" y="222"/>
                      <a:pt x="128" y="222"/>
                      <a:pt x="128" y="222"/>
                    </a:cubicBezTo>
                    <a:cubicBezTo>
                      <a:pt x="128" y="222"/>
                      <a:pt x="0" y="215"/>
                      <a:pt x="37" y="3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0" name="Freeform 34">
                <a:extLst>
                  <a:ext uri="{FF2B5EF4-FFF2-40B4-BE49-F238E27FC236}">
                    <a16:creationId xmlns:a16="http://schemas.microsoft.com/office/drawing/2014/main" xmlns="" id="{159629E5-7674-4C5F-B052-D4AAEC20419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793875" y="3224213"/>
                <a:ext cx="393700" cy="103187"/>
              </a:xfrm>
              <a:custGeom>
                <a:avLst/>
                <a:gdLst>
                  <a:gd name="T0" fmla="*/ 159 w 183"/>
                  <a:gd name="T1" fmla="*/ 0 h 48"/>
                  <a:gd name="T2" fmla="*/ 183 w 183"/>
                  <a:gd name="T3" fmla="*/ 24 h 48"/>
                  <a:gd name="T4" fmla="*/ 159 w 183"/>
                  <a:gd name="T5" fmla="*/ 48 h 48"/>
                  <a:gd name="T6" fmla="*/ 24 w 183"/>
                  <a:gd name="T7" fmla="*/ 48 h 48"/>
                  <a:gd name="T8" fmla="*/ 0 w 183"/>
                  <a:gd name="T9" fmla="*/ 24 h 48"/>
                  <a:gd name="T10" fmla="*/ 24 w 183"/>
                  <a:gd name="T11" fmla="*/ 0 h 48"/>
                  <a:gd name="T12" fmla="*/ 159 w 183"/>
                  <a:gd name="T13" fmla="*/ 0 h 48"/>
                  <a:gd name="T14" fmla="*/ 159 w 183"/>
                  <a:gd name="T15" fmla="*/ 0 h 48"/>
                  <a:gd name="T16" fmla="*/ 159 w 183"/>
                  <a:gd name="T1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3" h="48">
                    <a:moveTo>
                      <a:pt x="159" y="0"/>
                    </a:moveTo>
                    <a:cubicBezTo>
                      <a:pt x="172" y="0"/>
                      <a:pt x="183" y="11"/>
                      <a:pt x="183" y="24"/>
                    </a:cubicBezTo>
                    <a:cubicBezTo>
                      <a:pt x="183" y="38"/>
                      <a:pt x="172" y="48"/>
                      <a:pt x="159" y="48"/>
                    </a:cubicBezTo>
                    <a:cubicBezTo>
                      <a:pt x="24" y="48"/>
                      <a:pt x="24" y="48"/>
                      <a:pt x="24" y="48"/>
                    </a:cubicBezTo>
                    <a:cubicBezTo>
                      <a:pt x="11" y="48"/>
                      <a:pt x="0" y="38"/>
                      <a:pt x="0" y="24"/>
                    </a:cubicBezTo>
                    <a:cubicBezTo>
                      <a:pt x="0" y="11"/>
                      <a:pt x="11" y="0"/>
                      <a:pt x="24" y="0"/>
                    </a:cubicBezTo>
                    <a:lnTo>
                      <a:pt x="159" y="0"/>
                    </a:lnTo>
                    <a:close/>
                    <a:moveTo>
                      <a:pt x="159" y="0"/>
                    </a:moveTo>
                    <a:cubicBezTo>
                      <a:pt x="159" y="0"/>
                      <a:pt x="159" y="0"/>
                      <a:pt x="159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1" name="Freeform 35">
                <a:extLst>
                  <a:ext uri="{FF2B5EF4-FFF2-40B4-BE49-F238E27FC236}">
                    <a16:creationId xmlns:a16="http://schemas.microsoft.com/office/drawing/2014/main" xmlns="" id="{3157A917-6AC8-47F3-A3AA-E9972F45D74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657350" y="2597150"/>
                <a:ext cx="371475" cy="254000"/>
              </a:xfrm>
              <a:custGeom>
                <a:avLst/>
                <a:gdLst>
                  <a:gd name="T0" fmla="*/ 165 w 172"/>
                  <a:gd name="T1" fmla="*/ 15 h 118"/>
                  <a:gd name="T2" fmla="*/ 156 w 172"/>
                  <a:gd name="T3" fmla="*/ 48 h 118"/>
                  <a:gd name="T4" fmla="*/ 40 w 172"/>
                  <a:gd name="T5" fmla="*/ 115 h 118"/>
                  <a:gd name="T6" fmla="*/ 28 w 172"/>
                  <a:gd name="T7" fmla="*/ 118 h 118"/>
                  <a:gd name="T8" fmla="*/ 7 w 172"/>
                  <a:gd name="T9" fmla="*/ 106 h 118"/>
                  <a:gd name="T10" fmla="*/ 16 w 172"/>
                  <a:gd name="T11" fmla="*/ 74 h 118"/>
                  <a:gd name="T12" fmla="*/ 132 w 172"/>
                  <a:gd name="T13" fmla="*/ 6 h 118"/>
                  <a:gd name="T14" fmla="*/ 165 w 172"/>
                  <a:gd name="T15" fmla="*/ 15 h 118"/>
                  <a:gd name="T16" fmla="*/ 165 w 172"/>
                  <a:gd name="T17" fmla="*/ 15 h 118"/>
                  <a:gd name="T18" fmla="*/ 165 w 172"/>
                  <a:gd name="T19" fmla="*/ 15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2" h="118">
                    <a:moveTo>
                      <a:pt x="165" y="15"/>
                    </a:moveTo>
                    <a:cubicBezTo>
                      <a:pt x="172" y="27"/>
                      <a:pt x="168" y="41"/>
                      <a:pt x="156" y="48"/>
                    </a:cubicBezTo>
                    <a:cubicBezTo>
                      <a:pt x="40" y="115"/>
                      <a:pt x="40" y="115"/>
                      <a:pt x="40" y="115"/>
                    </a:cubicBezTo>
                    <a:cubicBezTo>
                      <a:pt x="36" y="117"/>
                      <a:pt x="32" y="118"/>
                      <a:pt x="28" y="118"/>
                    </a:cubicBezTo>
                    <a:cubicBezTo>
                      <a:pt x="20" y="118"/>
                      <a:pt x="12" y="114"/>
                      <a:pt x="7" y="106"/>
                    </a:cubicBezTo>
                    <a:cubicBezTo>
                      <a:pt x="0" y="95"/>
                      <a:pt x="4" y="80"/>
                      <a:pt x="16" y="74"/>
                    </a:cubicBezTo>
                    <a:cubicBezTo>
                      <a:pt x="132" y="6"/>
                      <a:pt x="132" y="6"/>
                      <a:pt x="132" y="6"/>
                    </a:cubicBezTo>
                    <a:cubicBezTo>
                      <a:pt x="144" y="0"/>
                      <a:pt x="158" y="4"/>
                      <a:pt x="165" y="15"/>
                    </a:cubicBezTo>
                    <a:close/>
                    <a:moveTo>
                      <a:pt x="165" y="15"/>
                    </a:moveTo>
                    <a:cubicBezTo>
                      <a:pt x="165" y="15"/>
                      <a:pt x="165" y="15"/>
                      <a:pt x="165" y="1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2" name="Freeform 36">
                <a:extLst>
                  <a:ext uri="{FF2B5EF4-FFF2-40B4-BE49-F238E27FC236}">
                    <a16:creationId xmlns:a16="http://schemas.microsoft.com/office/drawing/2014/main" xmlns="" id="{B40F7D4C-57C9-48A2-BF9D-4058F2DE05F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657350" y="3695700"/>
                <a:ext cx="371475" cy="255587"/>
              </a:xfrm>
              <a:custGeom>
                <a:avLst/>
                <a:gdLst>
                  <a:gd name="T0" fmla="*/ 156 w 172"/>
                  <a:gd name="T1" fmla="*/ 74 h 119"/>
                  <a:gd name="T2" fmla="*/ 165 w 172"/>
                  <a:gd name="T3" fmla="*/ 107 h 119"/>
                  <a:gd name="T4" fmla="*/ 144 w 172"/>
                  <a:gd name="T5" fmla="*/ 119 h 119"/>
                  <a:gd name="T6" fmla="*/ 132 w 172"/>
                  <a:gd name="T7" fmla="*/ 115 h 119"/>
                  <a:gd name="T8" fmla="*/ 16 w 172"/>
                  <a:gd name="T9" fmla="*/ 48 h 119"/>
                  <a:gd name="T10" fmla="*/ 7 w 172"/>
                  <a:gd name="T11" fmla="*/ 15 h 119"/>
                  <a:gd name="T12" fmla="*/ 40 w 172"/>
                  <a:gd name="T13" fmla="*/ 7 h 119"/>
                  <a:gd name="T14" fmla="*/ 156 w 172"/>
                  <a:gd name="T15" fmla="*/ 74 h 119"/>
                  <a:gd name="T16" fmla="*/ 156 w 172"/>
                  <a:gd name="T17" fmla="*/ 74 h 119"/>
                  <a:gd name="T18" fmla="*/ 156 w 172"/>
                  <a:gd name="T19" fmla="*/ 74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2" h="119">
                    <a:moveTo>
                      <a:pt x="156" y="74"/>
                    </a:moveTo>
                    <a:cubicBezTo>
                      <a:pt x="168" y="80"/>
                      <a:pt x="172" y="95"/>
                      <a:pt x="165" y="107"/>
                    </a:cubicBezTo>
                    <a:cubicBezTo>
                      <a:pt x="161" y="114"/>
                      <a:pt x="153" y="119"/>
                      <a:pt x="144" y="119"/>
                    </a:cubicBezTo>
                    <a:cubicBezTo>
                      <a:pt x="140" y="119"/>
                      <a:pt x="136" y="118"/>
                      <a:pt x="132" y="115"/>
                    </a:cubicBezTo>
                    <a:cubicBezTo>
                      <a:pt x="16" y="48"/>
                      <a:pt x="16" y="48"/>
                      <a:pt x="16" y="48"/>
                    </a:cubicBezTo>
                    <a:cubicBezTo>
                      <a:pt x="4" y="42"/>
                      <a:pt x="0" y="27"/>
                      <a:pt x="7" y="15"/>
                    </a:cubicBezTo>
                    <a:cubicBezTo>
                      <a:pt x="14" y="4"/>
                      <a:pt x="28" y="0"/>
                      <a:pt x="40" y="7"/>
                    </a:cubicBezTo>
                    <a:lnTo>
                      <a:pt x="156" y="74"/>
                    </a:lnTo>
                    <a:close/>
                    <a:moveTo>
                      <a:pt x="156" y="74"/>
                    </a:moveTo>
                    <a:cubicBezTo>
                      <a:pt x="156" y="74"/>
                      <a:pt x="156" y="74"/>
                      <a:pt x="156" y="7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3" name="Freeform 37">
                <a:extLst>
                  <a:ext uri="{FF2B5EF4-FFF2-40B4-BE49-F238E27FC236}">
                    <a16:creationId xmlns:a16="http://schemas.microsoft.com/office/drawing/2014/main" xmlns="" id="{A7E96512-DD18-4E91-B9F8-6172C76824E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0963" y="2459038"/>
                <a:ext cx="1616075" cy="2657475"/>
              </a:xfrm>
              <a:custGeom>
                <a:avLst/>
                <a:gdLst>
                  <a:gd name="T0" fmla="*/ 750 w 750"/>
                  <a:gd name="T1" fmla="*/ 376 h 1237"/>
                  <a:gd name="T2" fmla="*/ 674 w 750"/>
                  <a:gd name="T3" fmla="*/ 602 h 1237"/>
                  <a:gd name="T4" fmla="*/ 546 w 750"/>
                  <a:gd name="T5" fmla="*/ 976 h 1237"/>
                  <a:gd name="T6" fmla="*/ 546 w 750"/>
                  <a:gd name="T7" fmla="*/ 1120 h 1237"/>
                  <a:gd name="T8" fmla="*/ 430 w 750"/>
                  <a:gd name="T9" fmla="*/ 1237 h 1237"/>
                  <a:gd name="T10" fmla="*/ 321 w 750"/>
                  <a:gd name="T11" fmla="*/ 1237 h 1237"/>
                  <a:gd name="T12" fmla="*/ 205 w 750"/>
                  <a:gd name="T13" fmla="*/ 1120 h 1237"/>
                  <a:gd name="T14" fmla="*/ 205 w 750"/>
                  <a:gd name="T15" fmla="*/ 976 h 1237"/>
                  <a:gd name="T16" fmla="*/ 77 w 750"/>
                  <a:gd name="T17" fmla="*/ 603 h 1237"/>
                  <a:gd name="T18" fmla="*/ 1 w 750"/>
                  <a:gd name="T19" fmla="*/ 373 h 1237"/>
                  <a:gd name="T20" fmla="*/ 110 w 750"/>
                  <a:gd name="T21" fmla="*/ 112 h 1237"/>
                  <a:gd name="T22" fmla="*/ 370 w 750"/>
                  <a:gd name="T23" fmla="*/ 2 h 1237"/>
                  <a:gd name="T24" fmla="*/ 638 w 750"/>
                  <a:gd name="T25" fmla="*/ 110 h 1237"/>
                  <a:gd name="T26" fmla="*/ 750 w 750"/>
                  <a:gd name="T27" fmla="*/ 376 h 1237"/>
                  <a:gd name="T28" fmla="*/ 636 w 750"/>
                  <a:gd name="T29" fmla="*/ 573 h 1237"/>
                  <a:gd name="T30" fmla="*/ 702 w 750"/>
                  <a:gd name="T31" fmla="*/ 376 h 1237"/>
                  <a:gd name="T32" fmla="*/ 604 w 750"/>
                  <a:gd name="T33" fmla="*/ 144 h 1237"/>
                  <a:gd name="T34" fmla="*/ 371 w 750"/>
                  <a:gd name="T35" fmla="*/ 50 h 1237"/>
                  <a:gd name="T36" fmla="*/ 49 w 750"/>
                  <a:gd name="T37" fmla="*/ 373 h 1237"/>
                  <a:gd name="T38" fmla="*/ 116 w 750"/>
                  <a:gd name="T39" fmla="*/ 574 h 1237"/>
                  <a:gd name="T40" fmla="*/ 253 w 750"/>
                  <a:gd name="T41" fmla="*/ 967 h 1237"/>
                  <a:gd name="T42" fmla="*/ 498 w 750"/>
                  <a:gd name="T43" fmla="*/ 967 h 1237"/>
                  <a:gd name="T44" fmla="*/ 636 w 750"/>
                  <a:gd name="T45" fmla="*/ 573 h 1237"/>
                  <a:gd name="T46" fmla="*/ 498 w 750"/>
                  <a:gd name="T47" fmla="*/ 1120 h 1237"/>
                  <a:gd name="T48" fmla="*/ 498 w 750"/>
                  <a:gd name="T49" fmla="*/ 1113 h 1237"/>
                  <a:gd name="T50" fmla="*/ 253 w 750"/>
                  <a:gd name="T51" fmla="*/ 1085 h 1237"/>
                  <a:gd name="T52" fmla="*/ 253 w 750"/>
                  <a:gd name="T53" fmla="*/ 1104 h 1237"/>
                  <a:gd name="T54" fmla="*/ 497 w 750"/>
                  <a:gd name="T55" fmla="*/ 1132 h 1237"/>
                  <a:gd name="T56" fmla="*/ 498 w 750"/>
                  <a:gd name="T57" fmla="*/ 1120 h 1237"/>
                  <a:gd name="T58" fmla="*/ 498 w 750"/>
                  <a:gd name="T59" fmla="*/ 1064 h 1237"/>
                  <a:gd name="T60" fmla="*/ 498 w 750"/>
                  <a:gd name="T61" fmla="*/ 1015 h 1237"/>
                  <a:gd name="T62" fmla="*/ 253 w 750"/>
                  <a:gd name="T63" fmla="*/ 1015 h 1237"/>
                  <a:gd name="T64" fmla="*/ 253 w 750"/>
                  <a:gd name="T65" fmla="*/ 1036 h 1237"/>
                  <a:gd name="T66" fmla="*/ 498 w 750"/>
                  <a:gd name="T67" fmla="*/ 1064 h 1237"/>
                  <a:gd name="T68" fmla="*/ 468 w 750"/>
                  <a:gd name="T69" fmla="*/ 1177 h 1237"/>
                  <a:gd name="T70" fmla="*/ 261 w 750"/>
                  <a:gd name="T71" fmla="*/ 1153 h 1237"/>
                  <a:gd name="T72" fmla="*/ 321 w 750"/>
                  <a:gd name="T73" fmla="*/ 1189 h 1237"/>
                  <a:gd name="T74" fmla="*/ 430 w 750"/>
                  <a:gd name="T75" fmla="*/ 1189 h 1237"/>
                  <a:gd name="T76" fmla="*/ 468 w 750"/>
                  <a:gd name="T77" fmla="*/ 1177 h 1237"/>
                  <a:gd name="T78" fmla="*/ 468 w 750"/>
                  <a:gd name="T79" fmla="*/ 1177 h 1237"/>
                  <a:gd name="T80" fmla="*/ 468 w 750"/>
                  <a:gd name="T81" fmla="*/ 1177 h 1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750" h="1237">
                    <a:moveTo>
                      <a:pt x="750" y="376"/>
                    </a:moveTo>
                    <a:cubicBezTo>
                      <a:pt x="750" y="459"/>
                      <a:pt x="724" y="537"/>
                      <a:pt x="674" y="602"/>
                    </a:cubicBezTo>
                    <a:cubicBezTo>
                      <a:pt x="590" y="713"/>
                      <a:pt x="546" y="842"/>
                      <a:pt x="546" y="976"/>
                    </a:cubicBezTo>
                    <a:cubicBezTo>
                      <a:pt x="546" y="1120"/>
                      <a:pt x="546" y="1120"/>
                      <a:pt x="546" y="1120"/>
                    </a:cubicBezTo>
                    <a:cubicBezTo>
                      <a:pt x="546" y="1185"/>
                      <a:pt x="494" y="1237"/>
                      <a:pt x="430" y="1237"/>
                    </a:cubicBezTo>
                    <a:cubicBezTo>
                      <a:pt x="321" y="1237"/>
                      <a:pt x="321" y="1237"/>
                      <a:pt x="321" y="1237"/>
                    </a:cubicBezTo>
                    <a:cubicBezTo>
                      <a:pt x="257" y="1237"/>
                      <a:pt x="205" y="1185"/>
                      <a:pt x="205" y="1120"/>
                    </a:cubicBezTo>
                    <a:cubicBezTo>
                      <a:pt x="205" y="976"/>
                      <a:pt x="205" y="976"/>
                      <a:pt x="205" y="976"/>
                    </a:cubicBezTo>
                    <a:cubicBezTo>
                      <a:pt x="205" y="843"/>
                      <a:pt x="160" y="711"/>
                      <a:pt x="77" y="603"/>
                    </a:cubicBezTo>
                    <a:cubicBezTo>
                      <a:pt x="27" y="536"/>
                      <a:pt x="0" y="457"/>
                      <a:pt x="1" y="373"/>
                    </a:cubicBezTo>
                    <a:cubicBezTo>
                      <a:pt x="2" y="275"/>
                      <a:pt x="41" y="182"/>
                      <a:pt x="110" y="112"/>
                    </a:cubicBezTo>
                    <a:cubicBezTo>
                      <a:pt x="180" y="43"/>
                      <a:pt x="272" y="3"/>
                      <a:pt x="370" y="2"/>
                    </a:cubicBezTo>
                    <a:cubicBezTo>
                      <a:pt x="471" y="0"/>
                      <a:pt x="566" y="39"/>
                      <a:pt x="638" y="110"/>
                    </a:cubicBezTo>
                    <a:cubicBezTo>
                      <a:pt x="710" y="180"/>
                      <a:pt x="750" y="275"/>
                      <a:pt x="750" y="376"/>
                    </a:cubicBezTo>
                    <a:close/>
                    <a:moveTo>
                      <a:pt x="636" y="573"/>
                    </a:moveTo>
                    <a:cubicBezTo>
                      <a:pt x="679" y="516"/>
                      <a:pt x="702" y="448"/>
                      <a:pt x="702" y="376"/>
                    </a:cubicBezTo>
                    <a:cubicBezTo>
                      <a:pt x="702" y="288"/>
                      <a:pt x="667" y="206"/>
                      <a:pt x="604" y="144"/>
                    </a:cubicBezTo>
                    <a:cubicBezTo>
                      <a:pt x="542" y="82"/>
                      <a:pt x="459" y="49"/>
                      <a:pt x="371" y="50"/>
                    </a:cubicBezTo>
                    <a:cubicBezTo>
                      <a:pt x="195" y="52"/>
                      <a:pt x="51" y="197"/>
                      <a:pt x="49" y="373"/>
                    </a:cubicBezTo>
                    <a:cubicBezTo>
                      <a:pt x="48" y="446"/>
                      <a:pt x="71" y="516"/>
                      <a:pt x="116" y="574"/>
                    </a:cubicBezTo>
                    <a:cubicBezTo>
                      <a:pt x="202" y="688"/>
                      <a:pt x="251" y="827"/>
                      <a:pt x="253" y="967"/>
                    </a:cubicBezTo>
                    <a:cubicBezTo>
                      <a:pt x="498" y="967"/>
                      <a:pt x="498" y="967"/>
                      <a:pt x="498" y="967"/>
                    </a:cubicBezTo>
                    <a:cubicBezTo>
                      <a:pt x="500" y="825"/>
                      <a:pt x="547" y="690"/>
                      <a:pt x="636" y="573"/>
                    </a:cubicBezTo>
                    <a:close/>
                    <a:moveTo>
                      <a:pt x="498" y="1120"/>
                    </a:moveTo>
                    <a:cubicBezTo>
                      <a:pt x="498" y="1113"/>
                      <a:pt x="498" y="1113"/>
                      <a:pt x="498" y="1113"/>
                    </a:cubicBezTo>
                    <a:cubicBezTo>
                      <a:pt x="253" y="1085"/>
                      <a:pt x="253" y="1085"/>
                      <a:pt x="253" y="1085"/>
                    </a:cubicBezTo>
                    <a:cubicBezTo>
                      <a:pt x="253" y="1104"/>
                      <a:pt x="253" y="1104"/>
                      <a:pt x="253" y="1104"/>
                    </a:cubicBezTo>
                    <a:cubicBezTo>
                      <a:pt x="497" y="1132"/>
                      <a:pt x="497" y="1132"/>
                      <a:pt x="497" y="1132"/>
                    </a:cubicBezTo>
                    <a:cubicBezTo>
                      <a:pt x="498" y="1128"/>
                      <a:pt x="498" y="1124"/>
                      <a:pt x="498" y="1120"/>
                    </a:cubicBezTo>
                    <a:close/>
                    <a:moveTo>
                      <a:pt x="498" y="1064"/>
                    </a:moveTo>
                    <a:cubicBezTo>
                      <a:pt x="498" y="1015"/>
                      <a:pt x="498" y="1015"/>
                      <a:pt x="498" y="1015"/>
                    </a:cubicBezTo>
                    <a:cubicBezTo>
                      <a:pt x="253" y="1015"/>
                      <a:pt x="253" y="1015"/>
                      <a:pt x="253" y="1015"/>
                    </a:cubicBezTo>
                    <a:cubicBezTo>
                      <a:pt x="253" y="1036"/>
                      <a:pt x="253" y="1036"/>
                      <a:pt x="253" y="1036"/>
                    </a:cubicBezTo>
                    <a:lnTo>
                      <a:pt x="498" y="1064"/>
                    </a:lnTo>
                    <a:close/>
                    <a:moveTo>
                      <a:pt x="468" y="1177"/>
                    </a:moveTo>
                    <a:cubicBezTo>
                      <a:pt x="261" y="1153"/>
                      <a:pt x="261" y="1153"/>
                      <a:pt x="261" y="1153"/>
                    </a:cubicBezTo>
                    <a:cubicBezTo>
                      <a:pt x="273" y="1174"/>
                      <a:pt x="296" y="1189"/>
                      <a:pt x="321" y="1189"/>
                    </a:cubicBezTo>
                    <a:cubicBezTo>
                      <a:pt x="430" y="1189"/>
                      <a:pt x="430" y="1189"/>
                      <a:pt x="430" y="1189"/>
                    </a:cubicBezTo>
                    <a:cubicBezTo>
                      <a:pt x="444" y="1189"/>
                      <a:pt x="457" y="1184"/>
                      <a:pt x="468" y="1177"/>
                    </a:cubicBezTo>
                    <a:close/>
                    <a:moveTo>
                      <a:pt x="468" y="1177"/>
                    </a:moveTo>
                    <a:cubicBezTo>
                      <a:pt x="468" y="1177"/>
                      <a:pt x="468" y="1177"/>
                      <a:pt x="468" y="1177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4" name="Freeform 38">
                <a:extLst>
                  <a:ext uri="{FF2B5EF4-FFF2-40B4-BE49-F238E27FC236}">
                    <a16:creationId xmlns:a16="http://schemas.microsoft.com/office/drawing/2014/main" xmlns="" id="{015766B0-5B62-47CB-A2B1-13F439D48A1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309688" y="2141538"/>
                <a:ext cx="261938" cy="360362"/>
              </a:xfrm>
              <a:custGeom>
                <a:avLst/>
                <a:gdLst>
                  <a:gd name="T0" fmla="*/ 107 w 122"/>
                  <a:gd name="T1" fmla="*/ 7 h 168"/>
                  <a:gd name="T2" fmla="*/ 115 w 122"/>
                  <a:gd name="T3" fmla="*/ 39 h 168"/>
                  <a:gd name="T4" fmla="*/ 48 w 122"/>
                  <a:gd name="T5" fmla="*/ 156 h 168"/>
                  <a:gd name="T6" fmla="*/ 27 w 122"/>
                  <a:gd name="T7" fmla="*/ 168 h 168"/>
                  <a:gd name="T8" fmla="*/ 15 w 122"/>
                  <a:gd name="T9" fmla="*/ 165 h 168"/>
                  <a:gd name="T10" fmla="*/ 7 w 122"/>
                  <a:gd name="T11" fmla="*/ 132 h 168"/>
                  <a:gd name="T12" fmla="*/ 74 w 122"/>
                  <a:gd name="T13" fmla="*/ 15 h 168"/>
                  <a:gd name="T14" fmla="*/ 107 w 122"/>
                  <a:gd name="T15" fmla="*/ 7 h 168"/>
                  <a:gd name="T16" fmla="*/ 107 w 122"/>
                  <a:gd name="T17" fmla="*/ 7 h 168"/>
                  <a:gd name="T18" fmla="*/ 107 w 122"/>
                  <a:gd name="T19" fmla="*/ 7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2" h="168">
                    <a:moveTo>
                      <a:pt x="107" y="7"/>
                    </a:moveTo>
                    <a:cubicBezTo>
                      <a:pt x="118" y="13"/>
                      <a:pt x="122" y="28"/>
                      <a:pt x="115" y="39"/>
                    </a:cubicBezTo>
                    <a:cubicBezTo>
                      <a:pt x="48" y="156"/>
                      <a:pt x="48" y="156"/>
                      <a:pt x="48" y="156"/>
                    </a:cubicBezTo>
                    <a:cubicBezTo>
                      <a:pt x="44" y="164"/>
                      <a:pt x="36" y="168"/>
                      <a:pt x="27" y="168"/>
                    </a:cubicBezTo>
                    <a:cubicBezTo>
                      <a:pt x="23" y="168"/>
                      <a:pt x="19" y="167"/>
                      <a:pt x="15" y="165"/>
                    </a:cubicBezTo>
                    <a:cubicBezTo>
                      <a:pt x="4" y="158"/>
                      <a:pt x="0" y="143"/>
                      <a:pt x="7" y="132"/>
                    </a:cubicBezTo>
                    <a:cubicBezTo>
                      <a:pt x="74" y="15"/>
                      <a:pt x="74" y="15"/>
                      <a:pt x="74" y="15"/>
                    </a:cubicBezTo>
                    <a:cubicBezTo>
                      <a:pt x="80" y="4"/>
                      <a:pt x="95" y="0"/>
                      <a:pt x="107" y="7"/>
                    </a:cubicBezTo>
                    <a:close/>
                    <a:moveTo>
                      <a:pt x="107" y="7"/>
                    </a:moveTo>
                    <a:cubicBezTo>
                      <a:pt x="107" y="7"/>
                      <a:pt x="107" y="7"/>
                      <a:pt x="107" y="7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5" name="Freeform 39">
                <a:extLst>
                  <a:ext uri="{FF2B5EF4-FFF2-40B4-BE49-F238E27FC236}">
                    <a16:creationId xmlns:a16="http://schemas.microsoft.com/office/drawing/2014/main" xmlns="" id="{8EDCE103-1231-483F-AFC2-C9D9E09B8EA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36613" y="1982788"/>
                <a:ext cx="103188" cy="390525"/>
              </a:xfrm>
              <a:custGeom>
                <a:avLst/>
                <a:gdLst>
                  <a:gd name="T0" fmla="*/ 48 w 48"/>
                  <a:gd name="T1" fmla="*/ 24 h 182"/>
                  <a:gd name="T2" fmla="*/ 48 w 48"/>
                  <a:gd name="T3" fmla="*/ 158 h 182"/>
                  <a:gd name="T4" fmla="*/ 24 w 48"/>
                  <a:gd name="T5" fmla="*/ 182 h 182"/>
                  <a:gd name="T6" fmla="*/ 0 w 48"/>
                  <a:gd name="T7" fmla="*/ 158 h 182"/>
                  <a:gd name="T8" fmla="*/ 0 w 48"/>
                  <a:gd name="T9" fmla="*/ 24 h 182"/>
                  <a:gd name="T10" fmla="*/ 24 w 48"/>
                  <a:gd name="T11" fmla="*/ 0 h 182"/>
                  <a:gd name="T12" fmla="*/ 48 w 48"/>
                  <a:gd name="T13" fmla="*/ 24 h 182"/>
                  <a:gd name="T14" fmla="*/ 48 w 48"/>
                  <a:gd name="T15" fmla="*/ 24 h 182"/>
                  <a:gd name="T16" fmla="*/ 48 w 48"/>
                  <a:gd name="T17" fmla="*/ 24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82">
                    <a:moveTo>
                      <a:pt x="48" y="24"/>
                    </a:moveTo>
                    <a:cubicBezTo>
                      <a:pt x="48" y="158"/>
                      <a:pt x="48" y="158"/>
                      <a:pt x="48" y="158"/>
                    </a:cubicBezTo>
                    <a:cubicBezTo>
                      <a:pt x="48" y="172"/>
                      <a:pt x="38" y="182"/>
                      <a:pt x="24" y="182"/>
                    </a:cubicBezTo>
                    <a:cubicBezTo>
                      <a:pt x="11" y="182"/>
                      <a:pt x="0" y="172"/>
                      <a:pt x="0" y="158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11"/>
                      <a:pt x="11" y="0"/>
                      <a:pt x="24" y="0"/>
                    </a:cubicBezTo>
                    <a:cubicBezTo>
                      <a:pt x="38" y="0"/>
                      <a:pt x="48" y="11"/>
                      <a:pt x="48" y="24"/>
                    </a:cubicBezTo>
                    <a:close/>
                    <a:moveTo>
                      <a:pt x="48" y="24"/>
                    </a:moveTo>
                    <a:cubicBezTo>
                      <a:pt x="48" y="24"/>
                      <a:pt x="48" y="24"/>
                      <a:pt x="48" y="2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6" name="Freeform 40">
                <a:extLst>
                  <a:ext uri="{FF2B5EF4-FFF2-40B4-BE49-F238E27FC236}">
                    <a16:creationId xmlns:a16="http://schemas.microsoft.com/office/drawing/2014/main" xmlns="" id="{E59B3729-2902-4BD0-935D-CC743240716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07963" y="2141538"/>
                <a:ext cx="263525" cy="360362"/>
              </a:xfrm>
              <a:custGeom>
                <a:avLst/>
                <a:gdLst>
                  <a:gd name="T0" fmla="*/ 115 w 122"/>
                  <a:gd name="T1" fmla="*/ 132 h 168"/>
                  <a:gd name="T2" fmla="*/ 106 w 122"/>
                  <a:gd name="T3" fmla="*/ 165 h 168"/>
                  <a:gd name="T4" fmla="*/ 94 w 122"/>
                  <a:gd name="T5" fmla="*/ 168 h 168"/>
                  <a:gd name="T6" fmla="*/ 74 w 122"/>
                  <a:gd name="T7" fmla="*/ 156 h 168"/>
                  <a:gd name="T8" fmla="*/ 6 w 122"/>
                  <a:gd name="T9" fmla="*/ 39 h 168"/>
                  <a:gd name="T10" fmla="*/ 15 w 122"/>
                  <a:gd name="T11" fmla="*/ 7 h 168"/>
                  <a:gd name="T12" fmla="*/ 48 w 122"/>
                  <a:gd name="T13" fmla="*/ 15 h 168"/>
                  <a:gd name="T14" fmla="*/ 115 w 122"/>
                  <a:gd name="T15" fmla="*/ 132 h 168"/>
                  <a:gd name="T16" fmla="*/ 115 w 122"/>
                  <a:gd name="T17" fmla="*/ 132 h 168"/>
                  <a:gd name="T18" fmla="*/ 115 w 122"/>
                  <a:gd name="T19" fmla="*/ 132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2" h="168">
                    <a:moveTo>
                      <a:pt x="115" y="132"/>
                    </a:moveTo>
                    <a:cubicBezTo>
                      <a:pt x="122" y="143"/>
                      <a:pt x="118" y="158"/>
                      <a:pt x="106" y="165"/>
                    </a:cubicBezTo>
                    <a:cubicBezTo>
                      <a:pt x="103" y="167"/>
                      <a:pt x="98" y="168"/>
                      <a:pt x="94" y="168"/>
                    </a:cubicBezTo>
                    <a:cubicBezTo>
                      <a:pt x="86" y="168"/>
                      <a:pt x="78" y="164"/>
                      <a:pt x="74" y="156"/>
                    </a:cubicBezTo>
                    <a:cubicBezTo>
                      <a:pt x="6" y="39"/>
                      <a:pt x="6" y="39"/>
                      <a:pt x="6" y="39"/>
                    </a:cubicBezTo>
                    <a:cubicBezTo>
                      <a:pt x="0" y="28"/>
                      <a:pt x="4" y="13"/>
                      <a:pt x="15" y="7"/>
                    </a:cubicBezTo>
                    <a:cubicBezTo>
                      <a:pt x="27" y="0"/>
                      <a:pt x="41" y="4"/>
                      <a:pt x="48" y="15"/>
                    </a:cubicBezTo>
                    <a:lnTo>
                      <a:pt x="115" y="132"/>
                    </a:lnTo>
                    <a:close/>
                    <a:moveTo>
                      <a:pt x="115" y="132"/>
                    </a:moveTo>
                    <a:cubicBezTo>
                      <a:pt x="115" y="132"/>
                      <a:pt x="115" y="132"/>
                      <a:pt x="115" y="13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7" name="Freeform 41">
                <a:extLst>
                  <a:ext uri="{FF2B5EF4-FFF2-40B4-BE49-F238E27FC236}">
                    <a16:creationId xmlns:a16="http://schemas.microsoft.com/office/drawing/2014/main" xmlns="" id="{CEFF0309-A0C0-47B2-BAFD-1EE95C79B45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249237" y="2597150"/>
                <a:ext cx="368300" cy="254000"/>
              </a:xfrm>
              <a:custGeom>
                <a:avLst/>
                <a:gdLst>
                  <a:gd name="T0" fmla="*/ 156 w 171"/>
                  <a:gd name="T1" fmla="*/ 74 h 118"/>
                  <a:gd name="T2" fmla="*/ 165 w 171"/>
                  <a:gd name="T3" fmla="*/ 106 h 118"/>
                  <a:gd name="T4" fmla="*/ 144 w 171"/>
                  <a:gd name="T5" fmla="*/ 118 h 118"/>
                  <a:gd name="T6" fmla="*/ 132 w 171"/>
                  <a:gd name="T7" fmla="*/ 115 h 118"/>
                  <a:gd name="T8" fmla="*/ 15 w 171"/>
                  <a:gd name="T9" fmla="*/ 48 h 118"/>
                  <a:gd name="T10" fmla="*/ 7 w 171"/>
                  <a:gd name="T11" fmla="*/ 15 h 118"/>
                  <a:gd name="T12" fmla="*/ 39 w 171"/>
                  <a:gd name="T13" fmla="*/ 6 h 118"/>
                  <a:gd name="T14" fmla="*/ 156 w 171"/>
                  <a:gd name="T15" fmla="*/ 74 h 118"/>
                  <a:gd name="T16" fmla="*/ 156 w 171"/>
                  <a:gd name="T17" fmla="*/ 74 h 118"/>
                  <a:gd name="T18" fmla="*/ 156 w 171"/>
                  <a:gd name="T19" fmla="*/ 74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1" h="118">
                    <a:moveTo>
                      <a:pt x="156" y="74"/>
                    </a:moveTo>
                    <a:cubicBezTo>
                      <a:pt x="167" y="80"/>
                      <a:pt x="171" y="95"/>
                      <a:pt x="165" y="106"/>
                    </a:cubicBezTo>
                    <a:cubicBezTo>
                      <a:pt x="160" y="114"/>
                      <a:pt x="152" y="118"/>
                      <a:pt x="144" y="118"/>
                    </a:cubicBezTo>
                    <a:cubicBezTo>
                      <a:pt x="140" y="118"/>
                      <a:pt x="136" y="117"/>
                      <a:pt x="132" y="115"/>
                    </a:cubicBezTo>
                    <a:cubicBezTo>
                      <a:pt x="15" y="48"/>
                      <a:pt x="15" y="48"/>
                      <a:pt x="15" y="48"/>
                    </a:cubicBezTo>
                    <a:cubicBezTo>
                      <a:pt x="4" y="41"/>
                      <a:pt x="0" y="27"/>
                      <a:pt x="7" y="15"/>
                    </a:cubicBezTo>
                    <a:cubicBezTo>
                      <a:pt x="13" y="4"/>
                      <a:pt x="28" y="0"/>
                      <a:pt x="39" y="6"/>
                    </a:cubicBezTo>
                    <a:lnTo>
                      <a:pt x="156" y="74"/>
                    </a:lnTo>
                    <a:close/>
                    <a:moveTo>
                      <a:pt x="156" y="74"/>
                    </a:moveTo>
                    <a:cubicBezTo>
                      <a:pt x="156" y="74"/>
                      <a:pt x="156" y="74"/>
                      <a:pt x="156" y="7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8" name="Freeform 42">
                <a:extLst>
                  <a:ext uri="{FF2B5EF4-FFF2-40B4-BE49-F238E27FC236}">
                    <a16:creationId xmlns:a16="http://schemas.microsoft.com/office/drawing/2014/main" xmlns="" id="{3CB46F4B-6248-4DF7-9519-BD37EE5F278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249237" y="3695700"/>
                <a:ext cx="368300" cy="255587"/>
              </a:xfrm>
              <a:custGeom>
                <a:avLst/>
                <a:gdLst>
                  <a:gd name="T0" fmla="*/ 165 w 171"/>
                  <a:gd name="T1" fmla="*/ 15 h 119"/>
                  <a:gd name="T2" fmla="*/ 156 w 171"/>
                  <a:gd name="T3" fmla="*/ 48 h 119"/>
                  <a:gd name="T4" fmla="*/ 39 w 171"/>
                  <a:gd name="T5" fmla="*/ 115 h 119"/>
                  <a:gd name="T6" fmla="*/ 27 w 171"/>
                  <a:gd name="T7" fmla="*/ 119 h 119"/>
                  <a:gd name="T8" fmla="*/ 7 w 171"/>
                  <a:gd name="T9" fmla="*/ 107 h 119"/>
                  <a:gd name="T10" fmla="*/ 15 w 171"/>
                  <a:gd name="T11" fmla="*/ 74 h 119"/>
                  <a:gd name="T12" fmla="*/ 132 w 171"/>
                  <a:gd name="T13" fmla="*/ 7 h 119"/>
                  <a:gd name="T14" fmla="*/ 165 w 171"/>
                  <a:gd name="T15" fmla="*/ 15 h 119"/>
                  <a:gd name="T16" fmla="*/ 165 w 171"/>
                  <a:gd name="T17" fmla="*/ 15 h 119"/>
                  <a:gd name="T18" fmla="*/ 165 w 171"/>
                  <a:gd name="T19" fmla="*/ 15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1" h="119">
                    <a:moveTo>
                      <a:pt x="165" y="15"/>
                    </a:moveTo>
                    <a:cubicBezTo>
                      <a:pt x="171" y="27"/>
                      <a:pt x="167" y="42"/>
                      <a:pt x="156" y="48"/>
                    </a:cubicBezTo>
                    <a:cubicBezTo>
                      <a:pt x="39" y="115"/>
                      <a:pt x="39" y="115"/>
                      <a:pt x="39" y="115"/>
                    </a:cubicBezTo>
                    <a:cubicBezTo>
                      <a:pt x="36" y="118"/>
                      <a:pt x="32" y="119"/>
                      <a:pt x="27" y="119"/>
                    </a:cubicBezTo>
                    <a:cubicBezTo>
                      <a:pt x="19" y="119"/>
                      <a:pt x="11" y="114"/>
                      <a:pt x="7" y="107"/>
                    </a:cubicBezTo>
                    <a:cubicBezTo>
                      <a:pt x="0" y="95"/>
                      <a:pt x="4" y="80"/>
                      <a:pt x="15" y="74"/>
                    </a:cubicBezTo>
                    <a:cubicBezTo>
                      <a:pt x="132" y="7"/>
                      <a:pt x="132" y="7"/>
                      <a:pt x="132" y="7"/>
                    </a:cubicBezTo>
                    <a:cubicBezTo>
                      <a:pt x="143" y="0"/>
                      <a:pt x="158" y="4"/>
                      <a:pt x="165" y="15"/>
                    </a:cubicBezTo>
                    <a:close/>
                    <a:moveTo>
                      <a:pt x="165" y="15"/>
                    </a:moveTo>
                    <a:cubicBezTo>
                      <a:pt x="165" y="15"/>
                      <a:pt x="165" y="15"/>
                      <a:pt x="165" y="1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9" name="Freeform 43">
                <a:extLst>
                  <a:ext uri="{FF2B5EF4-FFF2-40B4-BE49-F238E27FC236}">
                    <a16:creationId xmlns:a16="http://schemas.microsoft.com/office/drawing/2014/main" xmlns="" id="{DADD7D14-6B27-46CC-AEFB-152911C985E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407988" y="3224213"/>
                <a:ext cx="392113" cy="103187"/>
              </a:xfrm>
              <a:custGeom>
                <a:avLst/>
                <a:gdLst>
                  <a:gd name="T0" fmla="*/ 158 w 182"/>
                  <a:gd name="T1" fmla="*/ 0 h 48"/>
                  <a:gd name="T2" fmla="*/ 182 w 182"/>
                  <a:gd name="T3" fmla="*/ 24 h 48"/>
                  <a:gd name="T4" fmla="*/ 158 w 182"/>
                  <a:gd name="T5" fmla="*/ 48 h 48"/>
                  <a:gd name="T6" fmla="*/ 24 w 182"/>
                  <a:gd name="T7" fmla="*/ 48 h 48"/>
                  <a:gd name="T8" fmla="*/ 0 w 182"/>
                  <a:gd name="T9" fmla="*/ 24 h 48"/>
                  <a:gd name="T10" fmla="*/ 24 w 182"/>
                  <a:gd name="T11" fmla="*/ 0 h 48"/>
                  <a:gd name="T12" fmla="*/ 158 w 182"/>
                  <a:gd name="T13" fmla="*/ 0 h 48"/>
                  <a:gd name="T14" fmla="*/ 158 w 182"/>
                  <a:gd name="T15" fmla="*/ 0 h 48"/>
                  <a:gd name="T16" fmla="*/ 158 w 182"/>
                  <a:gd name="T1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2" h="48">
                    <a:moveTo>
                      <a:pt x="158" y="0"/>
                    </a:moveTo>
                    <a:cubicBezTo>
                      <a:pt x="172" y="0"/>
                      <a:pt x="182" y="11"/>
                      <a:pt x="182" y="24"/>
                    </a:cubicBezTo>
                    <a:cubicBezTo>
                      <a:pt x="182" y="38"/>
                      <a:pt x="172" y="48"/>
                      <a:pt x="158" y="48"/>
                    </a:cubicBezTo>
                    <a:cubicBezTo>
                      <a:pt x="24" y="48"/>
                      <a:pt x="24" y="48"/>
                      <a:pt x="24" y="48"/>
                    </a:cubicBezTo>
                    <a:cubicBezTo>
                      <a:pt x="11" y="48"/>
                      <a:pt x="0" y="38"/>
                      <a:pt x="0" y="24"/>
                    </a:cubicBezTo>
                    <a:cubicBezTo>
                      <a:pt x="0" y="11"/>
                      <a:pt x="11" y="0"/>
                      <a:pt x="24" y="0"/>
                    </a:cubicBezTo>
                    <a:lnTo>
                      <a:pt x="158" y="0"/>
                    </a:lnTo>
                    <a:close/>
                    <a:moveTo>
                      <a:pt x="158" y="0"/>
                    </a:moveTo>
                    <a:cubicBezTo>
                      <a:pt x="158" y="0"/>
                      <a:pt x="158" y="0"/>
                      <a:pt x="15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xmlns="" id="{00B122E1-56D9-412B-A394-8495DEB62BD1}"/>
                </a:ext>
              </a:extLst>
            </p:cNvPr>
            <p:cNvGrpSpPr/>
            <p:nvPr/>
          </p:nvGrpSpPr>
          <p:grpSpPr>
            <a:xfrm>
              <a:off x="7550751" y="4986065"/>
              <a:ext cx="292446" cy="453182"/>
              <a:chOff x="198438" y="2200275"/>
              <a:chExt cx="1966912" cy="3048000"/>
            </a:xfrm>
          </p:grpSpPr>
          <p:sp>
            <p:nvSpPr>
              <p:cNvPr id="97" name="Rectangle 51">
                <a:extLst>
                  <a:ext uri="{FF2B5EF4-FFF2-40B4-BE49-F238E27FC236}">
                    <a16:creationId xmlns:a16="http://schemas.microsoft.com/office/drawing/2014/main" xmlns="" id="{932ED10E-DB80-4847-AE5D-5DD85F3526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5677" y="2924371"/>
                <a:ext cx="134173" cy="1669662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0" name="Rectangle 54">
                <a:extLst>
                  <a:ext uri="{FF2B5EF4-FFF2-40B4-BE49-F238E27FC236}">
                    <a16:creationId xmlns:a16="http://schemas.microsoft.com/office/drawing/2014/main" xmlns="" id="{4F3BD281-7BA9-417B-BD2D-B32B9F5753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14043" y="3309151"/>
                <a:ext cx="134173" cy="1254104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2" name="Rectangle 56">
                <a:extLst>
                  <a:ext uri="{FF2B5EF4-FFF2-40B4-BE49-F238E27FC236}">
                    <a16:creationId xmlns:a16="http://schemas.microsoft.com/office/drawing/2014/main" xmlns="" id="{C07AAEF0-BB2F-4D9B-B017-281342B937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15580" y="3692212"/>
                <a:ext cx="134173" cy="840418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4" name="Rectangle 58">
                <a:extLst>
                  <a:ext uri="{FF2B5EF4-FFF2-40B4-BE49-F238E27FC236}">
                    <a16:creationId xmlns:a16="http://schemas.microsoft.com/office/drawing/2014/main" xmlns="" id="{0EB9F2BC-5BA2-4639-894A-FEF137A342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3940" y="4078717"/>
                <a:ext cx="134173" cy="423004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3" name="Freeform 47">
                <a:extLst>
                  <a:ext uri="{FF2B5EF4-FFF2-40B4-BE49-F238E27FC236}">
                    <a16:creationId xmlns:a16="http://schemas.microsoft.com/office/drawing/2014/main" xmlns="" id="{0C388286-5D64-4582-80BD-11F32BD0A5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4000" y="2239963"/>
                <a:ext cx="1851025" cy="473075"/>
              </a:xfrm>
              <a:custGeom>
                <a:avLst/>
                <a:gdLst>
                  <a:gd name="T0" fmla="*/ 0 w 858"/>
                  <a:gd name="T1" fmla="*/ 220 h 220"/>
                  <a:gd name="T2" fmla="*/ 0 w 858"/>
                  <a:gd name="T3" fmla="*/ 66 h 220"/>
                  <a:gd name="T4" fmla="*/ 104 w 858"/>
                  <a:gd name="T5" fmla="*/ 0 h 220"/>
                  <a:gd name="T6" fmla="*/ 760 w 858"/>
                  <a:gd name="T7" fmla="*/ 0 h 220"/>
                  <a:gd name="T8" fmla="*/ 858 w 858"/>
                  <a:gd name="T9" fmla="*/ 91 h 220"/>
                  <a:gd name="T10" fmla="*/ 858 w 858"/>
                  <a:gd name="T11" fmla="*/ 220 h 220"/>
                  <a:gd name="T12" fmla="*/ 0 w 858"/>
                  <a:gd name="T13" fmla="*/ 220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58" h="220">
                    <a:moveTo>
                      <a:pt x="0" y="220"/>
                    </a:moveTo>
                    <a:cubicBezTo>
                      <a:pt x="0" y="66"/>
                      <a:pt x="0" y="66"/>
                      <a:pt x="0" y="66"/>
                    </a:cubicBezTo>
                    <a:cubicBezTo>
                      <a:pt x="0" y="66"/>
                      <a:pt x="16" y="8"/>
                      <a:pt x="104" y="0"/>
                    </a:cubicBezTo>
                    <a:cubicBezTo>
                      <a:pt x="760" y="0"/>
                      <a:pt x="760" y="0"/>
                      <a:pt x="760" y="0"/>
                    </a:cubicBezTo>
                    <a:cubicBezTo>
                      <a:pt x="760" y="0"/>
                      <a:pt x="852" y="12"/>
                      <a:pt x="858" y="91"/>
                    </a:cubicBezTo>
                    <a:cubicBezTo>
                      <a:pt x="858" y="220"/>
                      <a:pt x="858" y="220"/>
                      <a:pt x="858" y="220"/>
                    </a:cubicBezTo>
                    <a:lnTo>
                      <a:pt x="0" y="22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4" name="Freeform 48">
                <a:extLst>
                  <a:ext uri="{FF2B5EF4-FFF2-40B4-BE49-F238E27FC236}">
                    <a16:creationId xmlns:a16="http://schemas.microsoft.com/office/drawing/2014/main" xmlns="" id="{1BDAC405-436B-479C-88CB-04E3ABD864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7650" y="4733925"/>
                <a:ext cx="1851025" cy="477837"/>
              </a:xfrm>
              <a:custGeom>
                <a:avLst/>
                <a:gdLst>
                  <a:gd name="T0" fmla="*/ 0 w 858"/>
                  <a:gd name="T1" fmla="*/ 0 h 222"/>
                  <a:gd name="T2" fmla="*/ 858 w 858"/>
                  <a:gd name="T3" fmla="*/ 0 h 222"/>
                  <a:gd name="T4" fmla="*/ 858 w 858"/>
                  <a:gd name="T5" fmla="*/ 152 h 222"/>
                  <a:gd name="T6" fmla="*/ 781 w 858"/>
                  <a:gd name="T7" fmla="*/ 222 h 222"/>
                  <a:gd name="T8" fmla="*/ 102 w 858"/>
                  <a:gd name="T9" fmla="*/ 222 h 222"/>
                  <a:gd name="T10" fmla="*/ 0 w 858"/>
                  <a:gd name="T11" fmla="*/ 130 h 222"/>
                  <a:gd name="T12" fmla="*/ 0 w 858"/>
                  <a:gd name="T13" fmla="*/ 0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58" h="222">
                    <a:moveTo>
                      <a:pt x="0" y="0"/>
                    </a:moveTo>
                    <a:cubicBezTo>
                      <a:pt x="858" y="0"/>
                      <a:pt x="858" y="0"/>
                      <a:pt x="858" y="0"/>
                    </a:cubicBezTo>
                    <a:cubicBezTo>
                      <a:pt x="858" y="152"/>
                      <a:pt x="858" y="152"/>
                      <a:pt x="858" y="152"/>
                    </a:cubicBezTo>
                    <a:cubicBezTo>
                      <a:pt x="858" y="152"/>
                      <a:pt x="841" y="217"/>
                      <a:pt x="781" y="222"/>
                    </a:cubicBezTo>
                    <a:cubicBezTo>
                      <a:pt x="102" y="222"/>
                      <a:pt x="102" y="222"/>
                      <a:pt x="102" y="222"/>
                    </a:cubicBezTo>
                    <a:cubicBezTo>
                      <a:pt x="102" y="222"/>
                      <a:pt x="14" y="208"/>
                      <a:pt x="0" y="13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5" name="Freeform 49">
                <a:extLst>
                  <a:ext uri="{FF2B5EF4-FFF2-40B4-BE49-F238E27FC236}">
                    <a16:creationId xmlns:a16="http://schemas.microsoft.com/office/drawing/2014/main" xmlns="" id="{5368CB6A-B823-4910-8B0E-A39CC10739A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98438" y="2200275"/>
                <a:ext cx="1966912" cy="3048000"/>
              </a:xfrm>
              <a:custGeom>
                <a:avLst/>
                <a:gdLst>
                  <a:gd name="T0" fmla="*/ 912 w 912"/>
                  <a:gd name="T1" fmla="*/ 120 h 1418"/>
                  <a:gd name="T2" fmla="*/ 912 w 912"/>
                  <a:gd name="T3" fmla="*/ 1298 h 1418"/>
                  <a:gd name="T4" fmla="*/ 792 w 912"/>
                  <a:gd name="T5" fmla="*/ 1418 h 1418"/>
                  <a:gd name="T6" fmla="*/ 120 w 912"/>
                  <a:gd name="T7" fmla="*/ 1418 h 1418"/>
                  <a:gd name="T8" fmla="*/ 0 w 912"/>
                  <a:gd name="T9" fmla="*/ 1298 h 1418"/>
                  <a:gd name="T10" fmla="*/ 0 w 912"/>
                  <a:gd name="T11" fmla="*/ 120 h 1418"/>
                  <a:gd name="T12" fmla="*/ 120 w 912"/>
                  <a:gd name="T13" fmla="*/ 0 h 1418"/>
                  <a:gd name="T14" fmla="*/ 792 w 912"/>
                  <a:gd name="T15" fmla="*/ 0 h 1418"/>
                  <a:gd name="T16" fmla="*/ 912 w 912"/>
                  <a:gd name="T17" fmla="*/ 120 h 1418"/>
                  <a:gd name="T18" fmla="*/ 864 w 912"/>
                  <a:gd name="T19" fmla="*/ 1298 h 1418"/>
                  <a:gd name="T20" fmla="*/ 864 w 912"/>
                  <a:gd name="T21" fmla="*/ 1200 h 1418"/>
                  <a:gd name="T22" fmla="*/ 48 w 912"/>
                  <a:gd name="T23" fmla="*/ 1200 h 1418"/>
                  <a:gd name="T24" fmla="*/ 48 w 912"/>
                  <a:gd name="T25" fmla="*/ 1298 h 1418"/>
                  <a:gd name="T26" fmla="*/ 120 w 912"/>
                  <a:gd name="T27" fmla="*/ 1370 h 1418"/>
                  <a:gd name="T28" fmla="*/ 792 w 912"/>
                  <a:gd name="T29" fmla="*/ 1370 h 1418"/>
                  <a:gd name="T30" fmla="*/ 864 w 912"/>
                  <a:gd name="T31" fmla="*/ 1298 h 1418"/>
                  <a:gd name="T32" fmla="*/ 864 w 912"/>
                  <a:gd name="T33" fmla="*/ 1152 h 1418"/>
                  <a:gd name="T34" fmla="*/ 864 w 912"/>
                  <a:gd name="T35" fmla="*/ 266 h 1418"/>
                  <a:gd name="T36" fmla="*/ 48 w 912"/>
                  <a:gd name="T37" fmla="*/ 266 h 1418"/>
                  <a:gd name="T38" fmla="*/ 48 w 912"/>
                  <a:gd name="T39" fmla="*/ 1152 h 1418"/>
                  <a:gd name="T40" fmla="*/ 864 w 912"/>
                  <a:gd name="T41" fmla="*/ 1152 h 1418"/>
                  <a:gd name="T42" fmla="*/ 864 w 912"/>
                  <a:gd name="T43" fmla="*/ 218 h 1418"/>
                  <a:gd name="T44" fmla="*/ 864 w 912"/>
                  <a:gd name="T45" fmla="*/ 120 h 1418"/>
                  <a:gd name="T46" fmla="*/ 792 w 912"/>
                  <a:gd name="T47" fmla="*/ 48 h 1418"/>
                  <a:gd name="T48" fmla="*/ 120 w 912"/>
                  <a:gd name="T49" fmla="*/ 48 h 1418"/>
                  <a:gd name="T50" fmla="*/ 48 w 912"/>
                  <a:gd name="T51" fmla="*/ 120 h 1418"/>
                  <a:gd name="T52" fmla="*/ 48 w 912"/>
                  <a:gd name="T53" fmla="*/ 218 h 1418"/>
                  <a:gd name="T54" fmla="*/ 864 w 912"/>
                  <a:gd name="T55" fmla="*/ 218 h 1418"/>
                  <a:gd name="T56" fmla="*/ 864 w 912"/>
                  <a:gd name="T57" fmla="*/ 218 h 1418"/>
                  <a:gd name="T58" fmla="*/ 864 w 912"/>
                  <a:gd name="T59" fmla="*/ 218 h 1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912" h="1418">
                    <a:moveTo>
                      <a:pt x="912" y="120"/>
                    </a:moveTo>
                    <a:cubicBezTo>
                      <a:pt x="912" y="1298"/>
                      <a:pt x="912" y="1298"/>
                      <a:pt x="912" y="1298"/>
                    </a:cubicBezTo>
                    <a:cubicBezTo>
                      <a:pt x="912" y="1364"/>
                      <a:pt x="858" y="1418"/>
                      <a:pt x="792" y="1418"/>
                    </a:cubicBezTo>
                    <a:cubicBezTo>
                      <a:pt x="120" y="1418"/>
                      <a:pt x="120" y="1418"/>
                      <a:pt x="120" y="1418"/>
                    </a:cubicBezTo>
                    <a:cubicBezTo>
                      <a:pt x="54" y="1418"/>
                      <a:pt x="0" y="1364"/>
                      <a:pt x="0" y="1298"/>
                    </a:cubicBezTo>
                    <a:cubicBezTo>
                      <a:pt x="0" y="120"/>
                      <a:pt x="0" y="120"/>
                      <a:pt x="0" y="120"/>
                    </a:cubicBezTo>
                    <a:cubicBezTo>
                      <a:pt x="0" y="54"/>
                      <a:pt x="54" y="0"/>
                      <a:pt x="120" y="0"/>
                    </a:cubicBezTo>
                    <a:cubicBezTo>
                      <a:pt x="792" y="0"/>
                      <a:pt x="792" y="0"/>
                      <a:pt x="792" y="0"/>
                    </a:cubicBezTo>
                    <a:cubicBezTo>
                      <a:pt x="858" y="0"/>
                      <a:pt x="912" y="54"/>
                      <a:pt x="912" y="120"/>
                    </a:cubicBezTo>
                    <a:close/>
                    <a:moveTo>
                      <a:pt x="864" y="1298"/>
                    </a:moveTo>
                    <a:cubicBezTo>
                      <a:pt x="864" y="1200"/>
                      <a:pt x="864" y="1200"/>
                      <a:pt x="864" y="1200"/>
                    </a:cubicBezTo>
                    <a:cubicBezTo>
                      <a:pt x="48" y="1200"/>
                      <a:pt x="48" y="1200"/>
                      <a:pt x="48" y="1200"/>
                    </a:cubicBezTo>
                    <a:cubicBezTo>
                      <a:pt x="48" y="1298"/>
                      <a:pt x="48" y="1298"/>
                      <a:pt x="48" y="1298"/>
                    </a:cubicBezTo>
                    <a:cubicBezTo>
                      <a:pt x="48" y="1338"/>
                      <a:pt x="80" y="1370"/>
                      <a:pt x="120" y="1370"/>
                    </a:cubicBezTo>
                    <a:cubicBezTo>
                      <a:pt x="792" y="1370"/>
                      <a:pt x="792" y="1370"/>
                      <a:pt x="792" y="1370"/>
                    </a:cubicBezTo>
                    <a:cubicBezTo>
                      <a:pt x="832" y="1370"/>
                      <a:pt x="864" y="1338"/>
                      <a:pt x="864" y="1298"/>
                    </a:cubicBezTo>
                    <a:close/>
                    <a:moveTo>
                      <a:pt x="864" y="1152"/>
                    </a:moveTo>
                    <a:cubicBezTo>
                      <a:pt x="864" y="266"/>
                      <a:pt x="864" y="266"/>
                      <a:pt x="864" y="266"/>
                    </a:cubicBezTo>
                    <a:cubicBezTo>
                      <a:pt x="48" y="266"/>
                      <a:pt x="48" y="266"/>
                      <a:pt x="48" y="266"/>
                    </a:cubicBezTo>
                    <a:cubicBezTo>
                      <a:pt x="48" y="1152"/>
                      <a:pt x="48" y="1152"/>
                      <a:pt x="48" y="1152"/>
                    </a:cubicBezTo>
                    <a:lnTo>
                      <a:pt x="864" y="1152"/>
                    </a:lnTo>
                    <a:close/>
                    <a:moveTo>
                      <a:pt x="864" y="218"/>
                    </a:moveTo>
                    <a:cubicBezTo>
                      <a:pt x="864" y="120"/>
                      <a:pt x="864" y="120"/>
                      <a:pt x="864" y="120"/>
                    </a:cubicBezTo>
                    <a:cubicBezTo>
                      <a:pt x="864" y="80"/>
                      <a:pt x="832" y="48"/>
                      <a:pt x="792" y="48"/>
                    </a:cubicBezTo>
                    <a:cubicBezTo>
                      <a:pt x="120" y="48"/>
                      <a:pt x="120" y="48"/>
                      <a:pt x="120" y="48"/>
                    </a:cubicBezTo>
                    <a:cubicBezTo>
                      <a:pt x="80" y="48"/>
                      <a:pt x="48" y="80"/>
                      <a:pt x="48" y="120"/>
                    </a:cubicBezTo>
                    <a:cubicBezTo>
                      <a:pt x="48" y="218"/>
                      <a:pt x="48" y="218"/>
                      <a:pt x="48" y="218"/>
                    </a:cubicBezTo>
                    <a:lnTo>
                      <a:pt x="864" y="218"/>
                    </a:lnTo>
                    <a:close/>
                    <a:moveTo>
                      <a:pt x="864" y="218"/>
                    </a:moveTo>
                    <a:cubicBezTo>
                      <a:pt x="864" y="218"/>
                      <a:pt x="864" y="218"/>
                      <a:pt x="864" y="218"/>
                    </a:cubicBezTo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6" name="Freeform 50">
                <a:extLst>
                  <a:ext uri="{FF2B5EF4-FFF2-40B4-BE49-F238E27FC236}">
                    <a16:creationId xmlns:a16="http://schemas.microsoft.com/office/drawing/2014/main" xmlns="" id="{B05498EB-01B8-4468-9125-36C00C92E92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622425" y="2944813"/>
                <a:ext cx="320675" cy="1628775"/>
              </a:xfrm>
              <a:custGeom>
                <a:avLst/>
                <a:gdLst>
                  <a:gd name="T0" fmla="*/ 149 w 149"/>
                  <a:gd name="T1" fmla="*/ 24 h 758"/>
                  <a:gd name="T2" fmla="*/ 149 w 149"/>
                  <a:gd name="T3" fmla="*/ 734 h 758"/>
                  <a:gd name="T4" fmla="*/ 125 w 149"/>
                  <a:gd name="T5" fmla="*/ 758 h 758"/>
                  <a:gd name="T6" fmla="*/ 24 w 149"/>
                  <a:gd name="T7" fmla="*/ 758 h 758"/>
                  <a:gd name="T8" fmla="*/ 0 w 149"/>
                  <a:gd name="T9" fmla="*/ 734 h 758"/>
                  <a:gd name="T10" fmla="*/ 0 w 149"/>
                  <a:gd name="T11" fmla="*/ 24 h 758"/>
                  <a:gd name="T12" fmla="*/ 24 w 149"/>
                  <a:gd name="T13" fmla="*/ 0 h 758"/>
                  <a:gd name="T14" fmla="*/ 125 w 149"/>
                  <a:gd name="T15" fmla="*/ 0 h 758"/>
                  <a:gd name="T16" fmla="*/ 149 w 149"/>
                  <a:gd name="T17" fmla="*/ 24 h 758"/>
                  <a:gd name="T18" fmla="*/ 101 w 149"/>
                  <a:gd name="T19" fmla="*/ 710 h 758"/>
                  <a:gd name="T20" fmla="*/ 101 w 149"/>
                  <a:gd name="T21" fmla="*/ 48 h 758"/>
                  <a:gd name="T22" fmla="*/ 48 w 149"/>
                  <a:gd name="T23" fmla="*/ 48 h 758"/>
                  <a:gd name="T24" fmla="*/ 48 w 149"/>
                  <a:gd name="T25" fmla="*/ 710 h 758"/>
                  <a:gd name="T26" fmla="*/ 101 w 149"/>
                  <a:gd name="T27" fmla="*/ 710 h 758"/>
                  <a:gd name="T28" fmla="*/ 101 w 149"/>
                  <a:gd name="T29" fmla="*/ 710 h 758"/>
                  <a:gd name="T30" fmla="*/ 101 w 149"/>
                  <a:gd name="T31" fmla="*/ 710 h 7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9" h="758">
                    <a:moveTo>
                      <a:pt x="149" y="24"/>
                    </a:moveTo>
                    <a:cubicBezTo>
                      <a:pt x="149" y="734"/>
                      <a:pt x="149" y="734"/>
                      <a:pt x="149" y="734"/>
                    </a:cubicBezTo>
                    <a:cubicBezTo>
                      <a:pt x="149" y="747"/>
                      <a:pt x="138" y="758"/>
                      <a:pt x="125" y="758"/>
                    </a:cubicBezTo>
                    <a:cubicBezTo>
                      <a:pt x="24" y="758"/>
                      <a:pt x="24" y="758"/>
                      <a:pt x="24" y="758"/>
                    </a:cubicBezTo>
                    <a:cubicBezTo>
                      <a:pt x="11" y="758"/>
                      <a:pt x="0" y="747"/>
                      <a:pt x="0" y="73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11"/>
                      <a:pt x="11" y="0"/>
                      <a:pt x="24" y="0"/>
                    </a:cubicBezTo>
                    <a:cubicBezTo>
                      <a:pt x="125" y="0"/>
                      <a:pt x="125" y="0"/>
                      <a:pt x="125" y="0"/>
                    </a:cubicBezTo>
                    <a:cubicBezTo>
                      <a:pt x="138" y="0"/>
                      <a:pt x="149" y="11"/>
                      <a:pt x="149" y="24"/>
                    </a:cubicBezTo>
                    <a:close/>
                    <a:moveTo>
                      <a:pt x="101" y="710"/>
                    </a:moveTo>
                    <a:cubicBezTo>
                      <a:pt x="101" y="48"/>
                      <a:pt x="101" y="48"/>
                      <a:pt x="101" y="48"/>
                    </a:cubicBezTo>
                    <a:cubicBezTo>
                      <a:pt x="48" y="48"/>
                      <a:pt x="48" y="48"/>
                      <a:pt x="48" y="48"/>
                    </a:cubicBezTo>
                    <a:cubicBezTo>
                      <a:pt x="48" y="710"/>
                      <a:pt x="48" y="710"/>
                      <a:pt x="48" y="710"/>
                    </a:cubicBezTo>
                    <a:lnTo>
                      <a:pt x="101" y="710"/>
                    </a:lnTo>
                    <a:close/>
                    <a:moveTo>
                      <a:pt x="101" y="710"/>
                    </a:moveTo>
                    <a:cubicBezTo>
                      <a:pt x="101" y="710"/>
                      <a:pt x="101" y="710"/>
                      <a:pt x="101" y="710"/>
                    </a:cubicBezTo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8" name="Freeform 52">
                <a:extLst>
                  <a:ext uri="{FF2B5EF4-FFF2-40B4-BE49-F238E27FC236}">
                    <a16:creationId xmlns:a16="http://schemas.microsoft.com/office/drawing/2014/main" xmlns="" id="{F93EB5BC-04D8-4338-8CEE-1628BA58E54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220788" y="3298825"/>
                <a:ext cx="320675" cy="1274762"/>
              </a:xfrm>
              <a:custGeom>
                <a:avLst/>
                <a:gdLst>
                  <a:gd name="T0" fmla="*/ 149 w 149"/>
                  <a:gd name="T1" fmla="*/ 24 h 593"/>
                  <a:gd name="T2" fmla="*/ 149 w 149"/>
                  <a:gd name="T3" fmla="*/ 569 h 593"/>
                  <a:gd name="T4" fmla="*/ 125 w 149"/>
                  <a:gd name="T5" fmla="*/ 593 h 593"/>
                  <a:gd name="T6" fmla="*/ 24 w 149"/>
                  <a:gd name="T7" fmla="*/ 593 h 593"/>
                  <a:gd name="T8" fmla="*/ 0 w 149"/>
                  <a:gd name="T9" fmla="*/ 569 h 593"/>
                  <a:gd name="T10" fmla="*/ 0 w 149"/>
                  <a:gd name="T11" fmla="*/ 24 h 593"/>
                  <a:gd name="T12" fmla="*/ 24 w 149"/>
                  <a:gd name="T13" fmla="*/ 0 h 593"/>
                  <a:gd name="T14" fmla="*/ 125 w 149"/>
                  <a:gd name="T15" fmla="*/ 0 h 593"/>
                  <a:gd name="T16" fmla="*/ 149 w 149"/>
                  <a:gd name="T17" fmla="*/ 24 h 593"/>
                  <a:gd name="T18" fmla="*/ 101 w 149"/>
                  <a:gd name="T19" fmla="*/ 545 h 593"/>
                  <a:gd name="T20" fmla="*/ 101 w 149"/>
                  <a:gd name="T21" fmla="*/ 48 h 593"/>
                  <a:gd name="T22" fmla="*/ 48 w 149"/>
                  <a:gd name="T23" fmla="*/ 48 h 593"/>
                  <a:gd name="T24" fmla="*/ 48 w 149"/>
                  <a:gd name="T25" fmla="*/ 545 h 593"/>
                  <a:gd name="T26" fmla="*/ 101 w 149"/>
                  <a:gd name="T27" fmla="*/ 545 h 593"/>
                  <a:gd name="T28" fmla="*/ 101 w 149"/>
                  <a:gd name="T29" fmla="*/ 545 h 593"/>
                  <a:gd name="T30" fmla="*/ 101 w 149"/>
                  <a:gd name="T31" fmla="*/ 545 h 5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9" h="593">
                    <a:moveTo>
                      <a:pt x="149" y="24"/>
                    </a:moveTo>
                    <a:cubicBezTo>
                      <a:pt x="149" y="569"/>
                      <a:pt x="149" y="569"/>
                      <a:pt x="149" y="569"/>
                    </a:cubicBezTo>
                    <a:cubicBezTo>
                      <a:pt x="149" y="582"/>
                      <a:pt x="138" y="593"/>
                      <a:pt x="125" y="593"/>
                    </a:cubicBezTo>
                    <a:cubicBezTo>
                      <a:pt x="24" y="593"/>
                      <a:pt x="24" y="593"/>
                      <a:pt x="24" y="593"/>
                    </a:cubicBezTo>
                    <a:cubicBezTo>
                      <a:pt x="11" y="593"/>
                      <a:pt x="0" y="582"/>
                      <a:pt x="0" y="569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10"/>
                      <a:pt x="11" y="0"/>
                      <a:pt x="24" y="0"/>
                    </a:cubicBezTo>
                    <a:cubicBezTo>
                      <a:pt x="125" y="0"/>
                      <a:pt x="125" y="0"/>
                      <a:pt x="125" y="0"/>
                    </a:cubicBezTo>
                    <a:cubicBezTo>
                      <a:pt x="138" y="0"/>
                      <a:pt x="149" y="10"/>
                      <a:pt x="149" y="24"/>
                    </a:cubicBezTo>
                    <a:close/>
                    <a:moveTo>
                      <a:pt x="101" y="545"/>
                    </a:moveTo>
                    <a:cubicBezTo>
                      <a:pt x="101" y="48"/>
                      <a:pt x="101" y="48"/>
                      <a:pt x="101" y="48"/>
                    </a:cubicBezTo>
                    <a:cubicBezTo>
                      <a:pt x="48" y="48"/>
                      <a:pt x="48" y="48"/>
                      <a:pt x="48" y="48"/>
                    </a:cubicBezTo>
                    <a:cubicBezTo>
                      <a:pt x="48" y="545"/>
                      <a:pt x="48" y="545"/>
                      <a:pt x="48" y="545"/>
                    </a:cubicBezTo>
                    <a:lnTo>
                      <a:pt x="101" y="545"/>
                    </a:lnTo>
                    <a:close/>
                    <a:moveTo>
                      <a:pt x="101" y="545"/>
                    </a:moveTo>
                    <a:cubicBezTo>
                      <a:pt x="101" y="545"/>
                      <a:pt x="101" y="545"/>
                      <a:pt x="101" y="545"/>
                    </a:cubicBezTo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9" name="Freeform 53">
                <a:extLst>
                  <a:ext uri="{FF2B5EF4-FFF2-40B4-BE49-F238E27FC236}">
                    <a16:creationId xmlns:a16="http://schemas.microsoft.com/office/drawing/2014/main" xmlns="" id="{02CF8961-9A0B-4AEB-807A-522058D851F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09638" y="2435225"/>
                <a:ext cx="544512" cy="103187"/>
              </a:xfrm>
              <a:custGeom>
                <a:avLst/>
                <a:gdLst>
                  <a:gd name="T0" fmla="*/ 228 w 252"/>
                  <a:gd name="T1" fmla="*/ 0 h 48"/>
                  <a:gd name="T2" fmla="*/ 252 w 252"/>
                  <a:gd name="T3" fmla="*/ 24 h 48"/>
                  <a:gd name="T4" fmla="*/ 228 w 252"/>
                  <a:gd name="T5" fmla="*/ 48 h 48"/>
                  <a:gd name="T6" fmla="*/ 24 w 252"/>
                  <a:gd name="T7" fmla="*/ 48 h 48"/>
                  <a:gd name="T8" fmla="*/ 0 w 252"/>
                  <a:gd name="T9" fmla="*/ 24 h 48"/>
                  <a:gd name="T10" fmla="*/ 24 w 252"/>
                  <a:gd name="T11" fmla="*/ 0 h 48"/>
                  <a:gd name="T12" fmla="*/ 228 w 252"/>
                  <a:gd name="T13" fmla="*/ 0 h 48"/>
                  <a:gd name="T14" fmla="*/ 228 w 252"/>
                  <a:gd name="T15" fmla="*/ 0 h 48"/>
                  <a:gd name="T16" fmla="*/ 228 w 252"/>
                  <a:gd name="T1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2" h="48">
                    <a:moveTo>
                      <a:pt x="228" y="0"/>
                    </a:moveTo>
                    <a:cubicBezTo>
                      <a:pt x="242" y="0"/>
                      <a:pt x="252" y="11"/>
                      <a:pt x="252" y="24"/>
                    </a:cubicBezTo>
                    <a:cubicBezTo>
                      <a:pt x="252" y="37"/>
                      <a:pt x="242" y="48"/>
                      <a:pt x="228" y="48"/>
                    </a:cubicBezTo>
                    <a:cubicBezTo>
                      <a:pt x="24" y="48"/>
                      <a:pt x="24" y="48"/>
                      <a:pt x="24" y="48"/>
                    </a:cubicBezTo>
                    <a:cubicBezTo>
                      <a:pt x="10" y="48"/>
                      <a:pt x="0" y="37"/>
                      <a:pt x="0" y="24"/>
                    </a:cubicBezTo>
                    <a:cubicBezTo>
                      <a:pt x="0" y="11"/>
                      <a:pt x="10" y="0"/>
                      <a:pt x="24" y="0"/>
                    </a:cubicBezTo>
                    <a:lnTo>
                      <a:pt x="228" y="0"/>
                    </a:lnTo>
                    <a:close/>
                    <a:moveTo>
                      <a:pt x="228" y="0"/>
                    </a:moveTo>
                    <a:cubicBezTo>
                      <a:pt x="228" y="0"/>
                      <a:pt x="228" y="0"/>
                      <a:pt x="228" y="0"/>
                    </a:cubicBezTo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1" name="Freeform 55">
                <a:extLst>
                  <a:ext uri="{FF2B5EF4-FFF2-40B4-BE49-F238E27FC236}">
                    <a16:creationId xmlns:a16="http://schemas.microsoft.com/office/drawing/2014/main" xmlns="" id="{01C43264-3AE9-4A58-986D-9FA59CCF79B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22325" y="3651250"/>
                <a:ext cx="320675" cy="922337"/>
              </a:xfrm>
              <a:custGeom>
                <a:avLst/>
                <a:gdLst>
                  <a:gd name="T0" fmla="*/ 149 w 149"/>
                  <a:gd name="T1" fmla="*/ 24 h 429"/>
                  <a:gd name="T2" fmla="*/ 149 w 149"/>
                  <a:gd name="T3" fmla="*/ 405 h 429"/>
                  <a:gd name="T4" fmla="*/ 125 w 149"/>
                  <a:gd name="T5" fmla="*/ 429 h 429"/>
                  <a:gd name="T6" fmla="*/ 24 w 149"/>
                  <a:gd name="T7" fmla="*/ 429 h 429"/>
                  <a:gd name="T8" fmla="*/ 0 w 149"/>
                  <a:gd name="T9" fmla="*/ 405 h 429"/>
                  <a:gd name="T10" fmla="*/ 0 w 149"/>
                  <a:gd name="T11" fmla="*/ 24 h 429"/>
                  <a:gd name="T12" fmla="*/ 24 w 149"/>
                  <a:gd name="T13" fmla="*/ 0 h 429"/>
                  <a:gd name="T14" fmla="*/ 125 w 149"/>
                  <a:gd name="T15" fmla="*/ 0 h 429"/>
                  <a:gd name="T16" fmla="*/ 149 w 149"/>
                  <a:gd name="T17" fmla="*/ 24 h 429"/>
                  <a:gd name="T18" fmla="*/ 101 w 149"/>
                  <a:gd name="T19" fmla="*/ 381 h 429"/>
                  <a:gd name="T20" fmla="*/ 101 w 149"/>
                  <a:gd name="T21" fmla="*/ 48 h 429"/>
                  <a:gd name="T22" fmla="*/ 48 w 149"/>
                  <a:gd name="T23" fmla="*/ 48 h 429"/>
                  <a:gd name="T24" fmla="*/ 48 w 149"/>
                  <a:gd name="T25" fmla="*/ 381 h 429"/>
                  <a:gd name="T26" fmla="*/ 101 w 149"/>
                  <a:gd name="T27" fmla="*/ 381 h 429"/>
                  <a:gd name="T28" fmla="*/ 101 w 149"/>
                  <a:gd name="T29" fmla="*/ 381 h 429"/>
                  <a:gd name="T30" fmla="*/ 101 w 149"/>
                  <a:gd name="T31" fmla="*/ 381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9" h="429">
                    <a:moveTo>
                      <a:pt x="149" y="24"/>
                    </a:moveTo>
                    <a:cubicBezTo>
                      <a:pt x="149" y="405"/>
                      <a:pt x="149" y="405"/>
                      <a:pt x="149" y="405"/>
                    </a:cubicBezTo>
                    <a:cubicBezTo>
                      <a:pt x="149" y="418"/>
                      <a:pt x="138" y="429"/>
                      <a:pt x="125" y="429"/>
                    </a:cubicBezTo>
                    <a:cubicBezTo>
                      <a:pt x="24" y="429"/>
                      <a:pt x="24" y="429"/>
                      <a:pt x="24" y="429"/>
                    </a:cubicBezTo>
                    <a:cubicBezTo>
                      <a:pt x="11" y="429"/>
                      <a:pt x="0" y="418"/>
                      <a:pt x="0" y="405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11"/>
                      <a:pt x="11" y="0"/>
                      <a:pt x="24" y="0"/>
                    </a:cubicBezTo>
                    <a:cubicBezTo>
                      <a:pt x="125" y="0"/>
                      <a:pt x="125" y="0"/>
                      <a:pt x="125" y="0"/>
                    </a:cubicBezTo>
                    <a:cubicBezTo>
                      <a:pt x="138" y="0"/>
                      <a:pt x="149" y="11"/>
                      <a:pt x="149" y="24"/>
                    </a:cubicBezTo>
                    <a:close/>
                    <a:moveTo>
                      <a:pt x="101" y="381"/>
                    </a:moveTo>
                    <a:cubicBezTo>
                      <a:pt x="101" y="48"/>
                      <a:pt x="101" y="48"/>
                      <a:pt x="101" y="48"/>
                    </a:cubicBezTo>
                    <a:cubicBezTo>
                      <a:pt x="48" y="48"/>
                      <a:pt x="48" y="48"/>
                      <a:pt x="48" y="48"/>
                    </a:cubicBezTo>
                    <a:cubicBezTo>
                      <a:pt x="48" y="381"/>
                      <a:pt x="48" y="381"/>
                      <a:pt x="48" y="381"/>
                    </a:cubicBezTo>
                    <a:lnTo>
                      <a:pt x="101" y="381"/>
                    </a:lnTo>
                    <a:close/>
                    <a:moveTo>
                      <a:pt x="101" y="381"/>
                    </a:moveTo>
                    <a:cubicBezTo>
                      <a:pt x="101" y="381"/>
                      <a:pt x="101" y="381"/>
                      <a:pt x="101" y="381"/>
                    </a:cubicBezTo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3" name="Freeform 57">
                <a:extLst>
                  <a:ext uri="{FF2B5EF4-FFF2-40B4-BE49-F238E27FC236}">
                    <a16:creationId xmlns:a16="http://schemas.microsoft.com/office/drawing/2014/main" xmlns="" id="{D9193DC1-FEC4-4943-A524-1A283535730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20688" y="4006850"/>
                <a:ext cx="320675" cy="566737"/>
              </a:xfrm>
              <a:custGeom>
                <a:avLst/>
                <a:gdLst>
                  <a:gd name="T0" fmla="*/ 149 w 149"/>
                  <a:gd name="T1" fmla="*/ 24 h 264"/>
                  <a:gd name="T2" fmla="*/ 149 w 149"/>
                  <a:gd name="T3" fmla="*/ 240 h 264"/>
                  <a:gd name="T4" fmla="*/ 125 w 149"/>
                  <a:gd name="T5" fmla="*/ 264 h 264"/>
                  <a:gd name="T6" fmla="*/ 24 w 149"/>
                  <a:gd name="T7" fmla="*/ 264 h 264"/>
                  <a:gd name="T8" fmla="*/ 0 w 149"/>
                  <a:gd name="T9" fmla="*/ 240 h 264"/>
                  <a:gd name="T10" fmla="*/ 0 w 149"/>
                  <a:gd name="T11" fmla="*/ 24 h 264"/>
                  <a:gd name="T12" fmla="*/ 24 w 149"/>
                  <a:gd name="T13" fmla="*/ 0 h 264"/>
                  <a:gd name="T14" fmla="*/ 125 w 149"/>
                  <a:gd name="T15" fmla="*/ 0 h 264"/>
                  <a:gd name="T16" fmla="*/ 149 w 149"/>
                  <a:gd name="T17" fmla="*/ 24 h 264"/>
                  <a:gd name="T18" fmla="*/ 101 w 149"/>
                  <a:gd name="T19" fmla="*/ 216 h 264"/>
                  <a:gd name="T20" fmla="*/ 101 w 149"/>
                  <a:gd name="T21" fmla="*/ 48 h 264"/>
                  <a:gd name="T22" fmla="*/ 48 w 149"/>
                  <a:gd name="T23" fmla="*/ 48 h 264"/>
                  <a:gd name="T24" fmla="*/ 48 w 149"/>
                  <a:gd name="T25" fmla="*/ 216 h 264"/>
                  <a:gd name="T26" fmla="*/ 101 w 149"/>
                  <a:gd name="T27" fmla="*/ 216 h 264"/>
                  <a:gd name="T28" fmla="*/ 101 w 149"/>
                  <a:gd name="T29" fmla="*/ 216 h 264"/>
                  <a:gd name="T30" fmla="*/ 101 w 149"/>
                  <a:gd name="T31" fmla="*/ 216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9" h="264">
                    <a:moveTo>
                      <a:pt x="149" y="24"/>
                    </a:moveTo>
                    <a:cubicBezTo>
                      <a:pt x="149" y="240"/>
                      <a:pt x="149" y="240"/>
                      <a:pt x="149" y="240"/>
                    </a:cubicBezTo>
                    <a:cubicBezTo>
                      <a:pt x="149" y="253"/>
                      <a:pt x="138" y="264"/>
                      <a:pt x="125" y="264"/>
                    </a:cubicBezTo>
                    <a:cubicBezTo>
                      <a:pt x="24" y="264"/>
                      <a:pt x="24" y="264"/>
                      <a:pt x="24" y="264"/>
                    </a:cubicBezTo>
                    <a:cubicBezTo>
                      <a:pt x="11" y="264"/>
                      <a:pt x="0" y="253"/>
                      <a:pt x="0" y="240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11"/>
                      <a:pt x="11" y="0"/>
                      <a:pt x="24" y="0"/>
                    </a:cubicBezTo>
                    <a:cubicBezTo>
                      <a:pt x="125" y="0"/>
                      <a:pt x="125" y="0"/>
                      <a:pt x="125" y="0"/>
                    </a:cubicBezTo>
                    <a:cubicBezTo>
                      <a:pt x="138" y="0"/>
                      <a:pt x="149" y="11"/>
                      <a:pt x="149" y="24"/>
                    </a:cubicBezTo>
                    <a:close/>
                    <a:moveTo>
                      <a:pt x="101" y="216"/>
                    </a:moveTo>
                    <a:cubicBezTo>
                      <a:pt x="101" y="48"/>
                      <a:pt x="101" y="48"/>
                      <a:pt x="101" y="48"/>
                    </a:cubicBezTo>
                    <a:cubicBezTo>
                      <a:pt x="48" y="48"/>
                      <a:pt x="48" y="48"/>
                      <a:pt x="48" y="48"/>
                    </a:cubicBezTo>
                    <a:cubicBezTo>
                      <a:pt x="48" y="216"/>
                      <a:pt x="48" y="216"/>
                      <a:pt x="48" y="216"/>
                    </a:cubicBezTo>
                    <a:lnTo>
                      <a:pt x="101" y="216"/>
                    </a:lnTo>
                    <a:close/>
                    <a:moveTo>
                      <a:pt x="101" y="216"/>
                    </a:moveTo>
                    <a:cubicBezTo>
                      <a:pt x="101" y="216"/>
                      <a:pt x="101" y="216"/>
                      <a:pt x="101" y="216"/>
                    </a:cubicBezTo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114" name="Group 113">
              <a:extLst>
                <a:ext uri="{FF2B5EF4-FFF2-40B4-BE49-F238E27FC236}">
                  <a16:creationId xmlns:a16="http://schemas.microsoft.com/office/drawing/2014/main" xmlns="" id="{D1D779B2-7FF8-450D-9BFA-1305E4476088}"/>
                </a:ext>
              </a:extLst>
            </p:cNvPr>
            <p:cNvGrpSpPr/>
            <p:nvPr/>
          </p:nvGrpSpPr>
          <p:grpSpPr>
            <a:xfrm>
              <a:off x="8076396" y="3497362"/>
              <a:ext cx="381812" cy="490704"/>
              <a:chOff x="755651" y="2052638"/>
              <a:chExt cx="1781175" cy="2289175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109" name="Freeform 62">
                <a:extLst>
                  <a:ext uri="{FF2B5EF4-FFF2-40B4-BE49-F238E27FC236}">
                    <a16:creationId xmlns:a16="http://schemas.microsoft.com/office/drawing/2014/main" xmlns="" id="{90B0D946-D40C-4CC7-BE4D-237EC2E18EB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224087" y="3476625"/>
                <a:ext cx="239715" cy="571501"/>
              </a:xfrm>
              <a:custGeom>
                <a:avLst/>
                <a:gdLst>
                  <a:gd name="T0" fmla="*/ 3 w 146"/>
                  <a:gd name="T1" fmla="*/ 0 h 349"/>
                  <a:gd name="T2" fmla="*/ 146 w 146"/>
                  <a:gd name="T3" fmla="*/ 349 h 349"/>
                  <a:gd name="T4" fmla="*/ 0 w 146"/>
                  <a:gd name="T5" fmla="*/ 341 h 349"/>
                  <a:gd name="T6" fmla="*/ 3 w 146"/>
                  <a:gd name="T7" fmla="*/ 0 h 349"/>
                  <a:gd name="T8" fmla="*/ 3 w 146"/>
                  <a:gd name="T9" fmla="*/ 0 h 349"/>
                  <a:gd name="T10" fmla="*/ 3 w 146"/>
                  <a:gd name="T11" fmla="*/ 0 h 3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6" h="349">
                    <a:moveTo>
                      <a:pt x="3" y="0"/>
                    </a:moveTo>
                    <a:cubicBezTo>
                      <a:pt x="59" y="83"/>
                      <a:pt x="137" y="220"/>
                      <a:pt x="146" y="349"/>
                    </a:cubicBezTo>
                    <a:cubicBezTo>
                      <a:pt x="88" y="348"/>
                      <a:pt x="32" y="344"/>
                      <a:pt x="0" y="341"/>
                    </a:cubicBezTo>
                    <a:cubicBezTo>
                      <a:pt x="13" y="229"/>
                      <a:pt x="14" y="115"/>
                      <a:pt x="3" y="0"/>
                    </a:cubicBezTo>
                    <a:close/>
                    <a:moveTo>
                      <a:pt x="3" y="0"/>
                    </a:moveTo>
                    <a:cubicBezTo>
                      <a:pt x="3" y="0"/>
                      <a:pt x="3" y="0"/>
                      <a:pt x="3" y="0"/>
                    </a:cubicBezTo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0" name="Freeform 63">
                <a:extLst>
                  <a:ext uri="{FF2B5EF4-FFF2-40B4-BE49-F238E27FC236}">
                    <a16:creationId xmlns:a16="http://schemas.microsoft.com/office/drawing/2014/main" xmlns="" id="{50511FBB-885C-4C4D-8B5A-733B15E1C9B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97862" y="4096313"/>
                <a:ext cx="895159" cy="204034"/>
              </a:xfrm>
              <a:custGeom>
                <a:avLst/>
                <a:gdLst>
                  <a:gd name="T0" fmla="*/ 504 w 513"/>
                  <a:gd name="T1" fmla="*/ 0 h 94"/>
                  <a:gd name="T2" fmla="*/ 513 w 513"/>
                  <a:gd name="T3" fmla="*/ 77 h 94"/>
                  <a:gd name="T4" fmla="*/ 0 w 513"/>
                  <a:gd name="T5" fmla="*/ 77 h 94"/>
                  <a:gd name="T6" fmla="*/ 9 w 513"/>
                  <a:gd name="T7" fmla="*/ 0 h 94"/>
                  <a:gd name="T8" fmla="*/ 257 w 513"/>
                  <a:gd name="T9" fmla="*/ 16 h 94"/>
                  <a:gd name="T10" fmla="*/ 504 w 513"/>
                  <a:gd name="T11" fmla="*/ 0 h 94"/>
                  <a:gd name="T12" fmla="*/ 504 w 513"/>
                  <a:gd name="T13" fmla="*/ 0 h 94"/>
                  <a:gd name="T14" fmla="*/ 504 w 513"/>
                  <a:gd name="T15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13" h="94">
                    <a:moveTo>
                      <a:pt x="504" y="0"/>
                    </a:moveTo>
                    <a:cubicBezTo>
                      <a:pt x="513" y="77"/>
                      <a:pt x="513" y="77"/>
                      <a:pt x="513" y="77"/>
                    </a:cubicBezTo>
                    <a:cubicBezTo>
                      <a:pt x="343" y="94"/>
                      <a:pt x="170" y="94"/>
                      <a:pt x="0" y="77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91" y="11"/>
                      <a:pt x="174" y="16"/>
                      <a:pt x="257" y="16"/>
                    </a:cubicBezTo>
                    <a:cubicBezTo>
                      <a:pt x="339" y="16"/>
                      <a:pt x="422" y="11"/>
                      <a:pt x="504" y="0"/>
                    </a:cubicBezTo>
                    <a:close/>
                    <a:moveTo>
                      <a:pt x="504" y="0"/>
                    </a:moveTo>
                    <a:cubicBezTo>
                      <a:pt x="504" y="0"/>
                      <a:pt x="504" y="0"/>
                      <a:pt x="504" y="0"/>
                    </a:cubicBezTo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1" name="Freeform 64">
                <a:extLst>
                  <a:ext uri="{FF2B5EF4-FFF2-40B4-BE49-F238E27FC236}">
                    <a16:creationId xmlns:a16="http://schemas.microsoft.com/office/drawing/2014/main" xmlns="" id="{5B3CBF1D-8FF3-465B-AD25-4F52D169D0F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390653" y="2143126"/>
                <a:ext cx="511176" cy="490536"/>
              </a:xfrm>
              <a:custGeom>
                <a:avLst/>
                <a:gdLst>
                  <a:gd name="T0" fmla="*/ 156 w 312"/>
                  <a:gd name="T1" fmla="*/ 0 h 300"/>
                  <a:gd name="T2" fmla="*/ 312 w 312"/>
                  <a:gd name="T3" fmla="*/ 265 h 300"/>
                  <a:gd name="T4" fmla="*/ 156 w 312"/>
                  <a:gd name="T5" fmla="*/ 300 h 300"/>
                  <a:gd name="T6" fmla="*/ 0 w 312"/>
                  <a:gd name="T7" fmla="*/ 265 h 300"/>
                  <a:gd name="T8" fmla="*/ 156 w 312"/>
                  <a:gd name="T9" fmla="*/ 0 h 300"/>
                  <a:gd name="T10" fmla="*/ 156 w 312"/>
                  <a:gd name="T11" fmla="*/ 0 h 300"/>
                  <a:gd name="T12" fmla="*/ 156 w 312"/>
                  <a:gd name="T13" fmla="*/ 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2" h="300">
                    <a:moveTo>
                      <a:pt x="156" y="0"/>
                    </a:moveTo>
                    <a:cubicBezTo>
                      <a:pt x="215" y="85"/>
                      <a:pt x="267" y="174"/>
                      <a:pt x="312" y="265"/>
                    </a:cubicBezTo>
                    <a:cubicBezTo>
                      <a:pt x="263" y="288"/>
                      <a:pt x="210" y="300"/>
                      <a:pt x="156" y="300"/>
                    </a:cubicBezTo>
                    <a:cubicBezTo>
                      <a:pt x="102" y="300"/>
                      <a:pt x="48" y="288"/>
                      <a:pt x="0" y="265"/>
                    </a:cubicBezTo>
                    <a:cubicBezTo>
                      <a:pt x="44" y="174"/>
                      <a:pt x="96" y="85"/>
                      <a:pt x="156" y="0"/>
                    </a:cubicBezTo>
                    <a:close/>
                    <a:moveTo>
                      <a:pt x="156" y="0"/>
                    </a:moveTo>
                    <a:cubicBezTo>
                      <a:pt x="156" y="0"/>
                      <a:pt x="156" y="0"/>
                      <a:pt x="156" y="0"/>
                    </a:cubicBezTo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2" name="Freeform 65">
                <a:extLst>
                  <a:ext uri="{FF2B5EF4-FFF2-40B4-BE49-F238E27FC236}">
                    <a16:creationId xmlns:a16="http://schemas.microsoft.com/office/drawing/2014/main" xmlns="" id="{85587615-B56D-4D07-8D09-F1B11C1EA90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23913" y="3465514"/>
                <a:ext cx="247652" cy="593723"/>
              </a:xfrm>
              <a:custGeom>
                <a:avLst/>
                <a:gdLst>
                  <a:gd name="T0" fmla="*/ 149 w 151"/>
                  <a:gd name="T1" fmla="*/ 0 h 363"/>
                  <a:gd name="T2" fmla="*/ 151 w 151"/>
                  <a:gd name="T3" fmla="*/ 354 h 363"/>
                  <a:gd name="T4" fmla="*/ 0 w 151"/>
                  <a:gd name="T5" fmla="*/ 363 h 363"/>
                  <a:gd name="T6" fmla="*/ 149 w 151"/>
                  <a:gd name="T7" fmla="*/ 0 h 363"/>
                  <a:gd name="T8" fmla="*/ 149 w 151"/>
                  <a:gd name="T9" fmla="*/ 0 h 363"/>
                  <a:gd name="T10" fmla="*/ 149 w 151"/>
                  <a:gd name="T11" fmla="*/ 0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1" h="363">
                    <a:moveTo>
                      <a:pt x="149" y="0"/>
                    </a:moveTo>
                    <a:cubicBezTo>
                      <a:pt x="137" y="119"/>
                      <a:pt x="138" y="238"/>
                      <a:pt x="151" y="354"/>
                    </a:cubicBezTo>
                    <a:cubicBezTo>
                      <a:pt x="119" y="357"/>
                      <a:pt x="60" y="362"/>
                      <a:pt x="0" y="363"/>
                    </a:cubicBezTo>
                    <a:cubicBezTo>
                      <a:pt x="10" y="229"/>
                      <a:pt x="91" y="87"/>
                      <a:pt x="149" y="0"/>
                    </a:cubicBezTo>
                    <a:close/>
                    <a:moveTo>
                      <a:pt x="149" y="0"/>
                    </a:moveTo>
                    <a:cubicBezTo>
                      <a:pt x="149" y="0"/>
                      <a:pt x="149" y="0"/>
                      <a:pt x="149" y="0"/>
                    </a:cubicBezTo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3" name="Freeform 66">
                <a:extLst>
                  <a:ext uri="{FF2B5EF4-FFF2-40B4-BE49-F238E27FC236}">
                    <a16:creationId xmlns:a16="http://schemas.microsoft.com/office/drawing/2014/main" xmlns="" id="{15650EEA-BAF5-4814-8003-1760F4FD399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55651" y="2052638"/>
                <a:ext cx="1781175" cy="2289175"/>
              </a:xfrm>
              <a:custGeom>
                <a:avLst/>
                <a:gdLst>
                  <a:gd name="T0" fmla="*/ 1086 w 1086"/>
                  <a:gd name="T1" fmla="*/ 1238 h 1400"/>
                  <a:gd name="T2" fmla="*/ 1062 w 1086"/>
                  <a:gd name="T3" fmla="*/ 1262 h 1400"/>
                  <a:gd name="T4" fmla="*/ 874 w 1086"/>
                  <a:gd name="T5" fmla="*/ 1251 h 1400"/>
                  <a:gd name="T6" fmla="*/ 820 w 1086"/>
                  <a:gd name="T7" fmla="*/ 1261 h 1400"/>
                  <a:gd name="T8" fmla="*/ 831 w 1086"/>
                  <a:gd name="T9" fmla="*/ 1359 h 1400"/>
                  <a:gd name="T10" fmla="*/ 826 w 1086"/>
                  <a:gd name="T11" fmla="*/ 1376 h 1400"/>
                  <a:gd name="T12" fmla="*/ 810 w 1086"/>
                  <a:gd name="T13" fmla="*/ 1385 h 1400"/>
                  <a:gd name="T14" fmla="*/ 542 w 1086"/>
                  <a:gd name="T15" fmla="*/ 1400 h 1400"/>
                  <a:gd name="T16" fmla="*/ 275 w 1086"/>
                  <a:gd name="T17" fmla="*/ 1385 h 1400"/>
                  <a:gd name="T18" fmla="*/ 259 w 1086"/>
                  <a:gd name="T19" fmla="*/ 1376 h 1400"/>
                  <a:gd name="T20" fmla="*/ 254 w 1086"/>
                  <a:gd name="T21" fmla="*/ 1359 h 1400"/>
                  <a:gd name="T22" fmla="*/ 265 w 1086"/>
                  <a:gd name="T23" fmla="*/ 1261 h 1400"/>
                  <a:gd name="T24" fmla="*/ 212 w 1086"/>
                  <a:gd name="T25" fmla="*/ 1251 h 1400"/>
                  <a:gd name="T26" fmla="*/ 24 w 1086"/>
                  <a:gd name="T27" fmla="*/ 1262 h 1400"/>
                  <a:gd name="T28" fmla="*/ 0 w 1086"/>
                  <a:gd name="T29" fmla="*/ 1238 h 1400"/>
                  <a:gd name="T30" fmla="*/ 101 w 1086"/>
                  <a:gd name="T31" fmla="*/ 927 h 1400"/>
                  <a:gd name="T32" fmla="*/ 196 w 1086"/>
                  <a:gd name="T33" fmla="*/ 787 h 1400"/>
                  <a:gd name="T34" fmla="*/ 233 w 1086"/>
                  <a:gd name="T35" fmla="*/ 614 h 1400"/>
                  <a:gd name="T36" fmla="*/ 523 w 1086"/>
                  <a:gd name="T37" fmla="*/ 10 h 1400"/>
                  <a:gd name="T38" fmla="*/ 543 w 1086"/>
                  <a:gd name="T39" fmla="*/ 0 h 1400"/>
                  <a:gd name="T40" fmla="*/ 562 w 1086"/>
                  <a:gd name="T41" fmla="*/ 10 h 1400"/>
                  <a:gd name="T42" fmla="*/ 852 w 1086"/>
                  <a:gd name="T43" fmla="*/ 614 h 1400"/>
                  <a:gd name="T44" fmla="*/ 889 w 1086"/>
                  <a:gd name="T45" fmla="*/ 787 h 1400"/>
                  <a:gd name="T46" fmla="*/ 985 w 1086"/>
                  <a:gd name="T47" fmla="*/ 927 h 1400"/>
                  <a:gd name="T48" fmla="*/ 1086 w 1086"/>
                  <a:gd name="T49" fmla="*/ 1238 h 1400"/>
                  <a:gd name="T50" fmla="*/ 1037 w 1086"/>
                  <a:gd name="T51" fmla="*/ 1213 h 1400"/>
                  <a:gd name="T52" fmla="*/ 902 w 1086"/>
                  <a:gd name="T53" fmla="*/ 886 h 1400"/>
                  <a:gd name="T54" fmla="*/ 900 w 1086"/>
                  <a:gd name="T55" fmla="*/ 1206 h 1400"/>
                  <a:gd name="T56" fmla="*/ 1037 w 1086"/>
                  <a:gd name="T57" fmla="*/ 1213 h 1400"/>
                  <a:gd name="T58" fmla="*/ 851 w 1086"/>
                  <a:gd name="T59" fmla="*/ 1207 h 1400"/>
                  <a:gd name="T60" fmla="*/ 806 w 1086"/>
                  <a:gd name="T61" fmla="*/ 627 h 1400"/>
                  <a:gd name="T62" fmla="*/ 708 w 1086"/>
                  <a:gd name="T63" fmla="*/ 355 h 1400"/>
                  <a:gd name="T64" fmla="*/ 543 w 1086"/>
                  <a:gd name="T65" fmla="*/ 392 h 1400"/>
                  <a:gd name="T66" fmla="*/ 377 w 1086"/>
                  <a:gd name="T67" fmla="*/ 355 h 1400"/>
                  <a:gd name="T68" fmla="*/ 280 w 1086"/>
                  <a:gd name="T69" fmla="*/ 627 h 1400"/>
                  <a:gd name="T70" fmla="*/ 235 w 1086"/>
                  <a:gd name="T71" fmla="*/ 1207 h 1400"/>
                  <a:gd name="T72" fmla="*/ 851 w 1086"/>
                  <a:gd name="T73" fmla="*/ 1207 h 1400"/>
                  <a:gd name="T74" fmla="*/ 781 w 1086"/>
                  <a:gd name="T75" fmla="*/ 1340 h 1400"/>
                  <a:gd name="T76" fmla="*/ 773 w 1086"/>
                  <a:gd name="T77" fmla="*/ 1268 h 1400"/>
                  <a:gd name="T78" fmla="*/ 543 w 1086"/>
                  <a:gd name="T79" fmla="*/ 1283 h 1400"/>
                  <a:gd name="T80" fmla="*/ 312 w 1086"/>
                  <a:gd name="T81" fmla="*/ 1268 h 1400"/>
                  <a:gd name="T82" fmla="*/ 304 w 1086"/>
                  <a:gd name="T83" fmla="*/ 1340 h 1400"/>
                  <a:gd name="T84" fmla="*/ 781 w 1086"/>
                  <a:gd name="T85" fmla="*/ 1340 h 1400"/>
                  <a:gd name="T86" fmla="*/ 688 w 1086"/>
                  <a:gd name="T87" fmla="*/ 312 h 1400"/>
                  <a:gd name="T88" fmla="*/ 543 w 1086"/>
                  <a:gd name="T89" fmla="*/ 65 h 1400"/>
                  <a:gd name="T90" fmla="*/ 398 w 1086"/>
                  <a:gd name="T91" fmla="*/ 312 h 1400"/>
                  <a:gd name="T92" fmla="*/ 543 w 1086"/>
                  <a:gd name="T93" fmla="*/ 344 h 1400"/>
                  <a:gd name="T94" fmla="*/ 688 w 1086"/>
                  <a:gd name="T95" fmla="*/ 312 h 1400"/>
                  <a:gd name="T96" fmla="*/ 186 w 1086"/>
                  <a:gd name="T97" fmla="*/ 1206 h 1400"/>
                  <a:gd name="T98" fmla="*/ 184 w 1086"/>
                  <a:gd name="T99" fmla="*/ 886 h 1400"/>
                  <a:gd name="T100" fmla="*/ 49 w 1086"/>
                  <a:gd name="T101" fmla="*/ 1213 h 1400"/>
                  <a:gd name="T102" fmla="*/ 186 w 1086"/>
                  <a:gd name="T103" fmla="*/ 1206 h 1400"/>
                  <a:gd name="T104" fmla="*/ 186 w 1086"/>
                  <a:gd name="T105" fmla="*/ 1206 h 1400"/>
                  <a:gd name="T106" fmla="*/ 186 w 1086"/>
                  <a:gd name="T107" fmla="*/ 1206 h 1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086" h="1400">
                    <a:moveTo>
                      <a:pt x="1086" y="1238"/>
                    </a:moveTo>
                    <a:cubicBezTo>
                      <a:pt x="1086" y="1251"/>
                      <a:pt x="1075" y="1262"/>
                      <a:pt x="1062" y="1262"/>
                    </a:cubicBezTo>
                    <a:cubicBezTo>
                      <a:pt x="978" y="1262"/>
                      <a:pt x="892" y="1253"/>
                      <a:pt x="874" y="1251"/>
                    </a:cubicBezTo>
                    <a:cubicBezTo>
                      <a:pt x="856" y="1255"/>
                      <a:pt x="838" y="1258"/>
                      <a:pt x="820" y="1261"/>
                    </a:cubicBezTo>
                    <a:cubicBezTo>
                      <a:pt x="831" y="1359"/>
                      <a:pt x="831" y="1359"/>
                      <a:pt x="831" y="1359"/>
                    </a:cubicBezTo>
                    <a:cubicBezTo>
                      <a:pt x="832" y="1365"/>
                      <a:pt x="830" y="1371"/>
                      <a:pt x="826" y="1376"/>
                    </a:cubicBezTo>
                    <a:cubicBezTo>
                      <a:pt x="822" y="1381"/>
                      <a:pt x="816" y="1385"/>
                      <a:pt x="810" y="1385"/>
                    </a:cubicBezTo>
                    <a:cubicBezTo>
                      <a:pt x="721" y="1395"/>
                      <a:pt x="632" y="1400"/>
                      <a:pt x="542" y="1400"/>
                    </a:cubicBezTo>
                    <a:cubicBezTo>
                      <a:pt x="453" y="1400"/>
                      <a:pt x="364" y="1395"/>
                      <a:pt x="275" y="1385"/>
                    </a:cubicBezTo>
                    <a:cubicBezTo>
                      <a:pt x="269" y="1385"/>
                      <a:pt x="263" y="1381"/>
                      <a:pt x="259" y="1376"/>
                    </a:cubicBezTo>
                    <a:cubicBezTo>
                      <a:pt x="255" y="1371"/>
                      <a:pt x="253" y="1365"/>
                      <a:pt x="254" y="1359"/>
                    </a:cubicBezTo>
                    <a:cubicBezTo>
                      <a:pt x="265" y="1261"/>
                      <a:pt x="265" y="1261"/>
                      <a:pt x="265" y="1261"/>
                    </a:cubicBezTo>
                    <a:cubicBezTo>
                      <a:pt x="247" y="1258"/>
                      <a:pt x="229" y="1255"/>
                      <a:pt x="212" y="1251"/>
                    </a:cubicBezTo>
                    <a:cubicBezTo>
                      <a:pt x="193" y="1253"/>
                      <a:pt x="108" y="1262"/>
                      <a:pt x="24" y="1262"/>
                    </a:cubicBezTo>
                    <a:cubicBezTo>
                      <a:pt x="11" y="1262"/>
                      <a:pt x="0" y="1251"/>
                      <a:pt x="0" y="1238"/>
                    </a:cubicBezTo>
                    <a:cubicBezTo>
                      <a:pt x="0" y="1147"/>
                      <a:pt x="34" y="1043"/>
                      <a:pt x="101" y="927"/>
                    </a:cubicBezTo>
                    <a:cubicBezTo>
                      <a:pt x="142" y="856"/>
                      <a:pt x="183" y="803"/>
                      <a:pt x="196" y="787"/>
                    </a:cubicBezTo>
                    <a:cubicBezTo>
                      <a:pt x="206" y="729"/>
                      <a:pt x="218" y="672"/>
                      <a:pt x="233" y="614"/>
                    </a:cubicBezTo>
                    <a:cubicBezTo>
                      <a:pt x="291" y="401"/>
                      <a:pt x="388" y="197"/>
                      <a:pt x="523" y="10"/>
                    </a:cubicBezTo>
                    <a:cubicBezTo>
                      <a:pt x="528" y="4"/>
                      <a:pt x="535" y="0"/>
                      <a:pt x="543" y="0"/>
                    </a:cubicBezTo>
                    <a:cubicBezTo>
                      <a:pt x="551" y="0"/>
                      <a:pt x="558" y="4"/>
                      <a:pt x="562" y="10"/>
                    </a:cubicBezTo>
                    <a:cubicBezTo>
                      <a:pt x="697" y="197"/>
                      <a:pt x="795" y="401"/>
                      <a:pt x="852" y="614"/>
                    </a:cubicBezTo>
                    <a:cubicBezTo>
                      <a:pt x="868" y="672"/>
                      <a:pt x="880" y="729"/>
                      <a:pt x="889" y="787"/>
                    </a:cubicBezTo>
                    <a:cubicBezTo>
                      <a:pt x="902" y="803"/>
                      <a:pt x="943" y="856"/>
                      <a:pt x="985" y="927"/>
                    </a:cubicBezTo>
                    <a:cubicBezTo>
                      <a:pt x="1052" y="1043"/>
                      <a:pt x="1086" y="1147"/>
                      <a:pt x="1086" y="1238"/>
                    </a:cubicBezTo>
                    <a:close/>
                    <a:moveTo>
                      <a:pt x="1037" y="1213"/>
                    </a:moveTo>
                    <a:cubicBezTo>
                      <a:pt x="1028" y="1092"/>
                      <a:pt x="954" y="964"/>
                      <a:pt x="902" y="886"/>
                    </a:cubicBezTo>
                    <a:cubicBezTo>
                      <a:pt x="912" y="993"/>
                      <a:pt x="912" y="1100"/>
                      <a:pt x="900" y="1206"/>
                    </a:cubicBezTo>
                    <a:cubicBezTo>
                      <a:pt x="929" y="1208"/>
                      <a:pt x="982" y="1212"/>
                      <a:pt x="1037" y="1213"/>
                    </a:cubicBezTo>
                    <a:close/>
                    <a:moveTo>
                      <a:pt x="851" y="1207"/>
                    </a:moveTo>
                    <a:cubicBezTo>
                      <a:pt x="874" y="1018"/>
                      <a:pt x="858" y="822"/>
                      <a:pt x="806" y="627"/>
                    </a:cubicBezTo>
                    <a:cubicBezTo>
                      <a:pt x="781" y="534"/>
                      <a:pt x="749" y="443"/>
                      <a:pt x="708" y="355"/>
                    </a:cubicBezTo>
                    <a:cubicBezTo>
                      <a:pt x="657" y="380"/>
                      <a:pt x="600" y="392"/>
                      <a:pt x="543" y="392"/>
                    </a:cubicBezTo>
                    <a:cubicBezTo>
                      <a:pt x="486" y="392"/>
                      <a:pt x="429" y="380"/>
                      <a:pt x="377" y="355"/>
                    </a:cubicBezTo>
                    <a:cubicBezTo>
                      <a:pt x="337" y="444"/>
                      <a:pt x="305" y="534"/>
                      <a:pt x="280" y="627"/>
                    </a:cubicBezTo>
                    <a:cubicBezTo>
                      <a:pt x="227" y="822"/>
                      <a:pt x="212" y="1018"/>
                      <a:pt x="235" y="1207"/>
                    </a:cubicBezTo>
                    <a:cubicBezTo>
                      <a:pt x="439" y="1245"/>
                      <a:pt x="646" y="1245"/>
                      <a:pt x="851" y="1207"/>
                    </a:cubicBezTo>
                    <a:close/>
                    <a:moveTo>
                      <a:pt x="781" y="1340"/>
                    </a:moveTo>
                    <a:cubicBezTo>
                      <a:pt x="773" y="1268"/>
                      <a:pt x="773" y="1268"/>
                      <a:pt x="773" y="1268"/>
                    </a:cubicBezTo>
                    <a:cubicBezTo>
                      <a:pt x="696" y="1278"/>
                      <a:pt x="620" y="1283"/>
                      <a:pt x="543" y="1283"/>
                    </a:cubicBezTo>
                    <a:cubicBezTo>
                      <a:pt x="466" y="1283"/>
                      <a:pt x="389" y="1278"/>
                      <a:pt x="312" y="1268"/>
                    </a:cubicBezTo>
                    <a:cubicBezTo>
                      <a:pt x="304" y="1340"/>
                      <a:pt x="304" y="1340"/>
                      <a:pt x="304" y="1340"/>
                    </a:cubicBezTo>
                    <a:cubicBezTo>
                      <a:pt x="462" y="1356"/>
                      <a:pt x="622" y="1356"/>
                      <a:pt x="781" y="1340"/>
                    </a:cubicBezTo>
                    <a:close/>
                    <a:moveTo>
                      <a:pt x="688" y="312"/>
                    </a:moveTo>
                    <a:cubicBezTo>
                      <a:pt x="647" y="227"/>
                      <a:pt x="598" y="145"/>
                      <a:pt x="543" y="65"/>
                    </a:cubicBezTo>
                    <a:cubicBezTo>
                      <a:pt x="488" y="145"/>
                      <a:pt x="439" y="227"/>
                      <a:pt x="398" y="312"/>
                    </a:cubicBezTo>
                    <a:cubicBezTo>
                      <a:pt x="443" y="333"/>
                      <a:pt x="493" y="344"/>
                      <a:pt x="543" y="344"/>
                    </a:cubicBezTo>
                    <a:cubicBezTo>
                      <a:pt x="593" y="344"/>
                      <a:pt x="643" y="333"/>
                      <a:pt x="688" y="312"/>
                    </a:cubicBezTo>
                    <a:close/>
                    <a:moveTo>
                      <a:pt x="186" y="1206"/>
                    </a:moveTo>
                    <a:cubicBezTo>
                      <a:pt x="174" y="1100"/>
                      <a:pt x="173" y="993"/>
                      <a:pt x="184" y="886"/>
                    </a:cubicBezTo>
                    <a:cubicBezTo>
                      <a:pt x="131" y="964"/>
                      <a:pt x="58" y="1093"/>
                      <a:pt x="49" y="1213"/>
                    </a:cubicBezTo>
                    <a:cubicBezTo>
                      <a:pt x="104" y="1212"/>
                      <a:pt x="157" y="1208"/>
                      <a:pt x="186" y="1206"/>
                    </a:cubicBezTo>
                    <a:close/>
                    <a:moveTo>
                      <a:pt x="186" y="1206"/>
                    </a:moveTo>
                    <a:cubicBezTo>
                      <a:pt x="186" y="1206"/>
                      <a:pt x="186" y="1206"/>
                      <a:pt x="186" y="1206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  <p:grpSp>
        <p:nvGrpSpPr>
          <p:cNvPr id="115" name="Group 114">
            <a:extLst>
              <a:ext uri="{FF2B5EF4-FFF2-40B4-BE49-F238E27FC236}">
                <a16:creationId xmlns:a16="http://schemas.microsoft.com/office/drawing/2014/main" xmlns="" id="{A9486A73-9790-459A-BB7A-D9D757DB731A}"/>
              </a:ext>
            </a:extLst>
          </p:cNvPr>
          <p:cNvGrpSpPr/>
          <p:nvPr/>
        </p:nvGrpSpPr>
        <p:grpSpPr>
          <a:xfrm>
            <a:off x="8792176" y="1367771"/>
            <a:ext cx="2633351" cy="945040"/>
            <a:chOff x="8471617" y="1319673"/>
            <a:chExt cx="2628884" cy="945040"/>
          </a:xfrm>
        </p:grpSpPr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xmlns="" id="{DF8E6535-D006-445C-8FE7-7642FE561825}"/>
                </a:ext>
              </a:extLst>
            </p:cNvPr>
            <p:cNvSpPr txBox="1"/>
            <p:nvPr/>
          </p:nvSpPr>
          <p:spPr>
            <a:xfrm>
              <a:off x="8471617" y="1741493"/>
              <a:ext cx="2628884" cy="523220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>
                <a:defRPr/>
              </a:pPr>
              <a:r>
                <a:rPr lang="en-US" sz="1400" kern="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xmlns="" id="{24F39066-CAC1-4064-904B-0E5FFB5CFDE8}"/>
                </a:ext>
              </a:extLst>
            </p:cNvPr>
            <p:cNvSpPr txBox="1"/>
            <p:nvPr/>
          </p:nvSpPr>
          <p:spPr>
            <a:xfrm>
              <a:off x="8471617" y="1319673"/>
              <a:ext cx="2628884" cy="400110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>
                <a:defRPr/>
              </a:pPr>
              <a:r>
                <a:rPr lang="en-US" sz="2000" b="1" kern="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</p:grpSp>
      <p:grpSp>
        <p:nvGrpSpPr>
          <p:cNvPr id="118" name="Group 117">
            <a:extLst>
              <a:ext uri="{FF2B5EF4-FFF2-40B4-BE49-F238E27FC236}">
                <a16:creationId xmlns:a16="http://schemas.microsoft.com/office/drawing/2014/main" xmlns="" id="{0A38984E-F68C-4A7D-9A90-2768842FE519}"/>
              </a:ext>
            </a:extLst>
          </p:cNvPr>
          <p:cNvGrpSpPr/>
          <p:nvPr/>
        </p:nvGrpSpPr>
        <p:grpSpPr>
          <a:xfrm>
            <a:off x="8792176" y="5192639"/>
            <a:ext cx="2633351" cy="945040"/>
            <a:chOff x="8471617" y="1319673"/>
            <a:chExt cx="2628884" cy="945040"/>
          </a:xfrm>
        </p:grpSpPr>
        <p:sp>
          <p:nvSpPr>
            <p:cNvPr id="119" name="TextBox 118">
              <a:extLst>
                <a:ext uri="{FF2B5EF4-FFF2-40B4-BE49-F238E27FC236}">
                  <a16:creationId xmlns:a16="http://schemas.microsoft.com/office/drawing/2014/main" xmlns="" id="{D63F5527-366A-4CE0-B27F-4E301C6AE841}"/>
                </a:ext>
              </a:extLst>
            </p:cNvPr>
            <p:cNvSpPr txBox="1"/>
            <p:nvPr/>
          </p:nvSpPr>
          <p:spPr>
            <a:xfrm>
              <a:off x="8471617" y="1741493"/>
              <a:ext cx="2628884" cy="523220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>
                <a:defRPr/>
              </a:pPr>
              <a:r>
                <a:rPr lang="en-US" sz="1400" kern="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120" name="TextBox 119">
              <a:extLst>
                <a:ext uri="{FF2B5EF4-FFF2-40B4-BE49-F238E27FC236}">
                  <a16:creationId xmlns:a16="http://schemas.microsoft.com/office/drawing/2014/main" xmlns="" id="{FD8337BB-FD90-479A-B69D-5C7C0C7EB6EC}"/>
                </a:ext>
              </a:extLst>
            </p:cNvPr>
            <p:cNvSpPr txBox="1"/>
            <p:nvPr/>
          </p:nvSpPr>
          <p:spPr>
            <a:xfrm>
              <a:off x="8471617" y="1319673"/>
              <a:ext cx="2628884" cy="400110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>
                <a:defRPr/>
              </a:pPr>
              <a:r>
                <a:rPr lang="en-US" sz="2000" b="1" kern="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</p:grpSp>
      <p:grpSp>
        <p:nvGrpSpPr>
          <p:cNvPr id="124" name="Group 123">
            <a:extLst>
              <a:ext uri="{FF2B5EF4-FFF2-40B4-BE49-F238E27FC236}">
                <a16:creationId xmlns:a16="http://schemas.microsoft.com/office/drawing/2014/main" xmlns="" id="{11475D17-EB81-4CBE-BCD5-FAB69F2415C7}"/>
              </a:ext>
            </a:extLst>
          </p:cNvPr>
          <p:cNvGrpSpPr/>
          <p:nvPr/>
        </p:nvGrpSpPr>
        <p:grpSpPr>
          <a:xfrm>
            <a:off x="9362706" y="3201289"/>
            <a:ext cx="2046222" cy="1160484"/>
            <a:chOff x="9088751" y="3319234"/>
            <a:chExt cx="2046222" cy="1160484"/>
          </a:xfrm>
        </p:grpSpPr>
        <p:sp>
          <p:nvSpPr>
            <p:cNvPr id="122" name="TextBox 121">
              <a:extLst>
                <a:ext uri="{FF2B5EF4-FFF2-40B4-BE49-F238E27FC236}">
                  <a16:creationId xmlns:a16="http://schemas.microsoft.com/office/drawing/2014/main" xmlns="" id="{E4FD617F-DFDA-4B4C-9E94-7E63C9E23C17}"/>
                </a:ext>
              </a:extLst>
            </p:cNvPr>
            <p:cNvSpPr txBox="1"/>
            <p:nvPr/>
          </p:nvSpPr>
          <p:spPr>
            <a:xfrm>
              <a:off x="9088751" y="3741054"/>
              <a:ext cx="2046222" cy="738664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>
                <a:defRPr/>
              </a:pPr>
              <a:r>
                <a:rPr lang="en-US" sz="1400" kern="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xmlns="" id="{72544DA4-E143-4FAB-A131-5E3A3B642493}"/>
                </a:ext>
              </a:extLst>
            </p:cNvPr>
            <p:cNvSpPr txBox="1"/>
            <p:nvPr/>
          </p:nvSpPr>
          <p:spPr>
            <a:xfrm>
              <a:off x="9088751" y="3319234"/>
              <a:ext cx="2046222" cy="400110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>
                <a:defRPr/>
              </a:pPr>
              <a:r>
                <a:rPr lang="en-US" sz="2000" b="1" kern="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</p:grpSp>
      <p:grpSp>
        <p:nvGrpSpPr>
          <p:cNvPr id="125" name="Group 124">
            <a:extLst>
              <a:ext uri="{FF2B5EF4-FFF2-40B4-BE49-F238E27FC236}">
                <a16:creationId xmlns:a16="http://schemas.microsoft.com/office/drawing/2014/main" xmlns="" id="{209AABCD-315E-412D-8E77-3611824FF258}"/>
              </a:ext>
            </a:extLst>
          </p:cNvPr>
          <p:cNvGrpSpPr/>
          <p:nvPr/>
        </p:nvGrpSpPr>
        <p:grpSpPr>
          <a:xfrm>
            <a:off x="898930" y="3201289"/>
            <a:ext cx="2046222" cy="1160484"/>
            <a:chOff x="9088751" y="3319234"/>
            <a:chExt cx="2046222" cy="1160484"/>
          </a:xfrm>
        </p:grpSpPr>
        <p:sp>
          <p:nvSpPr>
            <p:cNvPr id="126" name="TextBox 125">
              <a:extLst>
                <a:ext uri="{FF2B5EF4-FFF2-40B4-BE49-F238E27FC236}">
                  <a16:creationId xmlns:a16="http://schemas.microsoft.com/office/drawing/2014/main" xmlns="" id="{9E083547-0844-488C-A4B4-FB1308468CB0}"/>
                </a:ext>
              </a:extLst>
            </p:cNvPr>
            <p:cNvSpPr txBox="1"/>
            <p:nvPr/>
          </p:nvSpPr>
          <p:spPr>
            <a:xfrm>
              <a:off x="9088751" y="3741054"/>
              <a:ext cx="2046222" cy="738664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 algn="r">
                <a:defRPr/>
              </a:pPr>
              <a:r>
                <a:rPr lang="en-US" sz="1400" kern="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127" name="TextBox 126">
              <a:extLst>
                <a:ext uri="{FF2B5EF4-FFF2-40B4-BE49-F238E27FC236}">
                  <a16:creationId xmlns:a16="http://schemas.microsoft.com/office/drawing/2014/main" xmlns="" id="{0D405B52-DCCF-4A78-8A25-BCB03417BB18}"/>
                </a:ext>
              </a:extLst>
            </p:cNvPr>
            <p:cNvSpPr txBox="1"/>
            <p:nvPr/>
          </p:nvSpPr>
          <p:spPr>
            <a:xfrm>
              <a:off x="9088751" y="3319234"/>
              <a:ext cx="2046222" cy="400110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algn="r">
                <a:defRPr/>
              </a:pPr>
              <a:r>
                <a:rPr lang="en-US" sz="2000" b="1" kern="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</p:grpSp>
      <p:grpSp>
        <p:nvGrpSpPr>
          <p:cNvPr id="128" name="Group 127">
            <a:extLst>
              <a:ext uri="{FF2B5EF4-FFF2-40B4-BE49-F238E27FC236}">
                <a16:creationId xmlns:a16="http://schemas.microsoft.com/office/drawing/2014/main" xmlns="" id="{59DB374B-B91D-448A-84B8-B4D064A4A307}"/>
              </a:ext>
            </a:extLst>
          </p:cNvPr>
          <p:cNvGrpSpPr/>
          <p:nvPr/>
        </p:nvGrpSpPr>
        <p:grpSpPr>
          <a:xfrm>
            <a:off x="763298" y="1367771"/>
            <a:ext cx="2633351" cy="945040"/>
            <a:chOff x="8471617" y="1319673"/>
            <a:chExt cx="2628884" cy="945040"/>
          </a:xfrm>
        </p:grpSpPr>
        <p:sp>
          <p:nvSpPr>
            <p:cNvPr id="129" name="TextBox 128">
              <a:extLst>
                <a:ext uri="{FF2B5EF4-FFF2-40B4-BE49-F238E27FC236}">
                  <a16:creationId xmlns:a16="http://schemas.microsoft.com/office/drawing/2014/main" xmlns="" id="{E998F206-1FF8-490C-8BCD-606087907386}"/>
                </a:ext>
              </a:extLst>
            </p:cNvPr>
            <p:cNvSpPr txBox="1"/>
            <p:nvPr/>
          </p:nvSpPr>
          <p:spPr>
            <a:xfrm>
              <a:off x="8471617" y="1741493"/>
              <a:ext cx="2628884" cy="523220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 algn="r">
                <a:defRPr/>
              </a:pPr>
              <a:r>
                <a:rPr lang="en-US" sz="1400" kern="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130" name="TextBox 129">
              <a:extLst>
                <a:ext uri="{FF2B5EF4-FFF2-40B4-BE49-F238E27FC236}">
                  <a16:creationId xmlns:a16="http://schemas.microsoft.com/office/drawing/2014/main" xmlns="" id="{3E7455B6-D595-4089-8CA2-9DEE1D443775}"/>
                </a:ext>
              </a:extLst>
            </p:cNvPr>
            <p:cNvSpPr txBox="1"/>
            <p:nvPr/>
          </p:nvSpPr>
          <p:spPr>
            <a:xfrm>
              <a:off x="8471617" y="1319673"/>
              <a:ext cx="2628884" cy="400110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algn="r">
                <a:defRPr/>
              </a:pPr>
              <a:r>
                <a:rPr lang="en-US" sz="2000" b="1" kern="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</p:grpSp>
      <p:grpSp>
        <p:nvGrpSpPr>
          <p:cNvPr id="131" name="Group 130">
            <a:extLst>
              <a:ext uri="{FF2B5EF4-FFF2-40B4-BE49-F238E27FC236}">
                <a16:creationId xmlns:a16="http://schemas.microsoft.com/office/drawing/2014/main" xmlns="" id="{5D4F559B-7C1A-4AB1-81B1-5E7C4C84ED35}"/>
              </a:ext>
            </a:extLst>
          </p:cNvPr>
          <p:cNvGrpSpPr/>
          <p:nvPr/>
        </p:nvGrpSpPr>
        <p:grpSpPr>
          <a:xfrm>
            <a:off x="763298" y="5192639"/>
            <a:ext cx="2633351" cy="945040"/>
            <a:chOff x="8471617" y="1319673"/>
            <a:chExt cx="2628884" cy="945040"/>
          </a:xfrm>
        </p:grpSpPr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xmlns="" id="{E7992DB5-5229-4D2B-BF52-DA8698D4B4F1}"/>
                </a:ext>
              </a:extLst>
            </p:cNvPr>
            <p:cNvSpPr txBox="1"/>
            <p:nvPr/>
          </p:nvSpPr>
          <p:spPr>
            <a:xfrm>
              <a:off x="8471617" y="1741493"/>
              <a:ext cx="2628884" cy="523220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 algn="r">
                <a:defRPr/>
              </a:pPr>
              <a:r>
                <a:rPr lang="en-US" sz="1400" kern="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xmlns="" id="{0759B120-A166-45E4-8CF1-C4AFE97B8D86}"/>
                </a:ext>
              </a:extLst>
            </p:cNvPr>
            <p:cNvSpPr txBox="1"/>
            <p:nvPr/>
          </p:nvSpPr>
          <p:spPr>
            <a:xfrm>
              <a:off x="8471617" y="1319673"/>
              <a:ext cx="2628884" cy="400110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algn="r">
                <a:defRPr/>
              </a:pPr>
              <a:r>
                <a:rPr lang="en-US" sz="2000" b="1" kern="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679590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3256" y="7866"/>
            <a:ext cx="12119183" cy="683055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08657">
              <a:defRPr/>
            </a:pPr>
            <a:endParaRPr lang="es-UY" sz="2377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57834" y="4643780"/>
            <a:ext cx="2822861" cy="605959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08657">
              <a:defRPr/>
            </a:pPr>
            <a:r>
              <a:rPr lang="en-US" sz="2377" b="1" dirty="0">
                <a:solidFill>
                  <a:prstClr val="white"/>
                </a:solidFill>
              </a:rPr>
              <a:t>SUBSCRIBE NOW</a:t>
            </a:r>
            <a:endParaRPr lang="es-UY" sz="2377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52502" y="4031394"/>
            <a:ext cx="1833657" cy="738514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0888" tIns="45444" rIns="90888" bIns="45444" numCol="1" anchor="t" anchorCtr="0" compatLnSpc="1">
            <a:prstTxWarp prst="textNoShape">
              <a:avLst/>
            </a:prstTxWarp>
          </a:bodyPr>
          <a:lstStyle/>
          <a:p>
            <a:pPr defTabSz="908657">
              <a:defRPr/>
            </a:pPr>
            <a:endParaRPr lang="en-US" sz="2377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2716" y="3362657"/>
            <a:ext cx="4131541" cy="3365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08657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59135" y="724636"/>
            <a:ext cx="4298717" cy="3557461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0888" tIns="45444" rIns="90888" bIns="45444" numCol="1" anchor="t" anchorCtr="0" compatLnSpc="1">
              <a:prstTxWarp prst="textNoShape">
                <a:avLst/>
              </a:prstTxWarp>
            </a:bodyPr>
            <a:lstStyle/>
            <a:p>
              <a:pPr algn="ctr" defTabSz="908657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888" tIns="45444" rIns="90888" bIns="45444" numCol="1" anchor="t" anchorCtr="0" compatLnSpc="1">
              <a:prstTxWarp prst="textNoShape">
                <a:avLst/>
              </a:prstTxWarp>
            </a:bodyPr>
            <a:lstStyle/>
            <a:p>
              <a:pPr algn="ctr" defTabSz="908657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888" tIns="45444" rIns="90888" bIns="45444" numCol="1" anchor="t" anchorCtr="0" compatLnSpc="1">
              <a:prstTxWarp prst="textNoShape">
                <a:avLst/>
              </a:prstTxWarp>
            </a:bodyPr>
            <a:lstStyle/>
            <a:p>
              <a:pPr algn="ctr" defTabSz="908657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888" tIns="45444" rIns="90888" bIns="45444" numCol="1" anchor="t" anchorCtr="0" compatLnSpc="1">
              <a:prstTxWarp prst="textNoShape">
                <a:avLst/>
              </a:prstTxWarp>
            </a:bodyPr>
            <a:lstStyle/>
            <a:p>
              <a:pPr algn="ctr" defTabSz="908657">
                <a:defRPr/>
              </a:pPr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888" tIns="45444" rIns="90888" bIns="45444" numCol="1" anchor="t" anchorCtr="0" compatLnSpc="1">
              <a:prstTxWarp prst="textNoShape">
                <a:avLst/>
              </a:prstTxWarp>
            </a:bodyPr>
            <a:lstStyle/>
            <a:p>
              <a:pPr algn="ctr" defTabSz="908657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888" tIns="45444" rIns="90888" bIns="45444" numCol="1" anchor="t" anchorCtr="0" compatLnSpc="1">
              <a:prstTxWarp prst="textNoShape">
                <a:avLst/>
              </a:prstTxWarp>
            </a:bodyPr>
            <a:lstStyle/>
            <a:p>
              <a:pPr algn="ctr" defTabSz="908657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888" tIns="45444" rIns="90888" bIns="45444" numCol="1" anchor="t" anchorCtr="0" compatLnSpc="1">
              <a:prstTxWarp prst="textNoShape">
                <a:avLst/>
              </a:prstTxWarp>
            </a:bodyPr>
            <a:lstStyle/>
            <a:p>
              <a:pPr algn="ctr" defTabSz="908657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09717" y="5332493"/>
            <a:ext cx="2533972" cy="3022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08657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67432" y="4843180"/>
            <a:ext cx="4693583" cy="902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8741" indent="-168741" defTabSz="908657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8741" indent="-168741" defTabSz="908657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8741" indent="-168741" defTabSz="908657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67445" y="4463074"/>
            <a:ext cx="5881473" cy="367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08657">
              <a:defRPr/>
            </a:pPr>
            <a:r>
              <a:rPr lang="en-US" sz="1778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32" y="6107931"/>
            <a:ext cx="12119183" cy="671888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69614" y="1850584"/>
            <a:ext cx="5557755" cy="1360760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08384">
              <a:defRPr/>
            </a:pPr>
            <a:endParaRPr lang="es-UY" sz="2377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7538" y="777257"/>
            <a:ext cx="2775171" cy="525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46756" y="2012332"/>
            <a:ext cx="3603483" cy="8260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08384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08384">
              <a:defRPr/>
            </a:pPr>
            <a:r>
              <a:rPr lang="en-US" sz="3177" b="1" kern="0" dirty="0">
                <a:solidFill>
                  <a:prstClr val="white"/>
                </a:solidFill>
              </a:rPr>
              <a:t>FREEBUNDLE15</a:t>
            </a:r>
            <a:endParaRPr lang="es-UY" sz="2377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48909" y="1383454"/>
            <a:ext cx="4999164" cy="33661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08384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46446" y="889425"/>
            <a:ext cx="3934348" cy="2299760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0912" tIns="45456" rIns="90912" bIns="45456" numCol="1" anchor="t" anchorCtr="0" compatLnSpc="1">
            <a:prstTxWarp prst="textNoShape">
              <a:avLst/>
            </a:prstTxWarp>
          </a:bodyPr>
          <a:lstStyle/>
          <a:p>
            <a:pPr defTabSz="908657">
              <a:defRPr/>
            </a:pPr>
            <a:endParaRPr lang="en-US" sz="1100" dirty="0">
              <a:solidFill>
                <a:prstClr val="black"/>
              </a:solidFill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="" xmlns:a16="http://schemas.microsoft.com/office/drawing/2014/main" id="{B631C39F-0C3B-4018-A0F4-91E316074AF5}"/>
              </a:ext>
            </a:extLst>
          </p:cNvPr>
          <p:cNvSpPr txBox="1"/>
          <p:nvPr/>
        </p:nvSpPr>
        <p:spPr>
          <a:xfrm>
            <a:off x="2678108" y="2751998"/>
            <a:ext cx="525106" cy="4593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212058">
              <a:defRPr/>
            </a:pPr>
            <a:r>
              <a:rPr lang="en-GB" sz="2381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01</a:t>
            </a:r>
            <a:endParaRPr lang="en-IN" sz="2381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6" name="Freeform 49">
            <a:extLst>
              <a:ext uri="{FF2B5EF4-FFF2-40B4-BE49-F238E27FC236}">
                <a16:creationId xmlns="" xmlns:a16="http://schemas.microsoft.com/office/drawing/2014/main" id="{4DEB1D6B-AE3A-41D7-B789-9FDB664A240B}"/>
              </a:ext>
            </a:extLst>
          </p:cNvPr>
          <p:cNvSpPr>
            <a:spLocks noEditPoints="1"/>
          </p:cNvSpPr>
          <p:nvPr/>
        </p:nvSpPr>
        <p:spPr bwMode="auto">
          <a:xfrm>
            <a:off x="2037181" y="2311879"/>
            <a:ext cx="268450" cy="368350"/>
          </a:xfrm>
          <a:custGeom>
            <a:avLst/>
            <a:gdLst>
              <a:gd name="T0" fmla="*/ 2306 w 3073"/>
              <a:gd name="T1" fmla="*/ 2317 h 3260"/>
              <a:gd name="T2" fmla="*/ 2111 w 3073"/>
              <a:gd name="T3" fmla="*/ 2516 h 3260"/>
              <a:gd name="T4" fmla="*/ 2079 w 3073"/>
              <a:gd name="T5" fmla="*/ 2807 h 3260"/>
              <a:gd name="T6" fmla="*/ 2234 w 3073"/>
              <a:gd name="T7" fmla="*/ 3052 h 3260"/>
              <a:gd name="T8" fmla="*/ 2491 w 3073"/>
              <a:gd name="T9" fmla="*/ 3150 h 3260"/>
              <a:gd name="T10" fmla="*/ 2755 w 3073"/>
              <a:gd name="T11" fmla="*/ 3080 h 3260"/>
              <a:gd name="T12" fmla="*/ 2936 w 3073"/>
              <a:gd name="T13" fmla="*/ 2854 h 3260"/>
              <a:gd name="T14" fmla="*/ 2936 w 3073"/>
              <a:gd name="T15" fmla="*/ 2562 h 3260"/>
              <a:gd name="T16" fmla="*/ 2760 w 3073"/>
              <a:gd name="T17" fmla="*/ 2338 h 3260"/>
              <a:gd name="T18" fmla="*/ 2514 w 3073"/>
              <a:gd name="T19" fmla="*/ 2266 h 3260"/>
              <a:gd name="T20" fmla="*/ 319 w 3073"/>
              <a:gd name="T21" fmla="*/ 1255 h 3260"/>
              <a:gd name="T22" fmla="*/ 138 w 3073"/>
              <a:gd name="T23" fmla="*/ 1479 h 3260"/>
              <a:gd name="T24" fmla="*/ 138 w 3073"/>
              <a:gd name="T25" fmla="*/ 1776 h 3260"/>
              <a:gd name="T26" fmla="*/ 319 w 3073"/>
              <a:gd name="T27" fmla="*/ 2001 h 3260"/>
              <a:gd name="T28" fmla="*/ 611 w 3073"/>
              <a:gd name="T29" fmla="*/ 2067 h 3260"/>
              <a:gd name="T30" fmla="*/ 875 w 3073"/>
              <a:gd name="T31" fmla="*/ 1941 h 3260"/>
              <a:gd name="T32" fmla="*/ 1003 w 3073"/>
              <a:gd name="T33" fmla="*/ 1679 h 3260"/>
              <a:gd name="T34" fmla="*/ 936 w 3073"/>
              <a:gd name="T35" fmla="*/ 1391 h 3260"/>
              <a:gd name="T36" fmla="*/ 709 w 3073"/>
              <a:gd name="T37" fmla="*/ 1211 h 3260"/>
              <a:gd name="T38" fmla="*/ 2412 w 3073"/>
              <a:gd name="T39" fmla="*/ 122 h 3260"/>
              <a:gd name="T40" fmla="*/ 2166 w 3073"/>
              <a:gd name="T41" fmla="*/ 277 h 3260"/>
              <a:gd name="T42" fmla="*/ 2067 w 3073"/>
              <a:gd name="T43" fmla="*/ 553 h 3260"/>
              <a:gd name="T44" fmla="*/ 2166 w 3073"/>
              <a:gd name="T45" fmla="*/ 829 h 3260"/>
              <a:gd name="T46" fmla="*/ 2412 w 3073"/>
              <a:gd name="T47" fmla="*/ 983 h 3260"/>
              <a:gd name="T48" fmla="*/ 2710 w 3073"/>
              <a:gd name="T49" fmla="*/ 950 h 3260"/>
              <a:gd name="T50" fmla="*/ 2915 w 3073"/>
              <a:gd name="T51" fmla="*/ 747 h 3260"/>
              <a:gd name="T52" fmla="*/ 2950 w 3073"/>
              <a:gd name="T53" fmla="*/ 452 h 3260"/>
              <a:gd name="T54" fmla="*/ 2793 w 3073"/>
              <a:gd name="T55" fmla="*/ 209 h 3260"/>
              <a:gd name="T56" fmla="*/ 2514 w 3073"/>
              <a:gd name="T57" fmla="*/ 111 h 3260"/>
              <a:gd name="T58" fmla="*/ 2796 w 3073"/>
              <a:gd name="T59" fmla="*/ 76 h 3260"/>
              <a:gd name="T60" fmla="*/ 3023 w 3073"/>
              <a:gd name="T61" fmla="*/ 325 h 3260"/>
              <a:gd name="T62" fmla="*/ 3060 w 3073"/>
              <a:gd name="T63" fmla="*/ 671 h 3260"/>
              <a:gd name="T64" fmla="*/ 2888 w 3073"/>
              <a:gd name="T65" fmla="*/ 963 h 3260"/>
              <a:gd name="T66" fmla="*/ 2574 w 3073"/>
              <a:gd name="T67" fmla="*/ 1103 h 3260"/>
              <a:gd name="T68" fmla="*/ 2241 w 3073"/>
              <a:gd name="T69" fmla="*/ 1035 h 3260"/>
              <a:gd name="T70" fmla="*/ 1078 w 3073"/>
              <a:gd name="T71" fmla="*/ 1424 h 3260"/>
              <a:gd name="T72" fmla="*/ 1107 w 3073"/>
              <a:gd name="T73" fmla="*/ 1733 h 3260"/>
              <a:gd name="T74" fmla="*/ 2119 w 3073"/>
              <a:gd name="T75" fmla="*/ 2317 h 3260"/>
              <a:gd name="T76" fmla="*/ 2389 w 3073"/>
              <a:gd name="T77" fmla="*/ 2169 h 3260"/>
              <a:gd name="T78" fmla="*/ 2688 w 3073"/>
              <a:gd name="T79" fmla="*/ 2183 h 3260"/>
              <a:gd name="T80" fmla="*/ 2947 w 3073"/>
              <a:gd name="T81" fmla="*/ 2358 h 3260"/>
              <a:gd name="T82" fmla="*/ 3070 w 3073"/>
              <a:gd name="T83" fmla="*/ 2653 h 3260"/>
              <a:gd name="T84" fmla="*/ 3007 w 3073"/>
              <a:gd name="T85" fmla="*/ 2968 h 3260"/>
              <a:gd name="T86" fmla="*/ 2790 w 3073"/>
              <a:gd name="T87" fmla="*/ 3189 h 3260"/>
              <a:gd name="T88" fmla="*/ 2514 w 3073"/>
              <a:gd name="T89" fmla="*/ 3260 h 3260"/>
              <a:gd name="T90" fmla="*/ 2238 w 3073"/>
              <a:gd name="T91" fmla="*/ 3189 h 3260"/>
              <a:gd name="T92" fmla="*/ 2021 w 3073"/>
              <a:gd name="T93" fmla="*/ 2968 h 3260"/>
              <a:gd name="T94" fmla="*/ 1957 w 3073"/>
              <a:gd name="T95" fmla="*/ 2656 h 3260"/>
              <a:gd name="T96" fmla="*/ 958 w 3073"/>
              <a:gd name="T97" fmla="*/ 2014 h 3260"/>
              <a:gd name="T98" fmla="*/ 673 w 3073"/>
              <a:gd name="T99" fmla="*/ 2169 h 3260"/>
              <a:gd name="T100" fmla="*/ 329 w 3073"/>
              <a:gd name="T101" fmla="*/ 2131 h 3260"/>
              <a:gd name="T102" fmla="*/ 77 w 3073"/>
              <a:gd name="T103" fmla="*/ 1907 h 3260"/>
              <a:gd name="T104" fmla="*/ 4 w 3073"/>
              <a:gd name="T105" fmla="*/ 1568 h 3260"/>
              <a:gd name="T106" fmla="*/ 144 w 3073"/>
              <a:gd name="T107" fmla="*/ 1258 h 3260"/>
              <a:gd name="T108" fmla="*/ 440 w 3073"/>
              <a:gd name="T109" fmla="*/ 1088 h 3260"/>
              <a:gd name="T110" fmla="*/ 779 w 3073"/>
              <a:gd name="T111" fmla="*/ 1120 h 3260"/>
              <a:gd name="T112" fmla="*/ 1026 w 3073"/>
              <a:gd name="T113" fmla="*/ 1325 h 3260"/>
              <a:gd name="T114" fmla="*/ 1958 w 3073"/>
              <a:gd name="T115" fmla="*/ 493 h 3260"/>
              <a:gd name="T116" fmla="*/ 2099 w 3073"/>
              <a:gd name="T117" fmla="*/ 183 h 3260"/>
              <a:gd name="T118" fmla="*/ 2394 w 3073"/>
              <a:gd name="T119" fmla="*/ 14 h 3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073" h="3260">
                <a:moveTo>
                  <a:pt x="2514" y="2266"/>
                </a:moveTo>
                <a:lnTo>
                  <a:pt x="2472" y="2268"/>
                </a:lnTo>
                <a:lnTo>
                  <a:pt x="2429" y="2274"/>
                </a:lnTo>
                <a:lnTo>
                  <a:pt x="2387" y="2284"/>
                </a:lnTo>
                <a:lnTo>
                  <a:pt x="2346" y="2298"/>
                </a:lnTo>
                <a:lnTo>
                  <a:pt x="2306" y="2317"/>
                </a:lnTo>
                <a:lnTo>
                  <a:pt x="2268" y="2338"/>
                </a:lnTo>
                <a:lnTo>
                  <a:pt x="2232" y="2365"/>
                </a:lnTo>
                <a:lnTo>
                  <a:pt x="2198" y="2395"/>
                </a:lnTo>
                <a:lnTo>
                  <a:pt x="2165" y="2433"/>
                </a:lnTo>
                <a:lnTo>
                  <a:pt x="2136" y="2473"/>
                </a:lnTo>
                <a:lnTo>
                  <a:pt x="2111" y="2516"/>
                </a:lnTo>
                <a:lnTo>
                  <a:pt x="2092" y="2562"/>
                </a:lnTo>
                <a:lnTo>
                  <a:pt x="2079" y="2609"/>
                </a:lnTo>
                <a:lnTo>
                  <a:pt x="2070" y="2657"/>
                </a:lnTo>
                <a:lnTo>
                  <a:pt x="2067" y="2708"/>
                </a:lnTo>
                <a:lnTo>
                  <a:pt x="2070" y="2758"/>
                </a:lnTo>
                <a:lnTo>
                  <a:pt x="2079" y="2807"/>
                </a:lnTo>
                <a:lnTo>
                  <a:pt x="2092" y="2854"/>
                </a:lnTo>
                <a:lnTo>
                  <a:pt x="2111" y="2899"/>
                </a:lnTo>
                <a:lnTo>
                  <a:pt x="2136" y="2942"/>
                </a:lnTo>
                <a:lnTo>
                  <a:pt x="2165" y="2983"/>
                </a:lnTo>
                <a:lnTo>
                  <a:pt x="2198" y="3020"/>
                </a:lnTo>
                <a:lnTo>
                  <a:pt x="2234" y="3052"/>
                </a:lnTo>
                <a:lnTo>
                  <a:pt x="2274" y="3080"/>
                </a:lnTo>
                <a:lnTo>
                  <a:pt x="2314" y="3103"/>
                </a:lnTo>
                <a:lnTo>
                  <a:pt x="2357" y="3122"/>
                </a:lnTo>
                <a:lnTo>
                  <a:pt x="2400" y="3135"/>
                </a:lnTo>
                <a:lnTo>
                  <a:pt x="2446" y="3144"/>
                </a:lnTo>
                <a:lnTo>
                  <a:pt x="2491" y="3150"/>
                </a:lnTo>
                <a:lnTo>
                  <a:pt x="2537" y="3150"/>
                </a:lnTo>
                <a:lnTo>
                  <a:pt x="2583" y="3144"/>
                </a:lnTo>
                <a:lnTo>
                  <a:pt x="2627" y="3135"/>
                </a:lnTo>
                <a:lnTo>
                  <a:pt x="2672" y="3122"/>
                </a:lnTo>
                <a:lnTo>
                  <a:pt x="2714" y="3103"/>
                </a:lnTo>
                <a:lnTo>
                  <a:pt x="2755" y="3080"/>
                </a:lnTo>
                <a:lnTo>
                  <a:pt x="2794" y="3052"/>
                </a:lnTo>
                <a:lnTo>
                  <a:pt x="2830" y="3020"/>
                </a:lnTo>
                <a:lnTo>
                  <a:pt x="2864" y="2983"/>
                </a:lnTo>
                <a:lnTo>
                  <a:pt x="2893" y="2942"/>
                </a:lnTo>
                <a:lnTo>
                  <a:pt x="2917" y="2899"/>
                </a:lnTo>
                <a:lnTo>
                  <a:pt x="2936" y="2854"/>
                </a:lnTo>
                <a:lnTo>
                  <a:pt x="2950" y="2807"/>
                </a:lnTo>
                <a:lnTo>
                  <a:pt x="2958" y="2758"/>
                </a:lnTo>
                <a:lnTo>
                  <a:pt x="2961" y="2708"/>
                </a:lnTo>
                <a:lnTo>
                  <a:pt x="2958" y="2657"/>
                </a:lnTo>
                <a:lnTo>
                  <a:pt x="2950" y="2609"/>
                </a:lnTo>
                <a:lnTo>
                  <a:pt x="2936" y="2562"/>
                </a:lnTo>
                <a:lnTo>
                  <a:pt x="2917" y="2516"/>
                </a:lnTo>
                <a:lnTo>
                  <a:pt x="2893" y="2473"/>
                </a:lnTo>
                <a:lnTo>
                  <a:pt x="2864" y="2433"/>
                </a:lnTo>
                <a:lnTo>
                  <a:pt x="2830" y="2395"/>
                </a:lnTo>
                <a:lnTo>
                  <a:pt x="2796" y="2365"/>
                </a:lnTo>
                <a:lnTo>
                  <a:pt x="2760" y="2338"/>
                </a:lnTo>
                <a:lnTo>
                  <a:pt x="2722" y="2317"/>
                </a:lnTo>
                <a:lnTo>
                  <a:pt x="2682" y="2298"/>
                </a:lnTo>
                <a:lnTo>
                  <a:pt x="2642" y="2284"/>
                </a:lnTo>
                <a:lnTo>
                  <a:pt x="2599" y="2274"/>
                </a:lnTo>
                <a:lnTo>
                  <a:pt x="2557" y="2268"/>
                </a:lnTo>
                <a:lnTo>
                  <a:pt x="2514" y="2266"/>
                </a:lnTo>
                <a:close/>
                <a:moveTo>
                  <a:pt x="559" y="1186"/>
                </a:moveTo>
                <a:lnTo>
                  <a:pt x="507" y="1189"/>
                </a:lnTo>
                <a:lnTo>
                  <a:pt x="456" y="1197"/>
                </a:lnTo>
                <a:lnTo>
                  <a:pt x="408" y="1211"/>
                </a:lnTo>
                <a:lnTo>
                  <a:pt x="363" y="1231"/>
                </a:lnTo>
                <a:lnTo>
                  <a:pt x="319" y="1255"/>
                </a:lnTo>
                <a:lnTo>
                  <a:pt x="280" y="1283"/>
                </a:lnTo>
                <a:lnTo>
                  <a:pt x="244" y="1315"/>
                </a:lnTo>
                <a:lnTo>
                  <a:pt x="210" y="1352"/>
                </a:lnTo>
                <a:lnTo>
                  <a:pt x="181" y="1391"/>
                </a:lnTo>
                <a:lnTo>
                  <a:pt x="158" y="1434"/>
                </a:lnTo>
                <a:lnTo>
                  <a:pt x="138" y="1479"/>
                </a:lnTo>
                <a:lnTo>
                  <a:pt x="124" y="1526"/>
                </a:lnTo>
                <a:lnTo>
                  <a:pt x="115" y="1576"/>
                </a:lnTo>
                <a:lnTo>
                  <a:pt x="112" y="1628"/>
                </a:lnTo>
                <a:lnTo>
                  <a:pt x="115" y="1679"/>
                </a:lnTo>
                <a:lnTo>
                  <a:pt x="124" y="1729"/>
                </a:lnTo>
                <a:lnTo>
                  <a:pt x="138" y="1776"/>
                </a:lnTo>
                <a:lnTo>
                  <a:pt x="158" y="1823"/>
                </a:lnTo>
                <a:lnTo>
                  <a:pt x="181" y="1865"/>
                </a:lnTo>
                <a:lnTo>
                  <a:pt x="210" y="1905"/>
                </a:lnTo>
                <a:lnTo>
                  <a:pt x="244" y="1941"/>
                </a:lnTo>
                <a:lnTo>
                  <a:pt x="280" y="1972"/>
                </a:lnTo>
                <a:lnTo>
                  <a:pt x="319" y="2001"/>
                </a:lnTo>
                <a:lnTo>
                  <a:pt x="363" y="2025"/>
                </a:lnTo>
                <a:lnTo>
                  <a:pt x="408" y="2044"/>
                </a:lnTo>
                <a:lnTo>
                  <a:pt x="456" y="2058"/>
                </a:lnTo>
                <a:lnTo>
                  <a:pt x="507" y="2067"/>
                </a:lnTo>
                <a:lnTo>
                  <a:pt x="559" y="2070"/>
                </a:lnTo>
                <a:lnTo>
                  <a:pt x="611" y="2067"/>
                </a:lnTo>
                <a:lnTo>
                  <a:pt x="661" y="2058"/>
                </a:lnTo>
                <a:lnTo>
                  <a:pt x="709" y="2044"/>
                </a:lnTo>
                <a:lnTo>
                  <a:pt x="756" y="2025"/>
                </a:lnTo>
                <a:lnTo>
                  <a:pt x="798" y="2001"/>
                </a:lnTo>
                <a:lnTo>
                  <a:pt x="839" y="1972"/>
                </a:lnTo>
                <a:lnTo>
                  <a:pt x="875" y="1941"/>
                </a:lnTo>
                <a:lnTo>
                  <a:pt x="907" y="1905"/>
                </a:lnTo>
                <a:lnTo>
                  <a:pt x="936" y="1865"/>
                </a:lnTo>
                <a:lnTo>
                  <a:pt x="960" y="1823"/>
                </a:lnTo>
                <a:lnTo>
                  <a:pt x="980" y="1776"/>
                </a:lnTo>
                <a:lnTo>
                  <a:pt x="994" y="1729"/>
                </a:lnTo>
                <a:lnTo>
                  <a:pt x="1003" y="1679"/>
                </a:lnTo>
                <a:lnTo>
                  <a:pt x="1006" y="1628"/>
                </a:lnTo>
                <a:lnTo>
                  <a:pt x="1003" y="1576"/>
                </a:lnTo>
                <a:lnTo>
                  <a:pt x="994" y="1526"/>
                </a:lnTo>
                <a:lnTo>
                  <a:pt x="980" y="1479"/>
                </a:lnTo>
                <a:lnTo>
                  <a:pt x="960" y="1434"/>
                </a:lnTo>
                <a:lnTo>
                  <a:pt x="936" y="1391"/>
                </a:lnTo>
                <a:lnTo>
                  <a:pt x="907" y="1352"/>
                </a:lnTo>
                <a:lnTo>
                  <a:pt x="875" y="1315"/>
                </a:lnTo>
                <a:lnTo>
                  <a:pt x="839" y="1283"/>
                </a:lnTo>
                <a:lnTo>
                  <a:pt x="798" y="1255"/>
                </a:lnTo>
                <a:lnTo>
                  <a:pt x="756" y="1231"/>
                </a:lnTo>
                <a:lnTo>
                  <a:pt x="709" y="1211"/>
                </a:lnTo>
                <a:lnTo>
                  <a:pt x="661" y="1197"/>
                </a:lnTo>
                <a:lnTo>
                  <a:pt x="611" y="1189"/>
                </a:lnTo>
                <a:lnTo>
                  <a:pt x="559" y="1186"/>
                </a:lnTo>
                <a:close/>
                <a:moveTo>
                  <a:pt x="2514" y="111"/>
                </a:moveTo>
                <a:lnTo>
                  <a:pt x="2462" y="114"/>
                </a:lnTo>
                <a:lnTo>
                  <a:pt x="2412" y="122"/>
                </a:lnTo>
                <a:lnTo>
                  <a:pt x="2364" y="137"/>
                </a:lnTo>
                <a:lnTo>
                  <a:pt x="2318" y="156"/>
                </a:lnTo>
                <a:lnTo>
                  <a:pt x="2275" y="180"/>
                </a:lnTo>
                <a:lnTo>
                  <a:pt x="2235" y="209"/>
                </a:lnTo>
                <a:lnTo>
                  <a:pt x="2198" y="240"/>
                </a:lnTo>
                <a:lnTo>
                  <a:pt x="2166" y="277"/>
                </a:lnTo>
                <a:lnTo>
                  <a:pt x="2137" y="316"/>
                </a:lnTo>
                <a:lnTo>
                  <a:pt x="2113" y="359"/>
                </a:lnTo>
                <a:lnTo>
                  <a:pt x="2093" y="404"/>
                </a:lnTo>
                <a:lnTo>
                  <a:pt x="2079" y="452"/>
                </a:lnTo>
                <a:lnTo>
                  <a:pt x="2070" y="502"/>
                </a:lnTo>
                <a:lnTo>
                  <a:pt x="2067" y="553"/>
                </a:lnTo>
                <a:lnTo>
                  <a:pt x="2070" y="604"/>
                </a:lnTo>
                <a:lnTo>
                  <a:pt x="2079" y="655"/>
                </a:lnTo>
                <a:lnTo>
                  <a:pt x="2093" y="702"/>
                </a:lnTo>
                <a:lnTo>
                  <a:pt x="2113" y="747"/>
                </a:lnTo>
                <a:lnTo>
                  <a:pt x="2137" y="790"/>
                </a:lnTo>
                <a:lnTo>
                  <a:pt x="2166" y="829"/>
                </a:lnTo>
                <a:lnTo>
                  <a:pt x="2198" y="865"/>
                </a:lnTo>
                <a:lnTo>
                  <a:pt x="2235" y="898"/>
                </a:lnTo>
                <a:lnTo>
                  <a:pt x="2275" y="926"/>
                </a:lnTo>
                <a:lnTo>
                  <a:pt x="2318" y="950"/>
                </a:lnTo>
                <a:lnTo>
                  <a:pt x="2364" y="969"/>
                </a:lnTo>
                <a:lnTo>
                  <a:pt x="2412" y="983"/>
                </a:lnTo>
                <a:lnTo>
                  <a:pt x="2462" y="992"/>
                </a:lnTo>
                <a:lnTo>
                  <a:pt x="2514" y="995"/>
                </a:lnTo>
                <a:lnTo>
                  <a:pt x="2566" y="992"/>
                </a:lnTo>
                <a:lnTo>
                  <a:pt x="2617" y="983"/>
                </a:lnTo>
                <a:lnTo>
                  <a:pt x="2665" y="969"/>
                </a:lnTo>
                <a:lnTo>
                  <a:pt x="2710" y="950"/>
                </a:lnTo>
                <a:lnTo>
                  <a:pt x="2754" y="926"/>
                </a:lnTo>
                <a:lnTo>
                  <a:pt x="2793" y="898"/>
                </a:lnTo>
                <a:lnTo>
                  <a:pt x="2830" y="865"/>
                </a:lnTo>
                <a:lnTo>
                  <a:pt x="2863" y="829"/>
                </a:lnTo>
                <a:lnTo>
                  <a:pt x="2892" y="790"/>
                </a:lnTo>
                <a:lnTo>
                  <a:pt x="2915" y="747"/>
                </a:lnTo>
                <a:lnTo>
                  <a:pt x="2935" y="702"/>
                </a:lnTo>
                <a:lnTo>
                  <a:pt x="2950" y="655"/>
                </a:lnTo>
                <a:lnTo>
                  <a:pt x="2958" y="604"/>
                </a:lnTo>
                <a:lnTo>
                  <a:pt x="2961" y="553"/>
                </a:lnTo>
                <a:lnTo>
                  <a:pt x="2958" y="502"/>
                </a:lnTo>
                <a:lnTo>
                  <a:pt x="2950" y="452"/>
                </a:lnTo>
                <a:lnTo>
                  <a:pt x="2935" y="404"/>
                </a:lnTo>
                <a:lnTo>
                  <a:pt x="2915" y="359"/>
                </a:lnTo>
                <a:lnTo>
                  <a:pt x="2892" y="316"/>
                </a:lnTo>
                <a:lnTo>
                  <a:pt x="2863" y="277"/>
                </a:lnTo>
                <a:lnTo>
                  <a:pt x="2830" y="240"/>
                </a:lnTo>
                <a:lnTo>
                  <a:pt x="2793" y="209"/>
                </a:lnTo>
                <a:lnTo>
                  <a:pt x="2754" y="180"/>
                </a:lnTo>
                <a:lnTo>
                  <a:pt x="2710" y="156"/>
                </a:lnTo>
                <a:lnTo>
                  <a:pt x="2665" y="137"/>
                </a:lnTo>
                <a:lnTo>
                  <a:pt x="2617" y="122"/>
                </a:lnTo>
                <a:lnTo>
                  <a:pt x="2566" y="114"/>
                </a:lnTo>
                <a:lnTo>
                  <a:pt x="2514" y="111"/>
                </a:lnTo>
                <a:close/>
                <a:moveTo>
                  <a:pt x="2514" y="0"/>
                </a:moveTo>
                <a:lnTo>
                  <a:pt x="2574" y="3"/>
                </a:lnTo>
                <a:lnTo>
                  <a:pt x="2633" y="14"/>
                </a:lnTo>
                <a:lnTo>
                  <a:pt x="2690" y="29"/>
                </a:lnTo>
                <a:lnTo>
                  <a:pt x="2744" y="50"/>
                </a:lnTo>
                <a:lnTo>
                  <a:pt x="2796" y="76"/>
                </a:lnTo>
                <a:lnTo>
                  <a:pt x="2844" y="107"/>
                </a:lnTo>
                <a:lnTo>
                  <a:pt x="2888" y="143"/>
                </a:lnTo>
                <a:lnTo>
                  <a:pt x="2929" y="183"/>
                </a:lnTo>
                <a:lnTo>
                  <a:pt x="2965" y="227"/>
                </a:lnTo>
                <a:lnTo>
                  <a:pt x="2996" y="274"/>
                </a:lnTo>
                <a:lnTo>
                  <a:pt x="3023" y="325"/>
                </a:lnTo>
                <a:lnTo>
                  <a:pt x="3044" y="379"/>
                </a:lnTo>
                <a:lnTo>
                  <a:pt x="3060" y="435"/>
                </a:lnTo>
                <a:lnTo>
                  <a:pt x="3069" y="493"/>
                </a:lnTo>
                <a:lnTo>
                  <a:pt x="3073" y="553"/>
                </a:lnTo>
                <a:lnTo>
                  <a:pt x="3069" y="614"/>
                </a:lnTo>
                <a:lnTo>
                  <a:pt x="3060" y="671"/>
                </a:lnTo>
                <a:lnTo>
                  <a:pt x="3044" y="727"/>
                </a:lnTo>
                <a:lnTo>
                  <a:pt x="3023" y="781"/>
                </a:lnTo>
                <a:lnTo>
                  <a:pt x="2996" y="832"/>
                </a:lnTo>
                <a:lnTo>
                  <a:pt x="2965" y="879"/>
                </a:lnTo>
                <a:lnTo>
                  <a:pt x="2929" y="923"/>
                </a:lnTo>
                <a:lnTo>
                  <a:pt x="2888" y="963"/>
                </a:lnTo>
                <a:lnTo>
                  <a:pt x="2844" y="999"/>
                </a:lnTo>
                <a:lnTo>
                  <a:pt x="2796" y="1030"/>
                </a:lnTo>
                <a:lnTo>
                  <a:pt x="2744" y="1057"/>
                </a:lnTo>
                <a:lnTo>
                  <a:pt x="2690" y="1077"/>
                </a:lnTo>
                <a:lnTo>
                  <a:pt x="2633" y="1092"/>
                </a:lnTo>
                <a:lnTo>
                  <a:pt x="2574" y="1103"/>
                </a:lnTo>
                <a:lnTo>
                  <a:pt x="2514" y="1106"/>
                </a:lnTo>
                <a:lnTo>
                  <a:pt x="2455" y="1103"/>
                </a:lnTo>
                <a:lnTo>
                  <a:pt x="2398" y="1094"/>
                </a:lnTo>
                <a:lnTo>
                  <a:pt x="2344" y="1079"/>
                </a:lnTo>
                <a:lnTo>
                  <a:pt x="2291" y="1060"/>
                </a:lnTo>
                <a:lnTo>
                  <a:pt x="2241" y="1035"/>
                </a:lnTo>
                <a:lnTo>
                  <a:pt x="2195" y="1005"/>
                </a:lnTo>
                <a:lnTo>
                  <a:pt x="2151" y="973"/>
                </a:lnTo>
                <a:lnTo>
                  <a:pt x="2111" y="935"/>
                </a:lnTo>
                <a:lnTo>
                  <a:pt x="2076" y="894"/>
                </a:lnTo>
                <a:lnTo>
                  <a:pt x="2043" y="848"/>
                </a:lnTo>
                <a:lnTo>
                  <a:pt x="1078" y="1424"/>
                </a:lnTo>
                <a:lnTo>
                  <a:pt x="1095" y="1472"/>
                </a:lnTo>
                <a:lnTo>
                  <a:pt x="1107" y="1522"/>
                </a:lnTo>
                <a:lnTo>
                  <a:pt x="1115" y="1574"/>
                </a:lnTo>
                <a:lnTo>
                  <a:pt x="1118" y="1628"/>
                </a:lnTo>
                <a:lnTo>
                  <a:pt x="1115" y="1681"/>
                </a:lnTo>
                <a:lnTo>
                  <a:pt x="1107" y="1733"/>
                </a:lnTo>
                <a:lnTo>
                  <a:pt x="1095" y="1784"/>
                </a:lnTo>
                <a:lnTo>
                  <a:pt x="1078" y="1832"/>
                </a:lnTo>
                <a:lnTo>
                  <a:pt x="2043" y="2411"/>
                </a:lnTo>
                <a:lnTo>
                  <a:pt x="2066" y="2378"/>
                </a:lnTo>
                <a:lnTo>
                  <a:pt x="2091" y="2347"/>
                </a:lnTo>
                <a:lnTo>
                  <a:pt x="2119" y="2317"/>
                </a:lnTo>
                <a:lnTo>
                  <a:pt x="2159" y="2281"/>
                </a:lnTo>
                <a:lnTo>
                  <a:pt x="2201" y="2250"/>
                </a:lnTo>
                <a:lnTo>
                  <a:pt x="2246" y="2224"/>
                </a:lnTo>
                <a:lnTo>
                  <a:pt x="2292" y="2201"/>
                </a:lnTo>
                <a:lnTo>
                  <a:pt x="2340" y="2183"/>
                </a:lnTo>
                <a:lnTo>
                  <a:pt x="2389" y="2169"/>
                </a:lnTo>
                <a:lnTo>
                  <a:pt x="2438" y="2160"/>
                </a:lnTo>
                <a:lnTo>
                  <a:pt x="2489" y="2156"/>
                </a:lnTo>
                <a:lnTo>
                  <a:pt x="2539" y="2156"/>
                </a:lnTo>
                <a:lnTo>
                  <a:pt x="2590" y="2160"/>
                </a:lnTo>
                <a:lnTo>
                  <a:pt x="2640" y="2169"/>
                </a:lnTo>
                <a:lnTo>
                  <a:pt x="2688" y="2183"/>
                </a:lnTo>
                <a:lnTo>
                  <a:pt x="2736" y="2201"/>
                </a:lnTo>
                <a:lnTo>
                  <a:pt x="2783" y="2224"/>
                </a:lnTo>
                <a:lnTo>
                  <a:pt x="2827" y="2250"/>
                </a:lnTo>
                <a:lnTo>
                  <a:pt x="2869" y="2281"/>
                </a:lnTo>
                <a:lnTo>
                  <a:pt x="2909" y="2317"/>
                </a:lnTo>
                <a:lnTo>
                  <a:pt x="2947" y="2358"/>
                </a:lnTo>
                <a:lnTo>
                  <a:pt x="2979" y="2401"/>
                </a:lnTo>
                <a:lnTo>
                  <a:pt x="3007" y="2448"/>
                </a:lnTo>
                <a:lnTo>
                  <a:pt x="3030" y="2496"/>
                </a:lnTo>
                <a:lnTo>
                  <a:pt x="3049" y="2547"/>
                </a:lnTo>
                <a:lnTo>
                  <a:pt x="3062" y="2599"/>
                </a:lnTo>
                <a:lnTo>
                  <a:pt x="3070" y="2653"/>
                </a:lnTo>
                <a:lnTo>
                  <a:pt x="3073" y="2708"/>
                </a:lnTo>
                <a:lnTo>
                  <a:pt x="3070" y="2763"/>
                </a:lnTo>
                <a:lnTo>
                  <a:pt x="3062" y="2816"/>
                </a:lnTo>
                <a:lnTo>
                  <a:pt x="3049" y="2869"/>
                </a:lnTo>
                <a:lnTo>
                  <a:pt x="3030" y="2919"/>
                </a:lnTo>
                <a:lnTo>
                  <a:pt x="3007" y="2968"/>
                </a:lnTo>
                <a:lnTo>
                  <a:pt x="2979" y="3014"/>
                </a:lnTo>
                <a:lnTo>
                  <a:pt x="2947" y="3057"/>
                </a:lnTo>
                <a:lnTo>
                  <a:pt x="2909" y="3098"/>
                </a:lnTo>
                <a:lnTo>
                  <a:pt x="2872" y="3132"/>
                </a:lnTo>
                <a:lnTo>
                  <a:pt x="2831" y="3162"/>
                </a:lnTo>
                <a:lnTo>
                  <a:pt x="2790" y="3189"/>
                </a:lnTo>
                <a:lnTo>
                  <a:pt x="2746" y="3210"/>
                </a:lnTo>
                <a:lnTo>
                  <a:pt x="2702" y="3227"/>
                </a:lnTo>
                <a:lnTo>
                  <a:pt x="2656" y="3242"/>
                </a:lnTo>
                <a:lnTo>
                  <a:pt x="2609" y="3252"/>
                </a:lnTo>
                <a:lnTo>
                  <a:pt x="2562" y="3258"/>
                </a:lnTo>
                <a:lnTo>
                  <a:pt x="2514" y="3260"/>
                </a:lnTo>
                <a:lnTo>
                  <a:pt x="2466" y="3258"/>
                </a:lnTo>
                <a:lnTo>
                  <a:pt x="2419" y="3252"/>
                </a:lnTo>
                <a:lnTo>
                  <a:pt x="2372" y="3242"/>
                </a:lnTo>
                <a:lnTo>
                  <a:pt x="2327" y="3227"/>
                </a:lnTo>
                <a:lnTo>
                  <a:pt x="2282" y="3210"/>
                </a:lnTo>
                <a:lnTo>
                  <a:pt x="2238" y="3189"/>
                </a:lnTo>
                <a:lnTo>
                  <a:pt x="2196" y="3162"/>
                </a:lnTo>
                <a:lnTo>
                  <a:pt x="2156" y="3132"/>
                </a:lnTo>
                <a:lnTo>
                  <a:pt x="2119" y="3098"/>
                </a:lnTo>
                <a:lnTo>
                  <a:pt x="2082" y="3057"/>
                </a:lnTo>
                <a:lnTo>
                  <a:pt x="2049" y="3014"/>
                </a:lnTo>
                <a:lnTo>
                  <a:pt x="2021" y="2968"/>
                </a:lnTo>
                <a:lnTo>
                  <a:pt x="1998" y="2919"/>
                </a:lnTo>
                <a:lnTo>
                  <a:pt x="1979" y="2869"/>
                </a:lnTo>
                <a:lnTo>
                  <a:pt x="1966" y="2816"/>
                </a:lnTo>
                <a:lnTo>
                  <a:pt x="1958" y="2763"/>
                </a:lnTo>
                <a:lnTo>
                  <a:pt x="1955" y="2708"/>
                </a:lnTo>
                <a:lnTo>
                  <a:pt x="1957" y="2656"/>
                </a:lnTo>
                <a:lnTo>
                  <a:pt x="1965" y="2607"/>
                </a:lnTo>
                <a:lnTo>
                  <a:pt x="1977" y="2558"/>
                </a:lnTo>
                <a:lnTo>
                  <a:pt x="1993" y="2511"/>
                </a:lnTo>
                <a:lnTo>
                  <a:pt x="1026" y="1930"/>
                </a:lnTo>
                <a:lnTo>
                  <a:pt x="994" y="1973"/>
                </a:lnTo>
                <a:lnTo>
                  <a:pt x="958" y="2014"/>
                </a:lnTo>
                <a:lnTo>
                  <a:pt x="918" y="2050"/>
                </a:lnTo>
                <a:lnTo>
                  <a:pt x="875" y="2083"/>
                </a:lnTo>
                <a:lnTo>
                  <a:pt x="828" y="2112"/>
                </a:lnTo>
                <a:lnTo>
                  <a:pt x="779" y="2135"/>
                </a:lnTo>
                <a:lnTo>
                  <a:pt x="727" y="2155"/>
                </a:lnTo>
                <a:lnTo>
                  <a:pt x="673" y="2169"/>
                </a:lnTo>
                <a:lnTo>
                  <a:pt x="617" y="2177"/>
                </a:lnTo>
                <a:lnTo>
                  <a:pt x="559" y="2180"/>
                </a:lnTo>
                <a:lnTo>
                  <a:pt x="499" y="2177"/>
                </a:lnTo>
                <a:lnTo>
                  <a:pt x="440" y="2168"/>
                </a:lnTo>
                <a:lnTo>
                  <a:pt x="383" y="2153"/>
                </a:lnTo>
                <a:lnTo>
                  <a:pt x="329" y="2131"/>
                </a:lnTo>
                <a:lnTo>
                  <a:pt x="277" y="2105"/>
                </a:lnTo>
                <a:lnTo>
                  <a:pt x="229" y="2074"/>
                </a:lnTo>
                <a:lnTo>
                  <a:pt x="185" y="2038"/>
                </a:lnTo>
                <a:lnTo>
                  <a:pt x="144" y="1998"/>
                </a:lnTo>
                <a:lnTo>
                  <a:pt x="108" y="1954"/>
                </a:lnTo>
                <a:lnTo>
                  <a:pt x="77" y="1907"/>
                </a:lnTo>
                <a:lnTo>
                  <a:pt x="50" y="1856"/>
                </a:lnTo>
                <a:lnTo>
                  <a:pt x="29" y="1802"/>
                </a:lnTo>
                <a:lnTo>
                  <a:pt x="13" y="1747"/>
                </a:lnTo>
                <a:lnTo>
                  <a:pt x="4" y="1688"/>
                </a:lnTo>
                <a:lnTo>
                  <a:pt x="0" y="1628"/>
                </a:lnTo>
                <a:lnTo>
                  <a:pt x="4" y="1568"/>
                </a:lnTo>
                <a:lnTo>
                  <a:pt x="13" y="1510"/>
                </a:lnTo>
                <a:lnTo>
                  <a:pt x="29" y="1453"/>
                </a:lnTo>
                <a:lnTo>
                  <a:pt x="50" y="1400"/>
                </a:lnTo>
                <a:lnTo>
                  <a:pt x="77" y="1349"/>
                </a:lnTo>
                <a:lnTo>
                  <a:pt x="108" y="1302"/>
                </a:lnTo>
                <a:lnTo>
                  <a:pt x="144" y="1258"/>
                </a:lnTo>
                <a:lnTo>
                  <a:pt x="185" y="1218"/>
                </a:lnTo>
                <a:lnTo>
                  <a:pt x="229" y="1183"/>
                </a:lnTo>
                <a:lnTo>
                  <a:pt x="277" y="1151"/>
                </a:lnTo>
                <a:lnTo>
                  <a:pt x="329" y="1124"/>
                </a:lnTo>
                <a:lnTo>
                  <a:pt x="383" y="1104"/>
                </a:lnTo>
                <a:lnTo>
                  <a:pt x="440" y="1088"/>
                </a:lnTo>
                <a:lnTo>
                  <a:pt x="499" y="1079"/>
                </a:lnTo>
                <a:lnTo>
                  <a:pt x="559" y="1075"/>
                </a:lnTo>
                <a:lnTo>
                  <a:pt x="617" y="1078"/>
                </a:lnTo>
                <a:lnTo>
                  <a:pt x="673" y="1087"/>
                </a:lnTo>
                <a:lnTo>
                  <a:pt x="727" y="1101"/>
                </a:lnTo>
                <a:lnTo>
                  <a:pt x="779" y="1120"/>
                </a:lnTo>
                <a:lnTo>
                  <a:pt x="828" y="1144"/>
                </a:lnTo>
                <a:lnTo>
                  <a:pt x="875" y="1172"/>
                </a:lnTo>
                <a:lnTo>
                  <a:pt x="918" y="1205"/>
                </a:lnTo>
                <a:lnTo>
                  <a:pt x="958" y="1242"/>
                </a:lnTo>
                <a:lnTo>
                  <a:pt x="994" y="1282"/>
                </a:lnTo>
                <a:lnTo>
                  <a:pt x="1026" y="1325"/>
                </a:lnTo>
                <a:lnTo>
                  <a:pt x="1993" y="750"/>
                </a:lnTo>
                <a:lnTo>
                  <a:pt x="1977" y="703"/>
                </a:lnTo>
                <a:lnTo>
                  <a:pt x="1966" y="655"/>
                </a:lnTo>
                <a:lnTo>
                  <a:pt x="1957" y="604"/>
                </a:lnTo>
                <a:lnTo>
                  <a:pt x="1955" y="553"/>
                </a:lnTo>
                <a:lnTo>
                  <a:pt x="1958" y="493"/>
                </a:lnTo>
                <a:lnTo>
                  <a:pt x="1969" y="435"/>
                </a:lnTo>
                <a:lnTo>
                  <a:pt x="1984" y="379"/>
                </a:lnTo>
                <a:lnTo>
                  <a:pt x="2005" y="325"/>
                </a:lnTo>
                <a:lnTo>
                  <a:pt x="2032" y="274"/>
                </a:lnTo>
                <a:lnTo>
                  <a:pt x="2063" y="227"/>
                </a:lnTo>
                <a:lnTo>
                  <a:pt x="2099" y="183"/>
                </a:lnTo>
                <a:lnTo>
                  <a:pt x="2140" y="143"/>
                </a:lnTo>
                <a:lnTo>
                  <a:pt x="2184" y="107"/>
                </a:lnTo>
                <a:lnTo>
                  <a:pt x="2232" y="76"/>
                </a:lnTo>
                <a:lnTo>
                  <a:pt x="2284" y="50"/>
                </a:lnTo>
                <a:lnTo>
                  <a:pt x="2338" y="29"/>
                </a:lnTo>
                <a:lnTo>
                  <a:pt x="2394" y="14"/>
                </a:lnTo>
                <a:lnTo>
                  <a:pt x="2453" y="3"/>
                </a:lnTo>
                <a:lnTo>
                  <a:pt x="251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032" tIns="45516" rIns="91032" bIns="45516" numCol="1" anchor="t" anchorCtr="0" compatLnSpc="1">
            <a:prstTxWarp prst="textNoShape">
              <a:avLst/>
            </a:prstTxWarp>
          </a:bodyPr>
          <a:lstStyle/>
          <a:p>
            <a:pPr defTabSz="1212786">
              <a:defRPr/>
            </a:pPr>
            <a:endParaRPr lang="en-IN" sz="2383">
              <a:solidFill>
                <a:prstClr val="black"/>
              </a:solidFill>
            </a:endParaRPr>
          </a:p>
        </p:txBody>
      </p:sp>
      <p:grpSp>
        <p:nvGrpSpPr>
          <p:cNvPr id="169" name="Group 168">
            <a:extLst>
              <a:ext uri="{FF2B5EF4-FFF2-40B4-BE49-F238E27FC236}">
                <a16:creationId xmlns:a16="http://schemas.microsoft.com/office/drawing/2014/main" xmlns="" id="{710E00B8-1027-496E-ADDF-828B3E6C2F79}"/>
              </a:ext>
            </a:extLst>
          </p:cNvPr>
          <p:cNvGrpSpPr/>
          <p:nvPr/>
        </p:nvGrpSpPr>
        <p:grpSpPr>
          <a:xfrm>
            <a:off x="1908048" y="1145781"/>
            <a:ext cx="2007580" cy="1778234"/>
            <a:chOff x="3321986" y="1714500"/>
            <a:chExt cx="5506754" cy="4059602"/>
          </a:xfrm>
        </p:grpSpPr>
        <p:sp>
          <p:nvSpPr>
            <p:cNvPr id="170" name="Rectangle 6">
              <a:extLst>
                <a:ext uri="{FF2B5EF4-FFF2-40B4-BE49-F238E27FC236}">
                  <a16:creationId xmlns:a16="http://schemas.microsoft.com/office/drawing/2014/main" xmlns="" id="{0B3048F6-E312-42E8-B904-FDE5A2C45634}"/>
                </a:ext>
              </a:extLst>
            </p:cNvPr>
            <p:cNvSpPr/>
            <p:nvPr/>
          </p:nvSpPr>
          <p:spPr>
            <a:xfrm rot="5400000" flipV="1">
              <a:off x="4158604" y="3244541"/>
              <a:ext cx="923382" cy="1014421"/>
            </a:xfrm>
            <a:custGeom>
              <a:avLst/>
              <a:gdLst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864096 w 864096"/>
                <a:gd name="connsiteY2" fmla="*/ 1512168 h 1512168"/>
                <a:gd name="connsiteX3" fmla="*/ 0 w 864096"/>
                <a:gd name="connsiteY3" fmla="*/ 1512168 h 1512168"/>
                <a:gd name="connsiteX4" fmla="*/ 0 w 864096"/>
                <a:gd name="connsiteY4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864096 w 864096"/>
                <a:gd name="connsiteY2" fmla="*/ 1512168 h 1512168"/>
                <a:gd name="connsiteX3" fmla="*/ 0 w 864096"/>
                <a:gd name="connsiteY3" fmla="*/ 1512168 h 1512168"/>
                <a:gd name="connsiteX4" fmla="*/ 1195 w 864096"/>
                <a:gd name="connsiteY4" fmla="*/ 761886 h 1512168"/>
                <a:gd name="connsiteX5" fmla="*/ 0 w 864096"/>
                <a:gd name="connsiteY5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864096 w 864096"/>
                <a:gd name="connsiteY2" fmla="*/ 1512168 h 1512168"/>
                <a:gd name="connsiteX3" fmla="*/ 0 w 864096"/>
                <a:gd name="connsiteY3" fmla="*/ 1512168 h 1512168"/>
                <a:gd name="connsiteX4" fmla="*/ 147951 w 864096"/>
                <a:gd name="connsiteY4" fmla="*/ 765649 h 1512168"/>
                <a:gd name="connsiteX5" fmla="*/ 0 w 864096"/>
                <a:gd name="connsiteY5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78528 w 864096"/>
                <a:gd name="connsiteY2" fmla="*/ 76941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147951 w 864096"/>
                <a:gd name="connsiteY5" fmla="*/ 765649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78528 w 864096"/>
                <a:gd name="connsiteY2" fmla="*/ 76941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185581 w 864096"/>
                <a:gd name="connsiteY5" fmla="*/ 765649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78528 w 864096"/>
                <a:gd name="connsiteY2" fmla="*/ 76941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185581 w 864096"/>
                <a:gd name="connsiteY5" fmla="*/ 765649 h 1512168"/>
                <a:gd name="connsiteX6" fmla="*/ 0 w 864096"/>
                <a:gd name="connsiteY6" fmla="*/ 0 h 1512168"/>
                <a:gd name="connsiteX0" fmla="*/ 0 w 972108"/>
                <a:gd name="connsiteY0" fmla="*/ 0 h 1512168"/>
                <a:gd name="connsiteX1" fmla="*/ 864096 w 972108"/>
                <a:gd name="connsiteY1" fmla="*/ 0 h 1512168"/>
                <a:gd name="connsiteX2" fmla="*/ 864096 w 972108"/>
                <a:gd name="connsiteY2" fmla="*/ 1512168 h 1512168"/>
                <a:gd name="connsiteX3" fmla="*/ 0 w 972108"/>
                <a:gd name="connsiteY3" fmla="*/ 1512168 h 1512168"/>
                <a:gd name="connsiteX4" fmla="*/ 185581 w 972108"/>
                <a:gd name="connsiteY4" fmla="*/ 765649 h 1512168"/>
                <a:gd name="connsiteX5" fmla="*/ 0 w 972108"/>
                <a:gd name="connsiteY5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864096 w 864096"/>
                <a:gd name="connsiteY2" fmla="*/ 1512168 h 1512168"/>
                <a:gd name="connsiteX3" fmla="*/ 0 w 864096"/>
                <a:gd name="connsiteY3" fmla="*/ 1512168 h 1512168"/>
                <a:gd name="connsiteX4" fmla="*/ 185581 w 864096"/>
                <a:gd name="connsiteY4" fmla="*/ 765649 h 1512168"/>
                <a:gd name="connsiteX5" fmla="*/ 0 w 864096"/>
                <a:gd name="connsiteY5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863899 w 864096"/>
                <a:gd name="connsiteY2" fmla="*/ 754360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185581 w 864096"/>
                <a:gd name="connsiteY5" fmla="*/ 765649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74328 w 864096"/>
                <a:gd name="connsiteY2" fmla="*/ 761051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185581 w 864096"/>
                <a:gd name="connsiteY5" fmla="*/ 765649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74328 w 864096"/>
                <a:gd name="connsiteY2" fmla="*/ 761051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02027 w 864096"/>
                <a:gd name="connsiteY5" fmla="*/ 7557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44725 w 864096"/>
                <a:gd name="connsiteY2" fmla="*/ 761051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02027 w 864096"/>
                <a:gd name="connsiteY5" fmla="*/ 7557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44725 w 864096"/>
                <a:gd name="connsiteY2" fmla="*/ 761051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34919 w 864096"/>
                <a:gd name="connsiteY5" fmla="*/ 7557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15122 w 864096"/>
                <a:gd name="connsiteY2" fmla="*/ 767630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34919 w 864096"/>
                <a:gd name="connsiteY5" fmla="*/ 7557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15122 w 864096"/>
                <a:gd name="connsiteY2" fmla="*/ 767630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38208 w 864096"/>
                <a:gd name="connsiteY5" fmla="*/ 7557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15122 w 864096"/>
                <a:gd name="connsiteY2" fmla="*/ 75776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38208 w 864096"/>
                <a:gd name="connsiteY5" fmla="*/ 7557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71726 w 864096"/>
                <a:gd name="connsiteY2" fmla="*/ 76086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38208 w 864096"/>
                <a:gd name="connsiteY5" fmla="*/ 7557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71726 w 864096"/>
                <a:gd name="connsiteY2" fmla="*/ 76086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97102 w 864096"/>
                <a:gd name="connsiteY5" fmla="*/ 7619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37629 w 864096"/>
                <a:gd name="connsiteY2" fmla="*/ 76086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97102 w 864096"/>
                <a:gd name="connsiteY5" fmla="*/ 7619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37629 w 864096"/>
                <a:gd name="connsiteY2" fmla="*/ 76086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321900 w 864096"/>
                <a:gd name="connsiteY5" fmla="*/ 7588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37629 w 864096"/>
                <a:gd name="connsiteY2" fmla="*/ 76086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321900 w 864096"/>
                <a:gd name="connsiteY5" fmla="*/ 7588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37629 w 864096"/>
                <a:gd name="connsiteY2" fmla="*/ 76086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334542 w 864096"/>
                <a:gd name="connsiteY5" fmla="*/ 756774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16560 w 864096"/>
                <a:gd name="connsiteY2" fmla="*/ 754541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334542 w 864096"/>
                <a:gd name="connsiteY5" fmla="*/ 756774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16560 w 864096"/>
                <a:gd name="connsiteY2" fmla="*/ 754541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338756 w 864096"/>
                <a:gd name="connsiteY5" fmla="*/ 756774 h 1512168"/>
                <a:gd name="connsiteX6" fmla="*/ 0 w 864096"/>
                <a:gd name="connsiteY6" fmla="*/ 0 h 1512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64096" h="1512168">
                  <a:moveTo>
                    <a:pt x="0" y="0"/>
                  </a:moveTo>
                  <a:lnTo>
                    <a:pt x="864096" y="0"/>
                  </a:lnTo>
                  <a:cubicBezTo>
                    <a:pt x="864030" y="251453"/>
                    <a:pt x="516626" y="503088"/>
                    <a:pt x="516560" y="754541"/>
                  </a:cubicBezTo>
                  <a:cubicBezTo>
                    <a:pt x="516626" y="1007144"/>
                    <a:pt x="864030" y="1259565"/>
                    <a:pt x="864096" y="1512168"/>
                  </a:cubicBezTo>
                  <a:lnTo>
                    <a:pt x="0" y="1512168"/>
                  </a:lnTo>
                  <a:cubicBezTo>
                    <a:pt x="398" y="1262074"/>
                    <a:pt x="338358" y="1006868"/>
                    <a:pt x="338756" y="756774"/>
                  </a:cubicBezTo>
                  <a:cubicBezTo>
                    <a:pt x="338358" y="502812"/>
                    <a:pt x="398" y="253962"/>
                    <a:pt x="0" y="0"/>
                  </a:cubicBezTo>
                  <a:close/>
                </a:path>
              </a:pathLst>
            </a:custGeom>
            <a:solidFill>
              <a:srgbClr val="ECB448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71" name="Rectangle 6">
              <a:extLst>
                <a:ext uri="{FF2B5EF4-FFF2-40B4-BE49-F238E27FC236}">
                  <a16:creationId xmlns:a16="http://schemas.microsoft.com/office/drawing/2014/main" xmlns="" id="{3D1D703C-943F-47B2-B788-22180A3CB268}"/>
                </a:ext>
              </a:extLst>
            </p:cNvPr>
            <p:cNvSpPr/>
            <p:nvPr/>
          </p:nvSpPr>
          <p:spPr>
            <a:xfrm rot="2959117" flipV="1">
              <a:off x="4556755" y="4231972"/>
              <a:ext cx="923382" cy="1014421"/>
            </a:xfrm>
            <a:custGeom>
              <a:avLst/>
              <a:gdLst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864096 w 864096"/>
                <a:gd name="connsiteY2" fmla="*/ 1512168 h 1512168"/>
                <a:gd name="connsiteX3" fmla="*/ 0 w 864096"/>
                <a:gd name="connsiteY3" fmla="*/ 1512168 h 1512168"/>
                <a:gd name="connsiteX4" fmla="*/ 0 w 864096"/>
                <a:gd name="connsiteY4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864096 w 864096"/>
                <a:gd name="connsiteY2" fmla="*/ 1512168 h 1512168"/>
                <a:gd name="connsiteX3" fmla="*/ 0 w 864096"/>
                <a:gd name="connsiteY3" fmla="*/ 1512168 h 1512168"/>
                <a:gd name="connsiteX4" fmla="*/ 1195 w 864096"/>
                <a:gd name="connsiteY4" fmla="*/ 761886 h 1512168"/>
                <a:gd name="connsiteX5" fmla="*/ 0 w 864096"/>
                <a:gd name="connsiteY5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864096 w 864096"/>
                <a:gd name="connsiteY2" fmla="*/ 1512168 h 1512168"/>
                <a:gd name="connsiteX3" fmla="*/ 0 w 864096"/>
                <a:gd name="connsiteY3" fmla="*/ 1512168 h 1512168"/>
                <a:gd name="connsiteX4" fmla="*/ 147951 w 864096"/>
                <a:gd name="connsiteY4" fmla="*/ 765649 h 1512168"/>
                <a:gd name="connsiteX5" fmla="*/ 0 w 864096"/>
                <a:gd name="connsiteY5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78528 w 864096"/>
                <a:gd name="connsiteY2" fmla="*/ 76941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147951 w 864096"/>
                <a:gd name="connsiteY5" fmla="*/ 765649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78528 w 864096"/>
                <a:gd name="connsiteY2" fmla="*/ 76941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185581 w 864096"/>
                <a:gd name="connsiteY5" fmla="*/ 765649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78528 w 864096"/>
                <a:gd name="connsiteY2" fmla="*/ 76941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185581 w 864096"/>
                <a:gd name="connsiteY5" fmla="*/ 765649 h 1512168"/>
                <a:gd name="connsiteX6" fmla="*/ 0 w 864096"/>
                <a:gd name="connsiteY6" fmla="*/ 0 h 1512168"/>
                <a:gd name="connsiteX0" fmla="*/ 0 w 972108"/>
                <a:gd name="connsiteY0" fmla="*/ 0 h 1512168"/>
                <a:gd name="connsiteX1" fmla="*/ 864096 w 972108"/>
                <a:gd name="connsiteY1" fmla="*/ 0 h 1512168"/>
                <a:gd name="connsiteX2" fmla="*/ 864096 w 972108"/>
                <a:gd name="connsiteY2" fmla="*/ 1512168 h 1512168"/>
                <a:gd name="connsiteX3" fmla="*/ 0 w 972108"/>
                <a:gd name="connsiteY3" fmla="*/ 1512168 h 1512168"/>
                <a:gd name="connsiteX4" fmla="*/ 185581 w 972108"/>
                <a:gd name="connsiteY4" fmla="*/ 765649 h 1512168"/>
                <a:gd name="connsiteX5" fmla="*/ 0 w 972108"/>
                <a:gd name="connsiteY5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864096 w 864096"/>
                <a:gd name="connsiteY2" fmla="*/ 1512168 h 1512168"/>
                <a:gd name="connsiteX3" fmla="*/ 0 w 864096"/>
                <a:gd name="connsiteY3" fmla="*/ 1512168 h 1512168"/>
                <a:gd name="connsiteX4" fmla="*/ 185581 w 864096"/>
                <a:gd name="connsiteY4" fmla="*/ 765649 h 1512168"/>
                <a:gd name="connsiteX5" fmla="*/ 0 w 864096"/>
                <a:gd name="connsiteY5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863899 w 864096"/>
                <a:gd name="connsiteY2" fmla="*/ 754360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185581 w 864096"/>
                <a:gd name="connsiteY5" fmla="*/ 765649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74328 w 864096"/>
                <a:gd name="connsiteY2" fmla="*/ 761051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185581 w 864096"/>
                <a:gd name="connsiteY5" fmla="*/ 765649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74328 w 864096"/>
                <a:gd name="connsiteY2" fmla="*/ 761051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02027 w 864096"/>
                <a:gd name="connsiteY5" fmla="*/ 7557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44725 w 864096"/>
                <a:gd name="connsiteY2" fmla="*/ 761051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02027 w 864096"/>
                <a:gd name="connsiteY5" fmla="*/ 7557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44725 w 864096"/>
                <a:gd name="connsiteY2" fmla="*/ 761051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34919 w 864096"/>
                <a:gd name="connsiteY5" fmla="*/ 7557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15122 w 864096"/>
                <a:gd name="connsiteY2" fmla="*/ 767630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34919 w 864096"/>
                <a:gd name="connsiteY5" fmla="*/ 7557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15122 w 864096"/>
                <a:gd name="connsiteY2" fmla="*/ 767630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38208 w 864096"/>
                <a:gd name="connsiteY5" fmla="*/ 7557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15122 w 864096"/>
                <a:gd name="connsiteY2" fmla="*/ 75776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38208 w 864096"/>
                <a:gd name="connsiteY5" fmla="*/ 7557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71726 w 864096"/>
                <a:gd name="connsiteY2" fmla="*/ 76086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38208 w 864096"/>
                <a:gd name="connsiteY5" fmla="*/ 7557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71726 w 864096"/>
                <a:gd name="connsiteY2" fmla="*/ 76086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97102 w 864096"/>
                <a:gd name="connsiteY5" fmla="*/ 7619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37629 w 864096"/>
                <a:gd name="connsiteY2" fmla="*/ 76086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97102 w 864096"/>
                <a:gd name="connsiteY5" fmla="*/ 7619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37629 w 864096"/>
                <a:gd name="connsiteY2" fmla="*/ 76086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321900 w 864096"/>
                <a:gd name="connsiteY5" fmla="*/ 7588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37629 w 864096"/>
                <a:gd name="connsiteY2" fmla="*/ 76086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321900 w 864096"/>
                <a:gd name="connsiteY5" fmla="*/ 7588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37629 w 864096"/>
                <a:gd name="connsiteY2" fmla="*/ 76086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334542 w 864096"/>
                <a:gd name="connsiteY5" fmla="*/ 756774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16560 w 864096"/>
                <a:gd name="connsiteY2" fmla="*/ 754541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334542 w 864096"/>
                <a:gd name="connsiteY5" fmla="*/ 756774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16560 w 864096"/>
                <a:gd name="connsiteY2" fmla="*/ 754541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338756 w 864096"/>
                <a:gd name="connsiteY5" fmla="*/ 756774 h 1512168"/>
                <a:gd name="connsiteX6" fmla="*/ 0 w 864096"/>
                <a:gd name="connsiteY6" fmla="*/ 0 h 1512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64096" h="1512168">
                  <a:moveTo>
                    <a:pt x="0" y="0"/>
                  </a:moveTo>
                  <a:lnTo>
                    <a:pt x="864096" y="0"/>
                  </a:lnTo>
                  <a:cubicBezTo>
                    <a:pt x="864030" y="251453"/>
                    <a:pt x="516626" y="503088"/>
                    <a:pt x="516560" y="754541"/>
                  </a:cubicBezTo>
                  <a:cubicBezTo>
                    <a:pt x="516626" y="1007144"/>
                    <a:pt x="864030" y="1259565"/>
                    <a:pt x="864096" y="1512168"/>
                  </a:cubicBezTo>
                  <a:lnTo>
                    <a:pt x="0" y="1512168"/>
                  </a:lnTo>
                  <a:cubicBezTo>
                    <a:pt x="398" y="1262074"/>
                    <a:pt x="338358" y="1006868"/>
                    <a:pt x="338756" y="756774"/>
                  </a:cubicBezTo>
                  <a:cubicBezTo>
                    <a:pt x="338358" y="502812"/>
                    <a:pt x="398" y="253962"/>
                    <a:pt x="0" y="0"/>
                  </a:cubicBezTo>
                  <a:close/>
                </a:path>
              </a:pathLst>
            </a:custGeom>
            <a:solidFill>
              <a:srgbClr val="5FB7A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72" name="Rectangle 6">
              <a:extLst>
                <a:ext uri="{FF2B5EF4-FFF2-40B4-BE49-F238E27FC236}">
                  <a16:creationId xmlns:a16="http://schemas.microsoft.com/office/drawing/2014/main" xmlns="" id="{2EF1B19E-9363-4956-AC6C-C97857B383BD}"/>
                </a:ext>
              </a:extLst>
            </p:cNvPr>
            <p:cNvSpPr/>
            <p:nvPr/>
          </p:nvSpPr>
          <p:spPr>
            <a:xfrm rot="18640883">
              <a:off x="4556755" y="2242209"/>
              <a:ext cx="923382" cy="1014421"/>
            </a:xfrm>
            <a:custGeom>
              <a:avLst/>
              <a:gdLst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864096 w 864096"/>
                <a:gd name="connsiteY2" fmla="*/ 1512168 h 1512168"/>
                <a:gd name="connsiteX3" fmla="*/ 0 w 864096"/>
                <a:gd name="connsiteY3" fmla="*/ 1512168 h 1512168"/>
                <a:gd name="connsiteX4" fmla="*/ 0 w 864096"/>
                <a:gd name="connsiteY4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864096 w 864096"/>
                <a:gd name="connsiteY2" fmla="*/ 1512168 h 1512168"/>
                <a:gd name="connsiteX3" fmla="*/ 0 w 864096"/>
                <a:gd name="connsiteY3" fmla="*/ 1512168 h 1512168"/>
                <a:gd name="connsiteX4" fmla="*/ 1195 w 864096"/>
                <a:gd name="connsiteY4" fmla="*/ 761886 h 1512168"/>
                <a:gd name="connsiteX5" fmla="*/ 0 w 864096"/>
                <a:gd name="connsiteY5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864096 w 864096"/>
                <a:gd name="connsiteY2" fmla="*/ 1512168 h 1512168"/>
                <a:gd name="connsiteX3" fmla="*/ 0 w 864096"/>
                <a:gd name="connsiteY3" fmla="*/ 1512168 h 1512168"/>
                <a:gd name="connsiteX4" fmla="*/ 147951 w 864096"/>
                <a:gd name="connsiteY4" fmla="*/ 765649 h 1512168"/>
                <a:gd name="connsiteX5" fmla="*/ 0 w 864096"/>
                <a:gd name="connsiteY5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78528 w 864096"/>
                <a:gd name="connsiteY2" fmla="*/ 76941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147951 w 864096"/>
                <a:gd name="connsiteY5" fmla="*/ 765649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78528 w 864096"/>
                <a:gd name="connsiteY2" fmla="*/ 76941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185581 w 864096"/>
                <a:gd name="connsiteY5" fmla="*/ 765649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78528 w 864096"/>
                <a:gd name="connsiteY2" fmla="*/ 76941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185581 w 864096"/>
                <a:gd name="connsiteY5" fmla="*/ 765649 h 1512168"/>
                <a:gd name="connsiteX6" fmla="*/ 0 w 864096"/>
                <a:gd name="connsiteY6" fmla="*/ 0 h 1512168"/>
                <a:gd name="connsiteX0" fmla="*/ 0 w 972108"/>
                <a:gd name="connsiteY0" fmla="*/ 0 h 1512168"/>
                <a:gd name="connsiteX1" fmla="*/ 864096 w 972108"/>
                <a:gd name="connsiteY1" fmla="*/ 0 h 1512168"/>
                <a:gd name="connsiteX2" fmla="*/ 864096 w 972108"/>
                <a:gd name="connsiteY2" fmla="*/ 1512168 h 1512168"/>
                <a:gd name="connsiteX3" fmla="*/ 0 w 972108"/>
                <a:gd name="connsiteY3" fmla="*/ 1512168 h 1512168"/>
                <a:gd name="connsiteX4" fmla="*/ 185581 w 972108"/>
                <a:gd name="connsiteY4" fmla="*/ 765649 h 1512168"/>
                <a:gd name="connsiteX5" fmla="*/ 0 w 972108"/>
                <a:gd name="connsiteY5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864096 w 864096"/>
                <a:gd name="connsiteY2" fmla="*/ 1512168 h 1512168"/>
                <a:gd name="connsiteX3" fmla="*/ 0 w 864096"/>
                <a:gd name="connsiteY3" fmla="*/ 1512168 h 1512168"/>
                <a:gd name="connsiteX4" fmla="*/ 185581 w 864096"/>
                <a:gd name="connsiteY4" fmla="*/ 765649 h 1512168"/>
                <a:gd name="connsiteX5" fmla="*/ 0 w 864096"/>
                <a:gd name="connsiteY5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863899 w 864096"/>
                <a:gd name="connsiteY2" fmla="*/ 754360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185581 w 864096"/>
                <a:gd name="connsiteY5" fmla="*/ 765649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74328 w 864096"/>
                <a:gd name="connsiteY2" fmla="*/ 761051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185581 w 864096"/>
                <a:gd name="connsiteY5" fmla="*/ 765649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74328 w 864096"/>
                <a:gd name="connsiteY2" fmla="*/ 761051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02027 w 864096"/>
                <a:gd name="connsiteY5" fmla="*/ 7557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44725 w 864096"/>
                <a:gd name="connsiteY2" fmla="*/ 761051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02027 w 864096"/>
                <a:gd name="connsiteY5" fmla="*/ 7557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44725 w 864096"/>
                <a:gd name="connsiteY2" fmla="*/ 761051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34919 w 864096"/>
                <a:gd name="connsiteY5" fmla="*/ 7557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15122 w 864096"/>
                <a:gd name="connsiteY2" fmla="*/ 767630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34919 w 864096"/>
                <a:gd name="connsiteY5" fmla="*/ 7557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15122 w 864096"/>
                <a:gd name="connsiteY2" fmla="*/ 767630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38208 w 864096"/>
                <a:gd name="connsiteY5" fmla="*/ 7557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15122 w 864096"/>
                <a:gd name="connsiteY2" fmla="*/ 75776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38208 w 864096"/>
                <a:gd name="connsiteY5" fmla="*/ 7557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71726 w 864096"/>
                <a:gd name="connsiteY2" fmla="*/ 76086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38208 w 864096"/>
                <a:gd name="connsiteY5" fmla="*/ 7557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71726 w 864096"/>
                <a:gd name="connsiteY2" fmla="*/ 76086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97102 w 864096"/>
                <a:gd name="connsiteY5" fmla="*/ 7619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37629 w 864096"/>
                <a:gd name="connsiteY2" fmla="*/ 76086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97102 w 864096"/>
                <a:gd name="connsiteY5" fmla="*/ 7619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37629 w 864096"/>
                <a:gd name="connsiteY2" fmla="*/ 76086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321900 w 864096"/>
                <a:gd name="connsiteY5" fmla="*/ 7588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37629 w 864096"/>
                <a:gd name="connsiteY2" fmla="*/ 76086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321900 w 864096"/>
                <a:gd name="connsiteY5" fmla="*/ 7588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37629 w 864096"/>
                <a:gd name="connsiteY2" fmla="*/ 76086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334542 w 864096"/>
                <a:gd name="connsiteY5" fmla="*/ 756774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16560 w 864096"/>
                <a:gd name="connsiteY2" fmla="*/ 754541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334542 w 864096"/>
                <a:gd name="connsiteY5" fmla="*/ 756774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16560 w 864096"/>
                <a:gd name="connsiteY2" fmla="*/ 754541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338756 w 864096"/>
                <a:gd name="connsiteY5" fmla="*/ 756774 h 1512168"/>
                <a:gd name="connsiteX6" fmla="*/ 0 w 864096"/>
                <a:gd name="connsiteY6" fmla="*/ 0 h 1512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64096" h="1512168">
                  <a:moveTo>
                    <a:pt x="0" y="0"/>
                  </a:moveTo>
                  <a:lnTo>
                    <a:pt x="864096" y="0"/>
                  </a:lnTo>
                  <a:cubicBezTo>
                    <a:pt x="864030" y="251453"/>
                    <a:pt x="516626" y="503088"/>
                    <a:pt x="516560" y="754541"/>
                  </a:cubicBezTo>
                  <a:cubicBezTo>
                    <a:pt x="516626" y="1007144"/>
                    <a:pt x="864030" y="1259565"/>
                    <a:pt x="864096" y="1512168"/>
                  </a:cubicBezTo>
                  <a:lnTo>
                    <a:pt x="0" y="1512168"/>
                  </a:lnTo>
                  <a:cubicBezTo>
                    <a:pt x="398" y="1262074"/>
                    <a:pt x="338358" y="1006868"/>
                    <a:pt x="338756" y="756774"/>
                  </a:cubicBezTo>
                  <a:cubicBezTo>
                    <a:pt x="338358" y="502812"/>
                    <a:pt x="398" y="253962"/>
                    <a:pt x="0" y="0"/>
                  </a:cubicBezTo>
                  <a:close/>
                </a:path>
              </a:pathLst>
            </a:custGeom>
            <a:solidFill>
              <a:srgbClr val="E35A35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73" name="Oval 172">
              <a:extLst>
                <a:ext uri="{FF2B5EF4-FFF2-40B4-BE49-F238E27FC236}">
                  <a16:creationId xmlns:a16="http://schemas.microsoft.com/office/drawing/2014/main" xmlns="" id="{2F7310C6-3383-461A-B336-E0BF227A694E}"/>
                </a:ext>
              </a:extLst>
            </p:cNvPr>
            <p:cNvSpPr/>
            <p:nvPr/>
          </p:nvSpPr>
          <p:spPr>
            <a:xfrm rot="10800000" flipV="1">
              <a:off x="3321986" y="3181269"/>
              <a:ext cx="1122891" cy="1122892"/>
            </a:xfrm>
            <a:prstGeom prst="ellipse">
              <a:avLst/>
            </a:prstGeom>
            <a:solidFill>
              <a:srgbClr val="ECB448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74" name="Oval 173">
              <a:extLst>
                <a:ext uri="{FF2B5EF4-FFF2-40B4-BE49-F238E27FC236}">
                  <a16:creationId xmlns:a16="http://schemas.microsoft.com/office/drawing/2014/main" xmlns="" id="{539597A4-F3BB-4F18-A4F4-3F01EA731A07}"/>
                </a:ext>
              </a:extLst>
            </p:cNvPr>
            <p:cNvSpPr/>
            <p:nvPr/>
          </p:nvSpPr>
          <p:spPr>
            <a:xfrm rot="10800000" flipV="1">
              <a:off x="3892313" y="4651210"/>
              <a:ext cx="1122891" cy="1122892"/>
            </a:xfrm>
            <a:prstGeom prst="ellipse">
              <a:avLst/>
            </a:prstGeom>
            <a:solidFill>
              <a:srgbClr val="5FB7A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75" name="Oval 174">
              <a:extLst>
                <a:ext uri="{FF2B5EF4-FFF2-40B4-BE49-F238E27FC236}">
                  <a16:creationId xmlns:a16="http://schemas.microsoft.com/office/drawing/2014/main" xmlns="" id="{BEF7AC91-11C2-4066-96DE-D9C788873925}"/>
                </a:ext>
              </a:extLst>
            </p:cNvPr>
            <p:cNvSpPr/>
            <p:nvPr/>
          </p:nvSpPr>
          <p:spPr>
            <a:xfrm>
              <a:off x="3892313" y="1714500"/>
              <a:ext cx="1122891" cy="1122892"/>
            </a:xfrm>
            <a:prstGeom prst="ellipse">
              <a:avLst/>
            </a:prstGeom>
            <a:solidFill>
              <a:srgbClr val="E35A35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76" name="Oval 175">
              <a:extLst>
                <a:ext uri="{FF2B5EF4-FFF2-40B4-BE49-F238E27FC236}">
                  <a16:creationId xmlns:a16="http://schemas.microsoft.com/office/drawing/2014/main" xmlns="" id="{FBC144D7-87AE-4A14-AA19-303FDACB6505}"/>
                </a:ext>
              </a:extLst>
            </p:cNvPr>
            <p:cNvSpPr/>
            <p:nvPr/>
          </p:nvSpPr>
          <p:spPr>
            <a:xfrm rot="10800000" flipV="1">
              <a:off x="3447786" y="3307061"/>
              <a:ext cx="871306" cy="871307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>
              <a:outerShdw blurRad="114300" dist="114300" dir="4800000" algn="tl" rotWithShape="0">
                <a:prstClr val="black">
                  <a:alpha val="29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77" name="Oval 176">
              <a:extLst>
                <a:ext uri="{FF2B5EF4-FFF2-40B4-BE49-F238E27FC236}">
                  <a16:creationId xmlns:a16="http://schemas.microsoft.com/office/drawing/2014/main" xmlns="" id="{044F7222-BCC5-4DAA-9DB1-36CA814D9146}"/>
                </a:ext>
              </a:extLst>
            </p:cNvPr>
            <p:cNvSpPr/>
            <p:nvPr/>
          </p:nvSpPr>
          <p:spPr>
            <a:xfrm rot="10800000" flipV="1">
              <a:off x="4018113" y="4777002"/>
              <a:ext cx="871306" cy="871307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>
              <a:outerShdw blurRad="114300" dist="114300" dir="4800000" algn="tl" rotWithShape="0">
                <a:prstClr val="black">
                  <a:alpha val="29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78" name="Oval 177">
              <a:extLst>
                <a:ext uri="{FF2B5EF4-FFF2-40B4-BE49-F238E27FC236}">
                  <a16:creationId xmlns:a16="http://schemas.microsoft.com/office/drawing/2014/main" xmlns="" id="{AEA60460-A699-48FF-86FE-23F491560909}"/>
                </a:ext>
              </a:extLst>
            </p:cNvPr>
            <p:cNvSpPr/>
            <p:nvPr/>
          </p:nvSpPr>
          <p:spPr>
            <a:xfrm>
              <a:off x="4018113" y="1840291"/>
              <a:ext cx="871306" cy="871307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>
              <a:outerShdw blurRad="114300" dist="114300" dir="4800000" algn="tl" rotWithShape="0">
                <a:prstClr val="black">
                  <a:alpha val="29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79" name="Rectangle 6">
              <a:extLst>
                <a:ext uri="{FF2B5EF4-FFF2-40B4-BE49-F238E27FC236}">
                  <a16:creationId xmlns:a16="http://schemas.microsoft.com/office/drawing/2014/main" xmlns="" id="{29B3FCCA-579F-42F6-B108-C775B1BE2744}"/>
                </a:ext>
              </a:extLst>
            </p:cNvPr>
            <p:cNvSpPr/>
            <p:nvPr/>
          </p:nvSpPr>
          <p:spPr>
            <a:xfrm rot="16200000" flipH="1" flipV="1">
              <a:off x="7068740" y="3244541"/>
              <a:ext cx="923382" cy="1014421"/>
            </a:xfrm>
            <a:custGeom>
              <a:avLst/>
              <a:gdLst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864096 w 864096"/>
                <a:gd name="connsiteY2" fmla="*/ 1512168 h 1512168"/>
                <a:gd name="connsiteX3" fmla="*/ 0 w 864096"/>
                <a:gd name="connsiteY3" fmla="*/ 1512168 h 1512168"/>
                <a:gd name="connsiteX4" fmla="*/ 0 w 864096"/>
                <a:gd name="connsiteY4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864096 w 864096"/>
                <a:gd name="connsiteY2" fmla="*/ 1512168 h 1512168"/>
                <a:gd name="connsiteX3" fmla="*/ 0 w 864096"/>
                <a:gd name="connsiteY3" fmla="*/ 1512168 h 1512168"/>
                <a:gd name="connsiteX4" fmla="*/ 1195 w 864096"/>
                <a:gd name="connsiteY4" fmla="*/ 761886 h 1512168"/>
                <a:gd name="connsiteX5" fmla="*/ 0 w 864096"/>
                <a:gd name="connsiteY5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864096 w 864096"/>
                <a:gd name="connsiteY2" fmla="*/ 1512168 h 1512168"/>
                <a:gd name="connsiteX3" fmla="*/ 0 w 864096"/>
                <a:gd name="connsiteY3" fmla="*/ 1512168 h 1512168"/>
                <a:gd name="connsiteX4" fmla="*/ 147951 w 864096"/>
                <a:gd name="connsiteY4" fmla="*/ 765649 h 1512168"/>
                <a:gd name="connsiteX5" fmla="*/ 0 w 864096"/>
                <a:gd name="connsiteY5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78528 w 864096"/>
                <a:gd name="connsiteY2" fmla="*/ 76941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147951 w 864096"/>
                <a:gd name="connsiteY5" fmla="*/ 765649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78528 w 864096"/>
                <a:gd name="connsiteY2" fmla="*/ 76941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185581 w 864096"/>
                <a:gd name="connsiteY5" fmla="*/ 765649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78528 w 864096"/>
                <a:gd name="connsiteY2" fmla="*/ 76941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185581 w 864096"/>
                <a:gd name="connsiteY5" fmla="*/ 765649 h 1512168"/>
                <a:gd name="connsiteX6" fmla="*/ 0 w 864096"/>
                <a:gd name="connsiteY6" fmla="*/ 0 h 1512168"/>
                <a:gd name="connsiteX0" fmla="*/ 0 w 972108"/>
                <a:gd name="connsiteY0" fmla="*/ 0 h 1512168"/>
                <a:gd name="connsiteX1" fmla="*/ 864096 w 972108"/>
                <a:gd name="connsiteY1" fmla="*/ 0 h 1512168"/>
                <a:gd name="connsiteX2" fmla="*/ 864096 w 972108"/>
                <a:gd name="connsiteY2" fmla="*/ 1512168 h 1512168"/>
                <a:gd name="connsiteX3" fmla="*/ 0 w 972108"/>
                <a:gd name="connsiteY3" fmla="*/ 1512168 h 1512168"/>
                <a:gd name="connsiteX4" fmla="*/ 185581 w 972108"/>
                <a:gd name="connsiteY4" fmla="*/ 765649 h 1512168"/>
                <a:gd name="connsiteX5" fmla="*/ 0 w 972108"/>
                <a:gd name="connsiteY5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864096 w 864096"/>
                <a:gd name="connsiteY2" fmla="*/ 1512168 h 1512168"/>
                <a:gd name="connsiteX3" fmla="*/ 0 w 864096"/>
                <a:gd name="connsiteY3" fmla="*/ 1512168 h 1512168"/>
                <a:gd name="connsiteX4" fmla="*/ 185581 w 864096"/>
                <a:gd name="connsiteY4" fmla="*/ 765649 h 1512168"/>
                <a:gd name="connsiteX5" fmla="*/ 0 w 864096"/>
                <a:gd name="connsiteY5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863899 w 864096"/>
                <a:gd name="connsiteY2" fmla="*/ 754360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185581 w 864096"/>
                <a:gd name="connsiteY5" fmla="*/ 765649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74328 w 864096"/>
                <a:gd name="connsiteY2" fmla="*/ 761051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185581 w 864096"/>
                <a:gd name="connsiteY5" fmla="*/ 765649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74328 w 864096"/>
                <a:gd name="connsiteY2" fmla="*/ 761051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02027 w 864096"/>
                <a:gd name="connsiteY5" fmla="*/ 7557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44725 w 864096"/>
                <a:gd name="connsiteY2" fmla="*/ 761051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02027 w 864096"/>
                <a:gd name="connsiteY5" fmla="*/ 7557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44725 w 864096"/>
                <a:gd name="connsiteY2" fmla="*/ 761051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34919 w 864096"/>
                <a:gd name="connsiteY5" fmla="*/ 7557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15122 w 864096"/>
                <a:gd name="connsiteY2" fmla="*/ 767630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34919 w 864096"/>
                <a:gd name="connsiteY5" fmla="*/ 7557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15122 w 864096"/>
                <a:gd name="connsiteY2" fmla="*/ 767630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38208 w 864096"/>
                <a:gd name="connsiteY5" fmla="*/ 7557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15122 w 864096"/>
                <a:gd name="connsiteY2" fmla="*/ 75776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38208 w 864096"/>
                <a:gd name="connsiteY5" fmla="*/ 7557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71726 w 864096"/>
                <a:gd name="connsiteY2" fmla="*/ 76086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38208 w 864096"/>
                <a:gd name="connsiteY5" fmla="*/ 7557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71726 w 864096"/>
                <a:gd name="connsiteY2" fmla="*/ 76086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97102 w 864096"/>
                <a:gd name="connsiteY5" fmla="*/ 7619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37629 w 864096"/>
                <a:gd name="connsiteY2" fmla="*/ 76086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97102 w 864096"/>
                <a:gd name="connsiteY5" fmla="*/ 7619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37629 w 864096"/>
                <a:gd name="connsiteY2" fmla="*/ 76086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321900 w 864096"/>
                <a:gd name="connsiteY5" fmla="*/ 7588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37629 w 864096"/>
                <a:gd name="connsiteY2" fmla="*/ 76086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321900 w 864096"/>
                <a:gd name="connsiteY5" fmla="*/ 7588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37629 w 864096"/>
                <a:gd name="connsiteY2" fmla="*/ 76086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334542 w 864096"/>
                <a:gd name="connsiteY5" fmla="*/ 756774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16560 w 864096"/>
                <a:gd name="connsiteY2" fmla="*/ 754541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334542 w 864096"/>
                <a:gd name="connsiteY5" fmla="*/ 756774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16560 w 864096"/>
                <a:gd name="connsiteY2" fmla="*/ 754541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338756 w 864096"/>
                <a:gd name="connsiteY5" fmla="*/ 756774 h 1512168"/>
                <a:gd name="connsiteX6" fmla="*/ 0 w 864096"/>
                <a:gd name="connsiteY6" fmla="*/ 0 h 1512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64096" h="1512168">
                  <a:moveTo>
                    <a:pt x="0" y="0"/>
                  </a:moveTo>
                  <a:lnTo>
                    <a:pt x="864096" y="0"/>
                  </a:lnTo>
                  <a:cubicBezTo>
                    <a:pt x="864030" y="251453"/>
                    <a:pt x="516626" y="503088"/>
                    <a:pt x="516560" y="754541"/>
                  </a:cubicBezTo>
                  <a:cubicBezTo>
                    <a:pt x="516626" y="1007144"/>
                    <a:pt x="864030" y="1259565"/>
                    <a:pt x="864096" y="1512168"/>
                  </a:cubicBezTo>
                  <a:lnTo>
                    <a:pt x="0" y="1512168"/>
                  </a:lnTo>
                  <a:cubicBezTo>
                    <a:pt x="398" y="1262074"/>
                    <a:pt x="338358" y="1006868"/>
                    <a:pt x="338756" y="756774"/>
                  </a:cubicBezTo>
                  <a:cubicBezTo>
                    <a:pt x="338358" y="502812"/>
                    <a:pt x="398" y="253962"/>
                    <a:pt x="0" y="0"/>
                  </a:cubicBezTo>
                  <a:close/>
                </a:path>
              </a:pathLst>
            </a:custGeom>
            <a:solidFill>
              <a:srgbClr val="3081AC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80" name="Rectangle 6">
              <a:extLst>
                <a:ext uri="{FF2B5EF4-FFF2-40B4-BE49-F238E27FC236}">
                  <a16:creationId xmlns:a16="http://schemas.microsoft.com/office/drawing/2014/main" xmlns="" id="{74D4C647-41C3-436D-BC85-BE6A57D95D03}"/>
                </a:ext>
              </a:extLst>
            </p:cNvPr>
            <p:cNvSpPr/>
            <p:nvPr/>
          </p:nvSpPr>
          <p:spPr>
            <a:xfrm rot="18640883" flipH="1" flipV="1">
              <a:off x="6670589" y="4231972"/>
              <a:ext cx="923382" cy="1014421"/>
            </a:xfrm>
            <a:custGeom>
              <a:avLst/>
              <a:gdLst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864096 w 864096"/>
                <a:gd name="connsiteY2" fmla="*/ 1512168 h 1512168"/>
                <a:gd name="connsiteX3" fmla="*/ 0 w 864096"/>
                <a:gd name="connsiteY3" fmla="*/ 1512168 h 1512168"/>
                <a:gd name="connsiteX4" fmla="*/ 0 w 864096"/>
                <a:gd name="connsiteY4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864096 w 864096"/>
                <a:gd name="connsiteY2" fmla="*/ 1512168 h 1512168"/>
                <a:gd name="connsiteX3" fmla="*/ 0 w 864096"/>
                <a:gd name="connsiteY3" fmla="*/ 1512168 h 1512168"/>
                <a:gd name="connsiteX4" fmla="*/ 1195 w 864096"/>
                <a:gd name="connsiteY4" fmla="*/ 761886 h 1512168"/>
                <a:gd name="connsiteX5" fmla="*/ 0 w 864096"/>
                <a:gd name="connsiteY5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864096 w 864096"/>
                <a:gd name="connsiteY2" fmla="*/ 1512168 h 1512168"/>
                <a:gd name="connsiteX3" fmla="*/ 0 w 864096"/>
                <a:gd name="connsiteY3" fmla="*/ 1512168 h 1512168"/>
                <a:gd name="connsiteX4" fmla="*/ 147951 w 864096"/>
                <a:gd name="connsiteY4" fmla="*/ 765649 h 1512168"/>
                <a:gd name="connsiteX5" fmla="*/ 0 w 864096"/>
                <a:gd name="connsiteY5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78528 w 864096"/>
                <a:gd name="connsiteY2" fmla="*/ 76941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147951 w 864096"/>
                <a:gd name="connsiteY5" fmla="*/ 765649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78528 w 864096"/>
                <a:gd name="connsiteY2" fmla="*/ 76941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185581 w 864096"/>
                <a:gd name="connsiteY5" fmla="*/ 765649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78528 w 864096"/>
                <a:gd name="connsiteY2" fmla="*/ 76941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185581 w 864096"/>
                <a:gd name="connsiteY5" fmla="*/ 765649 h 1512168"/>
                <a:gd name="connsiteX6" fmla="*/ 0 w 864096"/>
                <a:gd name="connsiteY6" fmla="*/ 0 h 1512168"/>
                <a:gd name="connsiteX0" fmla="*/ 0 w 972108"/>
                <a:gd name="connsiteY0" fmla="*/ 0 h 1512168"/>
                <a:gd name="connsiteX1" fmla="*/ 864096 w 972108"/>
                <a:gd name="connsiteY1" fmla="*/ 0 h 1512168"/>
                <a:gd name="connsiteX2" fmla="*/ 864096 w 972108"/>
                <a:gd name="connsiteY2" fmla="*/ 1512168 h 1512168"/>
                <a:gd name="connsiteX3" fmla="*/ 0 w 972108"/>
                <a:gd name="connsiteY3" fmla="*/ 1512168 h 1512168"/>
                <a:gd name="connsiteX4" fmla="*/ 185581 w 972108"/>
                <a:gd name="connsiteY4" fmla="*/ 765649 h 1512168"/>
                <a:gd name="connsiteX5" fmla="*/ 0 w 972108"/>
                <a:gd name="connsiteY5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864096 w 864096"/>
                <a:gd name="connsiteY2" fmla="*/ 1512168 h 1512168"/>
                <a:gd name="connsiteX3" fmla="*/ 0 w 864096"/>
                <a:gd name="connsiteY3" fmla="*/ 1512168 h 1512168"/>
                <a:gd name="connsiteX4" fmla="*/ 185581 w 864096"/>
                <a:gd name="connsiteY4" fmla="*/ 765649 h 1512168"/>
                <a:gd name="connsiteX5" fmla="*/ 0 w 864096"/>
                <a:gd name="connsiteY5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863899 w 864096"/>
                <a:gd name="connsiteY2" fmla="*/ 754360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185581 w 864096"/>
                <a:gd name="connsiteY5" fmla="*/ 765649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74328 w 864096"/>
                <a:gd name="connsiteY2" fmla="*/ 761051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185581 w 864096"/>
                <a:gd name="connsiteY5" fmla="*/ 765649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74328 w 864096"/>
                <a:gd name="connsiteY2" fmla="*/ 761051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02027 w 864096"/>
                <a:gd name="connsiteY5" fmla="*/ 7557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44725 w 864096"/>
                <a:gd name="connsiteY2" fmla="*/ 761051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02027 w 864096"/>
                <a:gd name="connsiteY5" fmla="*/ 7557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44725 w 864096"/>
                <a:gd name="connsiteY2" fmla="*/ 761051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34919 w 864096"/>
                <a:gd name="connsiteY5" fmla="*/ 7557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15122 w 864096"/>
                <a:gd name="connsiteY2" fmla="*/ 767630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34919 w 864096"/>
                <a:gd name="connsiteY5" fmla="*/ 7557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15122 w 864096"/>
                <a:gd name="connsiteY2" fmla="*/ 767630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38208 w 864096"/>
                <a:gd name="connsiteY5" fmla="*/ 7557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15122 w 864096"/>
                <a:gd name="connsiteY2" fmla="*/ 75776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38208 w 864096"/>
                <a:gd name="connsiteY5" fmla="*/ 7557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71726 w 864096"/>
                <a:gd name="connsiteY2" fmla="*/ 76086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38208 w 864096"/>
                <a:gd name="connsiteY5" fmla="*/ 7557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71726 w 864096"/>
                <a:gd name="connsiteY2" fmla="*/ 76086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97102 w 864096"/>
                <a:gd name="connsiteY5" fmla="*/ 7619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37629 w 864096"/>
                <a:gd name="connsiteY2" fmla="*/ 76086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97102 w 864096"/>
                <a:gd name="connsiteY5" fmla="*/ 7619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37629 w 864096"/>
                <a:gd name="connsiteY2" fmla="*/ 76086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321900 w 864096"/>
                <a:gd name="connsiteY5" fmla="*/ 7588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37629 w 864096"/>
                <a:gd name="connsiteY2" fmla="*/ 76086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321900 w 864096"/>
                <a:gd name="connsiteY5" fmla="*/ 7588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37629 w 864096"/>
                <a:gd name="connsiteY2" fmla="*/ 76086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334542 w 864096"/>
                <a:gd name="connsiteY5" fmla="*/ 756774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16560 w 864096"/>
                <a:gd name="connsiteY2" fmla="*/ 754541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334542 w 864096"/>
                <a:gd name="connsiteY5" fmla="*/ 756774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16560 w 864096"/>
                <a:gd name="connsiteY2" fmla="*/ 754541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338756 w 864096"/>
                <a:gd name="connsiteY5" fmla="*/ 756774 h 1512168"/>
                <a:gd name="connsiteX6" fmla="*/ 0 w 864096"/>
                <a:gd name="connsiteY6" fmla="*/ 0 h 1512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64096" h="1512168">
                  <a:moveTo>
                    <a:pt x="0" y="0"/>
                  </a:moveTo>
                  <a:lnTo>
                    <a:pt x="864096" y="0"/>
                  </a:lnTo>
                  <a:cubicBezTo>
                    <a:pt x="864030" y="251453"/>
                    <a:pt x="516626" y="503088"/>
                    <a:pt x="516560" y="754541"/>
                  </a:cubicBezTo>
                  <a:cubicBezTo>
                    <a:pt x="516626" y="1007144"/>
                    <a:pt x="864030" y="1259565"/>
                    <a:pt x="864096" y="1512168"/>
                  </a:cubicBezTo>
                  <a:lnTo>
                    <a:pt x="0" y="1512168"/>
                  </a:lnTo>
                  <a:cubicBezTo>
                    <a:pt x="398" y="1262074"/>
                    <a:pt x="338358" y="1006868"/>
                    <a:pt x="338756" y="756774"/>
                  </a:cubicBezTo>
                  <a:cubicBezTo>
                    <a:pt x="338358" y="502812"/>
                    <a:pt x="398" y="253962"/>
                    <a:pt x="0" y="0"/>
                  </a:cubicBezTo>
                  <a:close/>
                </a:path>
              </a:pathLst>
            </a:custGeom>
            <a:solidFill>
              <a:srgbClr val="A5A5A5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81" name="Rectangle 6">
              <a:extLst>
                <a:ext uri="{FF2B5EF4-FFF2-40B4-BE49-F238E27FC236}">
                  <a16:creationId xmlns:a16="http://schemas.microsoft.com/office/drawing/2014/main" xmlns="" id="{CE5E3FAF-E58E-4EAF-9B03-1F8398CC94BA}"/>
                </a:ext>
              </a:extLst>
            </p:cNvPr>
            <p:cNvSpPr/>
            <p:nvPr/>
          </p:nvSpPr>
          <p:spPr>
            <a:xfrm rot="2959117" flipH="1">
              <a:off x="6670589" y="2242209"/>
              <a:ext cx="923382" cy="1014421"/>
            </a:xfrm>
            <a:custGeom>
              <a:avLst/>
              <a:gdLst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864096 w 864096"/>
                <a:gd name="connsiteY2" fmla="*/ 1512168 h 1512168"/>
                <a:gd name="connsiteX3" fmla="*/ 0 w 864096"/>
                <a:gd name="connsiteY3" fmla="*/ 1512168 h 1512168"/>
                <a:gd name="connsiteX4" fmla="*/ 0 w 864096"/>
                <a:gd name="connsiteY4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864096 w 864096"/>
                <a:gd name="connsiteY2" fmla="*/ 1512168 h 1512168"/>
                <a:gd name="connsiteX3" fmla="*/ 0 w 864096"/>
                <a:gd name="connsiteY3" fmla="*/ 1512168 h 1512168"/>
                <a:gd name="connsiteX4" fmla="*/ 1195 w 864096"/>
                <a:gd name="connsiteY4" fmla="*/ 761886 h 1512168"/>
                <a:gd name="connsiteX5" fmla="*/ 0 w 864096"/>
                <a:gd name="connsiteY5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864096 w 864096"/>
                <a:gd name="connsiteY2" fmla="*/ 1512168 h 1512168"/>
                <a:gd name="connsiteX3" fmla="*/ 0 w 864096"/>
                <a:gd name="connsiteY3" fmla="*/ 1512168 h 1512168"/>
                <a:gd name="connsiteX4" fmla="*/ 147951 w 864096"/>
                <a:gd name="connsiteY4" fmla="*/ 765649 h 1512168"/>
                <a:gd name="connsiteX5" fmla="*/ 0 w 864096"/>
                <a:gd name="connsiteY5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78528 w 864096"/>
                <a:gd name="connsiteY2" fmla="*/ 76941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147951 w 864096"/>
                <a:gd name="connsiteY5" fmla="*/ 765649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78528 w 864096"/>
                <a:gd name="connsiteY2" fmla="*/ 76941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185581 w 864096"/>
                <a:gd name="connsiteY5" fmla="*/ 765649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78528 w 864096"/>
                <a:gd name="connsiteY2" fmla="*/ 76941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185581 w 864096"/>
                <a:gd name="connsiteY5" fmla="*/ 765649 h 1512168"/>
                <a:gd name="connsiteX6" fmla="*/ 0 w 864096"/>
                <a:gd name="connsiteY6" fmla="*/ 0 h 1512168"/>
                <a:gd name="connsiteX0" fmla="*/ 0 w 972108"/>
                <a:gd name="connsiteY0" fmla="*/ 0 h 1512168"/>
                <a:gd name="connsiteX1" fmla="*/ 864096 w 972108"/>
                <a:gd name="connsiteY1" fmla="*/ 0 h 1512168"/>
                <a:gd name="connsiteX2" fmla="*/ 864096 w 972108"/>
                <a:gd name="connsiteY2" fmla="*/ 1512168 h 1512168"/>
                <a:gd name="connsiteX3" fmla="*/ 0 w 972108"/>
                <a:gd name="connsiteY3" fmla="*/ 1512168 h 1512168"/>
                <a:gd name="connsiteX4" fmla="*/ 185581 w 972108"/>
                <a:gd name="connsiteY4" fmla="*/ 765649 h 1512168"/>
                <a:gd name="connsiteX5" fmla="*/ 0 w 972108"/>
                <a:gd name="connsiteY5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864096 w 864096"/>
                <a:gd name="connsiteY2" fmla="*/ 1512168 h 1512168"/>
                <a:gd name="connsiteX3" fmla="*/ 0 w 864096"/>
                <a:gd name="connsiteY3" fmla="*/ 1512168 h 1512168"/>
                <a:gd name="connsiteX4" fmla="*/ 185581 w 864096"/>
                <a:gd name="connsiteY4" fmla="*/ 765649 h 1512168"/>
                <a:gd name="connsiteX5" fmla="*/ 0 w 864096"/>
                <a:gd name="connsiteY5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863899 w 864096"/>
                <a:gd name="connsiteY2" fmla="*/ 754360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185581 w 864096"/>
                <a:gd name="connsiteY5" fmla="*/ 765649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74328 w 864096"/>
                <a:gd name="connsiteY2" fmla="*/ 761051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185581 w 864096"/>
                <a:gd name="connsiteY5" fmla="*/ 765649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74328 w 864096"/>
                <a:gd name="connsiteY2" fmla="*/ 761051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02027 w 864096"/>
                <a:gd name="connsiteY5" fmla="*/ 7557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44725 w 864096"/>
                <a:gd name="connsiteY2" fmla="*/ 761051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02027 w 864096"/>
                <a:gd name="connsiteY5" fmla="*/ 7557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44725 w 864096"/>
                <a:gd name="connsiteY2" fmla="*/ 761051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34919 w 864096"/>
                <a:gd name="connsiteY5" fmla="*/ 7557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15122 w 864096"/>
                <a:gd name="connsiteY2" fmla="*/ 767630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34919 w 864096"/>
                <a:gd name="connsiteY5" fmla="*/ 7557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15122 w 864096"/>
                <a:gd name="connsiteY2" fmla="*/ 767630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38208 w 864096"/>
                <a:gd name="connsiteY5" fmla="*/ 7557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615122 w 864096"/>
                <a:gd name="connsiteY2" fmla="*/ 75776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38208 w 864096"/>
                <a:gd name="connsiteY5" fmla="*/ 7557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71726 w 864096"/>
                <a:gd name="connsiteY2" fmla="*/ 76086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38208 w 864096"/>
                <a:gd name="connsiteY5" fmla="*/ 7557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71726 w 864096"/>
                <a:gd name="connsiteY2" fmla="*/ 76086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97102 w 864096"/>
                <a:gd name="connsiteY5" fmla="*/ 7619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37629 w 864096"/>
                <a:gd name="connsiteY2" fmla="*/ 76086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297102 w 864096"/>
                <a:gd name="connsiteY5" fmla="*/ 7619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37629 w 864096"/>
                <a:gd name="connsiteY2" fmla="*/ 76086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321900 w 864096"/>
                <a:gd name="connsiteY5" fmla="*/ 7588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37629 w 864096"/>
                <a:gd name="connsiteY2" fmla="*/ 76086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321900 w 864096"/>
                <a:gd name="connsiteY5" fmla="*/ 758881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37629 w 864096"/>
                <a:gd name="connsiteY2" fmla="*/ 760862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334542 w 864096"/>
                <a:gd name="connsiteY5" fmla="*/ 756774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16560 w 864096"/>
                <a:gd name="connsiteY2" fmla="*/ 754541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334542 w 864096"/>
                <a:gd name="connsiteY5" fmla="*/ 756774 h 1512168"/>
                <a:gd name="connsiteX6" fmla="*/ 0 w 864096"/>
                <a:gd name="connsiteY6" fmla="*/ 0 h 1512168"/>
                <a:gd name="connsiteX0" fmla="*/ 0 w 864096"/>
                <a:gd name="connsiteY0" fmla="*/ 0 h 1512168"/>
                <a:gd name="connsiteX1" fmla="*/ 864096 w 864096"/>
                <a:gd name="connsiteY1" fmla="*/ 0 h 1512168"/>
                <a:gd name="connsiteX2" fmla="*/ 516560 w 864096"/>
                <a:gd name="connsiteY2" fmla="*/ 754541 h 1512168"/>
                <a:gd name="connsiteX3" fmla="*/ 864096 w 864096"/>
                <a:gd name="connsiteY3" fmla="*/ 1512168 h 1512168"/>
                <a:gd name="connsiteX4" fmla="*/ 0 w 864096"/>
                <a:gd name="connsiteY4" fmla="*/ 1512168 h 1512168"/>
                <a:gd name="connsiteX5" fmla="*/ 338756 w 864096"/>
                <a:gd name="connsiteY5" fmla="*/ 756774 h 1512168"/>
                <a:gd name="connsiteX6" fmla="*/ 0 w 864096"/>
                <a:gd name="connsiteY6" fmla="*/ 0 h 1512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64096" h="1512168">
                  <a:moveTo>
                    <a:pt x="0" y="0"/>
                  </a:moveTo>
                  <a:lnTo>
                    <a:pt x="864096" y="0"/>
                  </a:lnTo>
                  <a:cubicBezTo>
                    <a:pt x="864030" y="251453"/>
                    <a:pt x="516626" y="503088"/>
                    <a:pt x="516560" y="754541"/>
                  </a:cubicBezTo>
                  <a:cubicBezTo>
                    <a:pt x="516626" y="1007144"/>
                    <a:pt x="864030" y="1259565"/>
                    <a:pt x="864096" y="1512168"/>
                  </a:cubicBezTo>
                  <a:lnTo>
                    <a:pt x="0" y="1512168"/>
                  </a:lnTo>
                  <a:cubicBezTo>
                    <a:pt x="398" y="1262074"/>
                    <a:pt x="338358" y="1006868"/>
                    <a:pt x="338756" y="756774"/>
                  </a:cubicBezTo>
                  <a:cubicBezTo>
                    <a:pt x="338358" y="502812"/>
                    <a:pt x="398" y="253962"/>
                    <a:pt x="0" y="0"/>
                  </a:cubicBezTo>
                  <a:close/>
                </a:path>
              </a:pathLst>
            </a:custGeom>
            <a:solidFill>
              <a:srgbClr val="8BB74C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82" name="Oval 181">
              <a:extLst>
                <a:ext uri="{FF2B5EF4-FFF2-40B4-BE49-F238E27FC236}">
                  <a16:creationId xmlns:a16="http://schemas.microsoft.com/office/drawing/2014/main" xmlns="" id="{1F097D38-683C-4C92-BD4D-2102CDC4B162}"/>
                </a:ext>
              </a:extLst>
            </p:cNvPr>
            <p:cNvSpPr/>
            <p:nvPr/>
          </p:nvSpPr>
          <p:spPr>
            <a:xfrm rot="10800000" flipH="1" flipV="1">
              <a:off x="7705849" y="3181269"/>
              <a:ext cx="1122891" cy="1122892"/>
            </a:xfrm>
            <a:prstGeom prst="ellipse">
              <a:avLst/>
            </a:prstGeom>
            <a:solidFill>
              <a:srgbClr val="3081AC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83" name="Oval 182">
              <a:extLst>
                <a:ext uri="{FF2B5EF4-FFF2-40B4-BE49-F238E27FC236}">
                  <a16:creationId xmlns:a16="http://schemas.microsoft.com/office/drawing/2014/main" xmlns="" id="{921D3A13-5B6B-4068-A52D-B203698352C4}"/>
                </a:ext>
              </a:extLst>
            </p:cNvPr>
            <p:cNvSpPr/>
            <p:nvPr/>
          </p:nvSpPr>
          <p:spPr>
            <a:xfrm rot="10800000" flipH="1" flipV="1">
              <a:off x="7135522" y="4651210"/>
              <a:ext cx="1122891" cy="1122892"/>
            </a:xfrm>
            <a:prstGeom prst="ellipse">
              <a:avLst/>
            </a:prstGeom>
            <a:solidFill>
              <a:srgbClr val="A5A5A5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84" name="Oval 183">
              <a:extLst>
                <a:ext uri="{FF2B5EF4-FFF2-40B4-BE49-F238E27FC236}">
                  <a16:creationId xmlns:a16="http://schemas.microsoft.com/office/drawing/2014/main" xmlns="" id="{F662F769-E825-4796-B917-E297020AB450}"/>
                </a:ext>
              </a:extLst>
            </p:cNvPr>
            <p:cNvSpPr/>
            <p:nvPr/>
          </p:nvSpPr>
          <p:spPr>
            <a:xfrm flipH="1">
              <a:off x="7135522" y="1714500"/>
              <a:ext cx="1122891" cy="1122892"/>
            </a:xfrm>
            <a:prstGeom prst="ellipse">
              <a:avLst/>
            </a:prstGeom>
            <a:solidFill>
              <a:srgbClr val="8BB74C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85" name="Oval 184">
              <a:extLst>
                <a:ext uri="{FF2B5EF4-FFF2-40B4-BE49-F238E27FC236}">
                  <a16:creationId xmlns:a16="http://schemas.microsoft.com/office/drawing/2014/main" xmlns="" id="{C1F09CC4-6046-4B2E-BCE7-5F0ACFB5A28C}"/>
                </a:ext>
              </a:extLst>
            </p:cNvPr>
            <p:cNvSpPr/>
            <p:nvPr/>
          </p:nvSpPr>
          <p:spPr>
            <a:xfrm rot="10800000" flipH="1" flipV="1">
              <a:off x="7831649" y="3307061"/>
              <a:ext cx="871306" cy="871307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>
              <a:outerShdw blurRad="114300" dist="114300" dir="4800000" algn="tl" rotWithShape="0">
                <a:prstClr val="black">
                  <a:alpha val="29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86" name="Oval 185">
              <a:extLst>
                <a:ext uri="{FF2B5EF4-FFF2-40B4-BE49-F238E27FC236}">
                  <a16:creationId xmlns:a16="http://schemas.microsoft.com/office/drawing/2014/main" xmlns="" id="{5E7654B1-5EB4-4533-946A-CFBFA8756AB7}"/>
                </a:ext>
              </a:extLst>
            </p:cNvPr>
            <p:cNvSpPr/>
            <p:nvPr/>
          </p:nvSpPr>
          <p:spPr>
            <a:xfrm rot="10800000" flipH="1" flipV="1">
              <a:off x="7261322" y="4777002"/>
              <a:ext cx="871306" cy="871307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>
              <a:outerShdw blurRad="114300" dist="114300" dir="4800000" algn="tl" rotWithShape="0">
                <a:prstClr val="black">
                  <a:alpha val="29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87" name="Oval 186">
              <a:extLst>
                <a:ext uri="{FF2B5EF4-FFF2-40B4-BE49-F238E27FC236}">
                  <a16:creationId xmlns:a16="http://schemas.microsoft.com/office/drawing/2014/main" xmlns="" id="{A0733BF7-E535-4787-A208-F244A0FC7700}"/>
                </a:ext>
              </a:extLst>
            </p:cNvPr>
            <p:cNvSpPr/>
            <p:nvPr/>
          </p:nvSpPr>
          <p:spPr>
            <a:xfrm flipH="1">
              <a:off x="7261322" y="1840291"/>
              <a:ext cx="871306" cy="871307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>
              <a:outerShdw blurRad="114300" dist="114300" dir="4800000" algn="tl" rotWithShape="0">
                <a:prstClr val="black">
                  <a:alpha val="29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88" name="Oval 187">
              <a:extLst>
                <a:ext uri="{FF2B5EF4-FFF2-40B4-BE49-F238E27FC236}">
                  <a16:creationId xmlns:a16="http://schemas.microsoft.com/office/drawing/2014/main" xmlns="" id="{47997EF9-1C08-4FD9-B456-B3C7CFAA276E}"/>
                </a:ext>
              </a:extLst>
            </p:cNvPr>
            <p:cNvSpPr/>
            <p:nvPr/>
          </p:nvSpPr>
          <p:spPr>
            <a:xfrm>
              <a:off x="4896562" y="2537578"/>
              <a:ext cx="2410272" cy="2410272"/>
            </a:xfrm>
            <a:prstGeom prst="ellipse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89" name="Oval 188">
              <a:extLst>
                <a:ext uri="{FF2B5EF4-FFF2-40B4-BE49-F238E27FC236}">
                  <a16:creationId xmlns:a16="http://schemas.microsoft.com/office/drawing/2014/main" xmlns="" id="{87DC19FB-80B4-4F74-8AB9-87E1C190F681}"/>
                </a:ext>
              </a:extLst>
            </p:cNvPr>
            <p:cNvSpPr/>
            <p:nvPr/>
          </p:nvSpPr>
          <p:spPr>
            <a:xfrm>
              <a:off x="5028867" y="2669883"/>
              <a:ext cx="2145663" cy="2145663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>
              <a:outerShdw blurRad="114300" dist="114300" dir="4800000" algn="tl" rotWithShape="0">
                <a:prstClr val="black">
                  <a:alpha val="29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grpSp>
          <p:nvGrpSpPr>
            <p:cNvPr id="190" name="Group 189">
              <a:extLst>
                <a:ext uri="{FF2B5EF4-FFF2-40B4-BE49-F238E27FC236}">
                  <a16:creationId xmlns:a16="http://schemas.microsoft.com/office/drawing/2014/main" xmlns="" id="{8968B87A-1B6A-4047-A7B3-B29925A88660}"/>
                </a:ext>
              </a:extLst>
            </p:cNvPr>
            <p:cNvGrpSpPr/>
            <p:nvPr/>
          </p:nvGrpSpPr>
          <p:grpSpPr>
            <a:xfrm>
              <a:off x="4200956" y="2023873"/>
              <a:ext cx="505620" cy="504142"/>
              <a:chOff x="1033463" y="3025776"/>
              <a:chExt cx="2719388" cy="2711450"/>
            </a:xfrm>
          </p:grpSpPr>
          <p:sp>
            <p:nvSpPr>
              <p:cNvPr id="245" name="Freeform 6">
                <a:extLst>
                  <a:ext uri="{FF2B5EF4-FFF2-40B4-BE49-F238E27FC236}">
                    <a16:creationId xmlns:a16="http://schemas.microsoft.com/office/drawing/2014/main" xmlns="" id="{AA95404C-2AA2-4069-B2C9-21D6A2526C1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870201" y="4857751"/>
                <a:ext cx="792163" cy="787400"/>
              </a:xfrm>
              <a:custGeom>
                <a:avLst/>
                <a:gdLst>
                  <a:gd name="T0" fmla="*/ 346 w 367"/>
                  <a:gd name="T1" fmla="*/ 273 h 366"/>
                  <a:gd name="T2" fmla="*/ 346 w 367"/>
                  <a:gd name="T3" fmla="*/ 346 h 366"/>
                  <a:gd name="T4" fmla="*/ 273 w 367"/>
                  <a:gd name="T5" fmla="*/ 346 h 366"/>
                  <a:gd name="T6" fmla="*/ 0 w 367"/>
                  <a:gd name="T7" fmla="*/ 73 h 366"/>
                  <a:gd name="T8" fmla="*/ 73 w 367"/>
                  <a:gd name="T9" fmla="*/ 0 h 366"/>
                  <a:gd name="T10" fmla="*/ 346 w 367"/>
                  <a:gd name="T11" fmla="*/ 273 h 366"/>
                  <a:gd name="T12" fmla="*/ 346 w 367"/>
                  <a:gd name="T13" fmla="*/ 273 h 366"/>
                  <a:gd name="T14" fmla="*/ 346 w 367"/>
                  <a:gd name="T15" fmla="*/ 273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67" h="366">
                    <a:moveTo>
                      <a:pt x="346" y="273"/>
                    </a:moveTo>
                    <a:cubicBezTo>
                      <a:pt x="367" y="293"/>
                      <a:pt x="367" y="326"/>
                      <a:pt x="346" y="346"/>
                    </a:cubicBezTo>
                    <a:cubicBezTo>
                      <a:pt x="326" y="366"/>
                      <a:pt x="294" y="366"/>
                      <a:pt x="273" y="346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73" y="0"/>
                      <a:pt x="73" y="0"/>
                      <a:pt x="73" y="0"/>
                    </a:cubicBezTo>
                    <a:lnTo>
                      <a:pt x="346" y="273"/>
                    </a:lnTo>
                    <a:close/>
                    <a:moveTo>
                      <a:pt x="346" y="273"/>
                    </a:moveTo>
                    <a:cubicBezTo>
                      <a:pt x="346" y="273"/>
                      <a:pt x="346" y="273"/>
                      <a:pt x="346" y="273"/>
                    </a:cubicBezTo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38100">
                <a:solidFill>
                  <a:sysClr val="window" lastClr="FFFFFF">
                    <a:lumMod val="85000"/>
                  </a:sys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246" name="Group 245">
                <a:extLst>
                  <a:ext uri="{FF2B5EF4-FFF2-40B4-BE49-F238E27FC236}">
                    <a16:creationId xmlns:a16="http://schemas.microsoft.com/office/drawing/2014/main" xmlns="" id="{36665767-C361-44E3-B399-DEAEA54D6B1A}"/>
                  </a:ext>
                </a:extLst>
              </p:cNvPr>
              <p:cNvGrpSpPr/>
              <p:nvPr/>
            </p:nvGrpSpPr>
            <p:grpSpPr>
              <a:xfrm>
                <a:off x="1235076" y="3224213"/>
                <a:ext cx="1771650" cy="1770063"/>
                <a:chOff x="1235076" y="3224213"/>
                <a:chExt cx="1771650" cy="1770063"/>
              </a:xfrm>
            </p:grpSpPr>
            <p:sp>
              <p:nvSpPr>
                <p:cNvPr id="249" name="Freeform 7">
                  <a:extLst>
                    <a:ext uri="{FF2B5EF4-FFF2-40B4-BE49-F238E27FC236}">
                      <a16:creationId xmlns:a16="http://schemas.microsoft.com/office/drawing/2014/main" xmlns="" id="{6A8690E8-CDE1-4B60-B264-827B5D80CDDA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235076" y="3224213"/>
                  <a:ext cx="1771650" cy="1770063"/>
                </a:xfrm>
                <a:custGeom>
                  <a:avLst/>
                  <a:gdLst>
                    <a:gd name="T0" fmla="*/ 702 w 822"/>
                    <a:gd name="T1" fmla="*/ 121 h 823"/>
                    <a:gd name="T2" fmla="*/ 822 w 822"/>
                    <a:gd name="T3" fmla="*/ 412 h 823"/>
                    <a:gd name="T4" fmla="*/ 702 w 822"/>
                    <a:gd name="T5" fmla="*/ 702 h 823"/>
                    <a:gd name="T6" fmla="*/ 411 w 822"/>
                    <a:gd name="T7" fmla="*/ 823 h 823"/>
                    <a:gd name="T8" fmla="*/ 120 w 822"/>
                    <a:gd name="T9" fmla="*/ 702 h 823"/>
                    <a:gd name="T10" fmla="*/ 0 w 822"/>
                    <a:gd name="T11" fmla="*/ 412 h 823"/>
                    <a:gd name="T12" fmla="*/ 120 w 822"/>
                    <a:gd name="T13" fmla="*/ 121 h 823"/>
                    <a:gd name="T14" fmla="*/ 411 w 822"/>
                    <a:gd name="T15" fmla="*/ 0 h 823"/>
                    <a:gd name="T16" fmla="*/ 702 w 822"/>
                    <a:gd name="T17" fmla="*/ 121 h 823"/>
                    <a:gd name="T18" fmla="*/ 772 w 822"/>
                    <a:gd name="T19" fmla="*/ 412 h 823"/>
                    <a:gd name="T20" fmla="*/ 666 w 822"/>
                    <a:gd name="T21" fmla="*/ 157 h 823"/>
                    <a:gd name="T22" fmla="*/ 411 w 822"/>
                    <a:gd name="T23" fmla="*/ 51 h 823"/>
                    <a:gd name="T24" fmla="*/ 156 w 822"/>
                    <a:gd name="T25" fmla="*/ 157 h 823"/>
                    <a:gd name="T26" fmla="*/ 50 w 822"/>
                    <a:gd name="T27" fmla="*/ 412 h 823"/>
                    <a:gd name="T28" fmla="*/ 156 w 822"/>
                    <a:gd name="T29" fmla="*/ 667 h 823"/>
                    <a:gd name="T30" fmla="*/ 411 w 822"/>
                    <a:gd name="T31" fmla="*/ 772 h 823"/>
                    <a:gd name="T32" fmla="*/ 666 w 822"/>
                    <a:gd name="T33" fmla="*/ 667 h 823"/>
                    <a:gd name="T34" fmla="*/ 772 w 822"/>
                    <a:gd name="T35" fmla="*/ 412 h 823"/>
                    <a:gd name="T36" fmla="*/ 772 w 822"/>
                    <a:gd name="T37" fmla="*/ 412 h 823"/>
                    <a:gd name="T38" fmla="*/ 772 w 822"/>
                    <a:gd name="T39" fmla="*/ 412 h 8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822" h="823">
                      <a:moveTo>
                        <a:pt x="702" y="121"/>
                      </a:moveTo>
                      <a:cubicBezTo>
                        <a:pt x="779" y="199"/>
                        <a:pt x="822" y="302"/>
                        <a:pt x="822" y="412"/>
                      </a:cubicBezTo>
                      <a:cubicBezTo>
                        <a:pt x="822" y="521"/>
                        <a:pt x="779" y="625"/>
                        <a:pt x="702" y="702"/>
                      </a:cubicBezTo>
                      <a:cubicBezTo>
                        <a:pt x="624" y="780"/>
                        <a:pt x="521" y="823"/>
                        <a:pt x="411" y="823"/>
                      </a:cubicBezTo>
                      <a:cubicBezTo>
                        <a:pt x="301" y="823"/>
                        <a:pt x="198" y="780"/>
                        <a:pt x="120" y="702"/>
                      </a:cubicBezTo>
                      <a:cubicBezTo>
                        <a:pt x="43" y="625"/>
                        <a:pt x="0" y="521"/>
                        <a:pt x="0" y="412"/>
                      </a:cubicBezTo>
                      <a:cubicBezTo>
                        <a:pt x="0" y="302"/>
                        <a:pt x="43" y="199"/>
                        <a:pt x="120" y="121"/>
                      </a:cubicBezTo>
                      <a:cubicBezTo>
                        <a:pt x="198" y="43"/>
                        <a:pt x="301" y="0"/>
                        <a:pt x="411" y="0"/>
                      </a:cubicBezTo>
                      <a:cubicBezTo>
                        <a:pt x="521" y="0"/>
                        <a:pt x="624" y="43"/>
                        <a:pt x="702" y="121"/>
                      </a:cubicBezTo>
                      <a:close/>
                      <a:moveTo>
                        <a:pt x="772" y="412"/>
                      </a:moveTo>
                      <a:cubicBezTo>
                        <a:pt x="772" y="315"/>
                        <a:pt x="734" y="225"/>
                        <a:pt x="666" y="157"/>
                      </a:cubicBezTo>
                      <a:cubicBezTo>
                        <a:pt x="598" y="89"/>
                        <a:pt x="507" y="51"/>
                        <a:pt x="411" y="51"/>
                      </a:cubicBezTo>
                      <a:cubicBezTo>
                        <a:pt x="315" y="51"/>
                        <a:pt x="224" y="89"/>
                        <a:pt x="156" y="157"/>
                      </a:cubicBezTo>
                      <a:cubicBezTo>
                        <a:pt x="88" y="225"/>
                        <a:pt x="50" y="315"/>
                        <a:pt x="50" y="412"/>
                      </a:cubicBezTo>
                      <a:cubicBezTo>
                        <a:pt x="50" y="508"/>
                        <a:pt x="88" y="599"/>
                        <a:pt x="156" y="667"/>
                      </a:cubicBezTo>
                      <a:cubicBezTo>
                        <a:pt x="224" y="735"/>
                        <a:pt x="315" y="772"/>
                        <a:pt x="411" y="772"/>
                      </a:cubicBezTo>
                      <a:cubicBezTo>
                        <a:pt x="507" y="772"/>
                        <a:pt x="598" y="735"/>
                        <a:pt x="666" y="667"/>
                      </a:cubicBezTo>
                      <a:cubicBezTo>
                        <a:pt x="734" y="599"/>
                        <a:pt x="772" y="508"/>
                        <a:pt x="772" y="412"/>
                      </a:cubicBezTo>
                      <a:close/>
                      <a:moveTo>
                        <a:pt x="772" y="412"/>
                      </a:moveTo>
                      <a:cubicBezTo>
                        <a:pt x="772" y="412"/>
                        <a:pt x="772" y="412"/>
                        <a:pt x="772" y="412"/>
                      </a:cubicBezTo>
                    </a:path>
                  </a:pathLst>
                </a:custGeom>
                <a:solidFill>
                  <a:srgbClr val="E35A35"/>
                </a:solidFill>
                <a:ln w="19050">
                  <a:solidFill>
                    <a:srgbClr val="E35A35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50" name="Freeform 8">
                  <a:extLst>
                    <a:ext uri="{FF2B5EF4-FFF2-40B4-BE49-F238E27FC236}">
                      <a16:creationId xmlns:a16="http://schemas.microsoft.com/office/drawing/2014/main" xmlns="" id="{70B12D4A-C3E2-4BDA-84AC-C3855102D43C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803526" y="4789488"/>
                  <a:ext cx="88900" cy="90488"/>
                </a:xfrm>
                <a:custGeom>
                  <a:avLst/>
                  <a:gdLst>
                    <a:gd name="T0" fmla="*/ 41 w 41"/>
                    <a:gd name="T1" fmla="*/ 26 h 42"/>
                    <a:gd name="T2" fmla="*/ 26 w 41"/>
                    <a:gd name="T3" fmla="*/ 42 h 42"/>
                    <a:gd name="T4" fmla="*/ 0 w 41"/>
                    <a:gd name="T5" fmla="*/ 16 h 42"/>
                    <a:gd name="T6" fmla="*/ 8 w 41"/>
                    <a:gd name="T7" fmla="*/ 8 h 42"/>
                    <a:gd name="T8" fmla="*/ 16 w 41"/>
                    <a:gd name="T9" fmla="*/ 0 h 42"/>
                    <a:gd name="T10" fmla="*/ 41 w 41"/>
                    <a:gd name="T11" fmla="*/ 26 h 42"/>
                    <a:gd name="T12" fmla="*/ 41 w 41"/>
                    <a:gd name="T13" fmla="*/ 26 h 42"/>
                    <a:gd name="T14" fmla="*/ 41 w 41"/>
                    <a:gd name="T15" fmla="*/ 26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1" h="42">
                      <a:moveTo>
                        <a:pt x="41" y="26"/>
                      </a:moveTo>
                      <a:cubicBezTo>
                        <a:pt x="26" y="42"/>
                        <a:pt x="26" y="42"/>
                        <a:pt x="26" y="42"/>
                      </a:cubicBezTo>
                      <a:cubicBezTo>
                        <a:pt x="0" y="16"/>
                        <a:pt x="0" y="16"/>
                        <a:pt x="0" y="16"/>
                      </a:cubicBezTo>
                      <a:cubicBezTo>
                        <a:pt x="2" y="14"/>
                        <a:pt x="5" y="11"/>
                        <a:pt x="8" y="8"/>
                      </a:cubicBezTo>
                      <a:cubicBezTo>
                        <a:pt x="10" y="6"/>
                        <a:pt x="13" y="3"/>
                        <a:pt x="16" y="0"/>
                      </a:cubicBezTo>
                      <a:lnTo>
                        <a:pt x="41" y="26"/>
                      </a:lnTo>
                      <a:close/>
                      <a:moveTo>
                        <a:pt x="41" y="26"/>
                      </a:moveTo>
                      <a:cubicBezTo>
                        <a:pt x="41" y="26"/>
                        <a:pt x="41" y="26"/>
                        <a:pt x="41" y="26"/>
                      </a:cubicBezTo>
                    </a:path>
                  </a:pathLst>
                </a:custGeom>
                <a:solidFill>
                  <a:srgbClr val="E35A35"/>
                </a:solidFill>
                <a:ln w="19050">
                  <a:solidFill>
                    <a:srgbClr val="E35A35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247" name="Freeform 5">
                <a:extLst>
                  <a:ext uri="{FF2B5EF4-FFF2-40B4-BE49-F238E27FC236}">
                    <a16:creationId xmlns:a16="http://schemas.microsoft.com/office/drawing/2014/main" xmlns="" id="{617C4F65-9D36-4E68-955C-D69EF75E5DB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33463" y="3025776"/>
                <a:ext cx="2719388" cy="2711450"/>
              </a:xfrm>
              <a:custGeom>
                <a:avLst/>
                <a:gdLst>
                  <a:gd name="T0" fmla="*/ 1232 w 1261"/>
                  <a:gd name="T1" fmla="*/ 1091 h 1261"/>
                  <a:gd name="T2" fmla="*/ 1261 w 1261"/>
                  <a:gd name="T3" fmla="*/ 1162 h 1261"/>
                  <a:gd name="T4" fmla="*/ 1232 w 1261"/>
                  <a:gd name="T5" fmla="*/ 1232 h 1261"/>
                  <a:gd name="T6" fmla="*/ 1162 w 1261"/>
                  <a:gd name="T7" fmla="*/ 1261 h 1261"/>
                  <a:gd name="T8" fmla="*/ 1091 w 1261"/>
                  <a:gd name="T9" fmla="*/ 1232 h 1261"/>
                  <a:gd name="T10" fmla="*/ 801 w 1261"/>
                  <a:gd name="T11" fmla="*/ 942 h 1261"/>
                  <a:gd name="T12" fmla="*/ 794 w 1261"/>
                  <a:gd name="T13" fmla="*/ 925 h 1261"/>
                  <a:gd name="T14" fmla="*/ 801 w 1261"/>
                  <a:gd name="T15" fmla="*/ 908 h 1261"/>
                  <a:gd name="T16" fmla="*/ 813 w 1261"/>
                  <a:gd name="T17" fmla="*/ 896 h 1261"/>
                  <a:gd name="T18" fmla="*/ 784 w 1261"/>
                  <a:gd name="T19" fmla="*/ 868 h 1261"/>
                  <a:gd name="T20" fmla="*/ 504 w 1261"/>
                  <a:gd name="T21" fmla="*/ 963 h 1261"/>
                  <a:gd name="T22" fmla="*/ 179 w 1261"/>
                  <a:gd name="T23" fmla="*/ 828 h 1261"/>
                  <a:gd name="T24" fmla="*/ 179 w 1261"/>
                  <a:gd name="T25" fmla="*/ 179 h 1261"/>
                  <a:gd name="T26" fmla="*/ 829 w 1261"/>
                  <a:gd name="T27" fmla="*/ 179 h 1261"/>
                  <a:gd name="T28" fmla="*/ 868 w 1261"/>
                  <a:gd name="T29" fmla="*/ 784 h 1261"/>
                  <a:gd name="T30" fmla="*/ 896 w 1261"/>
                  <a:gd name="T31" fmla="*/ 812 h 1261"/>
                  <a:gd name="T32" fmla="*/ 908 w 1261"/>
                  <a:gd name="T33" fmla="*/ 801 h 1261"/>
                  <a:gd name="T34" fmla="*/ 942 w 1261"/>
                  <a:gd name="T35" fmla="*/ 801 h 1261"/>
                  <a:gd name="T36" fmla="*/ 1232 w 1261"/>
                  <a:gd name="T37" fmla="*/ 1091 h 1261"/>
                  <a:gd name="T38" fmla="*/ 1198 w 1261"/>
                  <a:gd name="T39" fmla="*/ 1198 h 1261"/>
                  <a:gd name="T40" fmla="*/ 1198 w 1261"/>
                  <a:gd name="T41" fmla="*/ 1125 h 1261"/>
                  <a:gd name="T42" fmla="*/ 925 w 1261"/>
                  <a:gd name="T43" fmla="*/ 852 h 1261"/>
                  <a:gd name="T44" fmla="*/ 852 w 1261"/>
                  <a:gd name="T45" fmla="*/ 925 h 1261"/>
                  <a:gd name="T46" fmla="*/ 1125 w 1261"/>
                  <a:gd name="T47" fmla="*/ 1198 h 1261"/>
                  <a:gd name="T48" fmla="*/ 1198 w 1261"/>
                  <a:gd name="T49" fmla="*/ 1198 h 1261"/>
                  <a:gd name="T50" fmla="*/ 915 w 1261"/>
                  <a:gd name="T51" fmla="*/ 504 h 1261"/>
                  <a:gd name="T52" fmla="*/ 795 w 1261"/>
                  <a:gd name="T53" fmla="*/ 213 h 1261"/>
                  <a:gd name="T54" fmla="*/ 504 w 1261"/>
                  <a:gd name="T55" fmla="*/ 92 h 1261"/>
                  <a:gd name="T56" fmla="*/ 213 w 1261"/>
                  <a:gd name="T57" fmla="*/ 213 h 1261"/>
                  <a:gd name="T58" fmla="*/ 93 w 1261"/>
                  <a:gd name="T59" fmla="*/ 504 h 1261"/>
                  <a:gd name="T60" fmla="*/ 213 w 1261"/>
                  <a:gd name="T61" fmla="*/ 794 h 1261"/>
                  <a:gd name="T62" fmla="*/ 504 w 1261"/>
                  <a:gd name="T63" fmla="*/ 915 h 1261"/>
                  <a:gd name="T64" fmla="*/ 795 w 1261"/>
                  <a:gd name="T65" fmla="*/ 794 h 1261"/>
                  <a:gd name="T66" fmla="*/ 915 w 1261"/>
                  <a:gd name="T67" fmla="*/ 504 h 1261"/>
                  <a:gd name="T68" fmla="*/ 847 w 1261"/>
                  <a:gd name="T69" fmla="*/ 862 h 1261"/>
                  <a:gd name="T70" fmla="*/ 862 w 1261"/>
                  <a:gd name="T71" fmla="*/ 846 h 1261"/>
                  <a:gd name="T72" fmla="*/ 837 w 1261"/>
                  <a:gd name="T73" fmla="*/ 820 h 1261"/>
                  <a:gd name="T74" fmla="*/ 829 w 1261"/>
                  <a:gd name="T75" fmla="*/ 828 h 1261"/>
                  <a:gd name="T76" fmla="*/ 821 w 1261"/>
                  <a:gd name="T77" fmla="*/ 836 h 1261"/>
                  <a:gd name="T78" fmla="*/ 847 w 1261"/>
                  <a:gd name="T79" fmla="*/ 862 h 1261"/>
                  <a:gd name="T80" fmla="*/ 847 w 1261"/>
                  <a:gd name="T81" fmla="*/ 862 h 1261"/>
                  <a:gd name="T82" fmla="*/ 847 w 1261"/>
                  <a:gd name="T83" fmla="*/ 862 h 1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261" h="1261">
                    <a:moveTo>
                      <a:pt x="1232" y="1091"/>
                    </a:moveTo>
                    <a:cubicBezTo>
                      <a:pt x="1252" y="1111"/>
                      <a:pt x="1261" y="1136"/>
                      <a:pt x="1261" y="1162"/>
                    </a:cubicBezTo>
                    <a:cubicBezTo>
                      <a:pt x="1261" y="1187"/>
                      <a:pt x="1252" y="1213"/>
                      <a:pt x="1232" y="1232"/>
                    </a:cubicBezTo>
                    <a:cubicBezTo>
                      <a:pt x="1213" y="1251"/>
                      <a:pt x="1187" y="1261"/>
                      <a:pt x="1162" y="1261"/>
                    </a:cubicBezTo>
                    <a:cubicBezTo>
                      <a:pt x="1136" y="1261"/>
                      <a:pt x="1111" y="1251"/>
                      <a:pt x="1091" y="1232"/>
                    </a:cubicBezTo>
                    <a:cubicBezTo>
                      <a:pt x="801" y="942"/>
                      <a:pt x="801" y="942"/>
                      <a:pt x="801" y="942"/>
                    </a:cubicBezTo>
                    <a:cubicBezTo>
                      <a:pt x="797" y="937"/>
                      <a:pt x="794" y="931"/>
                      <a:pt x="794" y="925"/>
                    </a:cubicBezTo>
                    <a:cubicBezTo>
                      <a:pt x="794" y="918"/>
                      <a:pt x="797" y="912"/>
                      <a:pt x="801" y="908"/>
                    </a:cubicBezTo>
                    <a:cubicBezTo>
                      <a:pt x="813" y="896"/>
                      <a:pt x="813" y="896"/>
                      <a:pt x="813" y="896"/>
                    </a:cubicBezTo>
                    <a:cubicBezTo>
                      <a:pt x="784" y="868"/>
                      <a:pt x="784" y="868"/>
                      <a:pt x="784" y="868"/>
                    </a:cubicBezTo>
                    <a:cubicBezTo>
                      <a:pt x="702" y="931"/>
                      <a:pt x="603" y="963"/>
                      <a:pt x="504" y="963"/>
                    </a:cubicBezTo>
                    <a:cubicBezTo>
                      <a:pt x="386" y="963"/>
                      <a:pt x="269" y="918"/>
                      <a:pt x="179" y="828"/>
                    </a:cubicBezTo>
                    <a:cubicBezTo>
                      <a:pt x="0" y="649"/>
                      <a:pt x="0" y="358"/>
                      <a:pt x="179" y="179"/>
                    </a:cubicBezTo>
                    <a:cubicBezTo>
                      <a:pt x="358" y="0"/>
                      <a:pt x="650" y="0"/>
                      <a:pt x="829" y="179"/>
                    </a:cubicBezTo>
                    <a:cubicBezTo>
                      <a:pt x="994" y="344"/>
                      <a:pt x="1007" y="604"/>
                      <a:pt x="868" y="784"/>
                    </a:cubicBezTo>
                    <a:cubicBezTo>
                      <a:pt x="896" y="812"/>
                      <a:pt x="896" y="812"/>
                      <a:pt x="896" y="812"/>
                    </a:cubicBezTo>
                    <a:cubicBezTo>
                      <a:pt x="908" y="801"/>
                      <a:pt x="908" y="801"/>
                      <a:pt x="908" y="801"/>
                    </a:cubicBezTo>
                    <a:cubicBezTo>
                      <a:pt x="917" y="791"/>
                      <a:pt x="933" y="791"/>
                      <a:pt x="942" y="801"/>
                    </a:cubicBezTo>
                    <a:lnTo>
                      <a:pt x="1232" y="1091"/>
                    </a:lnTo>
                    <a:close/>
                    <a:moveTo>
                      <a:pt x="1198" y="1198"/>
                    </a:moveTo>
                    <a:cubicBezTo>
                      <a:pt x="1219" y="1178"/>
                      <a:pt x="1219" y="1145"/>
                      <a:pt x="1198" y="1125"/>
                    </a:cubicBezTo>
                    <a:cubicBezTo>
                      <a:pt x="925" y="852"/>
                      <a:pt x="925" y="852"/>
                      <a:pt x="925" y="852"/>
                    </a:cubicBezTo>
                    <a:cubicBezTo>
                      <a:pt x="852" y="925"/>
                      <a:pt x="852" y="925"/>
                      <a:pt x="852" y="925"/>
                    </a:cubicBezTo>
                    <a:cubicBezTo>
                      <a:pt x="1125" y="1198"/>
                      <a:pt x="1125" y="1198"/>
                      <a:pt x="1125" y="1198"/>
                    </a:cubicBezTo>
                    <a:cubicBezTo>
                      <a:pt x="1146" y="1218"/>
                      <a:pt x="1178" y="1218"/>
                      <a:pt x="1198" y="1198"/>
                    </a:cubicBezTo>
                    <a:close/>
                    <a:moveTo>
                      <a:pt x="915" y="504"/>
                    </a:moveTo>
                    <a:cubicBezTo>
                      <a:pt x="915" y="394"/>
                      <a:pt x="872" y="291"/>
                      <a:pt x="795" y="213"/>
                    </a:cubicBezTo>
                    <a:cubicBezTo>
                      <a:pt x="717" y="135"/>
                      <a:pt x="614" y="92"/>
                      <a:pt x="504" y="92"/>
                    </a:cubicBezTo>
                    <a:cubicBezTo>
                      <a:pt x="394" y="92"/>
                      <a:pt x="291" y="135"/>
                      <a:pt x="213" y="213"/>
                    </a:cubicBezTo>
                    <a:cubicBezTo>
                      <a:pt x="136" y="291"/>
                      <a:pt x="93" y="394"/>
                      <a:pt x="93" y="504"/>
                    </a:cubicBezTo>
                    <a:cubicBezTo>
                      <a:pt x="93" y="613"/>
                      <a:pt x="136" y="717"/>
                      <a:pt x="213" y="794"/>
                    </a:cubicBezTo>
                    <a:cubicBezTo>
                      <a:pt x="291" y="872"/>
                      <a:pt x="394" y="915"/>
                      <a:pt x="504" y="915"/>
                    </a:cubicBezTo>
                    <a:cubicBezTo>
                      <a:pt x="614" y="915"/>
                      <a:pt x="717" y="872"/>
                      <a:pt x="795" y="794"/>
                    </a:cubicBezTo>
                    <a:cubicBezTo>
                      <a:pt x="872" y="717"/>
                      <a:pt x="915" y="613"/>
                      <a:pt x="915" y="504"/>
                    </a:cubicBezTo>
                    <a:close/>
                    <a:moveTo>
                      <a:pt x="847" y="862"/>
                    </a:moveTo>
                    <a:cubicBezTo>
                      <a:pt x="862" y="846"/>
                      <a:pt x="862" y="846"/>
                      <a:pt x="862" y="846"/>
                    </a:cubicBezTo>
                    <a:cubicBezTo>
                      <a:pt x="837" y="820"/>
                      <a:pt x="837" y="820"/>
                      <a:pt x="837" y="820"/>
                    </a:cubicBezTo>
                    <a:cubicBezTo>
                      <a:pt x="834" y="823"/>
                      <a:pt x="831" y="826"/>
                      <a:pt x="829" y="828"/>
                    </a:cubicBezTo>
                    <a:cubicBezTo>
                      <a:pt x="826" y="831"/>
                      <a:pt x="823" y="834"/>
                      <a:pt x="821" y="836"/>
                    </a:cubicBezTo>
                    <a:lnTo>
                      <a:pt x="847" y="862"/>
                    </a:lnTo>
                    <a:close/>
                    <a:moveTo>
                      <a:pt x="847" y="862"/>
                    </a:moveTo>
                    <a:cubicBezTo>
                      <a:pt x="847" y="862"/>
                      <a:pt x="847" y="862"/>
                      <a:pt x="847" y="862"/>
                    </a:cubicBezTo>
                  </a:path>
                </a:pathLst>
              </a:custGeom>
              <a:solidFill>
                <a:sysClr val="windowText" lastClr="000000">
                  <a:lumMod val="85000"/>
                  <a:lumOff val="15000"/>
                </a:sys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8" name="Freeform 9">
                <a:extLst>
                  <a:ext uri="{FF2B5EF4-FFF2-40B4-BE49-F238E27FC236}">
                    <a16:creationId xmlns:a16="http://schemas.microsoft.com/office/drawing/2014/main" xmlns="" id="{64689A65-EE6F-4B43-A321-981935451E3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341438" y="3333751"/>
                <a:ext cx="1557338" cy="1550988"/>
              </a:xfrm>
              <a:custGeom>
                <a:avLst/>
                <a:gdLst>
                  <a:gd name="T0" fmla="*/ 616 w 722"/>
                  <a:gd name="T1" fmla="*/ 106 h 721"/>
                  <a:gd name="T2" fmla="*/ 722 w 722"/>
                  <a:gd name="T3" fmla="*/ 361 h 721"/>
                  <a:gd name="T4" fmla="*/ 616 w 722"/>
                  <a:gd name="T5" fmla="*/ 616 h 721"/>
                  <a:gd name="T6" fmla="*/ 361 w 722"/>
                  <a:gd name="T7" fmla="*/ 721 h 721"/>
                  <a:gd name="T8" fmla="*/ 106 w 722"/>
                  <a:gd name="T9" fmla="*/ 616 h 721"/>
                  <a:gd name="T10" fmla="*/ 0 w 722"/>
                  <a:gd name="T11" fmla="*/ 361 h 721"/>
                  <a:gd name="T12" fmla="*/ 106 w 722"/>
                  <a:gd name="T13" fmla="*/ 106 h 721"/>
                  <a:gd name="T14" fmla="*/ 361 w 722"/>
                  <a:gd name="T15" fmla="*/ 0 h 721"/>
                  <a:gd name="T16" fmla="*/ 616 w 722"/>
                  <a:gd name="T17" fmla="*/ 106 h 721"/>
                  <a:gd name="T18" fmla="*/ 582 w 722"/>
                  <a:gd name="T19" fmla="*/ 582 h 721"/>
                  <a:gd name="T20" fmla="*/ 582 w 722"/>
                  <a:gd name="T21" fmla="*/ 140 h 721"/>
                  <a:gd name="T22" fmla="*/ 361 w 722"/>
                  <a:gd name="T23" fmla="*/ 48 h 721"/>
                  <a:gd name="T24" fmla="*/ 140 w 722"/>
                  <a:gd name="T25" fmla="*/ 140 h 721"/>
                  <a:gd name="T26" fmla="*/ 140 w 722"/>
                  <a:gd name="T27" fmla="*/ 582 h 721"/>
                  <a:gd name="T28" fmla="*/ 361 w 722"/>
                  <a:gd name="T29" fmla="*/ 673 h 721"/>
                  <a:gd name="T30" fmla="*/ 582 w 722"/>
                  <a:gd name="T31" fmla="*/ 582 h 721"/>
                  <a:gd name="T32" fmla="*/ 582 w 722"/>
                  <a:gd name="T33" fmla="*/ 582 h 721"/>
                  <a:gd name="T34" fmla="*/ 582 w 722"/>
                  <a:gd name="T35" fmla="*/ 582 h 7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22" h="721">
                    <a:moveTo>
                      <a:pt x="616" y="106"/>
                    </a:moveTo>
                    <a:cubicBezTo>
                      <a:pt x="684" y="174"/>
                      <a:pt x="722" y="264"/>
                      <a:pt x="722" y="361"/>
                    </a:cubicBezTo>
                    <a:cubicBezTo>
                      <a:pt x="722" y="457"/>
                      <a:pt x="684" y="548"/>
                      <a:pt x="616" y="616"/>
                    </a:cubicBezTo>
                    <a:cubicBezTo>
                      <a:pt x="548" y="684"/>
                      <a:pt x="457" y="721"/>
                      <a:pt x="361" y="721"/>
                    </a:cubicBezTo>
                    <a:cubicBezTo>
                      <a:pt x="265" y="721"/>
                      <a:pt x="174" y="684"/>
                      <a:pt x="106" y="616"/>
                    </a:cubicBezTo>
                    <a:cubicBezTo>
                      <a:pt x="38" y="548"/>
                      <a:pt x="0" y="457"/>
                      <a:pt x="0" y="361"/>
                    </a:cubicBezTo>
                    <a:cubicBezTo>
                      <a:pt x="0" y="264"/>
                      <a:pt x="38" y="174"/>
                      <a:pt x="106" y="106"/>
                    </a:cubicBezTo>
                    <a:cubicBezTo>
                      <a:pt x="174" y="38"/>
                      <a:pt x="265" y="0"/>
                      <a:pt x="361" y="0"/>
                    </a:cubicBezTo>
                    <a:cubicBezTo>
                      <a:pt x="457" y="0"/>
                      <a:pt x="548" y="38"/>
                      <a:pt x="616" y="106"/>
                    </a:cubicBezTo>
                    <a:close/>
                    <a:moveTo>
                      <a:pt x="582" y="582"/>
                    </a:moveTo>
                    <a:cubicBezTo>
                      <a:pt x="704" y="460"/>
                      <a:pt x="704" y="262"/>
                      <a:pt x="582" y="140"/>
                    </a:cubicBezTo>
                    <a:cubicBezTo>
                      <a:pt x="523" y="81"/>
                      <a:pt x="444" y="48"/>
                      <a:pt x="361" y="48"/>
                    </a:cubicBezTo>
                    <a:cubicBezTo>
                      <a:pt x="278" y="48"/>
                      <a:pt x="199" y="81"/>
                      <a:pt x="140" y="140"/>
                    </a:cubicBezTo>
                    <a:cubicBezTo>
                      <a:pt x="18" y="262"/>
                      <a:pt x="18" y="460"/>
                      <a:pt x="140" y="582"/>
                    </a:cubicBezTo>
                    <a:cubicBezTo>
                      <a:pt x="199" y="641"/>
                      <a:pt x="278" y="673"/>
                      <a:pt x="361" y="673"/>
                    </a:cubicBezTo>
                    <a:cubicBezTo>
                      <a:pt x="444" y="673"/>
                      <a:pt x="523" y="641"/>
                      <a:pt x="582" y="582"/>
                    </a:cubicBezTo>
                    <a:close/>
                    <a:moveTo>
                      <a:pt x="582" y="582"/>
                    </a:moveTo>
                    <a:cubicBezTo>
                      <a:pt x="582" y="582"/>
                      <a:pt x="582" y="582"/>
                      <a:pt x="582" y="582"/>
                    </a:cubicBezTo>
                  </a:path>
                </a:pathLst>
              </a:custGeom>
              <a:solidFill>
                <a:sysClr val="windowText" lastClr="000000">
                  <a:lumMod val="85000"/>
                  <a:lumOff val="15000"/>
                </a:sys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91" name="Group 190">
              <a:extLst>
                <a:ext uri="{FF2B5EF4-FFF2-40B4-BE49-F238E27FC236}">
                  <a16:creationId xmlns:a16="http://schemas.microsoft.com/office/drawing/2014/main" xmlns="" id="{DF98686A-AD60-4504-B312-C9404F0DC378}"/>
                </a:ext>
              </a:extLst>
            </p:cNvPr>
            <p:cNvGrpSpPr/>
            <p:nvPr/>
          </p:nvGrpSpPr>
          <p:grpSpPr>
            <a:xfrm>
              <a:off x="5777658" y="3240017"/>
              <a:ext cx="648080" cy="1005394"/>
              <a:chOff x="655638" y="2620963"/>
              <a:chExt cx="2009775" cy="3117850"/>
            </a:xfrm>
            <a:solidFill>
              <a:sysClr val="windowText" lastClr="000000">
                <a:lumMod val="75000"/>
                <a:lumOff val="25000"/>
              </a:sysClr>
            </a:solidFill>
          </p:grpSpPr>
          <p:sp>
            <p:nvSpPr>
              <p:cNvPr id="237" name="Freeform 5">
                <a:extLst>
                  <a:ext uri="{FF2B5EF4-FFF2-40B4-BE49-F238E27FC236}">
                    <a16:creationId xmlns:a16="http://schemas.microsoft.com/office/drawing/2014/main" xmlns="" id="{33A75C5C-6B52-4294-A5C0-294118D3AD2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81075" y="3498850"/>
                <a:ext cx="1358900" cy="1362075"/>
              </a:xfrm>
              <a:custGeom>
                <a:avLst/>
                <a:gdLst>
                  <a:gd name="T0" fmla="*/ 1030 w 1036"/>
                  <a:gd name="T1" fmla="*/ 439 h 1040"/>
                  <a:gd name="T2" fmla="*/ 979 w 1036"/>
                  <a:gd name="T3" fmla="*/ 439 h 1040"/>
                  <a:gd name="T4" fmla="*/ 936 w 1036"/>
                  <a:gd name="T5" fmla="*/ 407 h 1040"/>
                  <a:gd name="T6" fmla="*/ 894 w 1036"/>
                  <a:gd name="T7" fmla="*/ 304 h 1040"/>
                  <a:gd name="T8" fmla="*/ 901 w 1036"/>
                  <a:gd name="T9" fmla="*/ 252 h 1040"/>
                  <a:gd name="T10" fmla="*/ 937 w 1036"/>
                  <a:gd name="T11" fmla="*/ 215 h 1040"/>
                  <a:gd name="T12" fmla="*/ 823 w 1036"/>
                  <a:gd name="T13" fmla="*/ 101 h 1040"/>
                  <a:gd name="T14" fmla="*/ 786 w 1036"/>
                  <a:gd name="T15" fmla="*/ 137 h 1040"/>
                  <a:gd name="T16" fmla="*/ 734 w 1036"/>
                  <a:gd name="T17" fmla="*/ 144 h 1040"/>
                  <a:gd name="T18" fmla="*/ 631 w 1036"/>
                  <a:gd name="T19" fmla="*/ 102 h 1040"/>
                  <a:gd name="T20" fmla="*/ 599 w 1036"/>
                  <a:gd name="T21" fmla="*/ 59 h 1040"/>
                  <a:gd name="T22" fmla="*/ 599 w 1036"/>
                  <a:gd name="T23" fmla="*/ 8 h 1040"/>
                  <a:gd name="T24" fmla="*/ 437 w 1036"/>
                  <a:gd name="T25" fmla="*/ 8 h 1040"/>
                  <a:gd name="T26" fmla="*/ 437 w 1036"/>
                  <a:gd name="T27" fmla="*/ 59 h 1040"/>
                  <a:gd name="T28" fmla="*/ 405 w 1036"/>
                  <a:gd name="T29" fmla="*/ 102 h 1040"/>
                  <a:gd name="T30" fmla="*/ 302 w 1036"/>
                  <a:gd name="T31" fmla="*/ 144 h 1040"/>
                  <a:gd name="T32" fmla="*/ 249 w 1036"/>
                  <a:gd name="T33" fmla="*/ 137 h 1040"/>
                  <a:gd name="T34" fmla="*/ 213 w 1036"/>
                  <a:gd name="T35" fmla="*/ 101 h 1040"/>
                  <a:gd name="T36" fmla="*/ 99 w 1036"/>
                  <a:gd name="T37" fmla="*/ 215 h 1040"/>
                  <a:gd name="T38" fmla="*/ 135 w 1036"/>
                  <a:gd name="T39" fmla="*/ 251 h 1040"/>
                  <a:gd name="T40" fmla="*/ 142 w 1036"/>
                  <a:gd name="T41" fmla="*/ 304 h 1040"/>
                  <a:gd name="T42" fmla="*/ 100 w 1036"/>
                  <a:gd name="T43" fmla="*/ 407 h 1040"/>
                  <a:gd name="T44" fmla="*/ 57 w 1036"/>
                  <a:gd name="T45" fmla="*/ 439 h 1040"/>
                  <a:gd name="T46" fmla="*/ 6 w 1036"/>
                  <a:gd name="T47" fmla="*/ 439 h 1040"/>
                  <a:gd name="T48" fmla="*/ 0 w 1036"/>
                  <a:gd name="T49" fmla="*/ 520 h 1040"/>
                  <a:gd name="T50" fmla="*/ 6 w 1036"/>
                  <a:gd name="T51" fmla="*/ 601 h 1040"/>
                  <a:gd name="T52" fmla="*/ 57 w 1036"/>
                  <a:gd name="T53" fmla="*/ 601 h 1040"/>
                  <a:gd name="T54" fmla="*/ 100 w 1036"/>
                  <a:gd name="T55" fmla="*/ 633 h 1040"/>
                  <a:gd name="T56" fmla="*/ 142 w 1036"/>
                  <a:gd name="T57" fmla="*/ 736 h 1040"/>
                  <a:gd name="T58" fmla="*/ 135 w 1036"/>
                  <a:gd name="T59" fmla="*/ 789 h 1040"/>
                  <a:gd name="T60" fmla="*/ 99 w 1036"/>
                  <a:gd name="T61" fmla="*/ 825 h 1040"/>
                  <a:gd name="T62" fmla="*/ 213 w 1036"/>
                  <a:gd name="T63" fmla="*/ 939 h 1040"/>
                  <a:gd name="T64" fmla="*/ 249 w 1036"/>
                  <a:gd name="T65" fmla="*/ 903 h 1040"/>
                  <a:gd name="T66" fmla="*/ 302 w 1036"/>
                  <a:gd name="T67" fmla="*/ 896 h 1040"/>
                  <a:gd name="T68" fmla="*/ 405 w 1036"/>
                  <a:gd name="T69" fmla="*/ 938 h 1040"/>
                  <a:gd name="T70" fmla="*/ 437 w 1036"/>
                  <a:gd name="T71" fmla="*/ 981 h 1040"/>
                  <a:gd name="T72" fmla="*/ 437 w 1036"/>
                  <a:gd name="T73" fmla="*/ 1032 h 1040"/>
                  <a:gd name="T74" fmla="*/ 599 w 1036"/>
                  <a:gd name="T75" fmla="*/ 1032 h 1040"/>
                  <a:gd name="T76" fmla="*/ 599 w 1036"/>
                  <a:gd name="T77" fmla="*/ 981 h 1040"/>
                  <a:gd name="T78" fmla="*/ 631 w 1036"/>
                  <a:gd name="T79" fmla="*/ 938 h 1040"/>
                  <a:gd name="T80" fmla="*/ 734 w 1036"/>
                  <a:gd name="T81" fmla="*/ 896 h 1040"/>
                  <a:gd name="T82" fmla="*/ 786 w 1036"/>
                  <a:gd name="T83" fmla="*/ 903 h 1040"/>
                  <a:gd name="T84" fmla="*/ 823 w 1036"/>
                  <a:gd name="T85" fmla="*/ 939 h 1040"/>
                  <a:gd name="T86" fmla="*/ 937 w 1036"/>
                  <a:gd name="T87" fmla="*/ 825 h 1040"/>
                  <a:gd name="T88" fmla="*/ 901 w 1036"/>
                  <a:gd name="T89" fmla="*/ 788 h 1040"/>
                  <a:gd name="T90" fmla="*/ 894 w 1036"/>
                  <a:gd name="T91" fmla="*/ 736 h 1040"/>
                  <a:gd name="T92" fmla="*/ 936 w 1036"/>
                  <a:gd name="T93" fmla="*/ 633 h 1040"/>
                  <a:gd name="T94" fmla="*/ 979 w 1036"/>
                  <a:gd name="T95" fmla="*/ 601 h 1040"/>
                  <a:gd name="T96" fmla="*/ 1030 w 1036"/>
                  <a:gd name="T97" fmla="*/ 601 h 1040"/>
                  <a:gd name="T98" fmla="*/ 1036 w 1036"/>
                  <a:gd name="T99" fmla="*/ 520 h 1040"/>
                  <a:gd name="T100" fmla="*/ 1030 w 1036"/>
                  <a:gd name="T101" fmla="*/ 439 h 1040"/>
                  <a:gd name="T102" fmla="*/ 518 w 1036"/>
                  <a:gd name="T103" fmla="*/ 746 h 1040"/>
                  <a:gd name="T104" fmla="*/ 292 w 1036"/>
                  <a:gd name="T105" fmla="*/ 520 h 1040"/>
                  <a:gd name="T106" fmla="*/ 518 w 1036"/>
                  <a:gd name="T107" fmla="*/ 294 h 1040"/>
                  <a:gd name="T108" fmla="*/ 744 w 1036"/>
                  <a:gd name="T109" fmla="*/ 520 h 1040"/>
                  <a:gd name="T110" fmla="*/ 518 w 1036"/>
                  <a:gd name="T111" fmla="*/ 746 h 10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036" h="1040">
                    <a:moveTo>
                      <a:pt x="1030" y="439"/>
                    </a:moveTo>
                    <a:cubicBezTo>
                      <a:pt x="979" y="439"/>
                      <a:pt x="979" y="439"/>
                      <a:pt x="979" y="439"/>
                    </a:cubicBezTo>
                    <a:cubicBezTo>
                      <a:pt x="959" y="439"/>
                      <a:pt x="942" y="426"/>
                      <a:pt x="936" y="407"/>
                    </a:cubicBezTo>
                    <a:cubicBezTo>
                      <a:pt x="927" y="371"/>
                      <a:pt x="912" y="337"/>
                      <a:pt x="894" y="304"/>
                    </a:cubicBezTo>
                    <a:cubicBezTo>
                      <a:pt x="884" y="287"/>
                      <a:pt x="887" y="266"/>
                      <a:pt x="901" y="252"/>
                    </a:cubicBezTo>
                    <a:cubicBezTo>
                      <a:pt x="937" y="215"/>
                      <a:pt x="937" y="215"/>
                      <a:pt x="937" y="215"/>
                    </a:cubicBezTo>
                    <a:cubicBezTo>
                      <a:pt x="905" y="171"/>
                      <a:pt x="867" y="133"/>
                      <a:pt x="823" y="101"/>
                    </a:cubicBezTo>
                    <a:cubicBezTo>
                      <a:pt x="786" y="137"/>
                      <a:pt x="786" y="137"/>
                      <a:pt x="786" y="137"/>
                    </a:cubicBezTo>
                    <a:cubicBezTo>
                      <a:pt x="772" y="151"/>
                      <a:pt x="751" y="154"/>
                      <a:pt x="734" y="144"/>
                    </a:cubicBezTo>
                    <a:cubicBezTo>
                      <a:pt x="701" y="126"/>
                      <a:pt x="667" y="111"/>
                      <a:pt x="631" y="102"/>
                    </a:cubicBezTo>
                    <a:cubicBezTo>
                      <a:pt x="612" y="96"/>
                      <a:pt x="599" y="79"/>
                      <a:pt x="599" y="59"/>
                    </a:cubicBezTo>
                    <a:cubicBezTo>
                      <a:pt x="599" y="8"/>
                      <a:pt x="599" y="8"/>
                      <a:pt x="599" y="8"/>
                    </a:cubicBezTo>
                    <a:cubicBezTo>
                      <a:pt x="546" y="0"/>
                      <a:pt x="490" y="0"/>
                      <a:pt x="437" y="8"/>
                    </a:cubicBezTo>
                    <a:cubicBezTo>
                      <a:pt x="437" y="59"/>
                      <a:pt x="437" y="59"/>
                      <a:pt x="437" y="59"/>
                    </a:cubicBezTo>
                    <a:cubicBezTo>
                      <a:pt x="437" y="79"/>
                      <a:pt x="424" y="96"/>
                      <a:pt x="405" y="102"/>
                    </a:cubicBezTo>
                    <a:cubicBezTo>
                      <a:pt x="369" y="111"/>
                      <a:pt x="335" y="126"/>
                      <a:pt x="302" y="144"/>
                    </a:cubicBezTo>
                    <a:cubicBezTo>
                      <a:pt x="285" y="154"/>
                      <a:pt x="264" y="151"/>
                      <a:pt x="249" y="137"/>
                    </a:cubicBezTo>
                    <a:cubicBezTo>
                      <a:pt x="213" y="101"/>
                      <a:pt x="213" y="101"/>
                      <a:pt x="213" y="101"/>
                    </a:cubicBezTo>
                    <a:cubicBezTo>
                      <a:pt x="169" y="133"/>
                      <a:pt x="131" y="171"/>
                      <a:pt x="99" y="215"/>
                    </a:cubicBezTo>
                    <a:cubicBezTo>
                      <a:pt x="135" y="251"/>
                      <a:pt x="135" y="251"/>
                      <a:pt x="135" y="251"/>
                    </a:cubicBezTo>
                    <a:cubicBezTo>
                      <a:pt x="149" y="266"/>
                      <a:pt x="152" y="287"/>
                      <a:pt x="142" y="304"/>
                    </a:cubicBezTo>
                    <a:cubicBezTo>
                      <a:pt x="124" y="337"/>
                      <a:pt x="109" y="371"/>
                      <a:pt x="100" y="407"/>
                    </a:cubicBezTo>
                    <a:cubicBezTo>
                      <a:pt x="94" y="426"/>
                      <a:pt x="77" y="439"/>
                      <a:pt x="57" y="439"/>
                    </a:cubicBezTo>
                    <a:cubicBezTo>
                      <a:pt x="6" y="439"/>
                      <a:pt x="6" y="439"/>
                      <a:pt x="6" y="439"/>
                    </a:cubicBezTo>
                    <a:cubicBezTo>
                      <a:pt x="2" y="466"/>
                      <a:pt x="0" y="493"/>
                      <a:pt x="0" y="520"/>
                    </a:cubicBezTo>
                    <a:cubicBezTo>
                      <a:pt x="0" y="547"/>
                      <a:pt x="2" y="574"/>
                      <a:pt x="6" y="601"/>
                    </a:cubicBezTo>
                    <a:cubicBezTo>
                      <a:pt x="57" y="601"/>
                      <a:pt x="57" y="601"/>
                      <a:pt x="57" y="601"/>
                    </a:cubicBezTo>
                    <a:cubicBezTo>
                      <a:pt x="77" y="601"/>
                      <a:pt x="94" y="614"/>
                      <a:pt x="100" y="633"/>
                    </a:cubicBezTo>
                    <a:cubicBezTo>
                      <a:pt x="109" y="669"/>
                      <a:pt x="124" y="703"/>
                      <a:pt x="142" y="736"/>
                    </a:cubicBezTo>
                    <a:cubicBezTo>
                      <a:pt x="152" y="753"/>
                      <a:pt x="149" y="774"/>
                      <a:pt x="135" y="789"/>
                    </a:cubicBezTo>
                    <a:cubicBezTo>
                      <a:pt x="99" y="825"/>
                      <a:pt x="99" y="825"/>
                      <a:pt x="99" y="825"/>
                    </a:cubicBezTo>
                    <a:cubicBezTo>
                      <a:pt x="131" y="868"/>
                      <a:pt x="169" y="907"/>
                      <a:pt x="213" y="939"/>
                    </a:cubicBezTo>
                    <a:cubicBezTo>
                      <a:pt x="249" y="903"/>
                      <a:pt x="249" y="903"/>
                      <a:pt x="249" y="903"/>
                    </a:cubicBezTo>
                    <a:cubicBezTo>
                      <a:pt x="264" y="889"/>
                      <a:pt x="285" y="886"/>
                      <a:pt x="302" y="896"/>
                    </a:cubicBezTo>
                    <a:cubicBezTo>
                      <a:pt x="335" y="914"/>
                      <a:pt x="369" y="929"/>
                      <a:pt x="405" y="938"/>
                    </a:cubicBezTo>
                    <a:cubicBezTo>
                      <a:pt x="424" y="944"/>
                      <a:pt x="437" y="961"/>
                      <a:pt x="437" y="981"/>
                    </a:cubicBezTo>
                    <a:cubicBezTo>
                      <a:pt x="437" y="1032"/>
                      <a:pt x="437" y="1032"/>
                      <a:pt x="437" y="1032"/>
                    </a:cubicBezTo>
                    <a:cubicBezTo>
                      <a:pt x="490" y="1040"/>
                      <a:pt x="546" y="1040"/>
                      <a:pt x="599" y="1032"/>
                    </a:cubicBezTo>
                    <a:cubicBezTo>
                      <a:pt x="599" y="981"/>
                      <a:pt x="599" y="981"/>
                      <a:pt x="599" y="981"/>
                    </a:cubicBezTo>
                    <a:cubicBezTo>
                      <a:pt x="599" y="961"/>
                      <a:pt x="612" y="944"/>
                      <a:pt x="631" y="938"/>
                    </a:cubicBezTo>
                    <a:cubicBezTo>
                      <a:pt x="667" y="929"/>
                      <a:pt x="701" y="914"/>
                      <a:pt x="734" y="896"/>
                    </a:cubicBezTo>
                    <a:cubicBezTo>
                      <a:pt x="751" y="886"/>
                      <a:pt x="772" y="889"/>
                      <a:pt x="786" y="903"/>
                    </a:cubicBezTo>
                    <a:cubicBezTo>
                      <a:pt x="823" y="939"/>
                      <a:pt x="823" y="939"/>
                      <a:pt x="823" y="939"/>
                    </a:cubicBezTo>
                    <a:cubicBezTo>
                      <a:pt x="867" y="907"/>
                      <a:pt x="905" y="868"/>
                      <a:pt x="937" y="825"/>
                    </a:cubicBezTo>
                    <a:cubicBezTo>
                      <a:pt x="901" y="788"/>
                      <a:pt x="901" y="788"/>
                      <a:pt x="901" y="788"/>
                    </a:cubicBezTo>
                    <a:cubicBezTo>
                      <a:pt x="887" y="774"/>
                      <a:pt x="884" y="753"/>
                      <a:pt x="894" y="736"/>
                    </a:cubicBezTo>
                    <a:cubicBezTo>
                      <a:pt x="912" y="703"/>
                      <a:pt x="927" y="669"/>
                      <a:pt x="936" y="633"/>
                    </a:cubicBezTo>
                    <a:cubicBezTo>
                      <a:pt x="942" y="614"/>
                      <a:pt x="959" y="601"/>
                      <a:pt x="979" y="601"/>
                    </a:cubicBezTo>
                    <a:cubicBezTo>
                      <a:pt x="1030" y="601"/>
                      <a:pt x="1030" y="601"/>
                      <a:pt x="1030" y="601"/>
                    </a:cubicBezTo>
                    <a:cubicBezTo>
                      <a:pt x="1034" y="574"/>
                      <a:pt x="1036" y="547"/>
                      <a:pt x="1036" y="520"/>
                    </a:cubicBezTo>
                    <a:cubicBezTo>
                      <a:pt x="1036" y="493"/>
                      <a:pt x="1034" y="466"/>
                      <a:pt x="1030" y="439"/>
                    </a:cubicBezTo>
                    <a:close/>
                    <a:moveTo>
                      <a:pt x="518" y="746"/>
                    </a:moveTo>
                    <a:cubicBezTo>
                      <a:pt x="393" y="746"/>
                      <a:pt x="292" y="644"/>
                      <a:pt x="292" y="520"/>
                    </a:cubicBezTo>
                    <a:cubicBezTo>
                      <a:pt x="292" y="396"/>
                      <a:pt x="393" y="294"/>
                      <a:pt x="518" y="294"/>
                    </a:cubicBezTo>
                    <a:cubicBezTo>
                      <a:pt x="642" y="294"/>
                      <a:pt x="744" y="396"/>
                      <a:pt x="744" y="520"/>
                    </a:cubicBezTo>
                    <a:cubicBezTo>
                      <a:pt x="744" y="644"/>
                      <a:pt x="642" y="746"/>
                      <a:pt x="518" y="746"/>
                    </a:cubicBezTo>
                    <a:close/>
                  </a:path>
                </a:pathLst>
              </a:custGeom>
              <a:solidFill>
                <a:srgbClr val="ECB44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38" name="Freeform 6">
                <a:extLst>
                  <a:ext uri="{FF2B5EF4-FFF2-40B4-BE49-F238E27FC236}">
                    <a16:creationId xmlns:a16="http://schemas.microsoft.com/office/drawing/2014/main" xmlns="" id="{6F6EAB1A-41FF-4341-B6EB-A14C9AEFA3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075" y="2692400"/>
                <a:ext cx="1858964" cy="463550"/>
              </a:xfrm>
              <a:custGeom>
                <a:avLst/>
                <a:gdLst>
                  <a:gd name="T0" fmla="*/ 0 w 1418"/>
                  <a:gd name="T1" fmla="*/ 346 h 354"/>
                  <a:gd name="T2" fmla="*/ 0 w 1418"/>
                  <a:gd name="T3" fmla="*/ 80 h 354"/>
                  <a:gd name="T4" fmla="*/ 80 w 1418"/>
                  <a:gd name="T5" fmla="*/ 0 h 354"/>
                  <a:gd name="T6" fmla="*/ 1338 w 1418"/>
                  <a:gd name="T7" fmla="*/ 0 h 354"/>
                  <a:gd name="T8" fmla="*/ 1418 w 1418"/>
                  <a:gd name="T9" fmla="*/ 80 h 354"/>
                  <a:gd name="T10" fmla="*/ 1418 w 1418"/>
                  <a:gd name="T11" fmla="*/ 354 h 354"/>
                  <a:gd name="T12" fmla="*/ 0 w 1418"/>
                  <a:gd name="T13" fmla="*/ 346 h 3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18" h="354">
                    <a:moveTo>
                      <a:pt x="0" y="346"/>
                    </a:moveTo>
                    <a:cubicBezTo>
                      <a:pt x="0" y="80"/>
                      <a:pt x="0" y="80"/>
                      <a:pt x="0" y="80"/>
                    </a:cubicBezTo>
                    <a:cubicBezTo>
                      <a:pt x="0" y="36"/>
                      <a:pt x="36" y="0"/>
                      <a:pt x="80" y="0"/>
                    </a:cubicBezTo>
                    <a:cubicBezTo>
                      <a:pt x="1338" y="0"/>
                      <a:pt x="1338" y="0"/>
                      <a:pt x="1338" y="0"/>
                    </a:cubicBezTo>
                    <a:cubicBezTo>
                      <a:pt x="1382" y="0"/>
                      <a:pt x="1418" y="36"/>
                      <a:pt x="1418" y="80"/>
                    </a:cubicBezTo>
                    <a:cubicBezTo>
                      <a:pt x="1418" y="354"/>
                      <a:pt x="1418" y="354"/>
                      <a:pt x="1418" y="354"/>
                    </a:cubicBezTo>
                    <a:lnTo>
                      <a:pt x="0" y="346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0" name="Freeform 7">
                <a:extLst>
                  <a:ext uri="{FF2B5EF4-FFF2-40B4-BE49-F238E27FC236}">
                    <a16:creationId xmlns:a16="http://schemas.microsoft.com/office/drawing/2014/main" xmlns="" id="{230E3804-4AE8-4C53-A372-DC7E371D85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075" y="5195888"/>
                <a:ext cx="1858963" cy="463550"/>
              </a:xfrm>
              <a:custGeom>
                <a:avLst/>
                <a:gdLst>
                  <a:gd name="T0" fmla="*/ 0 w 1418"/>
                  <a:gd name="T1" fmla="*/ 8 h 354"/>
                  <a:gd name="T2" fmla="*/ 0 w 1418"/>
                  <a:gd name="T3" fmla="*/ 274 h 354"/>
                  <a:gd name="T4" fmla="*/ 80 w 1418"/>
                  <a:gd name="T5" fmla="*/ 354 h 354"/>
                  <a:gd name="T6" fmla="*/ 1338 w 1418"/>
                  <a:gd name="T7" fmla="*/ 354 h 354"/>
                  <a:gd name="T8" fmla="*/ 1418 w 1418"/>
                  <a:gd name="T9" fmla="*/ 274 h 354"/>
                  <a:gd name="T10" fmla="*/ 1418 w 1418"/>
                  <a:gd name="T11" fmla="*/ 0 h 354"/>
                  <a:gd name="T12" fmla="*/ 0 w 1418"/>
                  <a:gd name="T13" fmla="*/ 8 h 3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18" h="354">
                    <a:moveTo>
                      <a:pt x="0" y="8"/>
                    </a:moveTo>
                    <a:cubicBezTo>
                      <a:pt x="0" y="274"/>
                      <a:pt x="0" y="274"/>
                      <a:pt x="0" y="274"/>
                    </a:cubicBezTo>
                    <a:cubicBezTo>
                      <a:pt x="0" y="318"/>
                      <a:pt x="36" y="354"/>
                      <a:pt x="80" y="354"/>
                    </a:cubicBezTo>
                    <a:cubicBezTo>
                      <a:pt x="1338" y="354"/>
                      <a:pt x="1338" y="354"/>
                      <a:pt x="1338" y="354"/>
                    </a:cubicBezTo>
                    <a:cubicBezTo>
                      <a:pt x="1382" y="354"/>
                      <a:pt x="1418" y="318"/>
                      <a:pt x="1418" y="274"/>
                    </a:cubicBezTo>
                    <a:cubicBezTo>
                      <a:pt x="1418" y="0"/>
                      <a:pt x="1418" y="0"/>
                      <a:pt x="1418" y="0"/>
                    </a:cubicBezTo>
                    <a:lnTo>
                      <a:pt x="0" y="8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1" name="Freeform 8">
                <a:extLst>
                  <a:ext uri="{FF2B5EF4-FFF2-40B4-BE49-F238E27FC236}">
                    <a16:creationId xmlns:a16="http://schemas.microsoft.com/office/drawing/2014/main" xmlns="" id="{3CC1BDA6-4A72-4956-8CAD-38B4F15B3A4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55638" y="2620963"/>
                <a:ext cx="2009775" cy="3117850"/>
              </a:xfrm>
              <a:custGeom>
                <a:avLst/>
                <a:gdLst>
                  <a:gd name="T0" fmla="*/ 1532 w 1532"/>
                  <a:gd name="T1" fmla="*/ 201 h 2382"/>
                  <a:gd name="T2" fmla="*/ 1532 w 1532"/>
                  <a:gd name="T3" fmla="*/ 2181 h 2382"/>
                  <a:gd name="T4" fmla="*/ 1331 w 1532"/>
                  <a:gd name="T5" fmla="*/ 2382 h 2382"/>
                  <a:gd name="T6" fmla="*/ 201 w 1532"/>
                  <a:gd name="T7" fmla="*/ 2382 h 2382"/>
                  <a:gd name="T8" fmla="*/ 0 w 1532"/>
                  <a:gd name="T9" fmla="*/ 2181 h 2382"/>
                  <a:gd name="T10" fmla="*/ 0 w 1532"/>
                  <a:gd name="T11" fmla="*/ 201 h 2382"/>
                  <a:gd name="T12" fmla="*/ 201 w 1532"/>
                  <a:gd name="T13" fmla="*/ 0 h 2382"/>
                  <a:gd name="T14" fmla="*/ 1331 w 1532"/>
                  <a:gd name="T15" fmla="*/ 0 h 2382"/>
                  <a:gd name="T16" fmla="*/ 1532 w 1532"/>
                  <a:gd name="T17" fmla="*/ 201 h 2382"/>
                  <a:gd name="T18" fmla="*/ 1451 w 1532"/>
                  <a:gd name="T19" fmla="*/ 2181 h 2382"/>
                  <a:gd name="T20" fmla="*/ 1451 w 1532"/>
                  <a:gd name="T21" fmla="*/ 2016 h 2382"/>
                  <a:gd name="T22" fmla="*/ 81 w 1532"/>
                  <a:gd name="T23" fmla="*/ 2016 h 2382"/>
                  <a:gd name="T24" fmla="*/ 81 w 1532"/>
                  <a:gd name="T25" fmla="*/ 2181 h 2382"/>
                  <a:gd name="T26" fmla="*/ 201 w 1532"/>
                  <a:gd name="T27" fmla="*/ 2301 h 2382"/>
                  <a:gd name="T28" fmla="*/ 1331 w 1532"/>
                  <a:gd name="T29" fmla="*/ 2301 h 2382"/>
                  <a:gd name="T30" fmla="*/ 1451 w 1532"/>
                  <a:gd name="T31" fmla="*/ 2181 h 2382"/>
                  <a:gd name="T32" fmla="*/ 1451 w 1532"/>
                  <a:gd name="T33" fmla="*/ 1935 h 2382"/>
                  <a:gd name="T34" fmla="*/ 1451 w 1532"/>
                  <a:gd name="T35" fmla="*/ 447 h 2382"/>
                  <a:gd name="T36" fmla="*/ 81 w 1532"/>
                  <a:gd name="T37" fmla="*/ 447 h 2382"/>
                  <a:gd name="T38" fmla="*/ 81 w 1532"/>
                  <a:gd name="T39" fmla="*/ 1935 h 2382"/>
                  <a:gd name="T40" fmla="*/ 1451 w 1532"/>
                  <a:gd name="T41" fmla="*/ 1935 h 2382"/>
                  <a:gd name="T42" fmla="*/ 1451 w 1532"/>
                  <a:gd name="T43" fmla="*/ 366 h 2382"/>
                  <a:gd name="T44" fmla="*/ 1451 w 1532"/>
                  <a:gd name="T45" fmla="*/ 201 h 2382"/>
                  <a:gd name="T46" fmla="*/ 1331 w 1532"/>
                  <a:gd name="T47" fmla="*/ 81 h 2382"/>
                  <a:gd name="T48" fmla="*/ 201 w 1532"/>
                  <a:gd name="T49" fmla="*/ 81 h 2382"/>
                  <a:gd name="T50" fmla="*/ 81 w 1532"/>
                  <a:gd name="T51" fmla="*/ 201 h 2382"/>
                  <a:gd name="T52" fmla="*/ 81 w 1532"/>
                  <a:gd name="T53" fmla="*/ 366 h 2382"/>
                  <a:gd name="T54" fmla="*/ 1451 w 1532"/>
                  <a:gd name="T55" fmla="*/ 366 h 23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532" h="2382">
                    <a:moveTo>
                      <a:pt x="1532" y="201"/>
                    </a:moveTo>
                    <a:cubicBezTo>
                      <a:pt x="1532" y="2181"/>
                      <a:pt x="1532" y="2181"/>
                      <a:pt x="1532" y="2181"/>
                    </a:cubicBezTo>
                    <a:cubicBezTo>
                      <a:pt x="1532" y="2291"/>
                      <a:pt x="1442" y="2382"/>
                      <a:pt x="1331" y="2382"/>
                    </a:cubicBezTo>
                    <a:cubicBezTo>
                      <a:pt x="201" y="2382"/>
                      <a:pt x="201" y="2382"/>
                      <a:pt x="201" y="2382"/>
                    </a:cubicBezTo>
                    <a:cubicBezTo>
                      <a:pt x="90" y="2382"/>
                      <a:pt x="0" y="2291"/>
                      <a:pt x="0" y="2181"/>
                    </a:cubicBezTo>
                    <a:cubicBezTo>
                      <a:pt x="0" y="201"/>
                      <a:pt x="0" y="201"/>
                      <a:pt x="0" y="201"/>
                    </a:cubicBezTo>
                    <a:cubicBezTo>
                      <a:pt x="0" y="91"/>
                      <a:pt x="90" y="0"/>
                      <a:pt x="201" y="0"/>
                    </a:cubicBezTo>
                    <a:cubicBezTo>
                      <a:pt x="1331" y="0"/>
                      <a:pt x="1331" y="0"/>
                      <a:pt x="1331" y="0"/>
                    </a:cubicBezTo>
                    <a:cubicBezTo>
                      <a:pt x="1442" y="0"/>
                      <a:pt x="1532" y="91"/>
                      <a:pt x="1532" y="201"/>
                    </a:cubicBezTo>
                    <a:close/>
                    <a:moveTo>
                      <a:pt x="1451" y="2181"/>
                    </a:moveTo>
                    <a:cubicBezTo>
                      <a:pt x="1451" y="2016"/>
                      <a:pt x="1451" y="2016"/>
                      <a:pt x="1451" y="2016"/>
                    </a:cubicBezTo>
                    <a:cubicBezTo>
                      <a:pt x="81" y="2016"/>
                      <a:pt x="81" y="2016"/>
                      <a:pt x="81" y="2016"/>
                    </a:cubicBezTo>
                    <a:cubicBezTo>
                      <a:pt x="81" y="2181"/>
                      <a:pt x="81" y="2181"/>
                      <a:pt x="81" y="2181"/>
                    </a:cubicBezTo>
                    <a:cubicBezTo>
                      <a:pt x="81" y="2247"/>
                      <a:pt x="135" y="2301"/>
                      <a:pt x="201" y="2301"/>
                    </a:cubicBezTo>
                    <a:cubicBezTo>
                      <a:pt x="1331" y="2301"/>
                      <a:pt x="1331" y="2301"/>
                      <a:pt x="1331" y="2301"/>
                    </a:cubicBezTo>
                    <a:cubicBezTo>
                      <a:pt x="1397" y="2301"/>
                      <a:pt x="1451" y="2247"/>
                      <a:pt x="1451" y="2181"/>
                    </a:cubicBezTo>
                    <a:close/>
                    <a:moveTo>
                      <a:pt x="1451" y="1935"/>
                    </a:moveTo>
                    <a:cubicBezTo>
                      <a:pt x="1451" y="447"/>
                      <a:pt x="1451" y="447"/>
                      <a:pt x="1451" y="447"/>
                    </a:cubicBezTo>
                    <a:cubicBezTo>
                      <a:pt x="81" y="447"/>
                      <a:pt x="81" y="447"/>
                      <a:pt x="81" y="447"/>
                    </a:cubicBezTo>
                    <a:cubicBezTo>
                      <a:pt x="81" y="1935"/>
                      <a:pt x="81" y="1935"/>
                      <a:pt x="81" y="1935"/>
                    </a:cubicBezTo>
                    <a:lnTo>
                      <a:pt x="1451" y="1935"/>
                    </a:lnTo>
                    <a:close/>
                    <a:moveTo>
                      <a:pt x="1451" y="366"/>
                    </a:moveTo>
                    <a:cubicBezTo>
                      <a:pt x="1451" y="201"/>
                      <a:pt x="1451" y="201"/>
                      <a:pt x="1451" y="201"/>
                    </a:cubicBezTo>
                    <a:cubicBezTo>
                      <a:pt x="1451" y="135"/>
                      <a:pt x="1397" y="81"/>
                      <a:pt x="1331" y="81"/>
                    </a:cubicBezTo>
                    <a:cubicBezTo>
                      <a:pt x="201" y="81"/>
                      <a:pt x="201" y="81"/>
                      <a:pt x="201" y="81"/>
                    </a:cubicBezTo>
                    <a:cubicBezTo>
                      <a:pt x="135" y="81"/>
                      <a:pt x="81" y="135"/>
                      <a:pt x="81" y="201"/>
                    </a:cubicBezTo>
                    <a:cubicBezTo>
                      <a:pt x="81" y="366"/>
                      <a:pt x="81" y="366"/>
                      <a:pt x="81" y="366"/>
                    </a:cubicBezTo>
                    <a:lnTo>
                      <a:pt x="1451" y="36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2" name="Freeform 9">
                <a:extLst>
                  <a:ext uri="{FF2B5EF4-FFF2-40B4-BE49-F238E27FC236}">
                    <a16:creationId xmlns:a16="http://schemas.microsoft.com/office/drawing/2014/main" xmlns="" id="{BCB12169-B438-4634-AA6F-C645C327F57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30275" y="3444875"/>
                <a:ext cx="1458913" cy="1462088"/>
              </a:xfrm>
              <a:custGeom>
                <a:avLst/>
                <a:gdLst>
                  <a:gd name="T0" fmla="*/ 1112 w 1112"/>
                  <a:gd name="T1" fmla="*/ 561 h 1117"/>
                  <a:gd name="T2" fmla="*/ 1059 w 1112"/>
                  <a:gd name="T3" fmla="*/ 716 h 1117"/>
                  <a:gd name="T4" fmla="*/ 986 w 1112"/>
                  <a:gd name="T5" fmla="*/ 771 h 1117"/>
                  <a:gd name="T6" fmla="*/ 1027 w 1112"/>
                  <a:gd name="T7" fmla="*/ 857 h 1117"/>
                  <a:gd name="T8" fmla="*/ 802 w 1112"/>
                  <a:gd name="T9" fmla="*/ 1026 h 1117"/>
                  <a:gd name="T10" fmla="*/ 711 w 1112"/>
                  <a:gd name="T11" fmla="*/ 1014 h 1117"/>
                  <a:gd name="T12" fmla="*/ 680 w 1112"/>
                  <a:gd name="T13" fmla="*/ 1103 h 1117"/>
                  <a:gd name="T14" fmla="*/ 432 w 1112"/>
                  <a:gd name="T15" fmla="*/ 1103 h 1117"/>
                  <a:gd name="T16" fmla="*/ 401 w 1112"/>
                  <a:gd name="T17" fmla="*/ 1014 h 1117"/>
                  <a:gd name="T18" fmla="*/ 310 w 1112"/>
                  <a:gd name="T19" fmla="*/ 1026 h 1117"/>
                  <a:gd name="T20" fmla="*/ 85 w 1112"/>
                  <a:gd name="T21" fmla="*/ 857 h 1117"/>
                  <a:gd name="T22" fmla="*/ 126 w 1112"/>
                  <a:gd name="T23" fmla="*/ 772 h 1117"/>
                  <a:gd name="T24" fmla="*/ 53 w 1112"/>
                  <a:gd name="T25" fmla="*/ 716 h 1117"/>
                  <a:gd name="T26" fmla="*/ 0 w 1112"/>
                  <a:gd name="T27" fmla="*/ 561 h 1117"/>
                  <a:gd name="T28" fmla="*/ 53 w 1112"/>
                  <a:gd name="T29" fmla="*/ 406 h 1117"/>
                  <a:gd name="T30" fmla="*/ 126 w 1112"/>
                  <a:gd name="T31" fmla="*/ 351 h 1117"/>
                  <a:gd name="T32" fmla="*/ 85 w 1112"/>
                  <a:gd name="T33" fmla="*/ 265 h 1117"/>
                  <a:gd name="T34" fmla="*/ 310 w 1112"/>
                  <a:gd name="T35" fmla="*/ 96 h 1117"/>
                  <a:gd name="T36" fmla="*/ 401 w 1112"/>
                  <a:gd name="T37" fmla="*/ 108 h 1117"/>
                  <a:gd name="T38" fmla="*/ 432 w 1112"/>
                  <a:gd name="T39" fmla="*/ 19 h 1117"/>
                  <a:gd name="T40" fmla="*/ 711 w 1112"/>
                  <a:gd name="T41" fmla="*/ 58 h 1117"/>
                  <a:gd name="T42" fmla="*/ 766 w 1112"/>
                  <a:gd name="T43" fmla="*/ 131 h 1117"/>
                  <a:gd name="T44" fmla="*/ 852 w 1112"/>
                  <a:gd name="T45" fmla="*/ 90 h 1117"/>
                  <a:gd name="T46" fmla="*/ 1021 w 1112"/>
                  <a:gd name="T47" fmla="*/ 315 h 1117"/>
                  <a:gd name="T48" fmla="*/ 1009 w 1112"/>
                  <a:gd name="T49" fmla="*/ 406 h 1117"/>
                  <a:gd name="T50" fmla="*/ 1099 w 1112"/>
                  <a:gd name="T51" fmla="*/ 437 h 1117"/>
                  <a:gd name="T52" fmla="*/ 1026 w 1112"/>
                  <a:gd name="T53" fmla="*/ 487 h 1117"/>
                  <a:gd name="T54" fmla="*/ 940 w 1112"/>
                  <a:gd name="T55" fmla="*/ 457 h 1117"/>
                  <a:gd name="T56" fmla="*/ 907 w 1112"/>
                  <a:gd name="T57" fmla="*/ 315 h 1117"/>
                  <a:gd name="T58" fmla="*/ 836 w 1112"/>
                  <a:gd name="T59" fmla="*/ 176 h 1117"/>
                  <a:gd name="T60" fmla="*/ 754 w 1112"/>
                  <a:gd name="T61" fmla="*/ 216 h 1117"/>
                  <a:gd name="T62" fmla="*/ 630 w 1112"/>
                  <a:gd name="T63" fmla="*/ 138 h 1117"/>
                  <a:gd name="T64" fmla="*/ 482 w 1112"/>
                  <a:gd name="T65" fmla="*/ 91 h 1117"/>
                  <a:gd name="T66" fmla="*/ 452 w 1112"/>
                  <a:gd name="T67" fmla="*/ 177 h 1117"/>
                  <a:gd name="T68" fmla="*/ 310 w 1112"/>
                  <a:gd name="T69" fmla="*/ 210 h 1117"/>
                  <a:gd name="T70" fmla="*/ 171 w 1112"/>
                  <a:gd name="T71" fmla="*/ 281 h 1117"/>
                  <a:gd name="T72" fmla="*/ 211 w 1112"/>
                  <a:gd name="T73" fmla="*/ 363 h 1117"/>
                  <a:gd name="T74" fmla="*/ 133 w 1112"/>
                  <a:gd name="T75" fmla="*/ 487 h 1117"/>
                  <a:gd name="T76" fmla="*/ 80 w 1112"/>
                  <a:gd name="T77" fmla="*/ 561 h 1117"/>
                  <a:gd name="T78" fmla="*/ 133 w 1112"/>
                  <a:gd name="T79" fmla="*/ 635 h 1117"/>
                  <a:gd name="T80" fmla="*/ 211 w 1112"/>
                  <a:gd name="T81" fmla="*/ 759 h 1117"/>
                  <a:gd name="T82" fmla="*/ 171 w 1112"/>
                  <a:gd name="T83" fmla="*/ 841 h 1117"/>
                  <a:gd name="T84" fmla="*/ 310 w 1112"/>
                  <a:gd name="T85" fmla="*/ 913 h 1117"/>
                  <a:gd name="T86" fmla="*/ 452 w 1112"/>
                  <a:gd name="T87" fmla="*/ 945 h 1117"/>
                  <a:gd name="T88" fmla="*/ 482 w 1112"/>
                  <a:gd name="T89" fmla="*/ 1031 h 1117"/>
                  <a:gd name="T90" fmla="*/ 630 w 1112"/>
                  <a:gd name="T91" fmla="*/ 984 h 1117"/>
                  <a:gd name="T92" fmla="*/ 754 w 1112"/>
                  <a:gd name="T93" fmla="*/ 906 h 1117"/>
                  <a:gd name="T94" fmla="*/ 836 w 1112"/>
                  <a:gd name="T95" fmla="*/ 946 h 1117"/>
                  <a:gd name="T96" fmla="*/ 907 w 1112"/>
                  <a:gd name="T97" fmla="*/ 807 h 1117"/>
                  <a:gd name="T98" fmla="*/ 940 w 1112"/>
                  <a:gd name="T99" fmla="*/ 665 h 1117"/>
                  <a:gd name="T100" fmla="*/ 1026 w 1112"/>
                  <a:gd name="T101" fmla="*/ 635 h 1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112" h="1117">
                    <a:moveTo>
                      <a:pt x="1099" y="437"/>
                    </a:moveTo>
                    <a:cubicBezTo>
                      <a:pt x="1108" y="478"/>
                      <a:pt x="1112" y="519"/>
                      <a:pt x="1112" y="561"/>
                    </a:cubicBezTo>
                    <a:cubicBezTo>
                      <a:pt x="1112" y="603"/>
                      <a:pt x="1108" y="644"/>
                      <a:pt x="1099" y="685"/>
                    </a:cubicBezTo>
                    <a:cubicBezTo>
                      <a:pt x="1094" y="703"/>
                      <a:pt x="1078" y="716"/>
                      <a:pt x="1059" y="716"/>
                    </a:cubicBezTo>
                    <a:cubicBezTo>
                      <a:pt x="1009" y="716"/>
                      <a:pt x="1009" y="716"/>
                      <a:pt x="1009" y="716"/>
                    </a:cubicBezTo>
                    <a:cubicBezTo>
                      <a:pt x="1002" y="735"/>
                      <a:pt x="994" y="753"/>
                      <a:pt x="986" y="771"/>
                    </a:cubicBezTo>
                    <a:cubicBezTo>
                      <a:pt x="1021" y="807"/>
                      <a:pt x="1021" y="807"/>
                      <a:pt x="1021" y="807"/>
                    </a:cubicBezTo>
                    <a:cubicBezTo>
                      <a:pt x="1035" y="821"/>
                      <a:pt x="1037" y="841"/>
                      <a:pt x="1027" y="857"/>
                    </a:cubicBezTo>
                    <a:cubicBezTo>
                      <a:pt x="983" y="927"/>
                      <a:pt x="922" y="988"/>
                      <a:pt x="852" y="1032"/>
                    </a:cubicBezTo>
                    <a:cubicBezTo>
                      <a:pt x="836" y="1042"/>
                      <a:pt x="816" y="1040"/>
                      <a:pt x="802" y="1026"/>
                    </a:cubicBezTo>
                    <a:cubicBezTo>
                      <a:pt x="766" y="991"/>
                      <a:pt x="766" y="991"/>
                      <a:pt x="766" y="991"/>
                    </a:cubicBezTo>
                    <a:cubicBezTo>
                      <a:pt x="748" y="999"/>
                      <a:pt x="730" y="1007"/>
                      <a:pt x="711" y="1014"/>
                    </a:cubicBezTo>
                    <a:cubicBezTo>
                      <a:pt x="711" y="1064"/>
                      <a:pt x="711" y="1064"/>
                      <a:pt x="711" y="1064"/>
                    </a:cubicBezTo>
                    <a:cubicBezTo>
                      <a:pt x="711" y="1083"/>
                      <a:pt x="698" y="1099"/>
                      <a:pt x="680" y="1103"/>
                    </a:cubicBezTo>
                    <a:cubicBezTo>
                      <a:pt x="639" y="1113"/>
                      <a:pt x="598" y="1117"/>
                      <a:pt x="556" y="1117"/>
                    </a:cubicBezTo>
                    <a:cubicBezTo>
                      <a:pt x="514" y="1117"/>
                      <a:pt x="473" y="1113"/>
                      <a:pt x="432" y="1103"/>
                    </a:cubicBezTo>
                    <a:cubicBezTo>
                      <a:pt x="414" y="1099"/>
                      <a:pt x="401" y="1083"/>
                      <a:pt x="401" y="1064"/>
                    </a:cubicBezTo>
                    <a:cubicBezTo>
                      <a:pt x="401" y="1014"/>
                      <a:pt x="401" y="1014"/>
                      <a:pt x="401" y="1014"/>
                    </a:cubicBezTo>
                    <a:cubicBezTo>
                      <a:pt x="382" y="1007"/>
                      <a:pt x="364" y="999"/>
                      <a:pt x="346" y="991"/>
                    </a:cubicBezTo>
                    <a:cubicBezTo>
                      <a:pt x="310" y="1026"/>
                      <a:pt x="310" y="1026"/>
                      <a:pt x="310" y="1026"/>
                    </a:cubicBezTo>
                    <a:cubicBezTo>
                      <a:pt x="296" y="1040"/>
                      <a:pt x="276" y="1042"/>
                      <a:pt x="260" y="1032"/>
                    </a:cubicBezTo>
                    <a:cubicBezTo>
                      <a:pt x="190" y="988"/>
                      <a:pt x="129" y="927"/>
                      <a:pt x="85" y="857"/>
                    </a:cubicBezTo>
                    <a:cubicBezTo>
                      <a:pt x="75" y="841"/>
                      <a:pt x="77" y="821"/>
                      <a:pt x="91" y="807"/>
                    </a:cubicBezTo>
                    <a:cubicBezTo>
                      <a:pt x="126" y="772"/>
                      <a:pt x="126" y="772"/>
                      <a:pt x="126" y="772"/>
                    </a:cubicBezTo>
                    <a:cubicBezTo>
                      <a:pt x="118" y="753"/>
                      <a:pt x="110" y="735"/>
                      <a:pt x="103" y="716"/>
                    </a:cubicBezTo>
                    <a:cubicBezTo>
                      <a:pt x="53" y="716"/>
                      <a:pt x="53" y="716"/>
                      <a:pt x="53" y="716"/>
                    </a:cubicBezTo>
                    <a:cubicBezTo>
                      <a:pt x="34" y="716"/>
                      <a:pt x="18" y="703"/>
                      <a:pt x="14" y="685"/>
                    </a:cubicBezTo>
                    <a:cubicBezTo>
                      <a:pt x="4" y="644"/>
                      <a:pt x="0" y="603"/>
                      <a:pt x="0" y="561"/>
                    </a:cubicBezTo>
                    <a:cubicBezTo>
                      <a:pt x="0" y="519"/>
                      <a:pt x="4" y="478"/>
                      <a:pt x="14" y="437"/>
                    </a:cubicBezTo>
                    <a:cubicBezTo>
                      <a:pt x="18" y="419"/>
                      <a:pt x="34" y="406"/>
                      <a:pt x="53" y="406"/>
                    </a:cubicBezTo>
                    <a:cubicBezTo>
                      <a:pt x="103" y="406"/>
                      <a:pt x="103" y="406"/>
                      <a:pt x="103" y="406"/>
                    </a:cubicBezTo>
                    <a:cubicBezTo>
                      <a:pt x="110" y="387"/>
                      <a:pt x="118" y="369"/>
                      <a:pt x="126" y="351"/>
                    </a:cubicBezTo>
                    <a:cubicBezTo>
                      <a:pt x="91" y="315"/>
                      <a:pt x="91" y="315"/>
                      <a:pt x="91" y="315"/>
                    </a:cubicBezTo>
                    <a:cubicBezTo>
                      <a:pt x="77" y="301"/>
                      <a:pt x="75" y="281"/>
                      <a:pt x="85" y="265"/>
                    </a:cubicBezTo>
                    <a:cubicBezTo>
                      <a:pt x="129" y="195"/>
                      <a:pt x="190" y="134"/>
                      <a:pt x="260" y="90"/>
                    </a:cubicBezTo>
                    <a:cubicBezTo>
                      <a:pt x="276" y="80"/>
                      <a:pt x="296" y="82"/>
                      <a:pt x="310" y="96"/>
                    </a:cubicBezTo>
                    <a:cubicBezTo>
                      <a:pt x="346" y="131"/>
                      <a:pt x="346" y="131"/>
                      <a:pt x="346" y="131"/>
                    </a:cubicBezTo>
                    <a:cubicBezTo>
                      <a:pt x="364" y="123"/>
                      <a:pt x="382" y="115"/>
                      <a:pt x="401" y="108"/>
                    </a:cubicBezTo>
                    <a:cubicBezTo>
                      <a:pt x="401" y="58"/>
                      <a:pt x="401" y="58"/>
                      <a:pt x="401" y="58"/>
                    </a:cubicBezTo>
                    <a:cubicBezTo>
                      <a:pt x="401" y="39"/>
                      <a:pt x="414" y="23"/>
                      <a:pt x="432" y="19"/>
                    </a:cubicBezTo>
                    <a:cubicBezTo>
                      <a:pt x="513" y="0"/>
                      <a:pt x="599" y="0"/>
                      <a:pt x="680" y="19"/>
                    </a:cubicBezTo>
                    <a:cubicBezTo>
                      <a:pt x="698" y="23"/>
                      <a:pt x="711" y="39"/>
                      <a:pt x="711" y="58"/>
                    </a:cubicBezTo>
                    <a:cubicBezTo>
                      <a:pt x="711" y="108"/>
                      <a:pt x="711" y="108"/>
                      <a:pt x="711" y="108"/>
                    </a:cubicBezTo>
                    <a:cubicBezTo>
                      <a:pt x="730" y="115"/>
                      <a:pt x="748" y="123"/>
                      <a:pt x="766" y="131"/>
                    </a:cubicBezTo>
                    <a:cubicBezTo>
                      <a:pt x="802" y="96"/>
                      <a:pt x="802" y="96"/>
                      <a:pt x="802" y="96"/>
                    </a:cubicBezTo>
                    <a:cubicBezTo>
                      <a:pt x="816" y="82"/>
                      <a:pt x="836" y="80"/>
                      <a:pt x="852" y="90"/>
                    </a:cubicBezTo>
                    <a:cubicBezTo>
                      <a:pt x="922" y="134"/>
                      <a:pt x="983" y="195"/>
                      <a:pt x="1027" y="265"/>
                    </a:cubicBezTo>
                    <a:cubicBezTo>
                      <a:pt x="1037" y="281"/>
                      <a:pt x="1035" y="301"/>
                      <a:pt x="1021" y="315"/>
                    </a:cubicBezTo>
                    <a:cubicBezTo>
                      <a:pt x="986" y="351"/>
                      <a:pt x="986" y="351"/>
                      <a:pt x="986" y="351"/>
                    </a:cubicBezTo>
                    <a:cubicBezTo>
                      <a:pt x="994" y="369"/>
                      <a:pt x="1002" y="387"/>
                      <a:pt x="1009" y="406"/>
                    </a:cubicBezTo>
                    <a:cubicBezTo>
                      <a:pt x="1059" y="406"/>
                      <a:pt x="1059" y="406"/>
                      <a:pt x="1059" y="406"/>
                    </a:cubicBezTo>
                    <a:cubicBezTo>
                      <a:pt x="1078" y="406"/>
                      <a:pt x="1094" y="419"/>
                      <a:pt x="1099" y="437"/>
                    </a:cubicBezTo>
                    <a:close/>
                    <a:moveTo>
                      <a:pt x="1032" y="561"/>
                    </a:moveTo>
                    <a:cubicBezTo>
                      <a:pt x="1032" y="536"/>
                      <a:pt x="1030" y="511"/>
                      <a:pt x="1026" y="487"/>
                    </a:cubicBezTo>
                    <a:cubicBezTo>
                      <a:pt x="979" y="487"/>
                      <a:pt x="979" y="487"/>
                      <a:pt x="979" y="487"/>
                    </a:cubicBezTo>
                    <a:cubicBezTo>
                      <a:pt x="961" y="487"/>
                      <a:pt x="945" y="475"/>
                      <a:pt x="940" y="457"/>
                    </a:cubicBezTo>
                    <a:cubicBezTo>
                      <a:pt x="931" y="424"/>
                      <a:pt x="918" y="393"/>
                      <a:pt x="901" y="363"/>
                    </a:cubicBezTo>
                    <a:cubicBezTo>
                      <a:pt x="892" y="347"/>
                      <a:pt x="895" y="328"/>
                      <a:pt x="907" y="315"/>
                    </a:cubicBezTo>
                    <a:cubicBezTo>
                      <a:pt x="941" y="281"/>
                      <a:pt x="941" y="281"/>
                      <a:pt x="941" y="281"/>
                    </a:cubicBezTo>
                    <a:cubicBezTo>
                      <a:pt x="912" y="241"/>
                      <a:pt x="876" y="206"/>
                      <a:pt x="836" y="176"/>
                    </a:cubicBezTo>
                    <a:cubicBezTo>
                      <a:pt x="802" y="210"/>
                      <a:pt x="802" y="210"/>
                      <a:pt x="802" y="210"/>
                    </a:cubicBezTo>
                    <a:cubicBezTo>
                      <a:pt x="790" y="222"/>
                      <a:pt x="770" y="225"/>
                      <a:pt x="754" y="216"/>
                    </a:cubicBezTo>
                    <a:cubicBezTo>
                      <a:pt x="724" y="199"/>
                      <a:pt x="693" y="186"/>
                      <a:pt x="660" y="177"/>
                    </a:cubicBezTo>
                    <a:cubicBezTo>
                      <a:pt x="642" y="172"/>
                      <a:pt x="630" y="156"/>
                      <a:pt x="630" y="138"/>
                    </a:cubicBezTo>
                    <a:cubicBezTo>
                      <a:pt x="630" y="91"/>
                      <a:pt x="630" y="91"/>
                      <a:pt x="630" y="91"/>
                    </a:cubicBezTo>
                    <a:cubicBezTo>
                      <a:pt x="581" y="83"/>
                      <a:pt x="531" y="83"/>
                      <a:pt x="482" y="91"/>
                    </a:cubicBezTo>
                    <a:cubicBezTo>
                      <a:pt x="482" y="138"/>
                      <a:pt x="482" y="138"/>
                      <a:pt x="482" y="138"/>
                    </a:cubicBezTo>
                    <a:cubicBezTo>
                      <a:pt x="482" y="156"/>
                      <a:pt x="469" y="172"/>
                      <a:pt x="452" y="177"/>
                    </a:cubicBezTo>
                    <a:cubicBezTo>
                      <a:pt x="419" y="186"/>
                      <a:pt x="388" y="199"/>
                      <a:pt x="358" y="216"/>
                    </a:cubicBezTo>
                    <a:cubicBezTo>
                      <a:pt x="342" y="225"/>
                      <a:pt x="322" y="222"/>
                      <a:pt x="310" y="210"/>
                    </a:cubicBezTo>
                    <a:cubicBezTo>
                      <a:pt x="276" y="176"/>
                      <a:pt x="276" y="176"/>
                      <a:pt x="276" y="176"/>
                    </a:cubicBezTo>
                    <a:cubicBezTo>
                      <a:pt x="236" y="205"/>
                      <a:pt x="200" y="241"/>
                      <a:pt x="171" y="281"/>
                    </a:cubicBezTo>
                    <a:cubicBezTo>
                      <a:pt x="205" y="315"/>
                      <a:pt x="205" y="315"/>
                      <a:pt x="205" y="315"/>
                    </a:cubicBezTo>
                    <a:cubicBezTo>
                      <a:pt x="217" y="327"/>
                      <a:pt x="220" y="347"/>
                      <a:pt x="211" y="363"/>
                    </a:cubicBezTo>
                    <a:cubicBezTo>
                      <a:pt x="194" y="393"/>
                      <a:pt x="181" y="424"/>
                      <a:pt x="172" y="457"/>
                    </a:cubicBezTo>
                    <a:cubicBezTo>
                      <a:pt x="167" y="475"/>
                      <a:pt x="151" y="487"/>
                      <a:pt x="133" y="487"/>
                    </a:cubicBezTo>
                    <a:cubicBezTo>
                      <a:pt x="86" y="487"/>
                      <a:pt x="86" y="487"/>
                      <a:pt x="86" y="487"/>
                    </a:cubicBezTo>
                    <a:cubicBezTo>
                      <a:pt x="82" y="511"/>
                      <a:pt x="80" y="536"/>
                      <a:pt x="80" y="561"/>
                    </a:cubicBezTo>
                    <a:cubicBezTo>
                      <a:pt x="80" y="586"/>
                      <a:pt x="82" y="611"/>
                      <a:pt x="86" y="635"/>
                    </a:cubicBezTo>
                    <a:cubicBezTo>
                      <a:pt x="133" y="635"/>
                      <a:pt x="133" y="635"/>
                      <a:pt x="133" y="635"/>
                    </a:cubicBezTo>
                    <a:cubicBezTo>
                      <a:pt x="151" y="635"/>
                      <a:pt x="167" y="648"/>
                      <a:pt x="172" y="665"/>
                    </a:cubicBezTo>
                    <a:cubicBezTo>
                      <a:pt x="181" y="698"/>
                      <a:pt x="194" y="729"/>
                      <a:pt x="211" y="759"/>
                    </a:cubicBezTo>
                    <a:cubicBezTo>
                      <a:pt x="220" y="775"/>
                      <a:pt x="217" y="795"/>
                      <a:pt x="205" y="807"/>
                    </a:cubicBezTo>
                    <a:cubicBezTo>
                      <a:pt x="171" y="841"/>
                      <a:pt x="171" y="841"/>
                      <a:pt x="171" y="841"/>
                    </a:cubicBezTo>
                    <a:cubicBezTo>
                      <a:pt x="200" y="881"/>
                      <a:pt x="236" y="916"/>
                      <a:pt x="276" y="946"/>
                    </a:cubicBezTo>
                    <a:cubicBezTo>
                      <a:pt x="310" y="913"/>
                      <a:pt x="310" y="913"/>
                      <a:pt x="310" y="913"/>
                    </a:cubicBezTo>
                    <a:cubicBezTo>
                      <a:pt x="322" y="900"/>
                      <a:pt x="342" y="897"/>
                      <a:pt x="358" y="906"/>
                    </a:cubicBezTo>
                    <a:cubicBezTo>
                      <a:pt x="388" y="923"/>
                      <a:pt x="419" y="936"/>
                      <a:pt x="452" y="945"/>
                    </a:cubicBezTo>
                    <a:cubicBezTo>
                      <a:pt x="469" y="950"/>
                      <a:pt x="482" y="966"/>
                      <a:pt x="482" y="984"/>
                    </a:cubicBezTo>
                    <a:cubicBezTo>
                      <a:pt x="482" y="1031"/>
                      <a:pt x="482" y="1031"/>
                      <a:pt x="482" y="1031"/>
                    </a:cubicBezTo>
                    <a:cubicBezTo>
                      <a:pt x="531" y="1039"/>
                      <a:pt x="581" y="1039"/>
                      <a:pt x="630" y="1031"/>
                    </a:cubicBezTo>
                    <a:cubicBezTo>
                      <a:pt x="630" y="984"/>
                      <a:pt x="630" y="984"/>
                      <a:pt x="630" y="984"/>
                    </a:cubicBezTo>
                    <a:cubicBezTo>
                      <a:pt x="630" y="966"/>
                      <a:pt x="642" y="950"/>
                      <a:pt x="660" y="945"/>
                    </a:cubicBezTo>
                    <a:cubicBezTo>
                      <a:pt x="693" y="936"/>
                      <a:pt x="724" y="923"/>
                      <a:pt x="754" y="906"/>
                    </a:cubicBezTo>
                    <a:cubicBezTo>
                      <a:pt x="770" y="897"/>
                      <a:pt x="790" y="900"/>
                      <a:pt x="802" y="912"/>
                    </a:cubicBezTo>
                    <a:cubicBezTo>
                      <a:pt x="836" y="946"/>
                      <a:pt x="836" y="946"/>
                      <a:pt x="836" y="946"/>
                    </a:cubicBezTo>
                    <a:cubicBezTo>
                      <a:pt x="876" y="916"/>
                      <a:pt x="912" y="881"/>
                      <a:pt x="941" y="841"/>
                    </a:cubicBezTo>
                    <a:cubicBezTo>
                      <a:pt x="907" y="807"/>
                      <a:pt x="907" y="807"/>
                      <a:pt x="907" y="807"/>
                    </a:cubicBezTo>
                    <a:cubicBezTo>
                      <a:pt x="895" y="795"/>
                      <a:pt x="892" y="775"/>
                      <a:pt x="901" y="759"/>
                    </a:cubicBezTo>
                    <a:cubicBezTo>
                      <a:pt x="918" y="729"/>
                      <a:pt x="931" y="698"/>
                      <a:pt x="940" y="665"/>
                    </a:cubicBezTo>
                    <a:cubicBezTo>
                      <a:pt x="945" y="648"/>
                      <a:pt x="961" y="635"/>
                      <a:pt x="979" y="635"/>
                    </a:cubicBezTo>
                    <a:cubicBezTo>
                      <a:pt x="1026" y="635"/>
                      <a:pt x="1026" y="635"/>
                      <a:pt x="1026" y="635"/>
                    </a:cubicBezTo>
                    <a:cubicBezTo>
                      <a:pt x="1030" y="611"/>
                      <a:pt x="1032" y="586"/>
                      <a:pt x="1032" y="56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3" name="Freeform 10">
                <a:extLst>
                  <a:ext uri="{FF2B5EF4-FFF2-40B4-BE49-F238E27FC236}">
                    <a16:creationId xmlns:a16="http://schemas.microsoft.com/office/drawing/2014/main" xmlns="" id="{1BF41249-B57B-4113-80B4-11684BBE343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258888" y="3779838"/>
                <a:ext cx="803275" cy="800100"/>
              </a:xfrm>
              <a:custGeom>
                <a:avLst/>
                <a:gdLst>
                  <a:gd name="T0" fmla="*/ 306 w 612"/>
                  <a:gd name="T1" fmla="*/ 0 h 612"/>
                  <a:gd name="T2" fmla="*/ 612 w 612"/>
                  <a:gd name="T3" fmla="*/ 306 h 612"/>
                  <a:gd name="T4" fmla="*/ 306 w 612"/>
                  <a:gd name="T5" fmla="*/ 612 h 612"/>
                  <a:gd name="T6" fmla="*/ 0 w 612"/>
                  <a:gd name="T7" fmla="*/ 306 h 612"/>
                  <a:gd name="T8" fmla="*/ 306 w 612"/>
                  <a:gd name="T9" fmla="*/ 0 h 612"/>
                  <a:gd name="T10" fmla="*/ 532 w 612"/>
                  <a:gd name="T11" fmla="*/ 306 h 612"/>
                  <a:gd name="T12" fmla="*/ 306 w 612"/>
                  <a:gd name="T13" fmla="*/ 80 h 612"/>
                  <a:gd name="T14" fmla="*/ 80 w 612"/>
                  <a:gd name="T15" fmla="*/ 306 h 612"/>
                  <a:gd name="T16" fmla="*/ 306 w 612"/>
                  <a:gd name="T17" fmla="*/ 532 h 612"/>
                  <a:gd name="T18" fmla="*/ 532 w 612"/>
                  <a:gd name="T19" fmla="*/ 306 h 6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12" h="612">
                    <a:moveTo>
                      <a:pt x="306" y="0"/>
                    </a:moveTo>
                    <a:cubicBezTo>
                      <a:pt x="475" y="0"/>
                      <a:pt x="612" y="137"/>
                      <a:pt x="612" y="306"/>
                    </a:cubicBezTo>
                    <a:cubicBezTo>
                      <a:pt x="612" y="475"/>
                      <a:pt x="475" y="612"/>
                      <a:pt x="306" y="612"/>
                    </a:cubicBezTo>
                    <a:cubicBezTo>
                      <a:pt x="137" y="612"/>
                      <a:pt x="0" y="475"/>
                      <a:pt x="0" y="306"/>
                    </a:cubicBezTo>
                    <a:cubicBezTo>
                      <a:pt x="0" y="137"/>
                      <a:pt x="137" y="0"/>
                      <a:pt x="306" y="0"/>
                    </a:cubicBezTo>
                    <a:close/>
                    <a:moveTo>
                      <a:pt x="532" y="306"/>
                    </a:moveTo>
                    <a:cubicBezTo>
                      <a:pt x="532" y="182"/>
                      <a:pt x="430" y="80"/>
                      <a:pt x="306" y="80"/>
                    </a:cubicBezTo>
                    <a:cubicBezTo>
                      <a:pt x="181" y="80"/>
                      <a:pt x="80" y="182"/>
                      <a:pt x="80" y="306"/>
                    </a:cubicBezTo>
                    <a:cubicBezTo>
                      <a:pt x="80" y="430"/>
                      <a:pt x="181" y="532"/>
                      <a:pt x="306" y="532"/>
                    </a:cubicBezTo>
                    <a:cubicBezTo>
                      <a:pt x="430" y="532"/>
                      <a:pt x="532" y="430"/>
                      <a:pt x="532" y="30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4" name="Freeform 11">
                <a:extLst>
                  <a:ext uri="{FF2B5EF4-FFF2-40B4-BE49-F238E27FC236}">
                    <a16:creationId xmlns:a16="http://schemas.microsoft.com/office/drawing/2014/main" xmlns="" id="{13DC62BC-FCB8-499F-B1F0-1C2BDB436E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2712" y="2860674"/>
                <a:ext cx="555625" cy="106362"/>
              </a:xfrm>
              <a:custGeom>
                <a:avLst/>
                <a:gdLst>
                  <a:gd name="T0" fmla="*/ 384 w 424"/>
                  <a:gd name="T1" fmla="*/ 0 h 81"/>
                  <a:gd name="T2" fmla="*/ 424 w 424"/>
                  <a:gd name="T3" fmla="*/ 41 h 81"/>
                  <a:gd name="T4" fmla="*/ 384 w 424"/>
                  <a:gd name="T5" fmla="*/ 81 h 81"/>
                  <a:gd name="T6" fmla="*/ 40 w 424"/>
                  <a:gd name="T7" fmla="*/ 81 h 81"/>
                  <a:gd name="T8" fmla="*/ 0 w 424"/>
                  <a:gd name="T9" fmla="*/ 41 h 81"/>
                  <a:gd name="T10" fmla="*/ 40 w 424"/>
                  <a:gd name="T11" fmla="*/ 0 h 81"/>
                  <a:gd name="T12" fmla="*/ 384 w 424"/>
                  <a:gd name="T13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24" h="81">
                    <a:moveTo>
                      <a:pt x="384" y="0"/>
                    </a:moveTo>
                    <a:cubicBezTo>
                      <a:pt x="406" y="0"/>
                      <a:pt x="424" y="18"/>
                      <a:pt x="424" y="41"/>
                    </a:cubicBezTo>
                    <a:cubicBezTo>
                      <a:pt x="424" y="63"/>
                      <a:pt x="406" y="81"/>
                      <a:pt x="384" y="81"/>
                    </a:cubicBezTo>
                    <a:cubicBezTo>
                      <a:pt x="40" y="81"/>
                      <a:pt x="40" y="81"/>
                      <a:pt x="40" y="81"/>
                    </a:cubicBezTo>
                    <a:cubicBezTo>
                      <a:pt x="18" y="81"/>
                      <a:pt x="0" y="63"/>
                      <a:pt x="0" y="41"/>
                    </a:cubicBezTo>
                    <a:cubicBezTo>
                      <a:pt x="0" y="18"/>
                      <a:pt x="18" y="0"/>
                      <a:pt x="40" y="0"/>
                    </a:cubicBezTo>
                    <a:lnTo>
                      <a:pt x="384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92" name="Group 191">
              <a:extLst>
                <a:ext uri="{FF2B5EF4-FFF2-40B4-BE49-F238E27FC236}">
                  <a16:creationId xmlns:a16="http://schemas.microsoft.com/office/drawing/2014/main" xmlns="" id="{01CDE6DE-47B3-463D-8684-A6FCAF75548D}"/>
                </a:ext>
              </a:extLst>
            </p:cNvPr>
            <p:cNvGrpSpPr/>
            <p:nvPr/>
          </p:nvGrpSpPr>
          <p:grpSpPr>
            <a:xfrm>
              <a:off x="7454178" y="2048435"/>
              <a:ext cx="485594" cy="449286"/>
              <a:chOff x="-461963" y="2084387"/>
              <a:chExt cx="3121025" cy="2887663"/>
            </a:xfrm>
            <a:solidFill>
              <a:sysClr val="windowText" lastClr="000000">
                <a:lumMod val="75000"/>
                <a:lumOff val="25000"/>
              </a:sysClr>
            </a:solidFill>
          </p:grpSpPr>
          <p:sp>
            <p:nvSpPr>
              <p:cNvPr id="235" name="Freeform 15">
                <a:extLst>
                  <a:ext uri="{FF2B5EF4-FFF2-40B4-BE49-F238E27FC236}">
                    <a16:creationId xmlns:a16="http://schemas.microsoft.com/office/drawing/2014/main" xmlns="" id="{886FD730-E15B-45C8-9961-4AC097E2C2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04813" y="3038475"/>
                <a:ext cx="3003550" cy="1882775"/>
              </a:xfrm>
              <a:custGeom>
                <a:avLst/>
                <a:gdLst>
                  <a:gd name="T0" fmla="*/ 266 w 1892"/>
                  <a:gd name="T1" fmla="*/ 0 h 1186"/>
                  <a:gd name="T2" fmla="*/ 258 w 1892"/>
                  <a:gd name="T3" fmla="*/ 309 h 1186"/>
                  <a:gd name="T4" fmla="*/ 842 w 1892"/>
                  <a:gd name="T5" fmla="*/ 629 h 1186"/>
                  <a:gd name="T6" fmla="*/ 947 w 1892"/>
                  <a:gd name="T7" fmla="*/ 567 h 1186"/>
                  <a:gd name="T8" fmla="*/ 1059 w 1892"/>
                  <a:gd name="T9" fmla="*/ 629 h 1186"/>
                  <a:gd name="T10" fmla="*/ 1630 w 1892"/>
                  <a:gd name="T11" fmla="*/ 309 h 1186"/>
                  <a:gd name="T12" fmla="*/ 1630 w 1892"/>
                  <a:gd name="T13" fmla="*/ 0 h 1186"/>
                  <a:gd name="T14" fmla="*/ 1892 w 1892"/>
                  <a:gd name="T15" fmla="*/ 182 h 1186"/>
                  <a:gd name="T16" fmla="*/ 1892 w 1892"/>
                  <a:gd name="T17" fmla="*/ 1173 h 1186"/>
                  <a:gd name="T18" fmla="*/ 0 w 1892"/>
                  <a:gd name="T19" fmla="*/ 1186 h 1186"/>
                  <a:gd name="T20" fmla="*/ 0 w 1892"/>
                  <a:gd name="T21" fmla="*/ 185 h 1186"/>
                  <a:gd name="T22" fmla="*/ 266 w 1892"/>
                  <a:gd name="T23" fmla="*/ 0 h 1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892" h="1186">
                    <a:moveTo>
                      <a:pt x="266" y="0"/>
                    </a:moveTo>
                    <a:lnTo>
                      <a:pt x="258" y="309"/>
                    </a:lnTo>
                    <a:lnTo>
                      <a:pt x="842" y="629"/>
                    </a:lnTo>
                    <a:lnTo>
                      <a:pt x="947" y="567"/>
                    </a:lnTo>
                    <a:lnTo>
                      <a:pt x="1059" y="629"/>
                    </a:lnTo>
                    <a:lnTo>
                      <a:pt x="1630" y="309"/>
                    </a:lnTo>
                    <a:lnTo>
                      <a:pt x="1630" y="0"/>
                    </a:lnTo>
                    <a:lnTo>
                      <a:pt x="1892" y="182"/>
                    </a:lnTo>
                    <a:lnTo>
                      <a:pt x="1892" y="1173"/>
                    </a:lnTo>
                    <a:lnTo>
                      <a:pt x="0" y="1186"/>
                    </a:lnTo>
                    <a:lnTo>
                      <a:pt x="0" y="185"/>
                    </a:lnTo>
                    <a:lnTo>
                      <a:pt x="266" y="0"/>
                    </a:lnTo>
                    <a:close/>
                  </a:path>
                </a:pathLst>
              </a:custGeom>
              <a:solidFill>
                <a:srgbClr val="ECB44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36" name="Freeform 16">
                <a:extLst>
                  <a:ext uri="{FF2B5EF4-FFF2-40B4-BE49-F238E27FC236}">
                    <a16:creationId xmlns:a16="http://schemas.microsoft.com/office/drawing/2014/main" xmlns="" id="{4AEF6CE8-ACE3-44FE-819C-C2B4D25BA61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461963" y="2084387"/>
                <a:ext cx="3121025" cy="2887663"/>
              </a:xfrm>
              <a:custGeom>
                <a:avLst/>
                <a:gdLst>
                  <a:gd name="T0" fmla="*/ 1449 w 1449"/>
                  <a:gd name="T1" fmla="*/ 577 h 1344"/>
                  <a:gd name="T2" fmla="*/ 1449 w 1449"/>
                  <a:gd name="T3" fmla="*/ 1320 h 1344"/>
                  <a:gd name="T4" fmla="*/ 1425 w 1449"/>
                  <a:gd name="T5" fmla="*/ 1344 h 1344"/>
                  <a:gd name="T6" fmla="*/ 24 w 1449"/>
                  <a:gd name="T7" fmla="*/ 1344 h 1344"/>
                  <a:gd name="T8" fmla="*/ 0 w 1449"/>
                  <a:gd name="T9" fmla="*/ 1320 h 1344"/>
                  <a:gd name="T10" fmla="*/ 0 w 1449"/>
                  <a:gd name="T11" fmla="*/ 577 h 1344"/>
                  <a:gd name="T12" fmla="*/ 11 w 1449"/>
                  <a:gd name="T13" fmla="*/ 557 h 1344"/>
                  <a:gd name="T14" fmla="*/ 196 w 1449"/>
                  <a:gd name="T15" fmla="*/ 434 h 1344"/>
                  <a:gd name="T16" fmla="*/ 196 w 1449"/>
                  <a:gd name="T17" fmla="*/ 24 h 1344"/>
                  <a:gd name="T18" fmla="*/ 220 w 1449"/>
                  <a:gd name="T19" fmla="*/ 0 h 1344"/>
                  <a:gd name="T20" fmla="*/ 1229 w 1449"/>
                  <a:gd name="T21" fmla="*/ 0 h 1344"/>
                  <a:gd name="T22" fmla="*/ 1253 w 1449"/>
                  <a:gd name="T23" fmla="*/ 24 h 1344"/>
                  <a:gd name="T24" fmla="*/ 1253 w 1449"/>
                  <a:gd name="T25" fmla="*/ 434 h 1344"/>
                  <a:gd name="T26" fmla="*/ 1438 w 1449"/>
                  <a:gd name="T27" fmla="*/ 557 h 1344"/>
                  <a:gd name="T28" fmla="*/ 1449 w 1449"/>
                  <a:gd name="T29" fmla="*/ 577 h 1344"/>
                  <a:gd name="T30" fmla="*/ 1401 w 1449"/>
                  <a:gd name="T31" fmla="*/ 1275 h 1344"/>
                  <a:gd name="T32" fmla="*/ 1401 w 1449"/>
                  <a:gd name="T33" fmla="*/ 617 h 1344"/>
                  <a:gd name="T34" fmla="*/ 849 w 1449"/>
                  <a:gd name="T35" fmla="*/ 909 h 1344"/>
                  <a:gd name="T36" fmla="*/ 1401 w 1449"/>
                  <a:gd name="T37" fmla="*/ 1275 h 1344"/>
                  <a:gd name="T38" fmla="*/ 1253 w 1449"/>
                  <a:gd name="T39" fmla="*/ 553 h 1344"/>
                  <a:gd name="T40" fmla="*/ 1345 w 1449"/>
                  <a:gd name="T41" fmla="*/ 553 h 1344"/>
                  <a:gd name="T42" fmla="*/ 1253 w 1449"/>
                  <a:gd name="T43" fmla="*/ 492 h 1344"/>
                  <a:gd name="T44" fmla="*/ 1253 w 1449"/>
                  <a:gd name="T45" fmla="*/ 553 h 1344"/>
                  <a:gd name="T46" fmla="*/ 104 w 1449"/>
                  <a:gd name="T47" fmla="*/ 1296 h 1344"/>
                  <a:gd name="T48" fmla="*/ 1345 w 1449"/>
                  <a:gd name="T49" fmla="*/ 1296 h 1344"/>
                  <a:gd name="T50" fmla="*/ 725 w 1449"/>
                  <a:gd name="T51" fmla="*/ 884 h 1344"/>
                  <a:gd name="T52" fmla="*/ 104 w 1449"/>
                  <a:gd name="T53" fmla="*/ 1296 h 1344"/>
                  <a:gd name="T54" fmla="*/ 1253 w 1449"/>
                  <a:gd name="T55" fmla="*/ 641 h 1344"/>
                  <a:gd name="T56" fmla="*/ 1329 w 1449"/>
                  <a:gd name="T57" fmla="*/ 601 h 1344"/>
                  <a:gd name="T58" fmla="*/ 1253 w 1449"/>
                  <a:gd name="T59" fmla="*/ 601 h 1344"/>
                  <a:gd name="T60" fmla="*/ 1253 w 1449"/>
                  <a:gd name="T61" fmla="*/ 641 h 1344"/>
                  <a:gd name="T62" fmla="*/ 1205 w 1449"/>
                  <a:gd name="T63" fmla="*/ 666 h 1344"/>
                  <a:gd name="T64" fmla="*/ 1205 w 1449"/>
                  <a:gd name="T65" fmla="*/ 48 h 1344"/>
                  <a:gd name="T66" fmla="*/ 244 w 1449"/>
                  <a:gd name="T67" fmla="*/ 48 h 1344"/>
                  <a:gd name="T68" fmla="*/ 244 w 1449"/>
                  <a:gd name="T69" fmla="*/ 666 h 1344"/>
                  <a:gd name="T70" fmla="*/ 645 w 1449"/>
                  <a:gd name="T71" fmla="*/ 879 h 1344"/>
                  <a:gd name="T72" fmla="*/ 711 w 1449"/>
                  <a:gd name="T73" fmla="*/ 836 h 1344"/>
                  <a:gd name="T74" fmla="*/ 738 w 1449"/>
                  <a:gd name="T75" fmla="*/ 836 h 1344"/>
                  <a:gd name="T76" fmla="*/ 804 w 1449"/>
                  <a:gd name="T77" fmla="*/ 879 h 1344"/>
                  <a:gd name="T78" fmla="*/ 1205 w 1449"/>
                  <a:gd name="T79" fmla="*/ 666 h 1344"/>
                  <a:gd name="T80" fmla="*/ 48 w 1449"/>
                  <a:gd name="T81" fmla="*/ 1275 h 1344"/>
                  <a:gd name="T82" fmla="*/ 600 w 1449"/>
                  <a:gd name="T83" fmla="*/ 909 h 1344"/>
                  <a:gd name="T84" fmla="*/ 48 w 1449"/>
                  <a:gd name="T85" fmla="*/ 617 h 1344"/>
                  <a:gd name="T86" fmla="*/ 48 w 1449"/>
                  <a:gd name="T87" fmla="*/ 1275 h 1344"/>
                  <a:gd name="T88" fmla="*/ 196 w 1449"/>
                  <a:gd name="T89" fmla="*/ 641 h 1344"/>
                  <a:gd name="T90" fmla="*/ 196 w 1449"/>
                  <a:gd name="T91" fmla="*/ 601 h 1344"/>
                  <a:gd name="T92" fmla="*/ 120 w 1449"/>
                  <a:gd name="T93" fmla="*/ 601 h 1344"/>
                  <a:gd name="T94" fmla="*/ 196 w 1449"/>
                  <a:gd name="T95" fmla="*/ 641 h 1344"/>
                  <a:gd name="T96" fmla="*/ 196 w 1449"/>
                  <a:gd name="T97" fmla="*/ 553 h 1344"/>
                  <a:gd name="T98" fmla="*/ 196 w 1449"/>
                  <a:gd name="T99" fmla="*/ 492 h 1344"/>
                  <a:gd name="T100" fmla="*/ 104 w 1449"/>
                  <a:gd name="T101" fmla="*/ 553 h 1344"/>
                  <a:gd name="T102" fmla="*/ 196 w 1449"/>
                  <a:gd name="T103" fmla="*/ 553 h 1344"/>
                  <a:gd name="T104" fmla="*/ 196 w 1449"/>
                  <a:gd name="T105" fmla="*/ 553 h 1344"/>
                  <a:gd name="T106" fmla="*/ 196 w 1449"/>
                  <a:gd name="T107" fmla="*/ 553 h 13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449" h="1344">
                    <a:moveTo>
                      <a:pt x="1449" y="577"/>
                    </a:moveTo>
                    <a:cubicBezTo>
                      <a:pt x="1449" y="1320"/>
                      <a:pt x="1449" y="1320"/>
                      <a:pt x="1449" y="1320"/>
                    </a:cubicBezTo>
                    <a:cubicBezTo>
                      <a:pt x="1449" y="1333"/>
                      <a:pt x="1438" y="1344"/>
                      <a:pt x="1425" y="1344"/>
                    </a:cubicBezTo>
                    <a:cubicBezTo>
                      <a:pt x="24" y="1344"/>
                      <a:pt x="24" y="1344"/>
                      <a:pt x="24" y="1344"/>
                    </a:cubicBezTo>
                    <a:cubicBezTo>
                      <a:pt x="11" y="1344"/>
                      <a:pt x="0" y="1333"/>
                      <a:pt x="0" y="1320"/>
                    </a:cubicBezTo>
                    <a:cubicBezTo>
                      <a:pt x="0" y="577"/>
                      <a:pt x="0" y="577"/>
                      <a:pt x="0" y="577"/>
                    </a:cubicBezTo>
                    <a:cubicBezTo>
                      <a:pt x="0" y="568"/>
                      <a:pt x="4" y="561"/>
                      <a:pt x="11" y="557"/>
                    </a:cubicBezTo>
                    <a:cubicBezTo>
                      <a:pt x="196" y="434"/>
                      <a:pt x="196" y="434"/>
                      <a:pt x="196" y="434"/>
                    </a:cubicBezTo>
                    <a:cubicBezTo>
                      <a:pt x="196" y="24"/>
                      <a:pt x="196" y="24"/>
                      <a:pt x="196" y="24"/>
                    </a:cubicBezTo>
                    <a:cubicBezTo>
                      <a:pt x="196" y="11"/>
                      <a:pt x="207" y="0"/>
                      <a:pt x="220" y="0"/>
                    </a:cubicBezTo>
                    <a:cubicBezTo>
                      <a:pt x="1229" y="0"/>
                      <a:pt x="1229" y="0"/>
                      <a:pt x="1229" y="0"/>
                    </a:cubicBezTo>
                    <a:cubicBezTo>
                      <a:pt x="1243" y="0"/>
                      <a:pt x="1253" y="11"/>
                      <a:pt x="1253" y="24"/>
                    </a:cubicBezTo>
                    <a:cubicBezTo>
                      <a:pt x="1253" y="434"/>
                      <a:pt x="1253" y="434"/>
                      <a:pt x="1253" y="434"/>
                    </a:cubicBezTo>
                    <a:cubicBezTo>
                      <a:pt x="1438" y="557"/>
                      <a:pt x="1438" y="557"/>
                      <a:pt x="1438" y="557"/>
                    </a:cubicBezTo>
                    <a:cubicBezTo>
                      <a:pt x="1445" y="561"/>
                      <a:pt x="1449" y="568"/>
                      <a:pt x="1449" y="577"/>
                    </a:cubicBezTo>
                    <a:close/>
                    <a:moveTo>
                      <a:pt x="1401" y="1275"/>
                    </a:moveTo>
                    <a:cubicBezTo>
                      <a:pt x="1401" y="617"/>
                      <a:pt x="1401" y="617"/>
                      <a:pt x="1401" y="617"/>
                    </a:cubicBezTo>
                    <a:cubicBezTo>
                      <a:pt x="849" y="909"/>
                      <a:pt x="849" y="909"/>
                      <a:pt x="849" y="909"/>
                    </a:cubicBezTo>
                    <a:lnTo>
                      <a:pt x="1401" y="1275"/>
                    </a:lnTo>
                    <a:close/>
                    <a:moveTo>
                      <a:pt x="1253" y="553"/>
                    </a:moveTo>
                    <a:cubicBezTo>
                      <a:pt x="1345" y="553"/>
                      <a:pt x="1345" y="553"/>
                      <a:pt x="1345" y="553"/>
                    </a:cubicBezTo>
                    <a:cubicBezTo>
                      <a:pt x="1253" y="492"/>
                      <a:pt x="1253" y="492"/>
                      <a:pt x="1253" y="492"/>
                    </a:cubicBezTo>
                    <a:lnTo>
                      <a:pt x="1253" y="553"/>
                    </a:lnTo>
                    <a:close/>
                    <a:moveTo>
                      <a:pt x="104" y="1296"/>
                    </a:moveTo>
                    <a:cubicBezTo>
                      <a:pt x="1345" y="1296"/>
                      <a:pt x="1345" y="1296"/>
                      <a:pt x="1345" y="1296"/>
                    </a:cubicBezTo>
                    <a:cubicBezTo>
                      <a:pt x="725" y="884"/>
                      <a:pt x="725" y="884"/>
                      <a:pt x="725" y="884"/>
                    </a:cubicBezTo>
                    <a:lnTo>
                      <a:pt x="104" y="1296"/>
                    </a:lnTo>
                    <a:close/>
                    <a:moveTo>
                      <a:pt x="1253" y="641"/>
                    </a:moveTo>
                    <a:cubicBezTo>
                      <a:pt x="1329" y="601"/>
                      <a:pt x="1329" y="601"/>
                      <a:pt x="1329" y="601"/>
                    </a:cubicBezTo>
                    <a:cubicBezTo>
                      <a:pt x="1253" y="601"/>
                      <a:pt x="1253" y="601"/>
                      <a:pt x="1253" y="601"/>
                    </a:cubicBezTo>
                    <a:lnTo>
                      <a:pt x="1253" y="641"/>
                    </a:lnTo>
                    <a:close/>
                    <a:moveTo>
                      <a:pt x="1205" y="666"/>
                    </a:moveTo>
                    <a:cubicBezTo>
                      <a:pt x="1205" y="48"/>
                      <a:pt x="1205" y="48"/>
                      <a:pt x="1205" y="48"/>
                    </a:cubicBezTo>
                    <a:cubicBezTo>
                      <a:pt x="244" y="48"/>
                      <a:pt x="244" y="48"/>
                      <a:pt x="244" y="48"/>
                    </a:cubicBezTo>
                    <a:cubicBezTo>
                      <a:pt x="244" y="666"/>
                      <a:pt x="244" y="666"/>
                      <a:pt x="244" y="666"/>
                    </a:cubicBezTo>
                    <a:cubicBezTo>
                      <a:pt x="645" y="879"/>
                      <a:pt x="645" y="879"/>
                      <a:pt x="645" y="879"/>
                    </a:cubicBezTo>
                    <a:cubicBezTo>
                      <a:pt x="711" y="836"/>
                      <a:pt x="711" y="836"/>
                      <a:pt x="711" y="836"/>
                    </a:cubicBezTo>
                    <a:cubicBezTo>
                      <a:pt x="719" y="830"/>
                      <a:pt x="730" y="830"/>
                      <a:pt x="738" y="836"/>
                    </a:cubicBezTo>
                    <a:cubicBezTo>
                      <a:pt x="804" y="879"/>
                      <a:pt x="804" y="879"/>
                      <a:pt x="804" y="879"/>
                    </a:cubicBezTo>
                    <a:lnTo>
                      <a:pt x="1205" y="666"/>
                    </a:lnTo>
                    <a:close/>
                    <a:moveTo>
                      <a:pt x="48" y="1275"/>
                    </a:moveTo>
                    <a:cubicBezTo>
                      <a:pt x="600" y="909"/>
                      <a:pt x="600" y="909"/>
                      <a:pt x="600" y="909"/>
                    </a:cubicBezTo>
                    <a:cubicBezTo>
                      <a:pt x="48" y="617"/>
                      <a:pt x="48" y="617"/>
                      <a:pt x="48" y="617"/>
                    </a:cubicBezTo>
                    <a:lnTo>
                      <a:pt x="48" y="1275"/>
                    </a:lnTo>
                    <a:close/>
                    <a:moveTo>
                      <a:pt x="196" y="641"/>
                    </a:moveTo>
                    <a:cubicBezTo>
                      <a:pt x="196" y="601"/>
                      <a:pt x="196" y="601"/>
                      <a:pt x="196" y="601"/>
                    </a:cubicBezTo>
                    <a:cubicBezTo>
                      <a:pt x="120" y="601"/>
                      <a:pt x="120" y="601"/>
                      <a:pt x="120" y="601"/>
                    </a:cubicBezTo>
                    <a:lnTo>
                      <a:pt x="196" y="641"/>
                    </a:lnTo>
                    <a:close/>
                    <a:moveTo>
                      <a:pt x="196" y="553"/>
                    </a:moveTo>
                    <a:cubicBezTo>
                      <a:pt x="196" y="492"/>
                      <a:pt x="196" y="492"/>
                      <a:pt x="196" y="492"/>
                    </a:cubicBezTo>
                    <a:cubicBezTo>
                      <a:pt x="104" y="553"/>
                      <a:pt x="104" y="553"/>
                      <a:pt x="104" y="553"/>
                    </a:cubicBezTo>
                    <a:lnTo>
                      <a:pt x="196" y="553"/>
                    </a:lnTo>
                    <a:close/>
                    <a:moveTo>
                      <a:pt x="196" y="553"/>
                    </a:moveTo>
                    <a:cubicBezTo>
                      <a:pt x="196" y="553"/>
                      <a:pt x="196" y="553"/>
                      <a:pt x="196" y="553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93" name="Group 192">
              <a:extLst>
                <a:ext uri="{FF2B5EF4-FFF2-40B4-BE49-F238E27FC236}">
                  <a16:creationId xmlns:a16="http://schemas.microsoft.com/office/drawing/2014/main" xmlns="" id="{8A2AC6C4-2FF3-4ED2-BE77-2535F47DC768}"/>
                </a:ext>
              </a:extLst>
            </p:cNvPr>
            <p:cNvGrpSpPr/>
            <p:nvPr/>
          </p:nvGrpSpPr>
          <p:grpSpPr>
            <a:xfrm>
              <a:off x="4277341" y="5042504"/>
              <a:ext cx="352848" cy="340304"/>
              <a:chOff x="-9525" y="1617663"/>
              <a:chExt cx="2724151" cy="2627313"/>
            </a:xfrm>
            <a:solidFill>
              <a:sysClr val="windowText" lastClr="000000">
                <a:lumMod val="85000"/>
                <a:lumOff val="15000"/>
              </a:sysClr>
            </a:solidFill>
          </p:grpSpPr>
          <p:sp>
            <p:nvSpPr>
              <p:cNvPr id="226" name="Rectangle 20">
                <a:extLst>
                  <a:ext uri="{FF2B5EF4-FFF2-40B4-BE49-F238E27FC236}">
                    <a16:creationId xmlns:a16="http://schemas.microsoft.com/office/drawing/2014/main" xmlns="" id="{F6D8B5FC-0915-47DE-8027-5A7A40BBD0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00" y="3503613"/>
                <a:ext cx="1855788" cy="688975"/>
              </a:xfrm>
              <a:prstGeom prst="rect">
                <a:avLst/>
              </a:prstGeom>
              <a:solidFill>
                <a:srgbClr val="5FB7A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7" name="Rectangle 21">
                <a:extLst>
                  <a:ext uri="{FF2B5EF4-FFF2-40B4-BE49-F238E27FC236}">
                    <a16:creationId xmlns:a16="http://schemas.microsoft.com/office/drawing/2014/main" xmlns="" id="{8BF3CC82-50FD-431B-ADFA-86772D2566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92350" y="3503613"/>
                <a:ext cx="368300" cy="688975"/>
              </a:xfrm>
              <a:prstGeom prst="rect">
                <a:avLst/>
              </a:prstGeom>
              <a:solidFill>
                <a:sysClr val="window" lastClr="FFFFFF">
                  <a:lumMod val="75000"/>
                </a:sys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8" name="Freeform 22">
                <a:extLst>
                  <a:ext uri="{FF2B5EF4-FFF2-40B4-BE49-F238E27FC236}">
                    <a16:creationId xmlns:a16="http://schemas.microsoft.com/office/drawing/2014/main" xmlns="" id="{57BDCEE8-F950-47EB-8FE7-A1EAC1AD574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9525" y="3435351"/>
                <a:ext cx="2724151" cy="809625"/>
              </a:xfrm>
              <a:custGeom>
                <a:avLst/>
                <a:gdLst>
                  <a:gd name="T0" fmla="*/ 1264 w 1264"/>
                  <a:gd name="T1" fmla="*/ 354 h 377"/>
                  <a:gd name="T2" fmla="*/ 1264 w 1264"/>
                  <a:gd name="T3" fmla="*/ 24 h 377"/>
                  <a:gd name="T4" fmla="*/ 1240 w 1264"/>
                  <a:gd name="T5" fmla="*/ 0 h 377"/>
                  <a:gd name="T6" fmla="*/ 24 w 1264"/>
                  <a:gd name="T7" fmla="*/ 0 h 377"/>
                  <a:gd name="T8" fmla="*/ 0 w 1264"/>
                  <a:gd name="T9" fmla="*/ 24 h 377"/>
                  <a:gd name="T10" fmla="*/ 0 w 1264"/>
                  <a:gd name="T11" fmla="*/ 354 h 377"/>
                  <a:gd name="T12" fmla="*/ 20 w 1264"/>
                  <a:gd name="T13" fmla="*/ 377 h 377"/>
                  <a:gd name="T14" fmla="*/ 1244 w 1264"/>
                  <a:gd name="T15" fmla="*/ 377 h 377"/>
                  <a:gd name="T16" fmla="*/ 1264 w 1264"/>
                  <a:gd name="T17" fmla="*/ 354 h 377"/>
                  <a:gd name="T18" fmla="*/ 870 w 1264"/>
                  <a:gd name="T19" fmla="*/ 330 h 377"/>
                  <a:gd name="T20" fmla="*/ 48 w 1264"/>
                  <a:gd name="T21" fmla="*/ 330 h 377"/>
                  <a:gd name="T22" fmla="*/ 48 w 1264"/>
                  <a:gd name="T23" fmla="*/ 48 h 377"/>
                  <a:gd name="T24" fmla="*/ 870 w 1264"/>
                  <a:gd name="T25" fmla="*/ 48 h 377"/>
                  <a:gd name="T26" fmla="*/ 870 w 1264"/>
                  <a:gd name="T27" fmla="*/ 330 h 377"/>
                  <a:gd name="T28" fmla="*/ 1043 w 1264"/>
                  <a:gd name="T29" fmla="*/ 330 h 377"/>
                  <a:gd name="T30" fmla="*/ 918 w 1264"/>
                  <a:gd name="T31" fmla="*/ 330 h 377"/>
                  <a:gd name="T32" fmla="*/ 918 w 1264"/>
                  <a:gd name="T33" fmla="*/ 48 h 377"/>
                  <a:gd name="T34" fmla="*/ 1043 w 1264"/>
                  <a:gd name="T35" fmla="*/ 48 h 377"/>
                  <a:gd name="T36" fmla="*/ 1043 w 1264"/>
                  <a:gd name="T37" fmla="*/ 330 h 377"/>
                  <a:gd name="T38" fmla="*/ 1216 w 1264"/>
                  <a:gd name="T39" fmla="*/ 330 h 377"/>
                  <a:gd name="T40" fmla="*/ 1091 w 1264"/>
                  <a:gd name="T41" fmla="*/ 330 h 377"/>
                  <a:gd name="T42" fmla="*/ 1091 w 1264"/>
                  <a:gd name="T43" fmla="*/ 48 h 377"/>
                  <a:gd name="T44" fmla="*/ 1216 w 1264"/>
                  <a:gd name="T45" fmla="*/ 48 h 377"/>
                  <a:gd name="T46" fmla="*/ 1216 w 1264"/>
                  <a:gd name="T47" fmla="*/ 330 h 3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264" h="377">
                    <a:moveTo>
                      <a:pt x="1264" y="354"/>
                    </a:moveTo>
                    <a:cubicBezTo>
                      <a:pt x="1264" y="24"/>
                      <a:pt x="1264" y="24"/>
                      <a:pt x="1264" y="24"/>
                    </a:cubicBezTo>
                    <a:cubicBezTo>
                      <a:pt x="1264" y="11"/>
                      <a:pt x="1253" y="0"/>
                      <a:pt x="1240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11" y="0"/>
                      <a:pt x="0" y="11"/>
                      <a:pt x="0" y="24"/>
                    </a:cubicBezTo>
                    <a:cubicBezTo>
                      <a:pt x="0" y="354"/>
                      <a:pt x="0" y="354"/>
                      <a:pt x="0" y="354"/>
                    </a:cubicBezTo>
                    <a:cubicBezTo>
                      <a:pt x="0" y="366"/>
                      <a:pt x="8" y="375"/>
                      <a:pt x="20" y="377"/>
                    </a:cubicBezTo>
                    <a:cubicBezTo>
                      <a:pt x="1244" y="377"/>
                      <a:pt x="1244" y="377"/>
                      <a:pt x="1244" y="377"/>
                    </a:cubicBezTo>
                    <a:cubicBezTo>
                      <a:pt x="1255" y="375"/>
                      <a:pt x="1264" y="366"/>
                      <a:pt x="1264" y="354"/>
                    </a:cubicBezTo>
                    <a:close/>
                    <a:moveTo>
                      <a:pt x="870" y="330"/>
                    </a:moveTo>
                    <a:cubicBezTo>
                      <a:pt x="48" y="330"/>
                      <a:pt x="48" y="330"/>
                      <a:pt x="48" y="330"/>
                    </a:cubicBezTo>
                    <a:cubicBezTo>
                      <a:pt x="48" y="48"/>
                      <a:pt x="48" y="48"/>
                      <a:pt x="48" y="48"/>
                    </a:cubicBezTo>
                    <a:cubicBezTo>
                      <a:pt x="870" y="48"/>
                      <a:pt x="870" y="48"/>
                      <a:pt x="870" y="48"/>
                    </a:cubicBezTo>
                    <a:lnTo>
                      <a:pt x="870" y="330"/>
                    </a:lnTo>
                    <a:close/>
                    <a:moveTo>
                      <a:pt x="1043" y="330"/>
                    </a:moveTo>
                    <a:cubicBezTo>
                      <a:pt x="918" y="330"/>
                      <a:pt x="918" y="330"/>
                      <a:pt x="918" y="330"/>
                    </a:cubicBezTo>
                    <a:cubicBezTo>
                      <a:pt x="918" y="48"/>
                      <a:pt x="918" y="48"/>
                      <a:pt x="918" y="48"/>
                    </a:cubicBezTo>
                    <a:cubicBezTo>
                      <a:pt x="1043" y="48"/>
                      <a:pt x="1043" y="48"/>
                      <a:pt x="1043" y="48"/>
                    </a:cubicBezTo>
                    <a:lnTo>
                      <a:pt x="1043" y="330"/>
                    </a:lnTo>
                    <a:close/>
                    <a:moveTo>
                      <a:pt x="1216" y="330"/>
                    </a:moveTo>
                    <a:cubicBezTo>
                      <a:pt x="1091" y="330"/>
                      <a:pt x="1091" y="330"/>
                      <a:pt x="1091" y="330"/>
                    </a:cubicBezTo>
                    <a:cubicBezTo>
                      <a:pt x="1091" y="48"/>
                      <a:pt x="1091" y="48"/>
                      <a:pt x="1091" y="48"/>
                    </a:cubicBezTo>
                    <a:cubicBezTo>
                      <a:pt x="1216" y="48"/>
                      <a:pt x="1216" y="48"/>
                      <a:pt x="1216" y="48"/>
                    </a:cubicBezTo>
                    <a:lnTo>
                      <a:pt x="1216" y="3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9" name="Rectangle 23">
                <a:extLst>
                  <a:ext uri="{FF2B5EF4-FFF2-40B4-BE49-F238E27FC236}">
                    <a16:creationId xmlns:a16="http://schemas.microsoft.com/office/drawing/2014/main" xmlns="" id="{A5BC5A29-EACD-4E79-8389-7972DAC506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00" y="2593976"/>
                <a:ext cx="1855788" cy="688975"/>
              </a:xfrm>
              <a:prstGeom prst="rect">
                <a:avLst/>
              </a:prstGeom>
              <a:solidFill>
                <a:srgbClr val="5FB7A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30" name="Rectangle 24">
                <a:extLst>
                  <a:ext uri="{FF2B5EF4-FFF2-40B4-BE49-F238E27FC236}">
                    <a16:creationId xmlns:a16="http://schemas.microsoft.com/office/drawing/2014/main" xmlns="" id="{AC4B615F-8A99-4A9A-A9E3-33F69D179F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92350" y="2593976"/>
                <a:ext cx="368300" cy="688975"/>
              </a:xfrm>
              <a:prstGeom prst="rect">
                <a:avLst/>
              </a:prstGeom>
              <a:solidFill>
                <a:sysClr val="window" lastClr="FFFFFF">
                  <a:lumMod val="75000"/>
                </a:sys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31" name="Freeform 25">
                <a:extLst>
                  <a:ext uri="{FF2B5EF4-FFF2-40B4-BE49-F238E27FC236}">
                    <a16:creationId xmlns:a16="http://schemas.microsoft.com/office/drawing/2014/main" xmlns="" id="{FABA612A-F44E-433F-9CA3-BD58BED6936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9525" y="2525713"/>
                <a:ext cx="2724151" cy="812800"/>
              </a:xfrm>
              <a:custGeom>
                <a:avLst/>
                <a:gdLst>
                  <a:gd name="T0" fmla="*/ 1264 w 1264"/>
                  <a:gd name="T1" fmla="*/ 354 h 378"/>
                  <a:gd name="T2" fmla="*/ 1264 w 1264"/>
                  <a:gd name="T3" fmla="*/ 24 h 378"/>
                  <a:gd name="T4" fmla="*/ 1240 w 1264"/>
                  <a:gd name="T5" fmla="*/ 0 h 378"/>
                  <a:gd name="T6" fmla="*/ 24 w 1264"/>
                  <a:gd name="T7" fmla="*/ 0 h 378"/>
                  <a:gd name="T8" fmla="*/ 0 w 1264"/>
                  <a:gd name="T9" fmla="*/ 24 h 378"/>
                  <a:gd name="T10" fmla="*/ 0 w 1264"/>
                  <a:gd name="T11" fmla="*/ 354 h 378"/>
                  <a:gd name="T12" fmla="*/ 20 w 1264"/>
                  <a:gd name="T13" fmla="*/ 378 h 378"/>
                  <a:gd name="T14" fmla="*/ 1244 w 1264"/>
                  <a:gd name="T15" fmla="*/ 378 h 378"/>
                  <a:gd name="T16" fmla="*/ 1264 w 1264"/>
                  <a:gd name="T17" fmla="*/ 354 h 378"/>
                  <a:gd name="T18" fmla="*/ 870 w 1264"/>
                  <a:gd name="T19" fmla="*/ 330 h 378"/>
                  <a:gd name="T20" fmla="*/ 48 w 1264"/>
                  <a:gd name="T21" fmla="*/ 330 h 378"/>
                  <a:gd name="T22" fmla="*/ 48 w 1264"/>
                  <a:gd name="T23" fmla="*/ 48 h 378"/>
                  <a:gd name="T24" fmla="*/ 870 w 1264"/>
                  <a:gd name="T25" fmla="*/ 48 h 378"/>
                  <a:gd name="T26" fmla="*/ 870 w 1264"/>
                  <a:gd name="T27" fmla="*/ 330 h 378"/>
                  <a:gd name="T28" fmla="*/ 1043 w 1264"/>
                  <a:gd name="T29" fmla="*/ 330 h 378"/>
                  <a:gd name="T30" fmla="*/ 918 w 1264"/>
                  <a:gd name="T31" fmla="*/ 330 h 378"/>
                  <a:gd name="T32" fmla="*/ 918 w 1264"/>
                  <a:gd name="T33" fmla="*/ 48 h 378"/>
                  <a:gd name="T34" fmla="*/ 1043 w 1264"/>
                  <a:gd name="T35" fmla="*/ 48 h 378"/>
                  <a:gd name="T36" fmla="*/ 1043 w 1264"/>
                  <a:gd name="T37" fmla="*/ 330 h 378"/>
                  <a:gd name="T38" fmla="*/ 1216 w 1264"/>
                  <a:gd name="T39" fmla="*/ 330 h 378"/>
                  <a:gd name="T40" fmla="*/ 1091 w 1264"/>
                  <a:gd name="T41" fmla="*/ 330 h 378"/>
                  <a:gd name="T42" fmla="*/ 1091 w 1264"/>
                  <a:gd name="T43" fmla="*/ 48 h 378"/>
                  <a:gd name="T44" fmla="*/ 1216 w 1264"/>
                  <a:gd name="T45" fmla="*/ 48 h 378"/>
                  <a:gd name="T46" fmla="*/ 1216 w 1264"/>
                  <a:gd name="T47" fmla="*/ 330 h 3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264" h="378">
                    <a:moveTo>
                      <a:pt x="1264" y="354"/>
                    </a:moveTo>
                    <a:cubicBezTo>
                      <a:pt x="1264" y="24"/>
                      <a:pt x="1264" y="24"/>
                      <a:pt x="1264" y="24"/>
                    </a:cubicBezTo>
                    <a:cubicBezTo>
                      <a:pt x="1264" y="11"/>
                      <a:pt x="1253" y="0"/>
                      <a:pt x="1240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11" y="0"/>
                      <a:pt x="0" y="11"/>
                      <a:pt x="0" y="24"/>
                    </a:cubicBezTo>
                    <a:cubicBezTo>
                      <a:pt x="0" y="354"/>
                      <a:pt x="0" y="354"/>
                      <a:pt x="0" y="354"/>
                    </a:cubicBezTo>
                    <a:cubicBezTo>
                      <a:pt x="0" y="366"/>
                      <a:pt x="8" y="376"/>
                      <a:pt x="20" y="378"/>
                    </a:cubicBezTo>
                    <a:cubicBezTo>
                      <a:pt x="1244" y="378"/>
                      <a:pt x="1244" y="378"/>
                      <a:pt x="1244" y="378"/>
                    </a:cubicBezTo>
                    <a:cubicBezTo>
                      <a:pt x="1255" y="376"/>
                      <a:pt x="1264" y="366"/>
                      <a:pt x="1264" y="354"/>
                    </a:cubicBezTo>
                    <a:close/>
                    <a:moveTo>
                      <a:pt x="870" y="330"/>
                    </a:moveTo>
                    <a:cubicBezTo>
                      <a:pt x="48" y="330"/>
                      <a:pt x="48" y="330"/>
                      <a:pt x="48" y="330"/>
                    </a:cubicBezTo>
                    <a:cubicBezTo>
                      <a:pt x="48" y="48"/>
                      <a:pt x="48" y="48"/>
                      <a:pt x="48" y="48"/>
                    </a:cubicBezTo>
                    <a:cubicBezTo>
                      <a:pt x="870" y="48"/>
                      <a:pt x="870" y="48"/>
                      <a:pt x="870" y="48"/>
                    </a:cubicBezTo>
                    <a:lnTo>
                      <a:pt x="870" y="330"/>
                    </a:lnTo>
                    <a:close/>
                    <a:moveTo>
                      <a:pt x="1043" y="330"/>
                    </a:moveTo>
                    <a:cubicBezTo>
                      <a:pt x="918" y="330"/>
                      <a:pt x="918" y="330"/>
                      <a:pt x="918" y="330"/>
                    </a:cubicBezTo>
                    <a:cubicBezTo>
                      <a:pt x="918" y="48"/>
                      <a:pt x="918" y="48"/>
                      <a:pt x="918" y="48"/>
                    </a:cubicBezTo>
                    <a:cubicBezTo>
                      <a:pt x="1043" y="48"/>
                      <a:pt x="1043" y="48"/>
                      <a:pt x="1043" y="48"/>
                    </a:cubicBezTo>
                    <a:lnTo>
                      <a:pt x="1043" y="330"/>
                    </a:lnTo>
                    <a:close/>
                    <a:moveTo>
                      <a:pt x="1216" y="330"/>
                    </a:moveTo>
                    <a:cubicBezTo>
                      <a:pt x="1091" y="330"/>
                      <a:pt x="1091" y="330"/>
                      <a:pt x="1091" y="330"/>
                    </a:cubicBezTo>
                    <a:cubicBezTo>
                      <a:pt x="1091" y="48"/>
                      <a:pt x="1091" y="48"/>
                      <a:pt x="1091" y="48"/>
                    </a:cubicBezTo>
                    <a:cubicBezTo>
                      <a:pt x="1216" y="48"/>
                      <a:pt x="1216" y="48"/>
                      <a:pt x="1216" y="48"/>
                    </a:cubicBezTo>
                    <a:lnTo>
                      <a:pt x="1216" y="3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32" name="Rectangle 26">
                <a:extLst>
                  <a:ext uri="{FF2B5EF4-FFF2-40B4-BE49-F238E27FC236}">
                    <a16:creationId xmlns:a16="http://schemas.microsoft.com/office/drawing/2014/main" xmlns="" id="{52CCF609-BC45-418E-ACCA-54CA86C94A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00" y="1685926"/>
                <a:ext cx="1855788" cy="688975"/>
              </a:xfrm>
              <a:prstGeom prst="rect">
                <a:avLst/>
              </a:prstGeom>
              <a:solidFill>
                <a:srgbClr val="5FB7A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33" name="Rectangle 27">
                <a:extLst>
                  <a:ext uri="{FF2B5EF4-FFF2-40B4-BE49-F238E27FC236}">
                    <a16:creationId xmlns:a16="http://schemas.microsoft.com/office/drawing/2014/main" xmlns="" id="{E5AD89AB-B406-43A2-970D-282CDC36BC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92350" y="1685926"/>
                <a:ext cx="368300" cy="688975"/>
              </a:xfrm>
              <a:prstGeom prst="rect">
                <a:avLst/>
              </a:prstGeom>
              <a:solidFill>
                <a:sysClr val="window" lastClr="FFFFFF">
                  <a:lumMod val="75000"/>
                </a:sys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34" name="Freeform 28">
                <a:extLst>
                  <a:ext uri="{FF2B5EF4-FFF2-40B4-BE49-F238E27FC236}">
                    <a16:creationId xmlns:a16="http://schemas.microsoft.com/office/drawing/2014/main" xmlns="" id="{918BC341-6D63-474C-8238-749802149D4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9525" y="1617663"/>
                <a:ext cx="2724151" cy="811213"/>
              </a:xfrm>
              <a:custGeom>
                <a:avLst/>
                <a:gdLst>
                  <a:gd name="T0" fmla="*/ 1264 w 1264"/>
                  <a:gd name="T1" fmla="*/ 353 h 377"/>
                  <a:gd name="T2" fmla="*/ 1264 w 1264"/>
                  <a:gd name="T3" fmla="*/ 24 h 377"/>
                  <a:gd name="T4" fmla="*/ 1240 w 1264"/>
                  <a:gd name="T5" fmla="*/ 0 h 377"/>
                  <a:gd name="T6" fmla="*/ 24 w 1264"/>
                  <a:gd name="T7" fmla="*/ 0 h 377"/>
                  <a:gd name="T8" fmla="*/ 0 w 1264"/>
                  <a:gd name="T9" fmla="*/ 24 h 377"/>
                  <a:gd name="T10" fmla="*/ 0 w 1264"/>
                  <a:gd name="T11" fmla="*/ 353 h 377"/>
                  <a:gd name="T12" fmla="*/ 20 w 1264"/>
                  <a:gd name="T13" fmla="*/ 377 h 377"/>
                  <a:gd name="T14" fmla="*/ 1244 w 1264"/>
                  <a:gd name="T15" fmla="*/ 377 h 377"/>
                  <a:gd name="T16" fmla="*/ 1264 w 1264"/>
                  <a:gd name="T17" fmla="*/ 353 h 377"/>
                  <a:gd name="T18" fmla="*/ 870 w 1264"/>
                  <a:gd name="T19" fmla="*/ 329 h 377"/>
                  <a:gd name="T20" fmla="*/ 48 w 1264"/>
                  <a:gd name="T21" fmla="*/ 329 h 377"/>
                  <a:gd name="T22" fmla="*/ 48 w 1264"/>
                  <a:gd name="T23" fmla="*/ 48 h 377"/>
                  <a:gd name="T24" fmla="*/ 870 w 1264"/>
                  <a:gd name="T25" fmla="*/ 48 h 377"/>
                  <a:gd name="T26" fmla="*/ 870 w 1264"/>
                  <a:gd name="T27" fmla="*/ 329 h 377"/>
                  <a:gd name="T28" fmla="*/ 1043 w 1264"/>
                  <a:gd name="T29" fmla="*/ 329 h 377"/>
                  <a:gd name="T30" fmla="*/ 918 w 1264"/>
                  <a:gd name="T31" fmla="*/ 329 h 377"/>
                  <a:gd name="T32" fmla="*/ 918 w 1264"/>
                  <a:gd name="T33" fmla="*/ 48 h 377"/>
                  <a:gd name="T34" fmla="*/ 1043 w 1264"/>
                  <a:gd name="T35" fmla="*/ 48 h 377"/>
                  <a:gd name="T36" fmla="*/ 1043 w 1264"/>
                  <a:gd name="T37" fmla="*/ 329 h 377"/>
                  <a:gd name="T38" fmla="*/ 1216 w 1264"/>
                  <a:gd name="T39" fmla="*/ 329 h 377"/>
                  <a:gd name="T40" fmla="*/ 1091 w 1264"/>
                  <a:gd name="T41" fmla="*/ 329 h 377"/>
                  <a:gd name="T42" fmla="*/ 1091 w 1264"/>
                  <a:gd name="T43" fmla="*/ 48 h 377"/>
                  <a:gd name="T44" fmla="*/ 1216 w 1264"/>
                  <a:gd name="T45" fmla="*/ 48 h 377"/>
                  <a:gd name="T46" fmla="*/ 1216 w 1264"/>
                  <a:gd name="T47" fmla="*/ 329 h 3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264" h="377">
                    <a:moveTo>
                      <a:pt x="1264" y="353"/>
                    </a:moveTo>
                    <a:cubicBezTo>
                      <a:pt x="1264" y="24"/>
                      <a:pt x="1264" y="24"/>
                      <a:pt x="1264" y="24"/>
                    </a:cubicBezTo>
                    <a:cubicBezTo>
                      <a:pt x="1264" y="10"/>
                      <a:pt x="1253" y="0"/>
                      <a:pt x="1240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11" y="0"/>
                      <a:pt x="0" y="10"/>
                      <a:pt x="0" y="24"/>
                    </a:cubicBezTo>
                    <a:cubicBezTo>
                      <a:pt x="0" y="353"/>
                      <a:pt x="0" y="353"/>
                      <a:pt x="0" y="353"/>
                    </a:cubicBezTo>
                    <a:cubicBezTo>
                      <a:pt x="0" y="365"/>
                      <a:pt x="8" y="375"/>
                      <a:pt x="20" y="377"/>
                    </a:cubicBezTo>
                    <a:cubicBezTo>
                      <a:pt x="1244" y="377"/>
                      <a:pt x="1244" y="377"/>
                      <a:pt x="1244" y="377"/>
                    </a:cubicBezTo>
                    <a:cubicBezTo>
                      <a:pt x="1255" y="375"/>
                      <a:pt x="1264" y="365"/>
                      <a:pt x="1264" y="353"/>
                    </a:cubicBezTo>
                    <a:close/>
                    <a:moveTo>
                      <a:pt x="870" y="329"/>
                    </a:moveTo>
                    <a:cubicBezTo>
                      <a:pt x="48" y="329"/>
                      <a:pt x="48" y="329"/>
                      <a:pt x="48" y="329"/>
                    </a:cubicBezTo>
                    <a:cubicBezTo>
                      <a:pt x="48" y="48"/>
                      <a:pt x="48" y="48"/>
                      <a:pt x="48" y="48"/>
                    </a:cubicBezTo>
                    <a:cubicBezTo>
                      <a:pt x="870" y="48"/>
                      <a:pt x="870" y="48"/>
                      <a:pt x="870" y="48"/>
                    </a:cubicBezTo>
                    <a:lnTo>
                      <a:pt x="870" y="329"/>
                    </a:lnTo>
                    <a:close/>
                    <a:moveTo>
                      <a:pt x="1043" y="329"/>
                    </a:moveTo>
                    <a:cubicBezTo>
                      <a:pt x="918" y="329"/>
                      <a:pt x="918" y="329"/>
                      <a:pt x="918" y="329"/>
                    </a:cubicBezTo>
                    <a:cubicBezTo>
                      <a:pt x="918" y="48"/>
                      <a:pt x="918" y="48"/>
                      <a:pt x="918" y="48"/>
                    </a:cubicBezTo>
                    <a:cubicBezTo>
                      <a:pt x="1043" y="48"/>
                      <a:pt x="1043" y="48"/>
                      <a:pt x="1043" y="48"/>
                    </a:cubicBezTo>
                    <a:lnTo>
                      <a:pt x="1043" y="329"/>
                    </a:lnTo>
                    <a:close/>
                    <a:moveTo>
                      <a:pt x="1216" y="329"/>
                    </a:moveTo>
                    <a:cubicBezTo>
                      <a:pt x="1091" y="329"/>
                      <a:pt x="1091" y="329"/>
                      <a:pt x="1091" y="329"/>
                    </a:cubicBezTo>
                    <a:cubicBezTo>
                      <a:pt x="1091" y="48"/>
                      <a:pt x="1091" y="48"/>
                      <a:pt x="1091" y="48"/>
                    </a:cubicBezTo>
                    <a:cubicBezTo>
                      <a:pt x="1216" y="48"/>
                      <a:pt x="1216" y="48"/>
                      <a:pt x="1216" y="48"/>
                    </a:cubicBezTo>
                    <a:lnTo>
                      <a:pt x="1216" y="3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94" name="Group 193">
              <a:extLst>
                <a:ext uri="{FF2B5EF4-FFF2-40B4-BE49-F238E27FC236}">
                  <a16:creationId xmlns:a16="http://schemas.microsoft.com/office/drawing/2014/main" xmlns="" id="{583F097A-0624-4F6E-BFF4-A39F9810A04F}"/>
                </a:ext>
              </a:extLst>
            </p:cNvPr>
            <p:cNvGrpSpPr/>
            <p:nvPr/>
          </p:nvGrpSpPr>
          <p:grpSpPr>
            <a:xfrm>
              <a:off x="3672987" y="3488630"/>
              <a:ext cx="420902" cy="508170"/>
              <a:chOff x="-407988" y="1982788"/>
              <a:chExt cx="2595563" cy="3133725"/>
            </a:xfrm>
            <a:solidFill>
              <a:sysClr val="windowText" lastClr="000000">
                <a:lumMod val="75000"/>
                <a:lumOff val="25000"/>
              </a:sysClr>
            </a:solidFill>
          </p:grpSpPr>
          <p:sp>
            <p:nvSpPr>
              <p:cNvPr id="214" name="Freeform 32">
                <a:extLst>
                  <a:ext uri="{FF2B5EF4-FFF2-40B4-BE49-F238E27FC236}">
                    <a16:creationId xmlns:a16="http://schemas.microsoft.com/office/drawing/2014/main" xmlns="" id="{2CA3041B-EE3D-4C21-A365-8AA5E63387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2238" y="2509838"/>
                <a:ext cx="1525588" cy="1939925"/>
              </a:xfrm>
              <a:custGeom>
                <a:avLst/>
                <a:gdLst>
                  <a:gd name="T0" fmla="*/ 554 w 708"/>
                  <a:gd name="T1" fmla="*/ 701 h 903"/>
                  <a:gd name="T2" fmla="*/ 702 w 708"/>
                  <a:gd name="T3" fmla="*/ 349 h 903"/>
                  <a:gd name="T4" fmla="*/ 362 w 708"/>
                  <a:gd name="T5" fmla="*/ 7 h 903"/>
                  <a:gd name="T6" fmla="*/ 4 w 708"/>
                  <a:gd name="T7" fmla="*/ 357 h 903"/>
                  <a:gd name="T8" fmla="*/ 68 w 708"/>
                  <a:gd name="T9" fmla="*/ 555 h 903"/>
                  <a:gd name="T10" fmla="*/ 205 w 708"/>
                  <a:gd name="T11" fmla="*/ 903 h 903"/>
                  <a:gd name="T12" fmla="*/ 503 w 708"/>
                  <a:gd name="T13" fmla="*/ 903 h 903"/>
                  <a:gd name="T14" fmla="*/ 554 w 708"/>
                  <a:gd name="T15" fmla="*/ 701 h 9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08" h="903">
                    <a:moveTo>
                      <a:pt x="554" y="701"/>
                    </a:moveTo>
                    <a:cubicBezTo>
                      <a:pt x="614" y="577"/>
                      <a:pt x="708" y="503"/>
                      <a:pt x="702" y="349"/>
                    </a:cubicBezTo>
                    <a:cubicBezTo>
                      <a:pt x="696" y="195"/>
                      <a:pt x="589" y="17"/>
                      <a:pt x="362" y="7"/>
                    </a:cubicBezTo>
                    <a:cubicBezTo>
                      <a:pt x="362" y="7"/>
                      <a:pt x="40" y="0"/>
                      <a:pt x="4" y="357"/>
                    </a:cubicBezTo>
                    <a:cubicBezTo>
                      <a:pt x="4" y="357"/>
                      <a:pt x="0" y="474"/>
                      <a:pt x="68" y="555"/>
                    </a:cubicBezTo>
                    <a:cubicBezTo>
                      <a:pt x="127" y="627"/>
                      <a:pt x="195" y="753"/>
                      <a:pt x="205" y="903"/>
                    </a:cubicBezTo>
                    <a:cubicBezTo>
                      <a:pt x="503" y="903"/>
                      <a:pt x="503" y="903"/>
                      <a:pt x="503" y="903"/>
                    </a:cubicBezTo>
                    <a:cubicBezTo>
                      <a:pt x="507" y="850"/>
                      <a:pt x="520" y="772"/>
                      <a:pt x="554" y="701"/>
                    </a:cubicBezTo>
                    <a:close/>
                  </a:path>
                </a:pathLst>
              </a:custGeom>
              <a:solidFill>
                <a:srgbClr val="ECB4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5" name="Freeform 33">
                <a:extLst>
                  <a:ext uri="{FF2B5EF4-FFF2-40B4-BE49-F238E27FC236}">
                    <a16:creationId xmlns:a16="http://schemas.microsoft.com/office/drawing/2014/main" xmlns="" id="{73CCDB46-9DFB-4BFA-9F0F-18ECEA0D2D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3713" y="4584700"/>
                <a:ext cx="795338" cy="476250"/>
              </a:xfrm>
              <a:custGeom>
                <a:avLst/>
                <a:gdLst>
                  <a:gd name="T0" fmla="*/ 37 w 369"/>
                  <a:gd name="T1" fmla="*/ 3 h 222"/>
                  <a:gd name="T2" fmla="*/ 323 w 369"/>
                  <a:gd name="T3" fmla="*/ 0 h 222"/>
                  <a:gd name="T4" fmla="*/ 238 w 369"/>
                  <a:gd name="T5" fmla="*/ 222 h 222"/>
                  <a:gd name="T6" fmla="*/ 128 w 369"/>
                  <a:gd name="T7" fmla="*/ 222 h 222"/>
                  <a:gd name="T8" fmla="*/ 37 w 369"/>
                  <a:gd name="T9" fmla="*/ 3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9" h="222">
                    <a:moveTo>
                      <a:pt x="37" y="3"/>
                    </a:moveTo>
                    <a:cubicBezTo>
                      <a:pt x="323" y="0"/>
                      <a:pt x="323" y="0"/>
                      <a:pt x="323" y="0"/>
                    </a:cubicBezTo>
                    <a:cubicBezTo>
                      <a:pt x="323" y="0"/>
                      <a:pt x="369" y="210"/>
                      <a:pt x="238" y="222"/>
                    </a:cubicBezTo>
                    <a:cubicBezTo>
                      <a:pt x="128" y="222"/>
                      <a:pt x="128" y="222"/>
                      <a:pt x="128" y="222"/>
                    </a:cubicBezTo>
                    <a:cubicBezTo>
                      <a:pt x="128" y="222"/>
                      <a:pt x="0" y="215"/>
                      <a:pt x="37" y="3"/>
                    </a:cubicBez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6" name="Freeform 34">
                <a:extLst>
                  <a:ext uri="{FF2B5EF4-FFF2-40B4-BE49-F238E27FC236}">
                    <a16:creationId xmlns:a16="http://schemas.microsoft.com/office/drawing/2014/main" xmlns="" id="{159629E5-7674-4C5F-B052-D4AAEC20419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793875" y="3224213"/>
                <a:ext cx="393700" cy="103187"/>
              </a:xfrm>
              <a:custGeom>
                <a:avLst/>
                <a:gdLst>
                  <a:gd name="T0" fmla="*/ 159 w 183"/>
                  <a:gd name="T1" fmla="*/ 0 h 48"/>
                  <a:gd name="T2" fmla="*/ 183 w 183"/>
                  <a:gd name="T3" fmla="*/ 24 h 48"/>
                  <a:gd name="T4" fmla="*/ 159 w 183"/>
                  <a:gd name="T5" fmla="*/ 48 h 48"/>
                  <a:gd name="T6" fmla="*/ 24 w 183"/>
                  <a:gd name="T7" fmla="*/ 48 h 48"/>
                  <a:gd name="T8" fmla="*/ 0 w 183"/>
                  <a:gd name="T9" fmla="*/ 24 h 48"/>
                  <a:gd name="T10" fmla="*/ 24 w 183"/>
                  <a:gd name="T11" fmla="*/ 0 h 48"/>
                  <a:gd name="T12" fmla="*/ 159 w 183"/>
                  <a:gd name="T13" fmla="*/ 0 h 48"/>
                  <a:gd name="T14" fmla="*/ 159 w 183"/>
                  <a:gd name="T15" fmla="*/ 0 h 48"/>
                  <a:gd name="T16" fmla="*/ 159 w 183"/>
                  <a:gd name="T1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3" h="48">
                    <a:moveTo>
                      <a:pt x="159" y="0"/>
                    </a:moveTo>
                    <a:cubicBezTo>
                      <a:pt x="172" y="0"/>
                      <a:pt x="183" y="11"/>
                      <a:pt x="183" y="24"/>
                    </a:cubicBezTo>
                    <a:cubicBezTo>
                      <a:pt x="183" y="38"/>
                      <a:pt x="172" y="48"/>
                      <a:pt x="159" y="48"/>
                    </a:cubicBezTo>
                    <a:cubicBezTo>
                      <a:pt x="24" y="48"/>
                      <a:pt x="24" y="48"/>
                      <a:pt x="24" y="48"/>
                    </a:cubicBezTo>
                    <a:cubicBezTo>
                      <a:pt x="11" y="48"/>
                      <a:pt x="0" y="38"/>
                      <a:pt x="0" y="24"/>
                    </a:cubicBezTo>
                    <a:cubicBezTo>
                      <a:pt x="0" y="11"/>
                      <a:pt x="11" y="0"/>
                      <a:pt x="24" y="0"/>
                    </a:cubicBezTo>
                    <a:lnTo>
                      <a:pt x="159" y="0"/>
                    </a:lnTo>
                    <a:close/>
                    <a:moveTo>
                      <a:pt x="159" y="0"/>
                    </a:moveTo>
                    <a:cubicBezTo>
                      <a:pt x="159" y="0"/>
                      <a:pt x="159" y="0"/>
                      <a:pt x="159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7" name="Freeform 35">
                <a:extLst>
                  <a:ext uri="{FF2B5EF4-FFF2-40B4-BE49-F238E27FC236}">
                    <a16:creationId xmlns:a16="http://schemas.microsoft.com/office/drawing/2014/main" xmlns="" id="{3157A917-6AC8-47F3-A3AA-E9972F45D74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657350" y="2597150"/>
                <a:ext cx="371475" cy="254000"/>
              </a:xfrm>
              <a:custGeom>
                <a:avLst/>
                <a:gdLst>
                  <a:gd name="T0" fmla="*/ 165 w 172"/>
                  <a:gd name="T1" fmla="*/ 15 h 118"/>
                  <a:gd name="T2" fmla="*/ 156 w 172"/>
                  <a:gd name="T3" fmla="*/ 48 h 118"/>
                  <a:gd name="T4" fmla="*/ 40 w 172"/>
                  <a:gd name="T5" fmla="*/ 115 h 118"/>
                  <a:gd name="T6" fmla="*/ 28 w 172"/>
                  <a:gd name="T7" fmla="*/ 118 h 118"/>
                  <a:gd name="T8" fmla="*/ 7 w 172"/>
                  <a:gd name="T9" fmla="*/ 106 h 118"/>
                  <a:gd name="T10" fmla="*/ 16 w 172"/>
                  <a:gd name="T11" fmla="*/ 74 h 118"/>
                  <a:gd name="T12" fmla="*/ 132 w 172"/>
                  <a:gd name="T13" fmla="*/ 6 h 118"/>
                  <a:gd name="T14" fmla="*/ 165 w 172"/>
                  <a:gd name="T15" fmla="*/ 15 h 118"/>
                  <a:gd name="T16" fmla="*/ 165 w 172"/>
                  <a:gd name="T17" fmla="*/ 15 h 118"/>
                  <a:gd name="T18" fmla="*/ 165 w 172"/>
                  <a:gd name="T19" fmla="*/ 15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2" h="118">
                    <a:moveTo>
                      <a:pt x="165" y="15"/>
                    </a:moveTo>
                    <a:cubicBezTo>
                      <a:pt x="172" y="27"/>
                      <a:pt x="168" y="41"/>
                      <a:pt x="156" y="48"/>
                    </a:cubicBezTo>
                    <a:cubicBezTo>
                      <a:pt x="40" y="115"/>
                      <a:pt x="40" y="115"/>
                      <a:pt x="40" y="115"/>
                    </a:cubicBezTo>
                    <a:cubicBezTo>
                      <a:pt x="36" y="117"/>
                      <a:pt x="32" y="118"/>
                      <a:pt x="28" y="118"/>
                    </a:cubicBezTo>
                    <a:cubicBezTo>
                      <a:pt x="20" y="118"/>
                      <a:pt x="12" y="114"/>
                      <a:pt x="7" y="106"/>
                    </a:cubicBezTo>
                    <a:cubicBezTo>
                      <a:pt x="0" y="95"/>
                      <a:pt x="4" y="80"/>
                      <a:pt x="16" y="74"/>
                    </a:cubicBezTo>
                    <a:cubicBezTo>
                      <a:pt x="132" y="6"/>
                      <a:pt x="132" y="6"/>
                      <a:pt x="132" y="6"/>
                    </a:cubicBezTo>
                    <a:cubicBezTo>
                      <a:pt x="144" y="0"/>
                      <a:pt x="158" y="4"/>
                      <a:pt x="165" y="15"/>
                    </a:cubicBezTo>
                    <a:close/>
                    <a:moveTo>
                      <a:pt x="165" y="15"/>
                    </a:moveTo>
                    <a:cubicBezTo>
                      <a:pt x="165" y="15"/>
                      <a:pt x="165" y="15"/>
                      <a:pt x="165" y="1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8" name="Freeform 36">
                <a:extLst>
                  <a:ext uri="{FF2B5EF4-FFF2-40B4-BE49-F238E27FC236}">
                    <a16:creationId xmlns:a16="http://schemas.microsoft.com/office/drawing/2014/main" xmlns="" id="{B40F7D4C-57C9-48A2-BF9D-4058F2DE05F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657350" y="3695700"/>
                <a:ext cx="371475" cy="255587"/>
              </a:xfrm>
              <a:custGeom>
                <a:avLst/>
                <a:gdLst>
                  <a:gd name="T0" fmla="*/ 156 w 172"/>
                  <a:gd name="T1" fmla="*/ 74 h 119"/>
                  <a:gd name="T2" fmla="*/ 165 w 172"/>
                  <a:gd name="T3" fmla="*/ 107 h 119"/>
                  <a:gd name="T4" fmla="*/ 144 w 172"/>
                  <a:gd name="T5" fmla="*/ 119 h 119"/>
                  <a:gd name="T6" fmla="*/ 132 w 172"/>
                  <a:gd name="T7" fmla="*/ 115 h 119"/>
                  <a:gd name="T8" fmla="*/ 16 w 172"/>
                  <a:gd name="T9" fmla="*/ 48 h 119"/>
                  <a:gd name="T10" fmla="*/ 7 w 172"/>
                  <a:gd name="T11" fmla="*/ 15 h 119"/>
                  <a:gd name="T12" fmla="*/ 40 w 172"/>
                  <a:gd name="T13" fmla="*/ 7 h 119"/>
                  <a:gd name="T14" fmla="*/ 156 w 172"/>
                  <a:gd name="T15" fmla="*/ 74 h 119"/>
                  <a:gd name="T16" fmla="*/ 156 w 172"/>
                  <a:gd name="T17" fmla="*/ 74 h 119"/>
                  <a:gd name="T18" fmla="*/ 156 w 172"/>
                  <a:gd name="T19" fmla="*/ 74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2" h="119">
                    <a:moveTo>
                      <a:pt x="156" y="74"/>
                    </a:moveTo>
                    <a:cubicBezTo>
                      <a:pt x="168" y="80"/>
                      <a:pt x="172" y="95"/>
                      <a:pt x="165" y="107"/>
                    </a:cubicBezTo>
                    <a:cubicBezTo>
                      <a:pt x="161" y="114"/>
                      <a:pt x="153" y="119"/>
                      <a:pt x="144" y="119"/>
                    </a:cubicBezTo>
                    <a:cubicBezTo>
                      <a:pt x="140" y="119"/>
                      <a:pt x="136" y="118"/>
                      <a:pt x="132" y="115"/>
                    </a:cubicBezTo>
                    <a:cubicBezTo>
                      <a:pt x="16" y="48"/>
                      <a:pt x="16" y="48"/>
                      <a:pt x="16" y="48"/>
                    </a:cubicBezTo>
                    <a:cubicBezTo>
                      <a:pt x="4" y="42"/>
                      <a:pt x="0" y="27"/>
                      <a:pt x="7" y="15"/>
                    </a:cubicBezTo>
                    <a:cubicBezTo>
                      <a:pt x="14" y="4"/>
                      <a:pt x="28" y="0"/>
                      <a:pt x="40" y="7"/>
                    </a:cubicBezTo>
                    <a:lnTo>
                      <a:pt x="156" y="74"/>
                    </a:lnTo>
                    <a:close/>
                    <a:moveTo>
                      <a:pt x="156" y="74"/>
                    </a:moveTo>
                    <a:cubicBezTo>
                      <a:pt x="156" y="74"/>
                      <a:pt x="156" y="74"/>
                      <a:pt x="156" y="7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9" name="Freeform 37">
                <a:extLst>
                  <a:ext uri="{FF2B5EF4-FFF2-40B4-BE49-F238E27FC236}">
                    <a16:creationId xmlns:a16="http://schemas.microsoft.com/office/drawing/2014/main" xmlns="" id="{A7E96512-DD18-4E91-B9F8-6172C76824E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0963" y="2459038"/>
                <a:ext cx="1616075" cy="2657475"/>
              </a:xfrm>
              <a:custGeom>
                <a:avLst/>
                <a:gdLst>
                  <a:gd name="T0" fmla="*/ 750 w 750"/>
                  <a:gd name="T1" fmla="*/ 376 h 1237"/>
                  <a:gd name="T2" fmla="*/ 674 w 750"/>
                  <a:gd name="T3" fmla="*/ 602 h 1237"/>
                  <a:gd name="T4" fmla="*/ 546 w 750"/>
                  <a:gd name="T5" fmla="*/ 976 h 1237"/>
                  <a:gd name="T6" fmla="*/ 546 w 750"/>
                  <a:gd name="T7" fmla="*/ 1120 h 1237"/>
                  <a:gd name="T8" fmla="*/ 430 w 750"/>
                  <a:gd name="T9" fmla="*/ 1237 h 1237"/>
                  <a:gd name="T10" fmla="*/ 321 w 750"/>
                  <a:gd name="T11" fmla="*/ 1237 h 1237"/>
                  <a:gd name="T12" fmla="*/ 205 w 750"/>
                  <a:gd name="T13" fmla="*/ 1120 h 1237"/>
                  <a:gd name="T14" fmla="*/ 205 w 750"/>
                  <a:gd name="T15" fmla="*/ 976 h 1237"/>
                  <a:gd name="T16" fmla="*/ 77 w 750"/>
                  <a:gd name="T17" fmla="*/ 603 h 1237"/>
                  <a:gd name="T18" fmla="*/ 1 w 750"/>
                  <a:gd name="T19" fmla="*/ 373 h 1237"/>
                  <a:gd name="T20" fmla="*/ 110 w 750"/>
                  <a:gd name="T21" fmla="*/ 112 h 1237"/>
                  <a:gd name="T22" fmla="*/ 370 w 750"/>
                  <a:gd name="T23" fmla="*/ 2 h 1237"/>
                  <a:gd name="T24" fmla="*/ 638 w 750"/>
                  <a:gd name="T25" fmla="*/ 110 h 1237"/>
                  <a:gd name="T26" fmla="*/ 750 w 750"/>
                  <a:gd name="T27" fmla="*/ 376 h 1237"/>
                  <a:gd name="T28" fmla="*/ 636 w 750"/>
                  <a:gd name="T29" fmla="*/ 573 h 1237"/>
                  <a:gd name="T30" fmla="*/ 702 w 750"/>
                  <a:gd name="T31" fmla="*/ 376 h 1237"/>
                  <a:gd name="T32" fmla="*/ 604 w 750"/>
                  <a:gd name="T33" fmla="*/ 144 h 1237"/>
                  <a:gd name="T34" fmla="*/ 371 w 750"/>
                  <a:gd name="T35" fmla="*/ 50 h 1237"/>
                  <a:gd name="T36" fmla="*/ 49 w 750"/>
                  <a:gd name="T37" fmla="*/ 373 h 1237"/>
                  <a:gd name="T38" fmla="*/ 116 w 750"/>
                  <a:gd name="T39" fmla="*/ 574 h 1237"/>
                  <a:gd name="T40" fmla="*/ 253 w 750"/>
                  <a:gd name="T41" fmla="*/ 967 h 1237"/>
                  <a:gd name="T42" fmla="*/ 498 w 750"/>
                  <a:gd name="T43" fmla="*/ 967 h 1237"/>
                  <a:gd name="T44" fmla="*/ 636 w 750"/>
                  <a:gd name="T45" fmla="*/ 573 h 1237"/>
                  <a:gd name="T46" fmla="*/ 498 w 750"/>
                  <a:gd name="T47" fmla="*/ 1120 h 1237"/>
                  <a:gd name="T48" fmla="*/ 498 w 750"/>
                  <a:gd name="T49" fmla="*/ 1113 h 1237"/>
                  <a:gd name="T50" fmla="*/ 253 w 750"/>
                  <a:gd name="T51" fmla="*/ 1085 h 1237"/>
                  <a:gd name="T52" fmla="*/ 253 w 750"/>
                  <a:gd name="T53" fmla="*/ 1104 h 1237"/>
                  <a:gd name="T54" fmla="*/ 497 w 750"/>
                  <a:gd name="T55" fmla="*/ 1132 h 1237"/>
                  <a:gd name="T56" fmla="*/ 498 w 750"/>
                  <a:gd name="T57" fmla="*/ 1120 h 1237"/>
                  <a:gd name="T58" fmla="*/ 498 w 750"/>
                  <a:gd name="T59" fmla="*/ 1064 h 1237"/>
                  <a:gd name="T60" fmla="*/ 498 w 750"/>
                  <a:gd name="T61" fmla="*/ 1015 h 1237"/>
                  <a:gd name="T62" fmla="*/ 253 w 750"/>
                  <a:gd name="T63" fmla="*/ 1015 h 1237"/>
                  <a:gd name="T64" fmla="*/ 253 w 750"/>
                  <a:gd name="T65" fmla="*/ 1036 h 1237"/>
                  <a:gd name="T66" fmla="*/ 498 w 750"/>
                  <a:gd name="T67" fmla="*/ 1064 h 1237"/>
                  <a:gd name="T68" fmla="*/ 468 w 750"/>
                  <a:gd name="T69" fmla="*/ 1177 h 1237"/>
                  <a:gd name="T70" fmla="*/ 261 w 750"/>
                  <a:gd name="T71" fmla="*/ 1153 h 1237"/>
                  <a:gd name="T72" fmla="*/ 321 w 750"/>
                  <a:gd name="T73" fmla="*/ 1189 h 1237"/>
                  <a:gd name="T74" fmla="*/ 430 w 750"/>
                  <a:gd name="T75" fmla="*/ 1189 h 1237"/>
                  <a:gd name="T76" fmla="*/ 468 w 750"/>
                  <a:gd name="T77" fmla="*/ 1177 h 1237"/>
                  <a:gd name="T78" fmla="*/ 468 w 750"/>
                  <a:gd name="T79" fmla="*/ 1177 h 1237"/>
                  <a:gd name="T80" fmla="*/ 468 w 750"/>
                  <a:gd name="T81" fmla="*/ 1177 h 1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750" h="1237">
                    <a:moveTo>
                      <a:pt x="750" y="376"/>
                    </a:moveTo>
                    <a:cubicBezTo>
                      <a:pt x="750" y="459"/>
                      <a:pt x="724" y="537"/>
                      <a:pt x="674" y="602"/>
                    </a:cubicBezTo>
                    <a:cubicBezTo>
                      <a:pt x="590" y="713"/>
                      <a:pt x="546" y="842"/>
                      <a:pt x="546" y="976"/>
                    </a:cubicBezTo>
                    <a:cubicBezTo>
                      <a:pt x="546" y="1120"/>
                      <a:pt x="546" y="1120"/>
                      <a:pt x="546" y="1120"/>
                    </a:cubicBezTo>
                    <a:cubicBezTo>
                      <a:pt x="546" y="1185"/>
                      <a:pt x="494" y="1237"/>
                      <a:pt x="430" y="1237"/>
                    </a:cubicBezTo>
                    <a:cubicBezTo>
                      <a:pt x="321" y="1237"/>
                      <a:pt x="321" y="1237"/>
                      <a:pt x="321" y="1237"/>
                    </a:cubicBezTo>
                    <a:cubicBezTo>
                      <a:pt x="257" y="1237"/>
                      <a:pt x="205" y="1185"/>
                      <a:pt x="205" y="1120"/>
                    </a:cubicBezTo>
                    <a:cubicBezTo>
                      <a:pt x="205" y="976"/>
                      <a:pt x="205" y="976"/>
                      <a:pt x="205" y="976"/>
                    </a:cubicBezTo>
                    <a:cubicBezTo>
                      <a:pt x="205" y="843"/>
                      <a:pt x="160" y="711"/>
                      <a:pt x="77" y="603"/>
                    </a:cubicBezTo>
                    <a:cubicBezTo>
                      <a:pt x="27" y="536"/>
                      <a:pt x="0" y="457"/>
                      <a:pt x="1" y="373"/>
                    </a:cubicBezTo>
                    <a:cubicBezTo>
                      <a:pt x="2" y="275"/>
                      <a:pt x="41" y="182"/>
                      <a:pt x="110" y="112"/>
                    </a:cubicBezTo>
                    <a:cubicBezTo>
                      <a:pt x="180" y="43"/>
                      <a:pt x="272" y="3"/>
                      <a:pt x="370" y="2"/>
                    </a:cubicBezTo>
                    <a:cubicBezTo>
                      <a:pt x="471" y="0"/>
                      <a:pt x="566" y="39"/>
                      <a:pt x="638" y="110"/>
                    </a:cubicBezTo>
                    <a:cubicBezTo>
                      <a:pt x="710" y="180"/>
                      <a:pt x="750" y="275"/>
                      <a:pt x="750" y="376"/>
                    </a:cubicBezTo>
                    <a:close/>
                    <a:moveTo>
                      <a:pt x="636" y="573"/>
                    </a:moveTo>
                    <a:cubicBezTo>
                      <a:pt x="679" y="516"/>
                      <a:pt x="702" y="448"/>
                      <a:pt x="702" y="376"/>
                    </a:cubicBezTo>
                    <a:cubicBezTo>
                      <a:pt x="702" y="288"/>
                      <a:pt x="667" y="206"/>
                      <a:pt x="604" y="144"/>
                    </a:cubicBezTo>
                    <a:cubicBezTo>
                      <a:pt x="542" y="82"/>
                      <a:pt x="459" y="49"/>
                      <a:pt x="371" y="50"/>
                    </a:cubicBezTo>
                    <a:cubicBezTo>
                      <a:pt x="195" y="52"/>
                      <a:pt x="51" y="197"/>
                      <a:pt x="49" y="373"/>
                    </a:cubicBezTo>
                    <a:cubicBezTo>
                      <a:pt x="48" y="446"/>
                      <a:pt x="71" y="516"/>
                      <a:pt x="116" y="574"/>
                    </a:cubicBezTo>
                    <a:cubicBezTo>
                      <a:pt x="202" y="688"/>
                      <a:pt x="251" y="827"/>
                      <a:pt x="253" y="967"/>
                    </a:cubicBezTo>
                    <a:cubicBezTo>
                      <a:pt x="498" y="967"/>
                      <a:pt x="498" y="967"/>
                      <a:pt x="498" y="967"/>
                    </a:cubicBezTo>
                    <a:cubicBezTo>
                      <a:pt x="500" y="825"/>
                      <a:pt x="547" y="690"/>
                      <a:pt x="636" y="573"/>
                    </a:cubicBezTo>
                    <a:close/>
                    <a:moveTo>
                      <a:pt x="498" y="1120"/>
                    </a:moveTo>
                    <a:cubicBezTo>
                      <a:pt x="498" y="1113"/>
                      <a:pt x="498" y="1113"/>
                      <a:pt x="498" y="1113"/>
                    </a:cubicBezTo>
                    <a:cubicBezTo>
                      <a:pt x="253" y="1085"/>
                      <a:pt x="253" y="1085"/>
                      <a:pt x="253" y="1085"/>
                    </a:cubicBezTo>
                    <a:cubicBezTo>
                      <a:pt x="253" y="1104"/>
                      <a:pt x="253" y="1104"/>
                      <a:pt x="253" y="1104"/>
                    </a:cubicBezTo>
                    <a:cubicBezTo>
                      <a:pt x="497" y="1132"/>
                      <a:pt x="497" y="1132"/>
                      <a:pt x="497" y="1132"/>
                    </a:cubicBezTo>
                    <a:cubicBezTo>
                      <a:pt x="498" y="1128"/>
                      <a:pt x="498" y="1124"/>
                      <a:pt x="498" y="1120"/>
                    </a:cubicBezTo>
                    <a:close/>
                    <a:moveTo>
                      <a:pt x="498" y="1064"/>
                    </a:moveTo>
                    <a:cubicBezTo>
                      <a:pt x="498" y="1015"/>
                      <a:pt x="498" y="1015"/>
                      <a:pt x="498" y="1015"/>
                    </a:cubicBezTo>
                    <a:cubicBezTo>
                      <a:pt x="253" y="1015"/>
                      <a:pt x="253" y="1015"/>
                      <a:pt x="253" y="1015"/>
                    </a:cubicBezTo>
                    <a:cubicBezTo>
                      <a:pt x="253" y="1036"/>
                      <a:pt x="253" y="1036"/>
                      <a:pt x="253" y="1036"/>
                    </a:cubicBezTo>
                    <a:lnTo>
                      <a:pt x="498" y="1064"/>
                    </a:lnTo>
                    <a:close/>
                    <a:moveTo>
                      <a:pt x="468" y="1177"/>
                    </a:moveTo>
                    <a:cubicBezTo>
                      <a:pt x="261" y="1153"/>
                      <a:pt x="261" y="1153"/>
                      <a:pt x="261" y="1153"/>
                    </a:cubicBezTo>
                    <a:cubicBezTo>
                      <a:pt x="273" y="1174"/>
                      <a:pt x="296" y="1189"/>
                      <a:pt x="321" y="1189"/>
                    </a:cubicBezTo>
                    <a:cubicBezTo>
                      <a:pt x="430" y="1189"/>
                      <a:pt x="430" y="1189"/>
                      <a:pt x="430" y="1189"/>
                    </a:cubicBezTo>
                    <a:cubicBezTo>
                      <a:pt x="444" y="1189"/>
                      <a:pt x="457" y="1184"/>
                      <a:pt x="468" y="1177"/>
                    </a:cubicBezTo>
                    <a:close/>
                    <a:moveTo>
                      <a:pt x="468" y="1177"/>
                    </a:moveTo>
                    <a:cubicBezTo>
                      <a:pt x="468" y="1177"/>
                      <a:pt x="468" y="1177"/>
                      <a:pt x="468" y="1177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0" name="Freeform 38">
                <a:extLst>
                  <a:ext uri="{FF2B5EF4-FFF2-40B4-BE49-F238E27FC236}">
                    <a16:creationId xmlns:a16="http://schemas.microsoft.com/office/drawing/2014/main" xmlns="" id="{015766B0-5B62-47CB-A2B1-13F439D48A1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309688" y="2141538"/>
                <a:ext cx="261938" cy="360362"/>
              </a:xfrm>
              <a:custGeom>
                <a:avLst/>
                <a:gdLst>
                  <a:gd name="T0" fmla="*/ 107 w 122"/>
                  <a:gd name="T1" fmla="*/ 7 h 168"/>
                  <a:gd name="T2" fmla="*/ 115 w 122"/>
                  <a:gd name="T3" fmla="*/ 39 h 168"/>
                  <a:gd name="T4" fmla="*/ 48 w 122"/>
                  <a:gd name="T5" fmla="*/ 156 h 168"/>
                  <a:gd name="T6" fmla="*/ 27 w 122"/>
                  <a:gd name="T7" fmla="*/ 168 h 168"/>
                  <a:gd name="T8" fmla="*/ 15 w 122"/>
                  <a:gd name="T9" fmla="*/ 165 h 168"/>
                  <a:gd name="T10" fmla="*/ 7 w 122"/>
                  <a:gd name="T11" fmla="*/ 132 h 168"/>
                  <a:gd name="T12" fmla="*/ 74 w 122"/>
                  <a:gd name="T13" fmla="*/ 15 h 168"/>
                  <a:gd name="T14" fmla="*/ 107 w 122"/>
                  <a:gd name="T15" fmla="*/ 7 h 168"/>
                  <a:gd name="T16" fmla="*/ 107 w 122"/>
                  <a:gd name="T17" fmla="*/ 7 h 168"/>
                  <a:gd name="T18" fmla="*/ 107 w 122"/>
                  <a:gd name="T19" fmla="*/ 7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2" h="168">
                    <a:moveTo>
                      <a:pt x="107" y="7"/>
                    </a:moveTo>
                    <a:cubicBezTo>
                      <a:pt x="118" y="13"/>
                      <a:pt x="122" y="28"/>
                      <a:pt x="115" y="39"/>
                    </a:cubicBezTo>
                    <a:cubicBezTo>
                      <a:pt x="48" y="156"/>
                      <a:pt x="48" y="156"/>
                      <a:pt x="48" y="156"/>
                    </a:cubicBezTo>
                    <a:cubicBezTo>
                      <a:pt x="44" y="164"/>
                      <a:pt x="36" y="168"/>
                      <a:pt x="27" y="168"/>
                    </a:cubicBezTo>
                    <a:cubicBezTo>
                      <a:pt x="23" y="168"/>
                      <a:pt x="19" y="167"/>
                      <a:pt x="15" y="165"/>
                    </a:cubicBezTo>
                    <a:cubicBezTo>
                      <a:pt x="4" y="158"/>
                      <a:pt x="0" y="143"/>
                      <a:pt x="7" y="132"/>
                    </a:cubicBezTo>
                    <a:cubicBezTo>
                      <a:pt x="74" y="15"/>
                      <a:pt x="74" y="15"/>
                      <a:pt x="74" y="15"/>
                    </a:cubicBezTo>
                    <a:cubicBezTo>
                      <a:pt x="80" y="4"/>
                      <a:pt x="95" y="0"/>
                      <a:pt x="107" y="7"/>
                    </a:cubicBezTo>
                    <a:close/>
                    <a:moveTo>
                      <a:pt x="107" y="7"/>
                    </a:moveTo>
                    <a:cubicBezTo>
                      <a:pt x="107" y="7"/>
                      <a:pt x="107" y="7"/>
                      <a:pt x="107" y="7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1" name="Freeform 39">
                <a:extLst>
                  <a:ext uri="{FF2B5EF4-FFF2-40B4-BE49-F238E27FC236}">
                    <a16:creationId xmlns:a16="http://schemas.microsoft.com/office/drawing/2014/main" xmlns="" id="{8EDCE103-1231-483F-AFC2-C9D9E09B8EA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36613" y="1982788"/>
                <a:ext cx="103188" cy="390525"/>
              </a:xfrm>
              <a:custGeom>
                <a:avLst/>
                <a:gdLst>
                  <a:gd name="T0" fmla="*/ 48 w 48"/>
                  <a:gd name="T1" fmla="*/ 24 h 182"/>
                  <a:gd name="T2" fmla="*/ 48 w 48"/>
                  <a:gd name="T3" fmla="*/ 158 h 182"/>
                  <a:gd name="T4" fmla="*/ 24 w 48"/>
                  <a:gd name="T5" fmla="*/ 182 h 182"/>
                  <a:gd name="T6" fmla="*/ 0 w 48"/>
                  <a:gd name="T7" fmla="*/ 158 h 182"/>
                  <a:gd name="T8" fmla="*/ 0 w 48"/>
                  <a:gd name="T9" fmla="*/ 24 h 182"/>
                  <a:gd name="T10" fmla="*/ 24 w 48"/>
                  <a:gd name="T11" fmla="*/ 0 h 182"/>
                  <a:gd name="T12" fmla="*/ 48 w 48"/>
                  <a:gd name="T13" fmla="*/ 24 h 182"/>
                  <a:gd name="T14" fmla="*/ 48 w 48"/>
                  <a:gd name="T15" fmla="*/ 24 h 182"/>
                  <a:gd name="T16" fmla="*/ 48 w 48"/>
                  <a:gd name="T17" fmla="*/ 24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82">
                    <a:moveTo>
                      <a:pt x="48" y="24"/>
                    </a:moveTo>
                    <a:cubicBezTo>
                      <a:pt x="48" y="158"/>
                      <a:pt x="48" y="158"/>
                      <a:pt x="48" y="158"/>
                    </a:cubicBezTo>
                    <a:cubicBezTo>
                      <a:pt x="48" y="172"/>
                      <a:pt x="38" y="182"/>
                      <a:pt x="24" y="182"/>
                    </a:cubicBezTo>
                    <a:cubicBezTo>
                      <a:pt x="11" y="182"/>
                      <a:pt x="0" y="172"/>
                      <a:pt x="0" y="158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11"/>
                      <a:pt x="11" y="0"/>
                      <a:pt x="24" y="0"/>
                    </a:cubicBezTo>
                    <a:cubicBezTo>
                      <a:pt x="38" y="0"/>
                      <a:pt x="48" y="11"/>
                      <a:pt x="48" y="24"/>
                    </a:cubicBezTo>
                    <a:close/>
                    <a:moveTo>
                      <a:pt x="48" y="24"/>
                    </a:moveTo>
                    <a:cubicBezTo>
                      <a:pt x="48" y="24"/>
                      <a:pt x="48" y="24"/>
                      <a:pt x="48" y="2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2" name="Freeform 40">
                <a:extLst>
                  <a:ext uri="{FF2B5EF4-FFF2-40B4-BE49-F238E27FC236}">
                    <a16:creationId xmlns:a16="http://schemas.microsoft.com/office/drawing/2014/main" xmlns="" id="{E59B3729-2902-4BD0-935D-CC743240716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07963" y="2141538"/>
                <a:ext cx="263525" cy="360362"/>
              </a:xfrm>
              <a:custGeom>
                <a:avLst/>
                <a:gdLst>
                  <a:gd name="T0" fmla="*/ 115 w 122"/>
                  <a:gd name="T1" fmla="*/ 132 h 168"/>
                  <a:gd name="T2" fmla="*/ 106 w 122"/>
                  <a:gd name="T3" fmla="*/ 165 h 168"/>
                  <a:gd name="T4" fmla="*/ 94 w 122"/>
                  <a:gd name="T5" fmla="*/ 168 h 168"/>
                  <a:gd name="T6" fmla="*/ 74 w 122"/>
                  <a:gd name="T7" fmla="*/ 156 h 168"/>
                  <a:gd name="T8" fmla="*/ 6 w 122"/>
                  <a:gd name="T9" fmla="*/ 39 h 168"/>
                  <a:gd name="T10" fmla="*/ 15 w 122"/>
                  <a:gd name="T11" fmla="*/ 7 h 168"/>
                  <a:gd name="T12" fmla="*/ 48 w 122"/>
                  <a:gd name="T13" fmla="*/ 15 h 168"/>
                  <a:gd name="T14" fmla="*/ 115 w 122"/>
                  <a:gd name="T15" fmla="*/ 132 h 168"/>
                  <a:gd name="T16" fmla="*/ 115 w 122"/>
                  <a:gd name="T17" fmla="*/ 132 h 168"/>
                  <a:gd name="T18" fmla="*/ 115 w 122"/>
                  <a:gd name="T19" fmla="*/ 132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2" h="168">
                    <a:moveTo>
                      <a:pt x="115" y="132"/>
                    </a:moveTo>
                    <a:cubicBezTo>
                      <a:pt x="122" y="143"/>
                      <a:pt x="118" y="158"/>
                      <a:pt x="106" y="165"/>
                    </a:cubicBezTo>
                    <a:cubicBezTo>
                      <a:pt x="103" y="167"/>
                      <a:pt x="98" y="168"/>
                      <a:pt x="94" y="168"/>
                    </a:cubicBezTo>
                    <a:cubicBezTo>
                      <a:pt x="86" y="168"/>
                      <a:pt x="78" y="164"/>
                      <a:pt x="74" y="156"/>
                    </a:cubicBezTo>
                    <a:cubicBezTo>
                      <a:pt x="6" y="39"/>
                      <a:pt x="6" y="39"/>
                      <a:pt x="6" y="39"/>
                    </a:cubicBezTo>
                    <a:cubicBezTo>
                      <a:pt x="0" y="28"/>
                      <a:pt x="4" y="13"/>
                      <a:pt x="15" y="7"/>
                    </a:cubicBezTo>
                    <a:cubicBezTo>
                      <a:pt x="27" y="0"/>
                      <a:pt x="41" y="4"/>
                      <a:pt x="48" y="15"/>
                    </a:cubicBezTo>
                    <a:lnTo>
                      <a:pt x="115" y="132"/>
                    </a:lnTo>
                    <a:close/>
                    <a:moveTo>
                      <a:pt x="115" y="132"/>
                    </a:moveTo>
                    <a:cubicBezTo>
                      <a:pt x="115" y="132"/>
                      <a:pt x="115" y="132"/>
                      <a:pt x="115" y="13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3" name="Freeform 41">
                <a:extLst>
                  <a:ext uri="{FF2B5EF4-FFF2-40B4-BE49-F238E27FC236}">
                    <a16:creationId xmlns:a16="http://schemas.microsoft.com/office/drawing/2014/main" xmlns="" id="{CEFF0309-A0C0-47B2-BAFD-1EE95C79B45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249237" y="2597150"/>
                <a:ext cx="368300" cy="254000"/>
              </a:xfrm>
              <a:custGeom>
                <a:avLst/>
                <a:gdLst>
                  <a:gd name="T0" fmla="*/ 156 w 171"/>
                  <a:gd name="T1" fmla="*/ 74 h 118"/>
                  <a:gd name="T2" fmla="*/ 165 w 171"/>
                  <a:gd name="T3" fmla="*/ 106 h 118"/>
                  <a:gd name="T4" fmla="*/ 144 w 171"/>
                  <a:gd name="T5" fmla="*/ 118 h 118"/>
                  <a:gd name="T6" fmla="*/ 132 w 171"/>
                  <a:gd name="T7" fmla="*/ 115 h 118"/>
                  <a:gd name="T8" fmla="*/ 15 w 171"/>
                  <a:gd name="T9" fmla="*/ 48 h 118"/>
                  <a:gd name="T10" fmla="*/ 7 w 171"/>
                  <a:gd name="T11" fmla="*/ 15 h 118"/>
                  <a:gd name="T12" fmla="*/ 39 w 171"/>
                  <a:gd name="T13" fmla="*/ 6 h 118"/>
                  <a:gd name="T14" fmla="*/ 156 w 171"/>
                  <a:gd name="T15" fmla="*/ 74 h 118"/>
                  <a:gd name="T16" fmla="*/ 156 w 171"/>
                  <a:gd name="T17" fmla="*/ 74 h 118"/>
                  <a:gd name="T18" fmla="*/ 156 w 171"/>
                  <a:gd name="T19" fmla="*/ 74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1" h="118">
                    <a:moveTo>
                      <a:pt x="156" y="74"/>
                    </a:moveTo>
                    <a:cubicBezTo>
                      <a:pt x="167" y="80"/>
                      <a:pt x="171" y="95"/>
                      <a:pt x="165" y="106"/>
                    </a:cubicBezTo>
                    <a:cubicBezTo>
                      <a:pt x="160" y="114"/>
                      <a:pt x="152" y="118"/>
                      <a:pt x="144" y="118"/>
                    </a:cubicBezTo>
                    <a:cubicBezTo>
                      <a:pt x="140" y="118"/>
                      <a:pt x="136" y="117"/>
                      <a:pt x="132" y="115"/>
                    </a:cubicBezTo>
                    <a:cubicBezTo>
                      <a:pt x="15" y="48"/>
                      <a:pt x="15" y="48"/>
                      <a:pt x="15" y="48"/>
                    </a:cubicBezTo>
                    <a:cubicBezTo>
                      <a:pt x="4" y="41"/>
                      <a:pt x="0" y="27"/>
                      <a:pt x="7" y="15"/>
                    </a:cubicBezTo>
                    <a:cubicBezTo>
                      <a:pt x="13" y="4"/>
                      <a:pt x="28" y="0"/>
                      <a:pt x="39" y="6"/>
                    </a:cubicBezTo>
                    <a:lnTo>
                      <a:pt x="156" y="74"/>
                    </a:lnTo>
                    <a:close/>
                    <a:moveTo>
                      <a:pt x="156" y="74"/>
                    </a:moveTo>
                    <a:cubicBezTo>
                      <a:pt x="156" y="74"/>
                      <a:pt x="156" y="74"/>
                      <a:pt x="156" y="7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4" name="Freeform 42">
                <a:extLst>
                  <a:ext uri="{FF2B5EF4-FFF2-40B4-BE49-F238E27FC236}">
                    <a16:creationId xmlns:a16="http://schemas.microsoft.com/office/drawing/2014/main" xmlns="" id="{3CB46F4B-6248-4DF7-9519-BD37EE5F278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249237" y="3695700"/>
                <a:ext cx="368300" cy="255587"/>
              </a:xfrm>
              <a:custGeom>
                <a:avLst/>
                <a:gdLst>
                  <a:gd name="T0" fmla="*/ 165 w 171"/>
                  <a:gd name="T1" fmla="*/ 15 h 119"/>
                  <a:gd name="T2" fmla="*/ 156 w 171"/>
                  <a:gd name="T3" fmla="*/ 48 h 119"/>
                  <a:gd name="T4" fmla="*/ 39 w 171"/>
                  <a:gd name="T5" fmla="*/ 115 h 119"/>
                  <a:gd name="T6" fmla="*/ 27 w 171"/>
                  <a:gd name="T7" fmla="*/ 119 h 119"/>
                  <a:gd name="T8" fmla="*/ 7 w 171"/>
                  <a:gd name="T9" fmla="*/ 107 h 119"/>
                  <a:gd name="T10" fmla="*/ 15 w 171"/>
                  <a:gd name="T11" fmla="*/ 74 h 119"/>
                  <a:gd name="T12" fmla="*/ 132 w 171"/>
                  <a:gd name="T13" fmla="*/ 7 h 119"/>
                  <a:gd name="T14" fmla="*/ 165 w 171"/>
                  <a:gd name="T15" fmla="*/ 15 h 119"/>
                  <a:gd name="T16" fmla="*/ 165 w 171"/>
                  <a:gd name="T17" fmla="*/ 15 h 119"/>
                  <a:gd name="T18" fmla="*/ 165 w 171"/>
                  <a:gd name="T19" fmla="*/ 15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1" h="119">
                    <a:moveTo>
                      <a:pt x="165" y="15"/>
                    </a:moveTo>
                    <a:cubicBezTo>
                      <a:pt x="171" y="27"/>
                      <a:pt x="167" y="42"/>
                      <a:pt x="156" y="48"/>
                    </a:cubicBezTo>
                    <a:cubicBezTo>
                      <a:pt x="39" y="115"/>
                      <a:pt x="39" y="115"/>
                      <a:pt x="39" y="115"/>
                    </a:cubicBezTo>
                    <a:cubicBezTo>
                      <a:pt x="36" y="118"/>
                      <a:pt x="32" y="119"/>
                      <a:pt x="27" y="119"/>
                    </a:cubicBezTo>
                    <a:cubicBezTo>
                      <a:pt x="19" y="119"/>
                      <a:pt x="11" y="114"/>
                      <a:pt x="7" y="107"/>
                    </a:cubicBezTo>
                    <a:cubicBezTo>
                      <a:pt x="0" y="95"/>
                      <a:pt x="4" y="80"/>
                      <a:pt x="15" y="74"/>
                    </a:cubicBezTo>
                    <a:cubicBezTo>
                      <a:pt x="132" y="7"/>
                      <a:pt x="132" y="7"/>
                      <a:pt x="132" y="7"/>
                    </a:cubicBezTo>
                    <a:cubicBezTo>
                      <a:pt x="143" y="0"/>
                      <a:pt x="158" y="4"/>
                      <a:pt x="165" y="15"/>
                    </a:cubicBezTo>
                    <a:close/>
                    <a:moveTo>
                      <a:pt x="165" y="15"/>
                    </a:moveTo>
                    <a:cubicBezTo>
                      <a:pt x="165" y="15"/>
                      <a:pt x="165" y="15"/>
                      <a:pt x="165" y="1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5" name="Freeform 43">
                <a:extLst>
                  <a:ext uri="{FF2B5EF4-FFF2-40B4-BE49-F238E27FC236}">
                    <a16:creationId xmlns:a16="http://schemas.microsoft.com/office/drawing/2014/main" xmlns="" id="{DADD7D14-6B27-46CC-AEFB-152911C985E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407988" y="3224213"/>
                <a:ext cx="392113" cy="103187"/>
              </a:xfrm>
              <a:custGeom>
                <a:avLst/>
                <a:gdLst>
                  <a:gd name="T0" fmla="*/ 158 w 182"/>
                  <a:gd name="T1" fmla="*/ 0 h 48"/>
                  <a:gd name="T2" fmla="*/ 182 w 182"/>
                  <a:gd name="T3" fmla="*/ 24 h 48"/>
                  <a:gd name="T4" fmla="*/ 158 w 182"/>
                  <a:gd name="T5" fmla="*/ 48 h 48"/>
                  <a:gd name="T6" fmla="*/ 24 w 182"/>
                  <a:gd name="T7" fmla="*/ 48 h 48"/>
                  <a:gd name="T8" fmla="*/ 0 w 182"/>
                  <a:gd name="T9" fmla="*/ 24 h 48"/>
                  <a:gd name="T10" fmla="*/ 24 w 182"/>
                  <a:gd name="T11" fmla="*/ 0 h 48"/>
                  <a:gd name="T12" fmla="*/ 158 w 182"/>
                  <a:gd name="T13" fmla="*/ 0 h 48"/>
                  <a:gd name="T14" fmla="*/ 158 w 182"/>
                  <a:gd name="T15" fmla="*/ 0 h 48"/>
                  <a:gd name="T16" fmla="*/ 158 w 182"/>
                  <a:gd name="T1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2" h="48">
                    <a:moveTo>
                      <a:pt x="158" y="0"/>
                    </a:moveTo>
                    <a:cubicBezTo>
                      <a:pt x="172" y="0"/>
                      <a:pt x="182" y="11"/>
                      <a:pt x="182" y="24"/>
                    </a:cubicBezTo>
                    <a:cubicBezTo>
                      <a:pt x="182" y="38"/>
                      <a:pt x="172" y="48"/>
                      <a:pt x="158" y="48"/>
                    </a:cubicBezTo>
                    <a:cubicBezTo>
                      <a:pt x="24" y="48"/>
                      <a:pt x="24" y="48"/>
                      <a:pt x="24" y="48"/>
                    </a:cubicBezTo>
                    <a:cubicBezTo>
                      <a:pt x="11" y="48"/>
                      <a:pt x="0" y="38"/>
                      <a:pt x="0" y="24"/>
                    </a:cubicBezTo>
                    <a:cubicBezTo>
                      <a:pt x="0" y="11"/>
                      <a:pt x="11" y="0"/>
                      <a:pt x="24" y="0"/>
                    </a:cubicBezTo>
                    <a:lnTo>
                      <a:pt x="158" y="0"/>
                    </a:lnTo>
                    <a:close/>
                    <a:moveTo>
                      <a:pt x="158" y="0"/>
                    </a:moveTo>
                    <a:cubicBezTo>
                      <a:pt x="158" y="0"/>
                      <a:pt x="158" y="0"/>
                      <a:pt x="15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95" name="Group 194">
              <a:extLst>
                <a:ext uri="{FF2B5EF4-FFF2-40B4-BE49-F238E27FC236}">
                  <a16:creationId xmlns:a16="http://schemas.microsoft.com/office/drawing/2014/main" xmlns="" id="{00B122E1-56D9-412B-A394-8495DEB62BD1}"/>
                </a:ext>
              </a:extLst>
            </p:cNvPr>
            <p:cNvGrpSpPr/>
            <p:nvPr/>
          </p:nvGrpSpPr>
          <p:grpSpPr>
            <a:xfrm>
              <a:off x="7550751" y="4986065"/>
              <a:ext cx="292446" cy="453182"/>
              <a:chOff x="198438" y="2200275"/>
              <a:chExt cx="1966912" cy="3048000"/>
            </a:xfrm>
          </p:grpSpPr>
          <p:sp>
            <p:nvSpPr>
              <p:cNvPr id="202" name="Rectangle 51">
                <a:extLst>
                  <a:ext uri="{FF2B5EF4-FFF2-40B4-BE49-F238E27FC236}">
                    <a16:creationId xmlns:a16="http://schemas.microsoft.com/office/drawing/2014/main" xmlns="" id="{932ED10E-DB80-4847-AE5D-5DD85F3526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5677" y="2924371"/>
                <a:ext cx="134173" cy="1669662"/>
              </a:xfrm>
              <a:prstGeom prst="rect">
                <a:avLst/>
              </a:prstGeom>
              <a:solidFill>
                <a:srgbClr val="A5A5A5">
                  <a:lumMod val="7500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3" name="Rectangle 54">
                <a:extLst>
                  <a:ext uri="{FF2B5EF4-FFF2-40B4-BE49-F238E27FC236}">
                    <a16:creationId xmlns:a16="http://schemas.microsoft.com/office/drawing/2014/main" xmlns="" id="{4F3BD281-7BA9-417B-BD2D-B32B9F5753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14043" y="3309151"/>
                <a:ext cx="134173" cy="1254104"/>
              </a:xfrm>
              <a:prstGeom prst="rect">
                <a:avLst/>
              </a:prstGeom>
              <a:solidFill>
                <a:srgbClr val="A5A5A5">
                  <a:lumMod val="7500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4" name="Rectangle 56">
                <a:extLst>
                  <a:ext uri="{FF2B5EF4-FFF2-40B4-BE49-F238E27FC236}">
                    <a16:creationId xmlns:a16="http://schemas.microsoft.com/office/drawing/2014/main" xmlns="" id="{C07AAEF0-BB2F-4D9B-B017-281342B937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15580" y="3692212"/>
                <a:ext cx="134173" cy="840418"/>
              </a:xfrm>
              <a:prstGeom prst="rect">
                <a:avLst/>
              </a:prstGeom>
              <a:solidFill>
                <a:srgbClr val="A5A5A5">
                  <a:lumMod val="7500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5" name="Rectangle 58">
                <a:extLst>
                  <a:ext uri="{FF2B5EF4-FFF2-40B4-BE49-F238E27FC236}">
                    <a16:creationId xmlns:a16="http://schemas.microsoft.com/office/drawing/2014/main" xmlns="" id="{0EB9F2BC-5BA2-4639-894A-FEF137A342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3940" y="4078717"/>
                <a:ext cx="134173" cy="423004"/>
              </a:xfrm>
              <a:prstGeom prst="rect">
                <a:avLst/>
              </a:prstGeom>
              <a:solidFill>
                <a:srgbClr val="A5A5A5">
                  <a:lumMod val="7500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6" name="Freeform 47">
                <a:extLst>
                  <a:ext uri="{FF2B5EF4-FFF2-40B4-BE49-F238E27FC236}">
                    <a16:creationId xmlns:a16="http://schemas.microsoft.com/office/drawing/2014/main" xmlns="" id="{0C388286-5D64-4582-80BD-11F32BD0A5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4000" y="2239963"/>
                <a:ext cx="1851025" cy="473075"/>
              </a:xfrm>
              <a:custGeom>
                <a:avLst/>
                <a:gdLst>
                  <a:gd name="T0" fmla="*/ 0 w 858"/>
                  <a:gd name="T1" fmla="*/ 220 h 220"/>
                  <a:gd name="T2" fmla="*/ 0 w 858"/>
                  <a:gd name="T3" fmla="*/ 66 h 220"/>
                  <a:gd name="T4" fmla="*/ 104 w 858"/>
                  <a:gd name="T5" fmla="*/ 0 h 220"/>
                  <a:gd name="T6" fmla="*/ 760 w 858"/>
                  <a:gd name="T7" fmla="*/ 0 h 220"/>
                  <a:gd name="T8" fmla="*/ 858 w 858"/>
                  <a:gd name="T9" fmla="*/ 91 h 220"/>
                  <a:gd name="T10" fmla="*/ 858 w 858"/>
                  <a:gd name="T11" fmla="*/ 220 h 220"/>
                  <a:gd name="T12" fmla="*/ 0 w 858"/>
                  <a:gd name="T13" fmla="*/ 220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58" h="220">
                    <a:moveTo>
                      <a:pt x="0" y="220"/>
                    </a:moveTo>
                    <a:cubicBezTo>
                      <a:pt x="0" y="66"/>
                      <a:pt x="0" y="66"/>
                      <a:pt x="0" y="66"/>
                    </a:cubicBezTo>
                    <a:cubicBezTo>
                      <a:pt x="0" y="66"/>
                      <a:pt x="16" y="8"/>
                      <a:pt x="104" y="0"/>
                    </a:cubicBezTo>
                    <a:cubicBezTo>
                      <a:pt x="760" y="0"/>
                      <a:pt x="760" y="0"/>
                      <a:pt x="760" y="0"/>
                    </a:cubicBezTo>
                    <a:cubicBezTo>
                      <a:pt x="760" y="0"/>
                      <a:pt x="852" y="12"/>
                      <a:pt x="858" y="91"/>
                    </a:cubicBezTo>
                    <a:cubicBezTo>
                      <a:pt x="858" y="220"/>
                      <a:pt x="858" y="220"/>
                      <a:pt x="858" y="220"/>
                    </a:cubicBezTo>
                    <a:lnTo>
                      <a:pt x="0" y="220"/>
                    </a:ln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7" name="Freeform 48">
                <a:extLst>
                  <a:ext uri="{FF2B5EF4-FFF2-40B4-BE49-F238E27FC236}">
                    <a16:creationId xmlns:a16="http://schemas.microsoft.com/office/drawing/2014/main" xmlns="" id="{1BDAC405-436B-479C-88CB-04E3ABD864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7650" y="4733925"/>
                <a:ext cx="1851025" cy="477837"/>
              </a:xfrm>
              <a:custGeom>
                <a:avLst/>
                <a:gdLst>
                  <a:gd name="T0" fmla="*/ 0 w 858"/>
                  <a:gd name="T1" fmla="*/ 0 h 222"/>
                  <a:gd name="T2" fmla="*/ 858 w 858"/>
                  <a:gd name="T3" fmla="*/ 0 h 222"/>
                  <a:gd name="T4" fmla="*/ 858 w 858"/>
                  <a:gd name="T5" fmla="*/ 152 h 222"/>
                  <a:gd name="T6" fmla="*/ 781 w 858"/>
                  <a:gd name="T7" fmla="*/ 222 h 222"/>
                  <a:gd name="T8" fmla="*/ 102 w 858"/>
                  <a:gd name="T9" fmla="*/ 222 h 222"/>
                  <a:gd name="T10" fmla="*/ 0 w 858"/>
                  <a:gd name="T11" fmla="*/ 130 h 222"/>
                  <a:gd name="T12" fmla="*/ 0 w 858"/>
                  <a:gd name="T13" fmla="*/ 0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58" h="222">
                    <a:moveTo>
                      <a:pt x="0" y="0"/>
                    </a:moveTo>
                    <a:cubicBezTo>
                      <a:pt x="858" y="0"/>
                      <a:pt x="858" y="0"/>
                      <a:pt x="858" y="0"/>
                    </a:cubicBezTo>
                    <a:cubicBezTo>
                      <a:pt x="858" y="152"/>
                      <a:pt x="858" y="152"/>
                      <a:pt x="858" y="152"/>
                    </a:cubicBezTo>
                    <a:cubicBezTo>
                      <a:pt x="858" y="152"/>
                      <a:pt x="841" y="217"/>
                      <a:pt x="781" y="222"/>
                    </a:cubicBezTo>
                    <a:cubicBezTo>
                      <a:pt x="102" y="222"/>
                      <a:pt x="102" y="222"/>
                      <a:pt x="102" y="222"/>
                    </a:cubicBezTo>
                    <a:cubicBezTo>
                      <a:pt x="102" y="222"/>
                      <a:pt x="14" y="208"/>
                      <a:pt x="0" y="13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8" name="Freeform 49">
                <a:extLst>
                  <a:ext uri="{FF2B5EF4-FFF2-40B4-BE49-F238E27FC236}">
                    <a16:creationId xmlns:a16="http://schemas.microsoft.com/office/drawing/2014/main" xmlns="" id="{5368CB6A-B823-4910-8B0E-A39CC10739A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98438" y="2200275"/>
                <a:ext cx="1966912" cy="3048000"/>
              </a:xfrm>
              <a:custGeom>
                <a:avLst/>
                <a:gdLst>
                  <a:gd name="T0" fmla="*/ 912 w 912"/>
                  <a:gd name="T1" fmla="*/ 120 h 1418"/>
                  <a:gd name="T2" fmla="*/ 912 w 912"/>
                  <a:gd name="T3" fmla="*/ 1298 h 1418"/>
                  <a:gd name="T4" fmla="*/ 792 w 912"/>
                  <a:gd name="T5" fmla="*/ 1418 h 1418"/>
                  <a:gd name="T6" fmla="*/ 120 w 912"/>
                  <a:gd name="T7" fmla="*/ 1418 h 1418"/>
                  <a:gd name="T8" fmla="*/ 0 w 912"/>
                  <a:gd name="T9" fmla="*/ 1298 h 1418"/>
                  <a:gd name="T10" fmla="*/ 0 w 912"/>
                  <a:gd name="T11" fmla="*/ 120 h 1418"/>
                  <a:gd name="T12" fmla="*/ 120 w 912"/>
                  <a:gd name="T13" fmla="*/ 0 h 1418"/>
                  <a:gd name="T14" fmla="*/ 792 w 912"/>
                  <a:gd name="T15" fmla="*/ 0 h 1418"/>
                  <a:gd name="T16" fmla="*/ 912 w 912"/>
                  <a:gd name="T17" fmla="*/ 120 h 1418"/>
                  <a:gd name="T18" fmla="*/ 864 w 912"/>
                  <a:gd name="T19" fmla="*/ 1298 h 1418"/>
                  <a:gd name="T20" fmla="*/ 864 w 912"/>
                  <a:gd name="T21" fmla="*/ 1200 h 1418"/>
                  <a:gd name="T22" fmla="*/ 48 w 912"/>
                  <a:gd name="T23" fmla="*/ 1200 h 1418"/>
                  <a:gd name="T24" fmla="*/ 48 w 912"/>
                  <a:gd name="T25" fmla="*/ 1298 h 1418"/>
                  <a:gd name="T26" fmla="*/ 120 w 912"/>
                  <a:gd name="T27" fmla="*/ 1370 h 1418"/>
                  <a:gd name="T28" fmla="*/ 792 w 912"/>
                  <a:gd name="T29" fmla="*/ 1370 h 1418"/>
                  <a:gd name="T30" fmla="*/ 864 w 912"/>
                  <a:gd name="T31" fmla="*/ 1298 h 1418"/>
                  <a:gd name="T32" fmla="*/ 864 w 912"/>
                  <a:gd name="T33" fmla="*/ 1152 h 1418"/>
                  <a:gd name="T34" fmla="*/ 864 w 912"/>
                  <a:gd name="T35" fmla="*/ 266 h 1418"/>
                  <a:gd name="T36" fmla="*/ 48 w 912"/>
                  <a:gd name="T37" fmla="*/ 266 h 1418"/>
                  <a:gd name="T38" fmla="*/ 48 w 912"/>
                  <a:gd name="T39" fmla="*/ 1152 h 1418"/>
                  <a:gd name="T40" fmla="*/ 864 w 912"/>
                  <a:gd name="T41" fmla="*/ 1152 h 1418"/>
                  <a:gd name="T42" fmla="*/ 864 w 912"/>
                  <a:gd name="T43" fmla="*/ 218 h 1418"/>
                  <a:gd name="T44" fmla="*/ 864 w 912"/>
                  <a:gd name="T45" fmla="*/ 120 h 1418"/>
                  <a:gd name="T46" fmla="*/ 792 w 912"/>
                  <a:gd name="T47" fmla="*/ 48 h 1418"/>
                  <a:gd name="T48" fmla="*/ 120 w 912"/>
                  <a:gd name="T49" fmla="*/ 48 h 1418"/>
                  <a:gd name="T50" fmla="*/ 48 w 912"/>
                  <a:gd name="T51" fmla="*/ 120 h 1418"/>
                  <a:gd name="T52" fmla="*/ 48 w 912"/>
                  <a:gd name="T53" fmla="*/ 218 h 1418"/>
                  <a:gd name="T54" fmla="*/ 864 w 912"/>
                  <a:gd name="T55" fmla="*/ 218 h 1418"/>
                  <a:gd name="T56" fmla="*/ 864 w 912"/>
                  <a:gd name="T57" fmla="*/ 218 h 1418"/>
                  <a:gd name="T58" fmla="*/ 864 w 912"/>
                  <a:gd name="T59" fmla="*/ 218 h 1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912" h="1418">
                    <a:moveTo>
                      <a:pt x="912" y="120"/>
                    </a:moveTo>
                    <a:cubicBezTo>
                      <a:pt x="912" y="1298"/>
                      <a:pt x="912" y="1298"/>
                      <a:pt x="912" y="1298"/>
                    </a:cubicBezTo>
                    <a:cubicBezTo>
                      <a:pt x="912" y="1364"/>
                      <a:pt x="858" y="1418"/>
                      <a:pt x="792" y="1418"/>
                    </a:cubicBezTo>
                    <a:cubicBezTo>
                      <a:pt x="120" y="1418"/>
                      <a:pt x="120" y="1418"/>
                      <a:pt x="120" y="1418"/>
                    </a:cubicBezTo>
                    <a:cubicBezTo>
                      <a:pt x="54" y="1418"/>
                      <a:pt x="0" y="1364"/>
                      <a:pt x="0" y="1298"/>
                    </a:cubicBezTo>
                    <a:cubicBezTo>
                      <a:pt x="0" y="120"/>
                      <a:pt x="0" y="120"/>
                      <a:pt x="0" y="120"/>
                    </a:cubicBezTo>
                    <a:cubicBezTo>
                      <a:pt x="0" y="54"/>
                      <a:pt x="54" y="0"/>
                      <a:pt x="120" y="0"/>
                    </a:cubicBezTo>
                    <a:cubicBezTo>
                      <a:pt x="792" y="0"/>
                      <a:pt x="792" y="0"/>
                      <a:pt x="792" y="0"/>
                    </a:cubicBezTo>
                    <a:cubicBezTo>
                      <a:pt x="858" y="0"/>
                      <a:pt x="912" y="54"/>
                      <a:pt x="912" y="120"/>
                    </a:cubicBezTo>
                    <a:close/>
                    <a:moveTo>
                      <a:pt x="864" y="1298"/>
                    </a:moveTo>
                    <a:cubicBezTo>
                      <a:pt x="864" y="1200"/>
                      <a:pt x="864" y="1200"/>
                      <a:pt x="864" y="1200"/>
                    </a:cubicBezTo>
                    <a:cubicBezTo>
                      <a:pt x="48" y="1200"/>
                      <a:pt x="48" y="1200"/>
                      <a:pt x="48" y="1200"/>
                    </a:cubicBezTo>
                    <a:cubicBezTo>
                      <a:pt x="48" y="1298"/>
                      <a:pt x="48" y="1298"/>
                      <a:pt x="48" y="1298"/>
                    </a:cubicBezTo>
                    <a:cubicBezTo>
                      <a:pt x="48" y="1338"/>
                      <a:pt x="80" y="1370"/>
                      <a:pt x="120" y="1370"/>
                    </a:cubicBezTo>
                    <a:cubicBezTo>
                      <a:pt x="792" y="1370"/>
                      <a:pt x="792" y="1370"/>
                      <a:pt x="792" y="1370"/>
                    </a:cubicBezTo>
                    <a:cubicBezTo>
                      <a:pt x="832" y="1370"/>
                      <a:pt x="864" y="1338"/>
                      <a:pt x="864" y="1298"/>
                    </a:cubicBezTo>
                    <a:close/>
                    <a:moveTo>
                      <a:pt x="864" y="1152"/>
                    </a:moveTo>
                    <a:cubicBezTo>
                      <a:pt x="864" y="266"/>
                      <a:pt x="864" y="266"/>
                      <a:pt x="864" y="266"/>
                    </a:cubicBezTo>
                    <a:cubicBezTo>
                      <a:pt x="48" y="266"/>
                      <a:pt x="48" y="266"/>
                      <a:pt x="48" y="266"/>
                    </a:cubicBezTo>
                    <a:cubicBezTo>
                      <a:pt x="48" y="1152"/>
                      <a:pt x="48" y="1152"/>
                      <a:pt x="48" y="1152"/>
                    </a:cubicBezTo>
                    <a:lnTo>
                      <a:pt x="864" y="1152"/>
                    </a:lnTo>
                    <a:close/>
                    <a:moveTo>
                      <a:pt x="864" y="218"/>
                    </a:moveTo>
                    <a:cubicBezTo>
                      <a:pt x="864" y="120"/>
                      <a:pt x="864" y="120"/>
                      <a:pt x="864" y="120"/>
                    </a:cubicBezTo>
                    <a:cubicBezTo>
                      <a:pt x="864" y="80"/>
                      <a:pt x="832" y="48"/>
                      <a:pt x="792" y="48"/>
                    </a:cubicBezTo>
                    <a:cubicBezTo>
                      <a:pt x="120" y="48"/>
                      <a:pt x="120" y="48"/>
                      <a:pt x="120" y="48"/>
                    </a:cubicBezTo>
                    <a:cubicBezTo>
                      <a:pt x="80" y="48"/>
                      <a:pt x="48" y="80"/>
                      <a:pt x="48" y="120"/>
                    </a:cubicBezTo>
                    <a:cubicBezTo>
                      <a:pt x="48" y="218"/>
                      <a:pt x="48" y="218"/>
                      <a:pt x="48" y="218"/>
                    </a:cubicBezTo>
                    <a:lnTo>
                      <a:pt x="864" y="218"/>
                    </a:lnTo>
                    <a:close/>
                    <a:moveTo>
                      <a:pt x="864" y="218"/>
                    </a:moveTo>
                    <a:cubicBezTo>
                      <a:pt x="864" y="218"/>
                      <a:pt x="864" y="218"/>
                      <a:pt x="864" y="218"/>
                    </a:cubicBezTo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9" name="Freeform 50">
                <a:extLst>
                  <a:ext uri="{FF2B5EF4-FFF2-40B4-BE49-F238E27FC236}">
                    <a16:creationId xmlns:a16="http://schemas.microsoft.com/office/drawing/2014/main" xmlns="" id="{B05498EB-01B8-4468-9125-36C00C92E92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622425" y="2944813"/>
                <a:ext cx="320675" cy="1628775"/>
              </a:xfrm>
              <a:custGeom>
                <a:avLst/>
                <a:gdLst>
                  <a:gd name="T0" fmla="*/ 149 w 149"/>
                  <a:gd name="T1" fmla="*/ 24 h 758"/>
                  <a:gd name="T2" fmla="*/ 149 w 149"/>
                  <a:gd name="T3" fmla="*/ 734 h 758"/>
                  <a:gd name="T4" fmla="*/ 125 w 149"/>
                  <a:gd name="T5" fmla="*/ 758 h 758"/>
                  <a:gd name="T6" fmla="*/ 24 w 149"/>
                  <a:gd name="T7" fmla="*/ 758 h 758"/>
                  <a:gd name="T8" fmla="*/ 0 w 149"/>
                  <a:gd name="T9" fmla="*/ 734 h 758"/>
                  <a:gd name="T10" fmla="*/ 0 w 149"/>
                  <a:gd name="T11" fmla="*/ 24 h 758"/>
                  <a:gd name="T12" fmla="*/ 24 w 149"/>
                  <a:gd name="T13" fmla="*/ 0 h 758"/>
                  <a:gd name="T14" fmla="*/ 125 w 149"/>
                  <a:gd name="T15" fmla="*/ 0 h 758"/>
                  <a:gd name="T16" fmla="*/ 149 w 149"/>
                  <a:gd name="T17" fmla="*/ 24 h 758"/>
                  <a:gd name="T18" fmla="*/ 101 w 149"/>
                  <a:gd name="T19" fmla="*/ 710 h 758"/>
                  <a:gd name="T20" fmla="*/ 101 w 149"/>
                  <a:gd name="T21" fmla="*/ 48 h 758"/>
                  <a:gd name="T22" fmla="*/ 48 w 149"/>
                  <a:gd name="T23" fmla="*/ 48 h 758"/>
                  <a:gd name="T24" fmla="*/ 48 w 149"/>
                  <a:gd name="T25" fmla="*/ 710 h 758"/>
                  <a:gd name="T26" fmla="*/ 101 w 149"/>
                  <a:gd name="T27" fmla="*/ 710 h 758"/>
                  <a:gd name="T28" fmla="*/ 101 w 149"/>
                  <a:gd name="T29" fmla="*/ 710 h 758"/>
                  <a:gd name="T30" fmla="*/ 101 w 149"/>
                  <a:gd name="T31" fmla="*/ 710 h 7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9" h="758">
                    <a:moveTo>
                      <a:pt x="149" y="24"/>
                    </a:moveTo>
                    <a:cubicBezTo>
                      <a:pt x="149" y="734"/>
                      <a:pt x="149" y="734"/>
                      <a:pt x="149" y="734"/>
                    </a:cubicBezTo>
                    <a:cubicBezTo>
                      <a:pt x="149" y="747"/>
                      <a:pt x="138" y="758"/>
                      <a:pt x="125" y="758"/>
                    </a:cubicBezTo>
                    <a:cubicBezTo>
                      <a:pt x="24" y="758"/>
                      <a:pt x="24" y="758"/>
                      <a:pt x="24" y="758"/>
                    </a:cubicBezTo>
                    <a:cubicBezTo>
                      <a:pt x="11" y="758"/>
                      <a:pt x="0" y="747"/>
                      <a:pt x="0" y="73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11"/>
                      <a:pt x="11" y="0"/>
                      <a:pt x="24" y="0"/>
                    </a:cubicBezTo>
                    <a:cubicBezTo>
                      <a:pt x="125" y="0"/>
                      <a:pt x="125" y="0"/>
                      <a:pt x="125" y="0"/>
                    </a:cubicBezTo>
                    <a:cubicBezTo>
                      <a:pt x="138" y="0"/>
                      <a:pt x="149" y="11"/>
                      <a:pt x="149" y="24"/>
                    </a:cubicBezTo>
                    <a:close/>
                    <a:moveTo>
                      <a:pt x="101" y="710"/>
                    </a:moveTo>
                    <a:cubicBezTo>
                      <a:pt x="101" y="48"/>
                      <a:pt x="101" y="48"/>
                      <a:pt x="101" y="48"/>
                    </a:cubicBezTo>
                    <a:cubicBezTo>
                      <a:pt x="48" y="48"/>
                      <a:pt x="48" y="48"/>
                      <a:pt x="48" y="48"/>
                    </a:cubicBezTo>
                    <a:cubicBezTo>
                      <a:pt x="48" y="710"/>
                      <a:pt x="48" y="710"/>
                      <a:pt x="48" y="710"/>
                    </a:cubicBezTo>
                    <a:lnTo>
                      <a:pt x="101" y="710"/>
                    </a:lnTo>
                    <a:close/>
                    <a:moveTo>
                      <a:pt x="101" y="710"/>
                    </a:moveTo>
                    <a:cubicBezTo>
                      <a:pt x="101" y="710"/>
                      <a:pt x="101" y="710"/>
                      <a:pt x="101" y="710"/>
                    </a:cubicBezTo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0" name="Freeform 52">
                <a:extLst>
                  <a:ext uri="{FF2B5EF4-FFF2-40B4-BE49-F238E27FC236}">
                    <a16:creationId xmlns:a16="http://schemas.microsoft.com/office/drawing/2014/main" xmlns="" id="{F93EB5BC-04D8-4338-8CEE-1628BA58E54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220788" y="3298825"/>
                <a:ext cx="320675" cy="1274762"/>
              </a:xfrm>
              <a:custGeom>
                <a:avLst/>
                <a:gdLst>
                  <a:gd name="T0" fmla="*/ 149 w 149"/>
                  <a:gd name="T1" fmla="*/ 24 h 593"/>
                  <a:gd name="T2" fmla="*/ 149 w 149"/>
                  <a:gd name="T3" fmla="*/ 569 h 593"/>
                  <a:gd name="T4" fmla="*/ 125 w 149"/>
                  <a:gd name="T5" fmla="*/ 593 h 593"/>
                  <a:gd name="T6" fmla="*/ 24 w 149"/>
                  <a:gd name="T7" fmla="*/ 593 h 593"/>
                  <a:gd name="T8" fmla="*/ 0 w 149"/>
                  <a:gd name="T9" fmla="*/ 569 h 593"/>
                  <a:gd name="T10" fmla="*/ 0 w 149"/>
                  <a:gd name="T11" fmla="*/ 24 h 593"/>
                  <a:gd name="T12" fmla="*/ 24 w 149"/>
                  <a:gd name="T13" fmla="*/ 0 h 593"/>
                  <a:gd name="T14" fmla="*/ 125 w 149"/>
                  <a:gd name="T15" fmla="*/ 0 h 593"/>
                  <a:gd name="T16" fmla="*/ 149 w 149"/>
                  <a:gd name="T17" fmla="*/ 24 h 593"/>
                  <a:gd name="T18" fmla="*/ 101 w 149"/>
                  <a:gd name="T19" fmla="*/ 545 h 593"/>
                  <a:gd name="T20" fmla="*/ 101 w 149"/>
                  <a:gd name="T21" fmla="*/ 48 h 593"/>
                  <a:gd name="T22" fmla="*/ 48 w 149"/>
                  <a:gd name="T23" fmla="*/ 48 h 593"/>
                  <a:gd name="T24" fmla="*/ 48 w 149"/>
                  <a:gd name="T25" fmla="*/ 545 h 593"/>
                  <a:gd name="T26" fmla="*/ 101 w 149"/>
                  <a:gd name="T27" fmla="*/ 545 h 593"/>
                  <a:gd name="T28" fmla="*/ 101 w 149"/>
                  <a:gd name="T29" fmla="*/ 545 h 593"/>
                  <a:gd name="T30" fmla="*/ 101 w 149"/>
                  <a:gd name="T31" fmla="*/ 545 h 5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9" h="593">
                    <a:moveTo>
                      <a:pt x="149" y="24"/>
                    </a:moveTo>
                    <a:cubicBezTo>
                      <a:pt x="149" y="569"/>
                      <a:pt x="149" y="569"/>
                      <a:pt x="149" y="569"/>
                    </a:cubicBezTo>
                    <a:cubicBezTo>
                      <a:pt x="149" y="582"/>
                      <a:pt x="138" y="593"/>
                      <a:pt x="125" y="593"/>
                    </a:cubicBezTo>
                    <a:cubicBezTo>
                      <a:pt x="24" y="593"/>
                      <a:pt x="24" y="593"/>
                      <a:pt x="24" y="593"/>
                    </a:cubicBezTo>
                    <a:cubicBezTo>
                      <a:pt x="11" y="593"/>
                      <a:pt x="0" y="582"/>
                      <a:pt x="0" y="569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10"/>
                      <a:pt x="11" y="0"/>
                      <a:pt x="24" y="0"/>
                    </a:cubicBezTo>
                    <a:cubicBezTo>
                      <a:pt x="125" y="0"/>
                      <a:pt x="125" y="0"/>
                      <a:pt x="125" y="0"/>
                    </a:cubicBezTo>
                    <a:cubicBezTo>
                      <a:pt x="138" y="0"/>
                      <a:pt x="149" y="10"/>
                      <a:pt x="149" y="24"/>
                    </a:cubicBezTo>
                    <a:close/>
                    <a:moveTo>
                      <a:pt x="101" y="545"/>
                    </a:moveTo>
                    <a:cubicBezTo>
                      <a:pt x="101" y="48"/>
                      <a:pt x="101" y="48"/>
                      <a:pt x="101" y="48"/>
                    </a:cubicBezTo>
                    <a:cubicBezTo>
                      <a:pt x="48" y="48"/>
                      <a:pt x="48" y="48"/>
                      <a:pt x="48" y="48"/>
                    </a:cubicBezTo>
                    <a:cubicBezTo>
                      <a:pt x="48" y="545"/>
                      <a:pt x="48" y="545"/>
                      <a:pt x="48" y="545"/>
                    </a:cubicBezTo>
                    <a:lnTo>
                      <a:pt x="101" y="545"/>
                    </a:lnTo>
                    <a:close/>
                    <a:moveTo>
                      <a:pt x="101" y="545"/>
                    </a:moveTo>
                    <a:cubicBezTo>
                      <a:pt x="101" y="545"/>
                      <a:pt x="101" y="545"/>
                      <a:pt x="101" y="545"/>
                    </a:cubicBezTo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1" name="Freeform 53">
                <a:extLst>
                  <a:ext uri="{FF2B5EF4-FFF2-40B4-BE49-F238E27FC236}">
                    <a16:creationId xmlns:a16="http://schemas.microsoft.com/office/drawing/2014/main" xmlns="" id="{02CF8961-9A0B-4AEB-807A-522058D851F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09638" y="2435225"/>
                <a:ext cx="544512" cy="103187"/>
              </a:xfrm>
              <a:custGeom>
                <a:avLst/>
                <a:gdLst>
                  <a:gd name="T0" fmla="*/ 228 w 252"/>
                  <a:gd name="T1" fmla="*/ 0 h 48"/>
                  <a:gd name="T2" fmla="*/ 252 w 252"/>
                  <a:gd name="T3" fmla="*/ 24 h 48"/>
                  <a:gd name="T4" fmla="*/ 228 w 252"/>
                  <a:gd name="T5" fmla="*/ 48 h 48"/>
                  <a:gd name="T6" fmla="*/ 24 w 252"/>
                  <a:gd name="T7" fmla="*/ 48 h 48"/>
                  <a:gd name="T8" fmla="*/ 0 w 252"/>
                  <a:gd name="T9" fmla="*/ 24 h 48"/>
                  <a:gd name="T10" fmla="*/ 24 w 252"/>
                  <a:gd name="T11" fmla="*/ 0 h 48"/>
                  <a:gd name="T12" fmla="*/ 228 w 252"/>
                  <a:gd name="T13" fmla="*/ 0 h 48"/>
                  <a:gd name="T14" fmla="*/ 228 w 252"/>
                  <a:gd name="T15" fmla="*/ 0 h 48"/>
                  <a:gd name="T16" fmla="*/ 228 w 252"/>
                  <a:gd name="T1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2" h="48">
                    <a:moveTo>
                      <a:pt x="228" y="0"/>
                    </a:moveTo>
                    <a:cubicBezTo>
                      <a:pt x="242" y="0"/>
                      <a:pt x="252" y="11"/>
                      <a:pt x="252" y="24"/>
                    </a:cubicBezTo>
                    <a:cubicBezTo>
                      <a:pt x="252" y="37"/>
                      <a:pt x="242" y="48"/>
                      <a:pt x="228" y="48"/>
                    </a:cubicBezTo>
                    <a:cubicBezTo>
                      <a:pt x="24" y="48"/>
                      <a:pt x="24" y="48"/>
                      <a:pt x="24" y="48"/>
                    </a:cubicBezTo>
                    <a:cubicBezTo>
                      <a:pt x="10" y="48"/>
                      <a:pt x="0" y="37"/>
                      <a:pt x="0" y="24"/>
                    </a:cubicBezTo>
                    <a:cubicBezTo>
                      <a:pt x="0" y="11"/>
                      <a:pt x="10" y="0"/>
                      <a:pt x="24" y="0"/>
                    </a:cubicBezTo>
                    <a:lnTo>
                      <a:pt x="228" y="0"/>
                    </a:lnTo>
                    <a:close/>
                    <a:moveTo>
                      <a:pt x="228" y="0"/>
                    </a:moveTo>
                    <a:cubicBezTo>
                      <a:pt x="228" y="0"/>
                      <a:pt x="228" y="0"/>
                      <a:pt x="228" y="0"/>
                    </a:cubicBezTo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2" name="Freeform 55">
                <a:extLst>
                  <a:ext uri="{FF2B5EF4-FFF2-40B4-BE49-F238E27FC236}">
                    <a16:creationId xmlns:a16="http://schemas.microsoft.com/office/drawing/2014/main" xmlns="" id="{01C43264-3AE9-4A58-986D-9FA59CCF79B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22325" y="3651250"/>
                <a:ext cx="320675" cy="922337"/>
              </a:xfrm>
              <a:custGeom>
                <a:avLst/>
                <a:gdLst>
                  <a:gd name="T0" fmla="*/ 149 w 149"/>
                  <a:gd name="T1" fmla="*/ 24 h 429"/>
                  <a:gd name="T2" fmla="*/ 149 w 149"/>
                  <a:gd name="T3" fmla="*/ 405 h 429"/>
                  <a:gd name="T4" fmla="*/ 125 w 149"/>
                  <a:gd name="T5" fmla="*/ 429 h 429"/>
                  <a:gd name="T6" fmla="*/ 24 w 149"/>
                  <a:gd name="T7" fmla="*/ 429 h 429"/>
                  <a:gd name="T8" fmla="*/ 0 w 149"/>
                  <a:gd name="T9" fmla="*/ 405 h 429"/>
                  <a:gd name="T10" fmla="*/ 0 w 149"/>
                  <a:gd name="T11" fmla="*/ 24 h 429"/>
                  <a:gd name="T12" fmla="*/ 24 w 149"/>
                  <a:gd name="T13" fmla="*/ 0 h 429"/>
                  <a:gd name="T14" fmla="*/ 125 w 149"/>
                  <a:gd name="T15" fmla="*/ 0 h 429"/>
                  <a:gd name="T16" fmla="*/ 149 w 149"/>
                  <a:gd name="T17" fmla="*/ 24 h 429"/>
                  <a:gd name="T18" fmla="*/ 101 w 149"/>
                  <a:gd name="T19" fmla="*/ 381 h 429"/>
                  <a:gd name="T20" fmla="*/ 101 w 149"/>
                  <a:gd name="T21" fmla="*/ 48 h 429"/>
                  <a:gd name="T22" fmla="*/ 48 w 149"/>
                  <a:gd name="T23" fmla="*/ 48 h 429"/>
                  <a:gd name="T24" fmla="*/ 48 w 149"/>
                  <a:gd name="T25" fmla="*/ 381 h 429"/>
                  <a:gd name="T26" fmla="*/ 101 w 149"/>
                  <a:gd name="T27" fmla="*/ 381 h 429"/>
                  <a:gd name="T28" fmla="*/ 101 w 149"/>
                  <a:gd name="T29" fmla="*/ 381 h 429"/>
                  <a:gd name="T30" fmla="*/ 101 w 149"/>
                  <a:gd name="T31" fmla="*/ 381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9" h="429">
                    <a:moveTo>
                      <a:pt x="149" y="24"/>
                    </a:moveTo>
                    <a:cubicBezTo>
                      <a:pt x="149" y="405"/>
                      <a:pt x="149" y="405"/>
                      <a:pt x="149" y="405"/>
                    </a:cubicBezTo>
                    <a:cubicBezTo>
                      <a:pt x="149" y="418"/>
                      <a:pt x="138" y="429"/>
                      <a:pt x="125" y="429"/>
                    </a:cubicBezTo>
                    <a:cubicBezTo>
                      <a:pt x="24" y="429"/>
                      <a:pt x="24" y="429"/>
                      <a:pt x="24" y="429"/>
                    </a:cubicBezTo>
                    <a:cubicBezTo>
                      <a:pt x="11" y="429"/>
                      <a:pt x="0" y="418"/>
                      <a:pt x="0" y="405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11"/>
                      <a:pt x="11" y="0"/>
                      <a:pt x="24" y="0"/>
                    </a:cubicBezTo>
                    <a:cubicBezTo>
                      <a:pt x="125" y="0"/>
                      <a:pt x="125" y="0"/>
                      <a:pt x="125" y="0"/>
                    </a:cubicBezTo>
                    <a:cubicBezTo>
                      <a:pt x="138" y="0"/>
                      <a:pt x="149" y="11"/>
                      <a:pt x="149" y="24"/>
                    </a:cubicBezTo>
                    <a:close/>
                    <a:moveTo>
                      <a:pt x="101" y="381"/>
                    </a:moveTo>
                    <a:cubicBezTo>
                      <a:pt x="101" y="48"/>
                      <a:pt x="101" y="48"/>
                      <a:pt x="101" y="48"/>
                    </a:cubicBezTo>
                    <a:cubicBezTo>
                      <a:pt x="48" y="48"/>
                      <a:pt x="48" y="48"/>
                      <a:pt x="48" y="48"/>
                    </a:cubicBezTo>
                    <a:cubicBezTo>
                      <a:pt x="48" y="381"/>
                      <a:pt x="48" y="381"/>
                      <a:pt x="48" y="381"/>
                    </a:cubicBezTo>
                    <a:lnTo>
                      <a:pt x="101" y="381"/>
                    </a:lnTo>
                    <a:close/>
                    <a:moveTo>
                      <a:pt x="101" y="381"/>
                    </a:moveTo>
                    <a:cubicBezTo>
                      <a:pt x="101" y="381"/>
                      <a:pt x="101" y="381"/>
                      <a:pt x="101" y="381"/>
                    </a:cubicBezTo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3" name="Freeform 57">
                <a:extLst>
                  <a:ext uri="{FF2B5EF4-FFF2-40B4-BE49-F238E27FC236}">
                    <a16:creationId xmlns:a16="http://schemas.microsoft.com/office/drawing/2014/main" xmlns="" id="{D9193DC1-FEC4-4943-A524-1A283535730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20688" y="4006850"/>
                <a:ext cx="320675" cy="566737"/>
              </a:xfrm>
              <a:custGeom>
                <a:avLst/>
                <a:gdLst>
                  <a:gd name="T0" fmla="*/ 149 w 149"/>
                  <a:gd name="T1" fmla="*/ 24 h 264"/>
                  <a:gd name="T2" fmla="*/ 149 w 149"/>
                  <a:gd name="T3" fmla="*/ 240 h 264"/>
                  <a:gd name="T4" fmla="*/ 125 w 149"/>
                  <a:gd name="T5" fmla="*/ 264 h 264"/>
                  <a:gd name="T6" fmla="*/ 24 w 149"/>
                  <a:gd name="T7" fmla="*/ 264 h 264"/>
                  <a:gd name="T8" fmla="*/ 0 w 149"/>
                  <a:gd name="T9" fmla="*/ 240 h 264"/>
                  <a:gd name="T10" fmla="*/ 0 w 149"/>
                  <a:gd name="T11" fmla="*/ 24 h 264"/>
                  <a:gd name="T12" fmla="*/ 24 w 149"/>
                  <a:gd name="T13" fmla="*/ 0 h 264"/>
                  <a:gd name="T14" fmla="*/ 125 w 149"/>
                  <a:gd name="T15" fmla="*/ 0 h 264"/>
                  <a:gd name="T16" fmla="*/ 149 w 149"/>
                  <a:gd name="T17" fmla="*/ 24 h 264"/>
                  <a:gd name="T18" fmla="*/ 101 w 149"/>
                  <a:gd name="T19" fmla="*/ 216 h 264"/>
                  <a:gd name="T20" fmla="*/ 101 w 149"/>
                  <a:gd name="T21" fmla="*/ 48 h 264"/>
                  <a:gd name="T22" fmla="*/ 48 w 149"/>
                  <a:gd name="T23" fmla="*/ 48 h 264"/>
                  <a:gd name="T24" fmla="*/ 48 w 149"/>
                  <a:gd name="T25" fmla="*/ 216 h 264"/>
                  <a:gd name="T26" fmla="*/ 101 w 149"/>
                  <a:gd name="T27" fmla="*/ 216 h 264"/>
                  <a:gd name="T28" fmla="*/ 101 w 149"/>
                  <a:gd name="T29" fmla="*/ 216 h 264"/>
                  <a:gd name="T30" fmla="*/ 101 w 149"/>
                  <a:gd name="T31" fmla="*/ 216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9" h="264">
                    <a:moveTo>
                      <a:pt x="149" y="24"/>
                    </a:moveTo>
                    <a:cubicBezTo>
                      <a:pt x="149" y="240"/>
                      <a:pt x="149" y="240"/>
                      <a:pt x="149" y="240"/>
                    </a:cubicBezTo>
                    <a:cubicBezTo>
                      <a:pt x="149" y="253"/>
                      <a:pt x="138" y="264"/>
                      <a:pt x="125" y="264"/>
                    </a:cubicBezTo>
                    <a:cubicBezTo>
                      <a:pt x="24" y="264"/>
                      <a:pt x="24" y="264"/>
                      <a:pt x="24" y="264"/>
                    </a:cubicBezTo>
                    <a:cubicBezTo>
                      <a:pt x="11" y="264"/>
                      <a:pt x="0" y="253"/>
                      <a:pt x="0" y="240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11"/>
                      <a:pt x="11" y="0"/>
                      <a:pt x="24" y="0"/>
                    </a:cubicBezTo>
                    <a:cubicBezTo>
                      <a:pt x="125" y="0"/>
                      <a:pt x="125" y="0"/>
                      <a:pt x="125" y="0"/>
                    </a:cubicBezTo>
                    <a:cubicBezTo>
                      <a:pt x="138" y="0"/>
                      <a:pt x="149" y="11"/>
                      <a:pt x="149" y="24"/>
                    </a:cubicBezTo>
                    <a:close/>
                    <a:moveTo>
                      <a:pt x="101" y="216"/>
                    </a:moveTo>
                    <a:cubicBezTo>
                      <a:pt x="101" y="48"/>
                      <a:pt x="101" y="48"/>
                      <a:pt x="101" y="48"/>
                    </a:cubicBezTo>
                    <a:cubicBezTo>
                      <a:pt x="48" y="48"/>
                      <a:pt x="48" y="48"/>
                      <a:pt x="48" y="48"/>
                    </a:cubicBezTo>
                    <a:cubicBezTo>
                      <a:pt x="48" y="216"/>
                      <a:pt x="48" y="216"/>
                      <a:pt x="48" y="216"/>
                    </a:cubicBezTo>
                    <a:lnTo>
                      <a:pt x="101" y="216"/>
                    </a:lnTo>
                    <a:close/>
                    <a:moveTo>
                      <a:pt x="101" y="216"/>
                    </a:moveTo>
                    <a:cubicBezTo>
                      <a:pt x="101" y="216"/>
                      <a:pt x="101" y="216"/>
                      <a:pt x="101" y="216"/>
                    </a:cubicBezTo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96" name="Group 195">
              <a:extLst>
                <a:ext uri="{FF2B5EF4-FFF2-40B4-BE49-F238E27FC236}">
                  <a16:creationId xmlns:a16="http://schemas.microsoft.com/office/drawing/2014/main" xmlns="" id="{D1D779B2-7FF8-450D-9BFA-1305E4476088}"/>
                </a:ext>
              </a:extLst>
            </p:cNvPr>
            <p:cNvGrpSpPr/>
            <p:nvPr/>
          </p:nvGrpSpPr>
          <p:grpSpPr>
            <a:xfrm>
              <a:off x="8076396" y="3497362"/>
              <a:ext cx="381812" cy="490704"/>
              <a:chOff x="755651" y="2052638"/>
              <a:chExt cx="1781175" cy="2289175"/>
            </a:xfrm>
            <a:solidFill>
              <a:sysClr val="windowText" lastClr="000000">
                <a:lumMod val="75000"/>
                <a:lumOff val="25000"/>
              </a:sysClr>
            </a:solidFill>
          </p:grpSpPr>
          <p:sp>
            <p:nvSpPr>
              <p:cNvPr id="197" name="Freeform 62">
                <a:extLst>
                  <a:ext uri="{FF2B5EF4-FFF2-40B4-BE49-F238E27FC236}">
                    <a16:creationId xmlns:a16="http://schemas.microsoft.com/office/drawing/2014/main" xmlns="" id="{90B0D946-D40C-4CC7-BE4D-237EC2E18EB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224087" y="3476625"/>
                <a:ext cx="239715" cy="571501"/>
              </a:xfrm>
              <a:custGeom>
                <a:avLst/>
                <a:gdLst>
                  <a:gd name="T0" fmla="*/ 3 w 146"/>
                  <a:gd name="T1" fmla="*/ 0 h 349"/>
                  <a:gd name="T2" fmla="*/ 146 w 146"/>
                  <a:gd name="T3" fmla="*/ 349 h 349"/>
                  <a:gd name="T4" fmla="*/ 0 w 146"/>
                  <a:gd name="T5" fmla="*/ 341 h 349"/>
                  <a:gd name="T6" fmla="*/ 3 w 146"/>
                  <a:gd name="T7" fmla="*/ 0 h 349"/>
                  <a:gd name="T8" fmla="*/ 3 w 146"/>
                  <a:gd name="T9" fmla="*/ 0 h 349"/>
                  <a:gd name="T10" fmla="*/ 3 w 146"/>
                  <a:gd name="T11" fmla="*/ 0 h 3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6" h="349">
                    <a:moveTo>
                      <a:pt x="3" y="0"/>
                    </a:moveTo>
                    <a:cubicBezTo>
                      <a:pt x="59" y="83"/>
                      <a:pt x="137" y="220"/>
                      <a:pt x="146" y="349"/>
                    </a:cubicBezTo>
                    <a:cubicBezTo>
                      <a:pt x="88" y="348"/>
                      <a:pt x="32" y="344"/>
                      <a:pt x="0" y="341"/>
                    </a:cubicBezTo>
                    <a:cubicBezTo>
                      <a:pt x="13" y="229"/>
                      <a:pt x="14" y="115"/>
                      <a:pt x="3" y="0"/>
                    </a:cubicBezTo>
                    <a:close/>
                    <a:moveTo>
                      <a:pt x="3" y="0"/>
                    </a:moveTo>
                    <a:cubicBezTo>
                      <a:pt x="3" y="0"/>
                      <a:pt x="3" y="0"/>
                      <a:pt x="3" y="0"/>
                    </a:cubicBezTo>
                  </a:path>
                </a:pathLst>
              </a:custGeom>
              <a:solidFill>
                <a:srgbClr val="3081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8" name="Freeform 63">
                <a:extLst>
                  <a:ext uri="{FF2B5EF4-FFF2-40B4-BE49-F238E27FC236}">
                    <a16:creationId xmlns:a16="http://schemas.microsoft.com/office/drawing/2014/main" xmlns="" id="{50511FBB-885C-4C4D-8B5A-733B15E1C9B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97862" y="4096313"/>
                <a:ext cx="895159" cy="204034"/>
              </a:xfrm>
              <a:custGeom>
                <a:avLst/>
                <a:gdLst>
                  <a:gd name="T0" fmla="*/ 504 w 513"/>
                  <a:gd name="T1" fmla="*/ 0 h 94"/>
                  <a:gd name="T2" fmla="*/ 513 w 513"/>
                  <a:gd name="T3" fmla="*/ 77 h 94"/>
                  <a:gd name="T4" fmla="*/ 0 w 513"/>
                  <a:gd name="T5" fmla="*/ 77 h 94"/>
                  <a:gd name="T6" fmla="*/ 9 w 513"/>
                  <a:gd name="T7" fmla="*/ 0 h 94"/>
                  <a:gd name="T8" fmla="*/ 257 w 513"/>
                  <a:gd name="T9" fmla="*/ 16 h 94"/>
                  <a:gd name="T10" fmla="*/ 504 w 513"/>
                  <a:gd name="T11" fmla="*/ 0 h 94"/>
                  <a:gd name="T12" fmla="*/ 504 w 513"/>
                  <a:gd name="T13" fmla="*/ 0 h 94"/>
                  <a:gd name="T14" fmla="*/ 504 w 513"/>
                  <a:gd name="T15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13" h="94">
                    <a:moveTo>
                      <a:pt x="504" y="0"/>
                    </a:moveTo>
                    <a:cubicBezTo>
                      <a:pt x="513" y="77"/>
                      <a:pt x="513" y="77"/>
                      <a:pt x="513" y="77"/>
                    </a:cubicBezTo>
                    <a:cubicBezTo>
                      <a:pt x="343" y="94"/>
                      <a:pt x="170" y="94"/>
                      <a:pt x="0" y="77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91" y="11"/>
                      <a:pt x="174" y="16"/>
                      <a:pt x="257" y="16"/>
                    </a:cubicBezTo>
                    <a:cubicBezTo>
                      <a:pt x="339" y="16"/>
                      <a:pt x="422" y="11"/>
                      <a:pt x="504" y="0"/>
                    </a:cubicBezTo>
                    <a:close/>
                    <a:moveTo>
                      <a:pt x="504" y="0"/>
                    </a:moveTo>
                    <a:cubicBezTo>
                      <a:pt x="504" y="0"/>
                      <a:pt x="504" y="0"/>
                      <a:pt x="504" y="0"/>
                    </a:cubicBezTo>
                  </a:path>
                </a:pathLst>
              </a:custGeom>
              <a:solidFill>
                <a:srgbClr val="3081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9" name="Freeform 64">
                <a:extLst>
                  <a:ext uri="{FF2B5EF4-FFF2-40B4-BE49-F238E27FC236}">
                    <a16:creationId xmlns:a16="http://schemas.microsoft.com/office/drawing/2014/main" xmlns="" id="{5B3CBF1D-8FF3-465B-AD25-4F52D169D0F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390653" y="2143126"/>
                <a:ext cx="511176" cy="490536"/>
              </a:xfrm>
              <a:custGeom>
                <a:avLst/>
                <a:gdLst>
                  <a:gd name="T0" fmla="*/ 156 w 312"/>
                  <a:gd name="T1" fmla="*/ 0 h 300"/>
                  <a:gd name="T2" fmla="*/ 312 w 312"/>
                  <a:gd name="T3" fmla="*/ 265 h 300"/>
                  <a:gd name="T4" fmla="*/ 156 w 312"/>
                  <a:gd name="T5" fmla="*/ 300 h 300"/>
                  <a:gd name="T6" fmla="*/ 0 w 312"/>
                  <a:gd name="T7" fmla="*/ 265 h 300"/>
                  <a:gd name="T8" fmla="*/ 156 w 312"/>
                  <a:gd name="T9" fmla="*/ 0 h 300"/>
                  <a:gd name="T10" fmla="*/ 156 w 312"/>
                  <a:gd name="T11" fmla="*/ 0 h 300"/>
                  <a:gd name="T12" fmla="*/ 156 w 312"/>
                  <a:gd name="T13" fmla="*/ 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2" h="300">
                    <a:moveTo>
                      <a:pt x="156" y="0"/>
                    </a:moveTo>
                    <a:cubicBezTo>
                      <a:pt x="215" y="85"/>
                      <a:pt x="267" y="174"/>
                      <a:pt x="312" y="265"/>
                    </a:cubicBezTo>
                    <a:cubicBezTo>
                      <a:pt x="263" y="288"/>
                      <a:pt x="210" y="300"/>
                      <a:pt x="156" y="300"/>
                    </a:cubicBezTo>
                    <a:cubicBezTo>
                      <a:pt x="102" y="300"/>
                      <a:pt x="48" y="288"/>
                      <a:pt x="0" y="265"/>
                    </a:cubicBezTo>
                    <a:cubicBezTo>
                      <a:pt x="44" y="174"/>
                      <a:pt x="96" y="85"/>
                      <a:pt x="156" y="0"/>
                    </a:cubicBezTo>
                    <a:close/>
                    <a:moveTo>
                      <a:pt x="156" y="0"/>
                    </a:moveTo>
                    <a:cubicBezTo>
                      <a:pt x="156" y="0"/>
                      <a:pt x="156" y="0"/>
                      <a:pt x="156" y="0"/>
                    </a:cubicBezTo>
                  </a:path>
                </a:pathLst>
              </a:custGeom>
              <a:solidFill>
                <a:srgbClr val="3081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0" name="Freeform 65">
                <a:extLst>
                  <a:ext uri="{FF2B5EF4-FFF2-40B4-BE49-F238E27FC236}">
                    <a16:creationId xmlns:a16="http://schemas.microsoft.com/office/drawing/2014/main" xmlns="" id="{85587615-B56D-4D07-8D09-F1B11C1EA90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23913" y="3465514"/>
                <a:ext cx="247652" cy="593723"/>
              </a:xfrm>
              <a:custGeom>
                <a:avLst/>
                <a:gdLst>
                  <a:gd name="T0" fmla="*/ 149 w 151"/>
                  <a:gd name="T1" fmla="*/ 0 h 363"/>
                  <a:gd name="T2" fmla="*/ 151 w 151"/>
                  <a:gd name="T3" fmla="*/ 354 h 363"/>
                  <a:gd name="T4" fmla="*/ 0 w 151"/>
                  <a:gd name="T5" fmla="*/ 363 h 363"/>
                  <a:gd name="T6" fmla="*/ 149 w 151"/>
                  <a:gd name="T7" fmla="*/ 0 h 363"/>
                  <a:gd name="T8" fmla="*/ 149 w 151"/>
                  <a:gd name="T9" fmla="*/ 0 h 363"/>
                  <a:gd name="T10" fmla="*/ 149 w 151"/>
                  <a:gd name="T11" fmla="*/ 0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1" h="363">
                    <a:moveTo>
                      <a:pt x="149" y="0"/>
                    </a:moveTo>
                    <a:cubicBezTo>
                      <a:pt x="137" y="119"/>
                      <a:pt x="138" y="238"/>
                      <a:pt x="151" y="354"/>
                    </a:cubicBezTo>
                    <a:cubicBezTo>
                      <a:pt x="119" y="357"/>
                      <a:pt x="60" y="362"/>
                      <a:pt x="0" y="363"/>
                    </a:cubicBezTo>
                    <a:cubicBezTo>
                      <a:pt x="10" y="229"/>
                      <a:pt x="91" y="87"/>
                      <a:pt x="149" y="0"/>
                    </a:cubicBezTo>
                    <a:close/>
                    <a:moveTo>
                      <a:pt x="149" y="0"/>
                    </a:moveTo>
                    <a:cubicBezTo>
                      <a:pt x="149" y="0"/>
                      <a:pt x="149" y="0"/>
                      <a:pt x="149" y="0"/>
                    </a:cubicBezTo>
                  </a:path>
                </a:pathLst>
              </a:custGeom>
              <a:solidFill>
                <a:srgbClr val="3081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1" name="Freeform 66">
                <a:extLst>
                  <a:ext uri="{FF2B5EF4-FFF2-40B4-BE49-F238E27FC236}">
                    <a16:creationId xmlns:a16="http://schemas.microsoft.com/office/drawing/2014/main" xmlns="" id="{15650EEA-BAF5-4814-8003-1760F4FD399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55651" y="2052638"/>
                <a:ext cx="1781175" cy="2289175"/>
              </a:xfrm>
              <a:custGeom>
                <a:avLst/>
                <a:gdLst>
                  <a:gd name="T0" fmla="*/ 1086 w 1086"/>
                  <a:gd name="T1" fmla="*/ 1238 h 1400"/>
                  <a:gd name="T2" fmla="*/ 1062 w 1086"/>
                  <a:gd name="T3" fmla="*/ 1262 h 1400"/>
                  <a:gd name="T4" fmla="*/ 874 w 1086"/>
                  <a:gd name="T5" fmla="*/ 1251 h 1400"/>
                  <a:gd name="T6" fmla="*/ 820 w 1086"/>
                  <a:gd name="T7" fmla="*/ 1261 h 1400"/>
                  <a:gd name="T8" fmla="*/ 831 w 1086"/>
                  <a:gd name="T9" fmla="*/ 1359 h 1400"/>
                  <a:gd name="T10" fmla="*/ 826 w 1086"/>
                  <a:gd name="T11" fmla="*/ 1376 h 1400"/>
                  <a:gd name="T12" fmla="*/ 810 w 1086"/>
                  <a:gd name="T13" fmla="*/ 1385 h 1400"/>
                  <a:gd name="T14" fmla="*/ 542 w 1086"/>
                  <a:gd name="T15" fmla="*/ 1400 h 1400"/>
                  <a:gd name="T16" fmla="*/ 275 w 1086"/>
                  <a:gd name="T17" fmla="*/ 1385 h 1400"/>
                  <a:gd name="T18" fmla="*/ 259 w 1086"/>
                  <a:gd name="T19" fmla="*/ 1376 h 1400"/>
                  <a:gd name="T20" fmla="*/ 254 w 1086"/>
                  <a:gd name="T21" fmla="*/ 1359 h 1400"/>
                  <a:gd name="T22" fmla="*/ 265 w 1086"/>
                  <a:gd name="T23" fmla="*/ 1261 h 1400"/>
                  <a:gd name="T24" fmla="*/ 212 w 1086"/>
                  <a:gd name="T25" fmla="*/ 1251 h 1400"/>
                  <a:gd name="T26" fmla="*/ 24 w 1086"/>
                  <a:gd name="T27" fmla="*/ 1262 h 1400"/>
                  <a:gd name="T28" fmla="*/ 0 w 1086"/>
                  <a:gd name="T29" fmla="*/ 1238 h 1400"/>
                  <a:gd name="T30" fmla="*/ 101 w 1086"/>
                  <a:gd name="T31" fmla="*/ 927 h 1400"/>
                  <a:gd name="T32" fmla="*/ 196 w 1086"/>
                  <a:gd name="T33" fmla="*/ 787 h 1400"/>
                  <a:gd name="T34" fmla="*/ 233 w 1086"/>
                  <a:gd name="T35" fmla="*/ 614 h 1400"/>
                  <a:gd name="T36" fmla="*/ 523 w 1086"/>
                  <a:gd name="T37" fmla="*/ 10 h 1400"/>
                  <a:gd name="T38" fmla="*/ 543 w 1086"/>
                  <a:gd name="T39" fmla="*/ 0 h 1400"/>
                  <a:gd name="T40" fmla="*/ 562 w 1086"/>
                  <a:gd name="T41" fmla="*/ 10 h 1400"/>
                  <a:gd name="T42" fmla="*/ 852 w 1086"/>
                  <a:gd name="T43" fmla="*/ 614 h 1400"/>
                  <a:gd name="T44" fmla="*/ 889 w 1086"/>
                  <a:gd name="T45" fmla="*/ 787 h 1400"/>
                  <a:gd name="T46" fmla="*/ 985 w 1086"/>
                  <a:gd name="T47" fmla="*/ 927 h 1400"/>
                  <a:gd name="T48" fmla="*/ 1086 w 1086"/>
                  <a:gd name="T49" fmla="*/ 1238 h 1400"/>
                  <a:gd name="T50" fmla="*/ 1037 w 1086"/>
                  <a:gd name="T51" fmla="*/ 1213 h 1400"/>
                  <a:gd name="T52" fmla="*/ 902 w 1086"/>
                  <a:gd name="T53" fmla="*/ 886 h 1400"/>
                  <a:gd name="T54" fmla="*/ 900 w 1086"/>
                  <a:gd name="T55" fmla="*/ 1206 h 1400"/>
                  <a:gd name="T56" fmla="*/ 1037 w 1086"/>
                  <a:gd name="T57" fmla="*/ 1213 h 1400"/>
                  <a:gd name="T58" fmla="*/ 851 w 1086"/>
                  <a:gd name="T59" fmla="*/ 1207 h 1400"/>
                  <a:gd name="T60" fmla="*/ 806 w 1086"/>
                  <a:gd name="T61" fmla="*/ 627 h 1400"/>
                  <a:gd name="T62" fmla="*/ 708 w 1086"/>
                  <a:gd name="T63" fmla="*/ 355 h 1400"/>
                  <a:gd name="T64" fmla="*/ 543 w 1086"/>
                  <a:gd name="T65" fmla="*/ 392 h 1400"/>
                  <a:gd name="T66" fmla="*/ 377 w 1086"/>
                  <a:gd name="T67" fmla="*/ 355 h 1400"/>
                  <a:gd name="T68" fmla="*/ 280 w 1086"/>
                  <a:gd name="T69" fmla="*/ 627 h 1400"/>
                  <a:gd name="T70" fmla="*/ 235 w 1086"/>
                  <a:gd name="T71" fmla="*/ 1207 h 1400"/>
                  <a:gd name="T72" fmla="*/ 851 w 1086"/>
                  <a:gd name="T73" fmla="*/ 1207 h 1400"/>
                  <a:gd name="T74" fmla="*/ 781 w 1086"/>
                  <a:gd name="T75" fmla="*/ 1340 h 1400"/>
                  <a:gd name="T76" fmla="*/ 773 w 1086"/>
                  <a:gd name="T77" fmla="*/ 1268 h 1400"/>
                  <a:gd name="T78" fmla="*/ 543 w 1086"/>
                  <a:gd name="T79" fmla="*/ 1283 h 1400"/>
                  <a:gd name="T80" fmla="*/ 312 w 1086"/>
                  <a:gd name="T81" fmla="*/ 1268 h 1400"/>
                  <a:gd name="T82" fmla="*/ 304 w 1086"/>
                  <a:gd name="T83" fmla="*/ 1340 h 1400"/>
                  <a:gd name="T84" fmla="*/ 781 w 1086"/>
                  <a:gd name="T85" fmla="*/ 1340 h 1400"/>
                  <a:gd name="T86" fmla="*/ 688 w 1086"/>
                  <a:gd name="T87" fmla="*/ 312 h 1400"/>
                  <a:gd name="T88" fmla="*/ 543 w 1086"/>
                  <a:gd name="T89" fmla="*/ 65 h 1400"/>
                  <a:gd name="T90" fmla="*/ 398 w 1086"/>
                  <a:gd name="T91" fmla="*/ 312 h 1400"/>
                  <a:gd name="T92" fmla="*/ 543 w 1086"/>
                  <a:gd name="T93" fmla="*/ 344 h 1400"/>
                  <a:gd name="T94" fmla="*/ 688 w 1086"/>
                  <a:gd name="T95" fmla="*/ 312 h 1400"/>
                  <a:gd name="T96" fmla="*/ 186 w 1086"/>
                  <a:gd name="T97" fmla="*/ 1206 h 1400"/>
                  <a:gd name="T98" fmla="*/ 184 w 1086"/>
                  <a:gd name="T99" fmla="*/ 886 h 1400"/>
                  <a:gd name="T100" fmla="*/ 49 w 1086"/>
                  <a:gd name="T101" fmla="*/ 1213 h 1400"/>
                  <a:gd name="T102" fmla="*/ 186 w 1086"/>
                  <a:gd name="T103" fmla="*/ 1206 h 1400"/>
                  <a:gd name="T104" fmla="*/ 186 w 1086"/>
                  <a:gd name="T105" fmla="*/ 1206 h 1400"/>
                  <a:gd name="T106" fmla="*/ 186 w 1086"/>
                  <a:gd name="T107" fmla="*/ 1206 h 1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086" h="1400">
                    <a:moveTo>
                      <a:pt x="1086" y="1238"/>
                    </a:moveTo>
                    <a:cubicBezTo>
                      <a:pt x="1086" y="1251"/>
                      <a:pt x="1075" y="1262"/>
                      <a:pt x="1062" y="1262"/>
                    </a:cubicBezTo>
                    <a:cubicBezTo>
                      <a:pt x="978" y="1262"/>
                      <a:pt x="892" y="1253"/>
                      <a:pt x="874" y="1251"/>
                    </a:cubicBezTo>
                    <a:cubicBezTo>
                      <a:pt x="856" y="1255"/>
                      <a:pt x="838" y="1258"/>
                      <a:pt x="820" y="1261"/>
                    </a:cubicBezTo>
                    <a:cubicBezTo>
                      <a:pt x="831" y="1359"/>
                      <a:pt x="831" y="1359"/>
                      <a:pt x="831" y="1359"/>
                    </a:cubicBezTo>
                    <a:cubicBezTo>
                      <a:pt x="832" y="1365"/>
                      <a:pt x="830" y="1371"/>
                      <a:pt x="826" y="1376"/>
                    </a:cubicBezTo>
                    <a:cubicBezTo>
                      <a:pt x="822" y="1381"/>
                      <a:pt x="816" y="1385"/>
                      <a:pt x="810" y="1385"/>
                    </a:cubicBezTo>
                    <a:cubicBezTo>
                      <a:pt x="721" y="1395"/>
                      <a:pt x="632" y="1400"/>
                      <a:pt x="542" y="1400"/>
                    </a:cubicBezTo>
                    <a:cubicBezTo>
                      <a:pt x="453" y="1400"/>
                      <a:pt x="364" y="1395"/>
                      <a:pt x="275" y="1385"/>
                    </a:cubicBezTo>
                    <a:cubicBezTo>
                      <a:pt x="269" y="1385"/>
                      <a:pt x="263" y="1381"/>
                      <a:pt x="259" y="1376"/>
                    </a:cubicBezTo>
                    <a:cubicBezTo>
                      <a:pt x="255" y="1371"/>
                      <a:pt x="253" y="1365"/>
                      <a:pt x="254" y="1359"/>
                    </a:cubicBezTo>
                    <a:cubicBezTo>
                      <a:pt x="265" y="1261"/>
                      <a:pt x="265" y="1261"/>
                      <a:pt x="265" y="1261"/>
                    </a:cubicBezTo>
                    <a:cubicBezTo>
                      <a:pt x="247" y="1258"/>
                      <a:pt x="229" y="1255"/>
                      <a:pt x="212" y="1251"/>
                    </a:cubicBezTo>
                    <a:cubicBezTo>
                      <a:pt x="193" y="1253"/>
                      <a:pt x="108" y="1262"/>
                      <a:pt x="24" y="1262"/>
                    </a:cubicBezTo>
                    <a:cubicBezTo>
                      <a:pt x="11" y="1262"/>
                      <a:pt x="0" y="1251"/>
                      <a:pt x="0" y="1238"/>
                    </a:cubicBezTo>
                    <a:cubicBezTo>
                      <a:pt x="0" y="1147"/>
                      <a:pt x="34" y="1043"/>
                      <a:pt x="101" y="927"/>
                    </a:cubicBezTo>
                    <a:cubicBezTo>
                      <a:pt x="142" y="856"/>
                      <a:pt x="183" y="803"/>
                      <a:pt x="196" y="787"/>
                    </a:cubicBezTo>
                    <a:cubicBezTo>
                      <a:pt x="206" y="729"/>
                      <a:pt x="218" y="672"/>
                      <a:pt x="233" y="614"/>
                    </a:cubicBezTo>
                    <a:cubicBezTo>
                      <a:pt x="291" y="401"/>
                      <a:pt x="388" y="197"/>
                      <a:pt x="523" y="10"/>
                    </a:cubicBezTo>
                    <a:cubicBezTo>
                      <a:pt x="528" y="4"/>
                      <a:pt x="535" y="0"/>
                      <a:pt x="543" y="0"/>
                    </a:cubicBezTo>
                    <a:cubicBezTo>
                      <a:pt x="551" y="0"/>
                      <a:pt x="558" y="4"/>
                      <a:pt x="562" y="10"/>
                    </a:cubicBezTo>
                    <a:cubicBezTo>
                      <a:pt x="697" y="197"/>
                      <a:pt x="795" y="401"/>
                      <a:pt x="852" y="614"/>
                    </a:cubicBezTo>
                    <a:cubicBezTo>
                      <a:pt x="868" y="672"/>
                      <a:pt x="880" y="729"/>
                      <a:pt x="889" y="787"/>
                    </a:cubicBezTo>
                    <a:cubicBezTo>
                      <a:pt x="902" y="803"/>
                      <a:pt x="943" y="856"/>
                      <a:pt x="985" y="927"/>
                    </a:cubicBezTo>
                    <a:cubicBezTo>
                      <a:pt x="1052" y="1043"/>
                      <a:pt x="1086" y="1147"/>
                      <a:pt x="1086" y="1238"/>
                    </a:cubicBezTo>
                    <a:close/>
                    <a:moveTo>
                      <a:pt x="1037" y="1213"/>
                    </a:moveTo>
                    <a:cubicBezTo>
                      <a:pt x="1028" y="1092"/>
                      <a:pt x="954" y="964"/>
                      <a:pt x="902" y="886"/>
                    </a:cubicBezTo>
                    <a:cubicBezTo>
                      <a:pt x="912" y="993"/>
                      <a:pt x="912" y="1100"/>
                      <a:pt x="900" y="1206"/>
                    </a:cubicBezTo>
                    <a:cubicBezTo>
                      <a:pt x="929" y="1208"/>
                      <a:pt x="982" y="1212"/>
                      <a:pt x="1037" y="1213"/>
                    </a:cubicBezTo>
                    <a:close/>
                    <a:moveTo>
                      <a:pt x="851" y="1207"/>
                    </a:moveTo>
                    <a:cubicBezTo>
                      <a:pt x="874" y="1018"/>
                      <a:pt x="858" y="822"/>
                      <a:pt x="806" y="627"/>
                    </a:cubicBezTo>
                    <a:cubicBezTo>
                      <a:pt x="781" y="534"/>
                      <a:pt x="749" y="443"/>
                      <a:pt x="708" y="355"/>
                    </a:cubicBezTo>
                    <a:cubicBezTo>
                      <a:pt x="657" y="380"/>
                      <a:pt x="600" y="392"/>
                      <a:pt x="543" y="392"/>
                    </a:cubicBezTo>
                    <a:cubicBezTo>
                      <a:pt x="486" y="392"/>
                      <a:pt x="429" y="380"/>
                      <a:pt x="377" y="355"/>
                    </a:cubicBezTo>
                    <a:cubicBezTo>
                      <a:pt x="337" y="444"/>
                      <a:pt x="305" y="534"/>
                      <a:pt x="280" y="627"/>
                    </a:cubicBezTo>
                    <a:cubicBezTo>
                      <a:pt x="227" y="822"/>
                      <a:pt x="212" y="1018"/>
                      <a:pt x="235" y="1207"/>
                    </a:cubicBezTo>
                    <a:cubicBezTo>
                      <a:pt x="439" y="1245"/>
                      <a:pt x="646" y="1245"/>
                      <a:pt x="851" y="1207"/>
                    </a:cubicBezTo>
                    <a:close/>
                    <a:moveTo>
                      <a:pt x="781" y="1340"/>
                    </a:moveTo>
                    <a:cubicBezTo>
                      <a:pt x="773" y="1268"/>
                      <a:pt x="773" y="1268"/>
                      <a:pt x="773" y="1268"/>
                    </a:cubicBezTo>
                    <a:cubicBezTo>
                      <a:pt x="696" y="1278"/>
                      <a:pt x="620" y="1283"/>
                      <a:pt x="543" y="1283"/>
                    </a:cubicBezTo>
                    <a:cubicBezTo>
                      <a:pt x="466" y="1283"/>
                      <a:pt x="389" y="1278"/>
                      <a:pt x="312" y="1268"/>
                    </a:cubicBezTo>
                    <a:cubicBezTo>
                      <a:pt x="304" y="1340"/>
                      <a:pt x="304" y="1340"/>
                      <a:pt x="304" y="1340"/>
                    </a:cubicBezTo>
                    <a:cubicBezTo>
                      <a:pt x="462" y="1356"/>
                      <a:pt x="622" y="1356"/>
                      <a:pt x="781" y="1340"/>
                    </a:cubicBezTo>
                    <a:close/>
                    <a:moveTo>
                      <a:pt x="688" y="312"/>
                    </a:moveTo>
                    <a:cubicBezTo>
                      <a:pt x="647" y="227"/>
                      <a:pt x="598" y="145"/>
                      <a:pt x="543" y="65"/>
                    </a:cubicBezTo>
                    <a:cubicBezTo>
                      <a:pt x="488" y="145"/>
                      <a:pt x="439" y="227"/>
                      <a:pt x="398" y="312"/>
                    </a:cubicBezTo>
                    <a:cubicBezTo>
                      <a:pt x="443" y="333"/>
                      <a:pt x="493" y="344"/>
                      <a:pt x="543" y="344"/>
                    </a:cubicBezTo>
                    <a:cubicBezTo>
                      <a:pt x="593" y="344"/>
                      <a:pt x="643" y="333"/>
                      <a:pt x="688" y="312"/>
                    </a:cubicBezTo>
                    <a:close/>
                    <a:moveTo>
                      <a:pt x="186" y="1206"/>
                    </a:moveTo>
                    <a:cubicBezTo>
                      <a:pt x="174" y="1100"/>
                      <a:pt x="173" y="993"/>
                      <a:pt x="184" y="886"/>
                    </a:cubicBezTo>
                    <a:cubicBezTo>
                      <a:pt x="131" y="964"/>
                      <a:pt x="58" y="1093"/>
                      <a:pt x="49" y="1213"/>
                    </a:cubicBezTo>
                    <a:cubicBezTo>
                      <a:pt x="104" y="1212"/>
                      <a:pt x="157" y="1208"/>
                      <a:pt x="186" y="1206"/>
                    </a:cubicBezTo>
                    <a:close/>
                    <a:moveTo>
                      <a:pt x="186" y="1206"/>
                    </a:moveTo>
                    <a:cubicBezTo>
                      <a:pt x="186" y="1206"/>
                      <a:pt x="186" y="1206"/>
                      <a:pt x="186" y="1206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25799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2019 Calenda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E35A35"/>
      </a:accent1>
      <a:accent2>
        <a:srgbClr val="ECB448"/>
      </a:accent2>
      <a:accent3>
        <a:srgbClr val="8BB74C"/>
      </a:accent3>
      <a:accent4>
        <a:srgbClr val="5FB7A2"/>
      </a:accent4>
      <a:accent5>
        <a:srgbClr val="3081AC"/>
      </a:accent5>
      <a:accent6>
        <a:srgbClr val="A5A5A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Custom 1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3498DB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5441</TotalTime>
  <Words>271</Words>
  <Application>Microsoft Office PowerPoint</Application>
  <PresentationFormat>Custom</PresentationFormat>
  <Paragraphs>41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Calibri Light</vt:lpstr>
      <vt:lpstr>Open Sans</vt:lpstr>
      <vt:lpstr>Segoe UI</vt:lpstr>
      <vt:lpstr>Office Theme</vt:lpstr>
      <vt:lpstr>2_Office Theme</vt:lpstr>
      <vt:lpstr>6 Item Agenda Concept for PowerPoint</vt:lpstr>
      <vt:lpstr>6 Item Agenda Concept for PowerPoint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 Item Fluid Concept Agenda for PowerPoint</dc:title>
  <dc:creator>Julian</dc:creator>
  <cp:lastModifiedBy>Fatima Hafeez</cp:lastModifiedBy>
  <cp:revision>110</cp:revision>
  <dcterms:created xsi:type="dcterms:W3CDTF">2013-09-12T13:05:01Z</dcterms:created>
  <dcterms:modified xsi:type="dcterms:W3CDTF">2019-07-19T17:05:47Z</dcterms:modified>
</cp:coreProperties>
</file>