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0"/>
  </p:notesMasterIdLst>
  <p:sldIdLst>
    <p:sldId id="278" r:id="rId3"/>
    <p:sldId id="279" r:id="rId4"/>
    <p:sldId id="280" r:id="rId5"/>
    <p:sldId id="281" r:id="rId6"/>
    <p:sldId id="282" r:id="rId7"/>
    <p:sldId id="283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148227"/>
    <a:srgbClr val="E0BE8C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3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412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112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292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2250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7542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5104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648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4615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649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9337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5454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5316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4314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6854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1"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085671"/>
            <a:ext cx="3957762" cy="510870"/>
          </a:xfrm>
        </p:spPr>
        <p:txBody>
          <a:bodyPr>
            <a:normAutofit/>
          </a:bodyPr>
          <a:lstStyle>
            <a:lvl1pPr marL="457120" marR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 sz="20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457120" marR="0" lvl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Edit this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04221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hyperlink" Target="https://slidemode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279EEC4-4437-4711-BA4D-A20BD74372AD}"/>
              </a:ext>
            </a:extLst>
          </p:cNvPr>
          <p:cNvSpPr txBox="1"/>
          <p:nvPr userDrawn="1"/>
        </p:nvSpPr>
        <p:spPr>
          <a:xfrm>
            <a:off x="0" y="6951663"/>
            <a:ext cx="802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</a:rPr>
              <a:t>CREATED BY </a:t>
            </a:r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  <a:hlinkClick r:id="rId1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SLIDEMODEL.COM</a:t>
            </a:r>
            <a:endParaRPr lang="en-US" sz="1600">
              <a:solidFill>
                <a:prstClr val="black">
                  <a:lumMod val="50000"/>
                  <a:lumOff val="50000"/>
                </a:prstClr>
              </a:solidFill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690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Model shp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Puzzle Diagram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F3CAA4AE-CB30-43E4-8759-33D13645A574}"/>
              </a:ext>
            </a:extLst>
          </p:cNvPr>
          <p:cNvGrpSpPr/>
          <p:nvPr/>
        </p:nvGrpSpPr>
        <p:grpSpPr>
          <a:xfrm>
            <a:off x="4110910" y="1994394"/>
            <a:ext cx="3822988" cy="3825875"/>
            <a:chOff x="3991769" y="1324769"/>
            <a:chExt cx="4205287" cy="4208462"/>
          </a:xfrm>
        </p:grpSpPr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xmlns="" id="{7668AA87-9430-467D-AED4-6088D71C1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1769" y="2382044"/>
              <a:ext cx="2117725" cy="2105025"/>
            </a:xfrm>
            <a:custGeom>
              <a:avLst/>
              <a:gdLst>
                <a:gd name="T0" fmla="*/ 350 w 561"/>
                <a:gd name="T1" fmla="*/ 429 h 558"/>
                <a:gd name="T2" fmla="*/ 339 w 561"/>
                <a:gd name="T3" fmla="*/ 312 h 558"/>
                <a:gd name="T4" fmla="*/ 437 w 561"/>
                <a:gd name="T5" fmla="*/ 351 h 558"/>
                <a:gd name="T6" fmla="*/ 526 w 561"/>
                <a:gd name="T7" fmla="*/ 326 h 558"/>
                <a:gd name="T8" fmla="*/ 557 w 561"/>
                <a:gd name="T9" fmla="*/ 280 h 558"/>
                <a:gd name="T10" fmla="*/ 495 w 561"/>
                <a:gd name="T11" fmla="*/ 237 h 558"/>
                <a:gd name="T12" fmla="*/ 488 w 561"/>
                <a:gd name="T13" fmla="*/ 155 h 558"/>
                <a:gd name="T14" fmla="*/ 496 w 561"/>
                <a:gd name="T15" fmla="*/ 37 h 558"/>
                <a:gd name="T16" fmla="*/ 397 w 561"/>
                <a:gd name="T17" fmla="*/ 95 h 558"/>
                <a:gd name="T18" fmla="*/ 296 w 561"/>
                <a:gd name="T19" fmla="*/ 32 h 558"/>
                <a:gd name="T20" fmla="*/ 276 w 561"/>
                <a:gd name="T21" fmla="*/ 0 h 558"/>
                <a:gd name="T22" fmla="*/ 246 w 561"/>
                <a:gd name="T23" fmla="*/ 46 h 558"/>
                <a:gd name="T24" fmla="*/ 157 w 561"/>
                <a:gd name="T25" fmla="*/ 71 h 558"/>
                <a:gd name="T26" fmla="*/ 59 w 561"/>
                <a:gd name="T27" fmla="*/ 32 h 558"/>
                <a:gd name="T28" fmla="*/ 70 w 561"/>
                <a:gd name="T29" fmla="*/ 149 h 558"/>
                <a:gd name="T30" fmla="*/ 60 w 561"/>
                <a:gd name="T31" fmla="*/ 237 h 558"/>
                <a:gd name="T32" fmla="*/ 0 w 561"/>
                <a:gd name="T33" fmla="*/ 278 h 558"/>
                <a:gd name="T34" fmla="*/ 19 w 561"/>
                <a:gd name="T35" fmla="*/ 309 h 558"/>
                <a:gd name="T36" fmla="*/ 120 w 561"/>
                <a:gd name="T37" fmla="*/ 372 h 558"/>
                <a:gd name="T38" fmla="*/ 219 w 561"/>
                <a:gd name="T39" fmla="*/ 314 h 558"/>
                <a:gd name="T40" fmla="*/ 211 w 561"/>
                <a:gd name="T41" fmla="*/ 432 h 558"/>
                <a:gd name="T42" fmla="*/ 218 w 561"/>
                <a:gd name="T43" fmla="*/ 514 h 558"/>
                <a:gd name="T44" fmla="*/ 281 w 561"/>
                <a:gd name="T45" fmla="*/ 558 h 558"/>
                <a:gd name="T46" fmla="*/ 340 w 561"/>
                <a:gd name="T47" fmla="*/ 517 h 558"/>
                <a:gd name="T48" fmla="*/ 350 w 561"/>
                <a:gd name="T49" fmla="*/ 429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1" h="558">
                  <a:moveTo>
                    <a:pt x="350" y="429"/>
                  </a:moveTo>
                  <a:cubicBezTo>
                    <a:pt x="297" y="413"/>
                    <a:pt x="300" y="343"/>
                    <a:pt x="339" y="312"/>
                  </a:cubicBezTo>
                  <a:cubicBezTo>
                    <a:pt x="377" y="282"/>
                    <a:pt x="401" y="304"/>
                    <a:pt x="437" y="351"/>
                  </a:cubicBezTo>
                  <a:cubicBezTo>
                    <a:pt x="473" y="398"/>
                    <a:pt x="504" y="363"/>
                    <a:pt x="526" y="326"/>
                  </a:cubicBezTo>
                  <a:cubicBezTo>
                    <a:pt x="535" y="312"/>
                    <a:pt x="546" y="296"/>
                    <a:pt x="557" y="280"/>
                  </a:cubicBezTo>
                  <a:cubicBezTo>
                    <a:pt x="531" y="262"/>
                    <a:pt x="507" y="245"/>
                    <a:pt x="495" y="237"/>
                  </a:cubicBezTo>
                  <a:cubicBezTo>
                    <a:pt x="476" y="223"/>
                    <a:pt x="427" y="193"/>
                    <a:pt x="488" y="155"/>
                  </a:cubicBezTo>
                  <a:cubicBezTo>
                    <a:pt x="561" y="109"/>
                    <a:pt x="544" y="55"/>
                    <a:pt x="496" y="37"/>
                  </a:cubicBezTo>
                  <a:cubicBezTo>
                    <a:pt x="423" y="11"/>
                    <a:pt x="411" y="52"/>
                    <a:pt x="397" y="95"/>
                  </a:cubicBezTo>
                  <a:cubicBezTo>
                    <a:pt x="385" y="133"/>
                    <a:pt x="336" y="94"/>
                    <a:pt x="296" y="32"/>
                  </a:cubicBezTo>
                  <a:cubicBezTo>
                    <a:pt x="289" y="21"/>
                    <a:pt x="283" y="10"/>
                    <a:pt x="276" y="0"/>
                  </a:cubicBezTo>
                  <a:cubicBezTo>
                    <a:pt x="266" y="16"/>
                    <a:pt x="255" y="32"/>
                    <a:pt x="246" y="46"/>
                  </a:cubicBezTo>
                  <a:cubicBezTo>
                    <a:pt x="224" y="82"/>
                    <a:pt x="193" y="118"/>
                    <a:pt x="157" y="71"/>
                  </a:cubicBezTo>
                  <a:cubicBezTo>
                    <a:pt x="121" y="24"/>
                    <a:pt x="97" y="2"/>
                    <a:pt x="59" y="32"/>
                  </a:cubicBezTo>
                  <a:cubicBezTo>
                    <a:pt x="20" y="63"/>
                    <a:pt x="17" y="133"/>
                    <a:pt x="70" y="149"/>
                  </a:cubicBezTo>
                  <a:cubicBezTo>
                    <a:pt x="123" y="165"/>
                    <a:pt x="130" y="189"/>
                    <a:pt x="60" y="237"/>
                  </a:cubicBezTo>
                  <a:cubicBezTo>
                    <a:pt x="38" y="253"/>
                    <a:pt x="17" y="267"/>
                    <a:pt x="0" y="278"/>
                  </a:cubicBezTo>
                  <a:cubicBezTo>
                    <a:pt x="6" y="288"/>
                    <a:pt x="13" y="298"/>
                    <a:pt x="19" y="309"/>
                  </a:cubicBezTo>
                  <a:cubicBezTo>
                    <a:pt x="59" y="371"/>
                    <a:pt x="108" y="410"/>
                    <a:pt x="120" y="372"/>
                  </a:cubicBezTo>
                  <a:cubicBezTo>
                    <a:pt x="134" y="329"/>
                    <a:pt x="146" y="288"/>
                    <a:pt x="219" y="314"/>
                  </a:cubicBezTo>
                  <a:cubicBezTo>
                    <a:pt x="267" y="332"/>
                    <a:pt x="284" y="386"/>
                    <a:pt x="211" y="432"/>
                  </a:cubicBezTo>
                  <a:cubicBezTo>
                    <a:pt x="150" y="470"/>
                    <a:pt x="200" y="500"/>
                    <a:pt x="218" y="514"/>
                  </a:cubicBezTo>
                  <a:cubicBezTo>
                    <a:pt x="230" y="522"/>
                    <a:pt x="255" y="540"/>
                    <a:pt x="281" y="558"/>
                  </a:cubicBezTo>
                  <a:cubicBezTo>
                    <a:pt x="298" y="546"/>
                    <a:pt x="318" y="533"/>
                    <a:pt x="340" y="517"/>
                  </a:cubicBezTo>
                  <a:cubicBezTo>
                    <a:pt x="410" y="469"/>
                    <a:pt x="403" y="445"/>
                    <a:pt x="350" y="429"/>
                  </a:cubicBez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6">
              <a:extLst>
                <a:ext uri="{FF2B5EF4-FFF2-40B4-BE49-F238E27FC236}">
                  <a16:creationId xmlns:a16="http://schemas.microsoft.com/office/drawing/2014/main" xmlns="" id="{4CFBAD03-F90C-4359-BB7D-7AFCB0277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3169" y="1324769"/>
              <a:ext cx="2133600" cy="2128837"/>
            </a:xfrm>
            <a:custGeom>
              <a:avLst/>
              <a:gdLst>
                <a:gd name="T0" fmla="*/ 121 w 565"/>
                <a:gd name="T1" fmla="*/ 375 h 564"/>
                <a:gd name="T2" fmla="*/ 220 w 565"/>
                <a:gd name="T3" fmla="*/ 317 h 564"/>
                <a:gd name="T4" fmla="*/ 212 w 565"/>
                <a:gd name="T5" fmla="*/ 435 h 564"/>
                <a:gd name="T6" fmla="*/ 219 w 565"/>
                <a:gd name="T7" fmla="*/ 517 h 564"/>
                <a:gd name="T8" fmla="*/ 281 w 565"/>
                <a:gd name="T9" fmla="*/ 560 h 564"/>
                <a:gd name="T10" fmla="*/ 324 w 565"/>
                <a:gd name="T11" fmla="*/ 498 h 564"/>
                <a:gd name="T12" fmla="*/ 405 w 565"/>
                <a:gd name="T13" fmla="*/ 491 h 564"/>
                <a:gd name="T14" fmla="*/ 523 w 565"/>
                <a:gd name="T15" fmla="*/ 499 h 564"/>
                <a:gd name="T16" fmla="*/ 466 w 565"/>
                <a:gd name="T17" fmla="*/ 400 h 564"/>
                <a:gd name="T18" fmla="*/ 529 w 565"/>
                <a:gd name="T19" fmla="*/ 299 h 564"/>
                <a:gd name="T20" fmla="*/ 559 w 565"/>
                <a:gd name="T21" fmla="*/ 280 h 564"/>
                <a:gd name="T22" fmla="*/ 499 w 565"/>
                <a:gd name="T23" fmla="*/ 238 h 564"/>
                <a:gd name="T24" fmla="*/ 491 w 565"/>
                <a:gd name="T25" fmla="*/ 156 h 564"/>
                <a:gd name="T26" fmla="*/ 499 w 565"/>
                <a:gd name="T27" fmla="*/ 38 h 564"/>
                <a:gd name="T28" fmla="*/ 400 w 565"/>
                <a:gd name="T29" fmla="*/ 96 h 564"/>
                <a:gd name="T30" fmla="*/ 299 w 565"/>
                <a:gd name="T31" fmla="*/ 33 h 564"/>
                <a:gd name="T32" fmla="*/ 279 w 565"/>
                <a:gd name="T33" fmla="*/ 0 h 564"/>
                <a:gd name="T34" fmla="*/ 248 w 565"/>
                <a:gd name="T35" fmla="*/ 19 h 564"/>
                <a:gd name="T36" fmla="*/ 185 w 565"/>
                <a:gd name="T37" fmla="*/ 120 h 564"/>
                <a:gd name="T38" fmla="*/ 243 w 565"/>
                <a:gd name="T39" fmla="*/ 218 h 564"/>
                <a:gd name="T40" fmla="*/ 125 w 565"/>
                <a:gd name="T41" fmla="*/ 210 h 564"/>
                <a:gd name="T42" fmla="*/ 43 w 565"/>
                <a:gd name="T43" fmla="*/ 218 h 564"/>
                <a:gd name="T44" fmla="*/ 0 w 565"/>
                <a:gd name="T45" fmla="*/ 280 h 564"/>
                <a:gd name="T46" fmla="*/ 20 w 565"/>
                <a:gd name="T47" fmla="*/ 312 h 564"/>
                <a:gd name="T48" fmla="*/ 121 w 565"/>
                <a:gd name="T49" fmla="*/ 375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5" h="564">
                  <a:moveTo>
                    <a:pt x="121" y="375"/>
                  </a:moveTo>
                  <a:cubicBezTo>
                    <a:pt x="135" y="332"/>
                    <a:pt x="147" y="291"/>
                    <a:pt x="220" y="317"/>
                  </a:cubicBezTo>
                  <a:cubicBezTo>
                    <a:pt x="268" y="335"/>
                    <a:pt x="285" y="389"/>
                    <a:pt x="212" y="435"/>
                  </a:cubicBezTo>
                  <a:cubicBezTo>
                    <a:pt x="151" y="473"/>
                    <a:pt x="200" y="503"/>
                    <a:pt x="219" y="517"/>
                  </a:cubicBezTo>
                  <a:cubicBezTo>
                    <a:pt x="231" y="525"/>
                    <a:pt x="255" y="542"/>
                    <a:pt x="281" y="560"/>
                  </a:cubicBezTo>
                  <a:cubicBezTo>
                    <a:pt x="298" y="534"/>
                    <a:pt x="315" y="510"/>
                    <a:pt x="324" y="498"/>
                  </a:cubicBezTo>
                  <a:cubicBezTo>
                    <a:pt x="337" y="479"/>
                    <a:pt x="367" y="430"/>
                    <a:pt x="405" y="491"/>
                  </a:cubicBezTo>
                  <a:cubicBezTo>
                    <a:pt x="451" y="564"/>
                    <a:pt x="506" y="547"/>
                    <a:pt x="523" y="499"/>
                  </a:cubicBezTo>
                  <a:cubicBezTo>
                    <a:pt x="550" y="426"/>
                    <a:pt x="508" y="414"/>
                    <a:pt x="466" y="400"/>
                  </a:cubicBezTo>
                  <a:cubicBezTo>
                    <a:pt x="428" y="387"/>
                    <a:pt x="466" y="339"/>
                    <a:pt x="529" y="299"/>
                  </a:cubicBezTo>
                  <a:cubicBezTo>
                    <a:pt x="539" y="292"/>
                    <a:pt x="549" y="286"/>
                    <a:pt x="559" y="280"/>
                  </a:cubicBezTo>
                  <a:cubicBezTo>
                    <a:pt x="534" y="263"/>
                    <a:pt x="510" y="246"/>
                    <a:pt x="499" y="238"/>
                  </a:cubicBezTo>
                  <a:cubicBezTo>
                    <a:pt x="480" y="224"/>
                    <a:pt x="430" y="194"/>
                    <a:pt x="491" y="156"/>
                  </a:cubicBezTo>
                  <a:cubicBezTo>
                    <a:pt x="565" y="110"/>
                    <a:pt x="547" y="56"/>
                    <a:pt x="499" y="38"/>
                  </a:cubicBezTo>
                  <a:cubicBezTo>
                    <a:pt x="426" y="12"/>
                    <a:pt x="414" y="53"/>
                    <a:pt x="400" y="96"/>
                  </a:cubicBezTo>
                  <a:cubicBezTo>
                    <a:pt x="388" y="133"/>
                    <a:pt x="339" y="95"/>
                    <a:pt x="299" y="33"/>
                  </a:cubicBezTo>
                  <a:cubicBezTo>
                    <a:pt x="292" y="21"/>
                    <a:pt x="285" y="10"/>
                    <a:pt x="279" y="0"/>
                  </a:cubicBezTo>
                  <a:cubicBezTo>
                    <a:pt x="269" y="6"/>
                    <a:pt x="259" y="12"/>
                    <a:pt x="248" y="19"/>
                  </a:cubicBezTo>
                  <a:cubicBezTo>
                    <a:pt x="186" y="59"/>
                    <a:pt x="148" y="107"/>
                    <a:pt x="185" y="120"/>
                  </a:cubicBezTo>
                  <a:cubicBezTo>
                    <a:pt x="228" y="133"/>
                    <a:pt x="269" y="145"/>
                    <a:pt x="243" y="218"/>
                  </a:cubicBezTo>
                  <a:cubicBezTo>
                    <a:pt x="225" y="266"/>
                    <a:pt x="171" y="284"/>
                    <a:pt x="125" y="210"/>
                  </a:cubicBezTo>
                  <a:cubicBezTo>
                    <a:pt x="87" y="150"/>
                    <a:pt x="57" y="199"/>
                    <a:pt x="43" y="218"/>
                  </a:cubicBezTo>
                  <a:cubicBezTo>
                    <a:pt x="35" y="230"/>
                    <a:pt x="18" y="254"/>
                    <a:pt x="0" y="280"/>
                  </a:cubicBezTo>
                  <a:cubicBezTo>
                    <a:pt x="7" y="290"/>
                    <a:pt x="13" y="301"/>
                    <a:pt x="20" y="312"/>
                  </a:cubicBezTo>
                  <a:cubicBezTo>
                    <a:pt x="60" y="374"/>
                    <a:pt x="109" y="413"/>
                    <a:pt x="121" y="375"/>
                  </a:cubicBezTo>
                  <a:close/>
                </a:path>
              </a:pathLst>
            </a:custGeom>
            <a:solidFill>
              <a:schemeClr val="accent6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7">
              <a:extLst>
                <a:ext uri="{FF2B5EF4-FFF2-40B4-BE49-F238E27FC236}">
                  <a16:creationId xmlns:a16="http://schemas.microsoft.com/office/drawing/2014/main" xmlns="" id="{592C63B7-61A5-4EAA-87EF-B0AB71100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3619" y="2382044"/>
              <a:ext cx="2103437" cy="2124075"/>
            </a:xfrm>
            <a:custGeom>
              <a:avLst/>
              <a:gdLst>
                <a:gd name="T0" fmla="*/ 523 w 557"/>
                <a:gd name="T1" fmla="*/ 298 h 563"/>
                <a:gd name="T2" fmla="*/ 557 w 557"/>
                <a:gd name="T3" fmla="*/ 276 h 563"/>
                <a:gd name="T4" fmla="*/ 517 w 557"/>
                <a:gd name="T5" fmla="*/ 217 h 563"/>
                <a:gd name="T6" fmla="*/ 428 w 557"/>
                <a:gd name="T7" fmla="*/ 207 h 563"/>
                <a:gd name="T8" fmla="*/ 312 w 557"/>
                <a:gd name="T9" fmla="*/ 218 h 563"/>
                <a:gd name="T10" fmla="*/ 350 w 557"/>
                <a:gd name="T11" fmla="*/ 120 h 563"/>
                <a:gd name="T12" fmla="*/ 326 w 557"/>
                <a:gd name="T13" fmla="*/ 31 h 563"/>
                <a:gd name="T14" fmla="*/ 278 w 557"/>
                <a:gd name="T15" fmla="*/ 0 h 563"/>
                <a:gd name="T16" fmla="*/ 248 w 557"/>
                <a:gd name="T17" fmla="*/ 19 h 563"/>
                <a:gd name="T18" fmla="*/ 185 w 557"/>
                <a:gd name="T19" fmla="*/ 120 h 563"/>
                <a:gd name="T20" fmla="*/ 242 w 557"/>
                <a:gd name="T21" fmla="*/ 219 h 563"/>
                <a:gd name="T22" fmla="*/ 124 w 557"/>
                <a:gd name="T23" fmla="*/ 211 h 563"/>
                <a:gd name="T24" fmla="*/ 43 w 557"/>
                <a:gd name="T25" fmla="*/ 218 h 563"/>
                <a:gd name="T26" fmla="*/ 0 w 557"/>
                <a:gd name="T27" fmla="*/ 280 h 563"/>
                <a:gd name="T28" fmla="*/ 46 w 557"/>
                <a:gd name="T29" fmla="*/ 310 h 563"/>
                <a:gd name="T30" fmla="*/ 71 w 557"/>
                <a:gd name="T31" fmla="*/ 399 h 563"/>
                <a:gd name="T32" fmla="*/ 33 w 557"/>
                <a:gd name="T33" fmla="*/ 498 h 563"/>
                <a:gd name="T34" fmla="*/ 149 w 557"/>
                <a:gd name="T35" fmla="*/ 487 h 563"/>
                <a:gd name="T36" fmla="*/ 238 w 557"/>
                <a:gd name="T37" fmla="*/ 496 h 563"/>
                <a:gd name="T38" fmla="*/ 278 w 557"/>
                <a:gd name="T39" fmla="*/ 555 h 563"/>
                <a:gd name="T40" fmla="*/ 318 w 557"/>
                <a:gd name="T41" fmla="*/ 497 h 563"/>
                <a:gd name="T42" fmla="*/ 400 w 557"/>
                <a:gd name="T43" fmla="*/ 489 h 563"/>
                <a:gd name="T44" fmla="*/ 518 w 557"/>
                <a:gd name="T45" fmla="*/ 497 h 563"/>
                <a:gd name="T46" fmla="*/ 460 w 557"/>
                <a:gd name="T47" fmla="*/ 398 h 563"/>
                <a:gd name="T48" fmla="*/ 523 w 557"/>
                <a:gd name="T49" fmla="*/ 298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7" h="563">
                  <a:moveTo>
                    <a:pt x="523" y="298"/>
                  </a:moveTo>
                  <a:cubicBezTo>
                    <a:pt x="535" y="290"/>
                    <a:pt x="546" y="283"/>
                    <a:pt x="557" y="276"/>
                  </a:cubicBezTo>
                  <a:cubicBezTo>
                    <a:pt x="546" y="259"/>
                    <a:pt x="532" y="239"/>
                    <a:pt x="517" y="217"/>
                  </a:cubicBezTo>
                  <a:cubicBezTo>
                    <a:pt x="469" y="148"/>
                    <a:pt x="444" y="154"/>
                    <a:pt x="428" y="207"/>
                  </a:cubicBezTo>
                  <a:cubicBezTo>
                    <a:pt x="412" y="260"/>
                    <a:pt x="342" y="257"/>
                    <a:pt x="312" y="218"/>
                  </a:cubicBezTo>
                  <a:cubicBezTo>
                    <a:pt x="281" y="180"/>
                    <a:pt x="303" y="157"/>
                    <a:pt x="350" y="120"/>
                  </a:cubicBezTo>
                  <a:cubicBezTo>
                    <a:pt x="398" y="84"/>
                    <a:pt x="362" y="53"/>
                    <a:pt x="326" y="31"/>
                  </a:cubicBezTo>
                  <a:cubicBezTo>
                    <a:pt x="311" y="22"/>
                    <a:pt x="295" y="11"/>
                    <a:pt x="278" y="0"/>
                  </a:cubicBezTo>
                  <a:cubicBezTo>
                    <a:pt x="268" y="6"/>
                    <a:pt x="258" y="12"/>
                    <a:pt x="248" y="19"/>
                  </a:cubicBezTo>
                  <a:cubicBezTo>
                    <a:pt x="185" y="59"/>
                    <a:pt x="147" y="107"/>
                    <a:pt x="185" y="120"/>
                  </a:cubicBezTo>
                  <a:cubicBezTo>
                    <a:pt x="227" y="134"/>
                    <a:pt x="269" y="146"/>
                    <a:pt x="242" y="219"/>
                  </a:cubicBezTo>
                  <a:cubicBezTo>
                    <a:pt x="225" y="267"/>
                    <a:pt x="170" y="284"/>
                    <a:pt x="124" y="211"/>
                  </a:cubicBezTo>
                  <a:cubicBezTo>
                    <a:pt x="86" y="150"/>
                    <a:pt x="56" y="199"/>
                    <a:pt x="43" y="218"/>
                  </a:cubicBezTo>
                  <a:cubicBezTo>
                    <a:pt x="34" y="230"/>
                    <a:pt x="17" y="254"/>
                    <a:pt x="0" y="280"/>
                  </a:cubicBezTo>
                  <a:cubicBezTo>
                    <a:pt x="16" y="290"/>
                    <a:pt x="32" y="301"/>
                    <a:pt x="46" y="310"/>
                  </a:cubicBezTo>
                  <a:cubicBezTo>
                    <a:pt x="83" y="333"/>
                    <a:pt x="118" y="363"/>
                    <a:pt x="71" y="399"/>
                  </a:cubicBezTo>
                  <a:cubicBezTo>
                    <a:pt x="24" y="436"/>
                    <a:pt x="2" y="459"/>
                    <a:pt x="33" y="498"/>
                  </a:cubicBezTo>
                  <a:cubicBezTo>
                    <a:pt x="63" y="536"/>
                    <a:pt x="133" y="540"/>
                    <a:pt x="149" y="487"/>
                  </a:cubicBezTo>
                  <a:cubicBezTo>
                    <a:pt x="165" y="434"/>
                    <a:pt x="189" y="427"/>
                    <a:pt x="238" y="496"/>
                  </a:cubicBezTo>
                  <a:cubicBezTo>
                    <a:pt x="253" y="518"/>
                    <a:pt x="266" y="538"/>
                    <a:pt x="278" y="555"/>
                  </a:cubicBezTo>
                  <a:cubicBezTo>
                    <a:pt x="294" y="531"/>
                    <a:pt x="310" y="508"/>
                    <a:pt x="318" y="497"/>
                  </a:cubicBezTo>
                  <a:cubicBezTo>
                    <a:pt x="332" y="478"/>
                    <a:pt x="362" y="429"/>
                    <a:pt x="400" y="489"/>
                  </a:cubicBezTo>
                  <a:cubicBezTo>
                    <a:pt x="446" y="563"/>
                    <a:pt x="500" y="545"/>
                    <a:pt x="518" y="497"/>
                  </a:cubicBezTo>
                  <a:cubicBezTo>
                    <a:pt x="544" y="424"/>
                    <a:pt x="503" y="412"/>
                    <a:pt x="460" y="398"/>
                  </a:cubicBezTo>
                  <a:cubicBezTo>
                    <a:pt x="422" y="386"/>
                    <a:pt x="461" y="338"/>
                    <a:pt x="523" y="298"/>
                  </a:cubicBezTo>
                  <a:close/>
                </a:path>
              </a:pathLst>
            </a:custGeom>
            <a:solidFill>
              <a:schemeClr val="accent3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8">
              <a:extLst>
                <a:ext uri="{FF2B5EF4-FFF2-40B4-BE49-F238E27FC236}">
                  <a16:creationId xmlns:a16="http://schemas.microsoft.com/office/drawing/2014/main" xmlns="" id="{3AF103FB-7A58-47F7-A3E9-D2E09E8BB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219" y="3439319"/>
              <a:ext cx="2090737" cy="2093912"/>
            </a:xfrm>
            <a:custGeom>
              <a:avLst/>
              <a:gdLst>
                <a:gd name="T0" fmla="*/ 425 w 554"/>
                <a:gd name="T1" fmla="*/ 207 h 555"/>
                <a:gd name="T2" fmla="*/ 309 w 554"/>
                <a:gd name="T3" fmla="*/ 218 h 555"/>
                <a:gd name="T4" fmla="*/ 347 w 554"/>
                <a:gd name="T5" fmla="*/ 119 h 555"/>
                <a:gd name="T6" fmla="*/ 322 w 554"/>
                <a:gd name="T7" fmla="*/ 30 h 555"/>
                <a:gd name="T8" fmla="*/ 276 w 554"/>
                <a:gd name="T9" fmla="*/ 0 h 555"/>
                <a:gd name="T10" fmla="*/ 245 w 554"/>
                <a:gd name="T11" fmla="*/ 46 h 555"/>
                <a:gd name="T12" fmla="*/ 156 w 554"/>
                <a:gd name="T13" fmla="*/ 71 h 555"/>
                <a:gd name="T14" fmla="*/ 58 w 554"/>
                <a:gd name="T15" fmla="*/ 32 h 555"/>
                <a:gd name="T16" fmla="*/ 69 w 554"/>
                <a:gd name="T17" fmla="*/ 149 h 555"/>
                <a:gd name="T18" fmla="*/ 59 w 554"/>
                <a:gd name="T19" fmla="*/ 237 h 555"/>
                <a:gd name="T20" fmla="*/ 0 w 554"/>
                <a:gd name="T21" fmla="*/ 278 h 555"/>
                <a:gd name="T22" fmla="*/ 45 w 554"/>
                <a:gd name="T23" fmla="*/ 307 h 555"/>
                <a:gd name="T24" fmla="*/ 70 w 554"/>
                <a:gd name="T25" fmla="*/ 396 h 555"/>
                <a:gd name="T26" fmla="*/ 32 w 554"/>
                <a:gd name="T27" fmla="*/ 495 h 555"/>
                <a:gd name="T28" fmla="*/ 148 w 554"/>
                <a:gd name="T29" fmla="*/ 484 h 555"/>
                <a:gd name="T30" fmla="*/ 237 w 554"/>
                <a:gd name="T31" fmla="*/ 493 h 555"/>
                <a:gd name="T32" fmla="*/ 279 w 554"/>
                <a:gd name="T33" fmla="*/ 555 h 555"/>
                <a:gd name="T34" fmla="*/ 335 w 554"/>
                <a:gd name="T35" fmla="*/ 516 h 555"/>
                <a:gd name="T36" fmla="*/ 344 w 554"/>
                <a:gd name="T37" fmla="*/ 427 h 555"/>
                <a:gd name="T38" fmla="*/ 333 w 554"/>
                <a:gd name="T39" fmla="*/ 311 h 555"/>
                <a:gd name="T40" fmla="*/ 432 w 554"/>
                <a:gd name="T41" fmla="*/ 350 h 555"/>
                <a:gd name="T42" fmla="*/ 521 w 554"/>
                <a:gd name="T43" fmla="*/ 325 h 555"/>
                <a:gd name="T44" fmla="*/ 554 w 554"/>
                <a:gd name="T45" fmla="*/ 275 h 555"/>
                <a:gd name="T46" fmla="*/ 514 w 554"/>
                <a:gd name="T47" fmla="*/ 216 h 555"/>
                <a:gd name="T48" fmla="*/ 425 w 554"/>
                <a:gd name="T49" fmla="*/ 207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4" h="555">
                  <a:moveTo>
                    <a:pt x="425" y="207"/>
                  </a:moveTo>
                  <a:cubicBezTo>
                    <a:pt x="409" y="260"/>
                    <a:pt x="339" y="256"/>
                    <a:pt x="309" y="218"/>
                  </a:cubicBezTo>
                  <a:cubicBezTo>
                    <a:pt x="278" y="179"/>
                    <a:pt x="300" y="156"/>
                    <a:pt x="347" y="119"/>
                  </a:cubicBezTo>
                  <a:cubicBezTo>
                    <a:pt x="394" y="83"/>
                    <a:pt x="359" y="53"/>
                    <a:pt x="322" y="30"/>
                  </a:cubicBezTo>
                  <a:cubicBezTo>
                    <a:pt x="308" y="21"/>
                    <a:pt x="292" y="10"/>
                    <a:pt x="276" y="0"/>
                  </a:cubicBezTo>
                  <a:cubicBezTo>
                    <a:pt x="265" y="16"/>
                    <a:pt x="254" y="32"/>
                    <a:pt x="245" y="46"/>
                  </a:cubicBezTo>
                  <a:cubicBezTo>
                    <a:pt x="223" y="83"/>
                    <a:pt x="192" y="118"/>
                    <a:pt x="156" y="71"/>
                  </a:cubicBezTo>
                  <a:cubicBezTo>
                    <a:pt x="120" y="24"/>
                    <a:pt x="96" y="2"/>
                    <a:pt x="58" y="32"/>
                  </a:cubicBezTo>
                  <a:cubicBezTo>
                    <a:pt x="19" y="63"/>
                    <a:pt x="16" y="133"/>
                    <a:pt x="69" y="149"/>
                  </a:cubicBezTo>
                  <a:cubicBezTo>
                    <a:pt x="122" y="165"/>
                    <a:pt x="129" y="189"/>
                    <a:pt x="59" y="237"/>
                  </a:cubicBezTo>
                  <a:cubicBezTo>
                    <a:pt x="37" y="253"/>
                    <a:pt x="17" y="266"/>
                    <a:pt x="0" y="278"/>
                  </a:cubicBezTo>
                  <a:cubicBezTo>
                    <a:pt x="16" y="288"/>
                    <a:pt x="32" y="299"/>
                    <a:pt x="45" y="307"/>
                  </a:cubicBezTo>
                  <a:cubicBezTo>
                    <a:pt x="82" y="330"/>
                    <a:pt x="117" y="360"/>
                    <a:pt x="70" y="396"/>
                  </a:cubicBezTo>
                  <a:cubicBezTo>
                    <a:pt x="23" y="433"/>
                    <a:pt x="1" y="456"/>
                    <a:pt x="32" y="495"/>
                  </a:cubicBezTo>
                  <a:cubicBezTo>
                    <a:pt x="62" y="533"/>
                    <a:pt x="132" y="537"/>
                    <a:pt x="148" y="484"/>
                  </a:cubicBezTo>
                  <a:cubicBezTo>
                    <a:pt x="164" y="431"/>
                    <a:pt x="189" y="424"/>
                    <a:pt x="237" y="493"/>
                  </a:cubicBezTo>
                  <a:cubicBezTo>
                    <a:pt x="253" y="516"/>
                    <a:pt x="267" y="537"/>
                    <a:pt x="279" y="555"/>
                  </a:cubicBezTo>
                  <a:cubicBezTo>
                    <a:pt x="295" y="544"/>
                    <a:pt x="314" y="531"/>
                    <a:pt x="335" y="516"/>
                  </a:cubicBezTo>
                  <a:cubicBezTo>
                    <a:pt x="404" y="468"/>
                    <a:pt x="397" y="443"/>
                    <a:pt x="344" y="427"/>
                  </a:cubicBezTo>
                  <a:cubicBezTo>
                    <a:pt x="291" y="411"/>
                    <a:pt x="295" y="342"/>
                    <a:pt x="333" y="311"/>
                  </a:cubicBezTo>
                  <a:cubicBezTo>
                    <a:pt x="372" y="281"/>
                    <a:pt x="395" y="302"/>
                    <a:pt x="432" y="350"/>
                  </a:cubicBezTo>
                  <a:cubicBezTo>
                    <a:pt x="468" y="397"/>
                    <a:pt x="499" y="361"/>
                    <a:pt x="521" y="325"/>
                  </a:cubicBezTo>
                  <a:cubicBezTo>
                    <a:pt x="530" y="310"/>
                    <a:pt x="542" y="292"/>
                    <a:pt x="554" y="275"/>
                  </a:cubicBezTo>
                  <a:cubicBezTo>
                    <a:pt x="542" y="258"/>
                    <a:pt x="529" y="238"/>
                    <a:pt x="514" y="216"/>
                  </a:cubicBezTo>
                  <a:cubicBezTo>
                    <a:pt x="465" y="147"/>
                    <a:pt x="441" y="154"/>
                    <a:pt x="425" y="207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6" name="Freeform 32">
            <a:extLst>
              <a:ext uri="{FF2B5EF4-FFF2-40B4-BE49-F238E27FC236}">
                <a16:creationId xmlns:a16="http://schemas.microsoft.com/office/drawing/2014/main" xmlns="" id="{1145D5D5-B377-48E4-84DB-3088DB7D650F}"/>
              </a:ext>
            </a:extLst>
          </p:cNvPr>
          <p:cNvSpPr>
            <a:spLocks noEditPoints="1"/>
          </p:cNvSpPr>
          <p:nvPr/>
        </p:nvSpPr>
        <p:spPr bwMode="auto">
          <a:xfrm>
            <a:off x="5566349" y="4672635"/>
            <a:ext cx="469777" cy="391710"/>
          </a:xfrm>
          <a:custGeom>
            <a:avLst/>
            <a:gdLst>
              <a:gd name="T0" fmla="*/ 3061 w 4766"/>
              <a:gd name="T1" fmla="*/ 2218 h 3974"/>
              <a:gd name="T2" fmla="*/ 3455 w 4766"/>
              <a:gd name="T3" fmla="*/ 2539 h 3974"/>
              <a:gd name="T4" fmla="*/ 3609 w 4766"/>
              <a:gd name="T5" fmla="*/ 3035 h 3974"/>
              <a:gd name="T6" fmla="*/ 3511 w 4766"/>
              <a:gd name="T7" fmla="*/ 3797 h 3974"/>
              <a:gd name="T8" fmla="*/ 3231 w 4766"/>
              <a:gd name="T9" fmla="*/ 3888 h 3974"/>
              <a:gd name="T10" fmla="*/ 2716 w 4766"/>
              <a:gd name="T11" fmla="*/ 3967 h 3974"/>
              <a:gd name="T12" fmla="*/ 2057 w 4766"/>
              <a:gd name="T13" fmla="*/ 3948 h 3974"/>
              <a:gd name="T14" fmla="*/ 1278 w 4766"/>
              <a:gd name="T15" fmla="*/ 3780 h 3974"/>
              <a:gd name="T16" fmla="*/ 1266 w 4766"/>
              <a:gd name="T17" fmla="*/ 2771 h 3974"/>
              <a:gd name="T18" fmla="*/ 1552 w 4766"/>
              <a:gd name="T19" fmla="*/ 2350 h 3974"/>
              <a:gd name="T20" fmla="*/ 2029 w 4766"/>
              <a:gd name="T21" fmla="*/ 2153 h 3974"/>
              <a:gd name="T22" fmla="*/ 4136 w 4766"/>
              <a:gd name="T23" fmla="*/ 1472 h 3974"/>
              <a:gd name="T24" fmla="*/ 4561 w 4766"/>
              <a:gd name="T25" fmla="*/ 1755 h 3974"/>
              <a:gd name="T26" fmla="*/ 4760 w 4766"/>
              <a:gd name="T27" fmla="*/ 2228 h 3974"/>
              <a:gd name="T28" fmla="*/ 4691 w 4766"/>
              <a:gd name="T29" fmla="*/ 3073 h 3974"/>
              <a:gd name="T30" fmla="*/ 4454 w 4766"/>
              <a:gd name="T31" fmla="*/ 3155 h 3974"/>
              <a:gd name="T32" fmla="*/ 3982 w 4766"/>
              <a:gd name="T33" fmla="*/ 3243 h 3974"/>
              <a:gd name="T34" fmla="*/ 3739 w 4766"/>
              <a:gd name="T35" fmla="*/ 2761 h 3974"/>
              <a:gd name="T36" fmla="*/ 3473 w 4766"/>
              <a:gd name="T37" fmla="*/ 2301 h 3974"/>
              <a:gd name="T38" fmla="*/ 3016 w 4766"/>
              <a:gd name="T39" fmla="*/ 2028 h 3974"/>
              <a:gd name="T40" fmla="*/ 3261 w 4766"/>
              <a:gd name="T41" fmla="*/ 1603 h 3974"/>
              <a:gd name="T42" fmla="*/ 1561 w 4766"/>
              <a:gd name="T43" fmla="*/ 1521 h 3974"/>
              <a:gd name="T44" fmla="*/ 1763 w 4766"/>
              <a:gd name="T45" fmla="*/ 1968 h 3974"/>
              <a:gd name="T46" fmla="*/ 1427 w 4766"/>
              <a:gd name="T47" fmla="*/ 2240 h 3974"/>
              <a:gd name="T48" fmla="*/ 1124 w 4766"/>
              <a:gd name="T49" fmla="*/ 2674 h 3974"/>
              <a:gd name="T50" fmla="*/ 947 w 4766"/>
              <a:gd name="T51" fmla="*/ 3244 h 3974"/>
              <a:gd name="T52" fmla="*/ 192 w 4766"/>
              <a:gd name="T53" fmla="*/ 3106 h 3974"/>
              <a:gd name="T54" fmla="*/ 18 w 4766"/>
              <a:gd name="T55" fmla="*/ 2141 h 3974"/>
              <a:gd name="T56" fmla="*/ 262 w 4766"/>
              <a:gd name="T57" fmla="*/ 1693 h 3974"/>
              <a:gd name="T58" fmla="*/ 714 w 4766"/>
              <a:gd name="T59" fmla="*/ 1450 h 3974"/>
              <a:gd name="T60" fmla="*/ 2638 w 4766"/>
              <a:gd name="T61" fmla="*/ 751 h 3974"/>
              <a:gd name="T62" fmla="*/ 2981 w 4766"/>
              <a:gd name="T63" fmla="*/ 999 h 3974"/>
              <a:gd name="T64" fmla="*/ 3117 w 4766"/>
              <a:gd name="T65" fmla="*/ 1408 h 3974"/>
              <a:gd name="T66" fmla="*/ 2981 w 4766"/>
              <a:gd name="T67" fmla="*/ 1816 h 3974"/>
              <a:gd name="T68" fmla="*/ 2638 w 4766"/>
              <a:gd name="T69" fmla="*/ 2066 h 3974"/>
              <a:gd name="T70" fmla="*/ 2196 w 4766"/>
              <a:gd name="T71" fmla="*/ 2066 h 3974"/>
              <a:gd name="T72" fmla="*/ 1854 w 4766"/>
              <a:gd name="T73" fmla="*/ 1817 h 3974"/>
              <a:gd name="T74" fmla="*/ 1719 w 4766"/>
              <a:gd name="T75" fmla="*/ 1408 h 3974"/>
              <a:gd name="T76" fmla="*/ 1854 w 4766"/>
              <a:gd name="T77" fmla="*/ 999 h 3974"/>
              <a:gd name="T78" fmla="*/ 2196 w 4766"/>
              <a:gd name="T79" fmla="*/ 751 h 3974"/>
              <a:gd name="T80" fmla="*/ 3723 w 4766"/>
              <a:gd name="T81" fmla="*/ 16 h 3974"/>
              <a:gd name="T82" fmla="*/ 4092 w 4766"/>
              <a:gd name="T83" fmla="*/ 228 h 3974"/>
              <a:gd name="T84" fmla="*/ 4268 w 4766"/>
              <a:gd name="T85" fmla="*/ 617 h 3974"/>
              <a:gd name="T86" fmla="*/ 4177 w 4766"/>
              <a:gd name="T87" fmla="*/ 1042 h 3974"/>
              <a:gd name="T88" fmla="*/ 3862 w 4766"/>
              <a:gd name="T89" fmla="*/ 1324 h 3974"/>
              <a:gd name="T90" fmla="*/ 3420 w 4766"/>
              <a:gd name="T91" fmla="*/ 1367 h 3974"/>
              <a:gd name="T92" fmla="*/ 3187 w 4766"/>
              <a:gd name="T93" fmla="*/ 1018 h 3974"/>
              <a:gd name="T94" fmla="*/ 2875 w 4766"/>
              <a:gd name="T95" fmla="*/ 682 h 3974"/>
              <a:gd name="T96" fmla="*/ 3032 w 4766"/>
              <a:gd name="T97" fmla="*/ 254 h 3974"/>
              <a:gd name="T98" fmla="*/ 3414 w 4766"/>
              <a:gd name="T99" fmla="*/ 18 h 3974"/>
              <a:gd name="T100" fmla="*/ 1413 w 4766"/>
              <a:gd name="T101" fmla="*/ 35 h 3974"/>
              <a:gd name="T102" fmla="*/ 1755 w 4766"/>
              <a:gd name="T103" fmla="*/ 283 h 3974"/>
              <a:gd name="T104" fmla="*/ 1890 w 4766"/>
              <a:gd name="T105" fmla="*/ 693 h 3974"/>
              <a:gd name="T106" fmla="*/ 1675 w 4766"/>
              <a:gd name="T107" fmla="*/ 971 h 3974"/>
              <a:gd name="T108" fmla="*/ 1449 w 4766"/>
              <a:gd name="T109" fmla="*/ 1336 h 3974"/>
              <a:gd name="T110" fmla="*/ 1041 w 4766"/>
              <a:gd name="T111" fmla="*/ 1369 h 3974"/>
              <a:gd name="T112" fmla="*/ 672 w 4766"/>
              <a:gd name="T113" fmla="*/ 1157 h 3974"/>
              <a:gd name="T114" fmla="*/ 496 w 4766"/>
              <a:gd name="T115" fmla="*/ 768 h 3974"/>
              <a:gd name="T116" fmla="*/ 589 w 4766"/>
              <a:gd name="T117" fmla="*/ 343 h 3974"/>
              <a:gd name="T118" fmla="*/ 903 w 4766"/>
              <a:gd name="T119" fmla="*/ 61 h 3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66" h="3974">
                <a:moveTo>
                  <a:pt x="2121" y="2147"/>
                </a:moveTo>
                <a:lnTo>
                  <a:pt x="2714" y="2147"/>
                </a:lnTo>
                <a:lnTo>
                  <a:pt x="2805" y="2153"/>
                </a:lnTo>
                <a:lnTo>
                  <a:pt x="2894" y="2166"/>
                </a:lnTo>
                <a:lnTo>
                  <a:pt x="2979" y="2187"/>
                </a:lnTo>
                <a:lnTo>
                  <a:pt x="3061" y="2218"/>
                </a:lnTo>
                <a:lnTo>
                  <a:pt x="3140" y="2254"/>
                </a:lnTo>
                <a:lnTo>
                  <a:pt x="3214" y="2299"/>
                </a:lnTo>
                <a:lnTo>
                  <a:pt x="3282" y="2350"/>
                </a:lnTo>
                <a:lnTo>
                  <a:pt x="3347" y="2408"/>
                </a:lnTo>
                <a:lnTo>
                  <a:pt x="3404" y="2470"/>
                </a:lnTo>
                <a:lnTo>
                  <a:pt x="3455" y="2539"/>
                </a:lnTo>
                <a:lnTo>
                  <a:pt x="3501" y="2613"/>
                </a:lnTo>
                <a:lnTo>
                  <a:pt x="3539" y="2690"/>
                </a:lnTo>
                <a:lnTo>
                  <a:pt x="3568" y="2771"/>
                </a:lnTo>
                <a:lnTo>
                  <a:pt x="3590" y="2856"/>
                </a:lnTo>
                <a:lnTo>
                  <a:pt x="3605" y="2944"/>
                </a:lnTo>
                <a:lnTo>
                  <a:pt x="3609" y="3035"/>
                </a:lnTo>
                <a:lnTo>
                  <a:pt x="3609" y="3753"/>
                </a:lnTo>
                <a:lnTo>
                  <a:pt x="3603" y="3753"/>
                </a:lnTo>
                <a:lnTo>
                  <a:pt x="3558" y="3777"/>
                </a:lnTo>
                <a:lnTo>
                  <a:pt x="3549" y="3781"/>
                </a:lnTo>
                <a:lnTo>
                  <a:pt x="3534" y="3788"/>
                </a:lnTo>
                <a:lnTo>
                  <a:pt x="3511" y="3797"/>
                </a:lnTo>
                <a:lnTo>
                  <a:pt x="3482" y="3810"/>
                </a:lnTo>
                <a:lnTo>
                  <a:pt x="3445" y="3823"/>
                </a:lnTo>
                <a:lnTo>
                  <a:pt x="3403" y="3839"/>
                </a:lnTo>
                <a:lnTo>
                  <a:pt x="3351" y="3855"/>
                </a:lnTo>
                <a:lnTo>
                  <a:pt x="3294" y="3871"/>
                </a:lnTo>
                <a:lnTo>
                  <a:pt x="3231" y="3888"/>
                </a:lnTo>
                <a:lnTo>
                  <a:pt x="3161" y="3906"/>
                </a:lnTo>
                <a:lnTo>
                  <a:pt x="3083" y="3920"/>
                </a:lnTo>
                <a:lnTo>
                  <a:pt x="3001" y="3935"/>
                </a:lnTo>
                <a:lnTo>
                  <a:pt x="2912" y="3948"/>
                </a:lnTo>
                <a:lnTo>
                  <a:pt x="2817" y="3959"/>
                </a:lnTo>
                <a:lnTo>
                  <a:pt x="2716" y="3967"/>
                </a:lnTo>
                <a:lnTo>
                  <a:pt x="2608" y="3973"/>
                </a:lnTo>
                <a:lnTo>
                  <a:pt x="2495" y="3974"/>
                </a:lnTo>
                <a:lnTo>
                  <a:pt x="2391" y="3973"/>
                </a:lnTo>
                <a:lnTo>
                  <a:pt x="2284" y="3968"/>
                </a:lnTo>
                <a:lnTo>
                  <a:pt x="2173" y="3959"/>
                </a:lnTo>
                <a:lnTo>
                  <a:pt x="2057" y="3948"/>
                </a:lnTo>
                <a:lnTo>
                  <a:pt x="1937" y="3932"/>
                </a:lnTo>
                <a:lnTo>
                  <a:pt x="1813" y="3912"/>
                </a:lnTo>
                <a:lnTo>
                  <a:pt x="1685" y="3887"/>
                </a:lnTo>
                <a:lnTo>
                  <a:pt x="1553" y="3856"/>
                </a:lnTo>
                <a:lnTo>
                  <a:pt x="1417" y="3822"/>
                </a:lnTo>
                <a:lnTo>
                  <a:pt x="1278" y="3780"/>
                </a:lnTo>
                <a:lnTo>
                  <a:pt x="1228" y="3765"/>
                </a:lnTo>
                <a:lnTo>
                  <a:pt x="1225" y="3753"/>
                </a:lnTo>
                <a:lnTo>
                  <a:pt x="1225" y="3035"/>
                </a:lnTo>
                <a:lnTo>
                  <a:pt x="1231" y="2944"/>
                </a:lnTo>
                <a:lnTo>
                  <a:pt x="1244" y="2856"/>
                </a:lnTo>
                <a:lnTo>
                  <a:pt x="1266" y="2771"/>
                </a:lnTo>
                <a:lnTo>
                  <a:pt x="1297" y="2690"/>
                </a:lnTo>
                <a:lnTo>
                  <a:pt x="1334" y="2613"/>
                </a:lnTo>
                <a:lnTo>
                  <a:pt x="1379" y="2539"/>
                </a:lnTo>
                <a:lnTo>
                  <a:pt x="1430" y="2470"/>
                </a:lnTo>
                <a:lnTo>
                  <a:pt x="1489" y="2408"/>
                </a:lnTo>
                <a:lnTo>
                  <a:pt x="1552" y="2350"/>
                </a:lnTo>
                <a:lnTo>
                  <a:pt x="1621" y="2299"/>
                </a:lnTo>
                <a:lnTo>
                  <a:pt x="1695" y="2254"/>
                </a:lnTo>
                <a:lnTo>
                  <a:pt x="1773" y="2218"/>
                </a:lnTo>
                <a:lnTo>
                  <a:pt x="1855" y="2187"/>
                </a:lnTo>
                <a:lnTo>
                  <a:pt x="1941" y="2166"/>
                </a:lnTo>
                <a:lnTo>
                  <a:pt x="2029" y="2153"/>
                </a:lnTo>
                <a:lnTo>
                  <a:pt x="2121" y="2147"/>
                </a:lnTo>
                <a:close/>
                <a:moveTo>
                  <a:pt x="3282" y="1433"/>
                </a:moveTo>
                <a:lnTo>
                  <a:pt x="3870" y="1433"/>
                </a:lnTo>
                <a:lnTo>
                  <a:pt x="3962" y="1437"/>
                </a:lnTo>
                <a:lnTo>
                  <a:pt x="4050" y="1450"/>
                </a:lnTo>
                <a:lnTo>
                  <a:pt x="4136" y="1472"/>
                </a:lnTo>
                <a:lnTo>
                  <a:pt x="4218" y="1502"/>
                </a:lnTo>
                <a:lnTo>
                  <a:pt x="4296" y="1540"/>
                </a:lnTo>
                <a:lnTo>
                  <a:pt x="4370" y="1584"/>
                </a:lnTo>
                <a:lnTo>
                  <a:pt x="4439" y="1635"/>
                </a:lnTo>
                <a:lnTo>
                  <a:pt x="4502" y="1693"/>
                </a:lnTo>
                <a:lnTo>
                  <a:pt x="4561" y="1755"/>
                </a:lnTo>
                <a:lnTo>
                  <a:pt x="4612" y="1823"/>
                </a:lnTo>
                <a:lnTo>
                  <a:pt x="4657" y="1897"/>
                </a:lnTo>
                <a:lnTo>
                  <a:pt x="4694" y="1974"/>
                </a:lnTo>
                <a:lnTo>
                  <a:pt x="4725" y="2055"/>
                </a:lnTo>
                <a:lnTo>
                  <a:pt x="4747" y="2141"/>
                </a:lnTo>
                <a:lnTo>
                  <a:pt x="4760" y="2228"/>
                </a:lnTo>
                <a:lnTo>
                  <a:pt x="4766" y="2320"/>
                </a:lnTo>
                <a:lnTo>
                  <a:pt x="4766" y="3038"/>
                </a:lnTo>
                <a:lnTo>
                  <a:pt x="4760" y="3038"/>
                </a:lnTo>
                <a:lnTo>
                  <a:pt x="4713" y="3061"/>
                </a:lnTo>
                <a:lnTo>
                  <a:pt x="4706" y="3065"/>
                </a:lnTo>
                <a:lnTo>
                  <a:pt x="4691" y="3073"/>
                </a:lnTo>
                <a:lnTo>
                  <a:pt x="4669" y="3081"/>
                </a:lnTo>
                <a:lnTo>
                  <a:pt x="4640" y="3095"/>
                </a:lnTo>
                <a:lnTo>
                  <a:pt x="4603" y="3108"/>
                </a:lnTo>
                <a:lnTo>
                  <a:pt x="4561" y="3124"/>
                </a:lnTo>
                <a:lnTo>
                  <a:pt x="4511" y="3139"/>
                </a:lnTo>
                <a:lnTo>
                  <a:pt x="4454" y="3155"/>
                </a:lnTo>
                <a:lnTo>
                  <a:pt x="4391" y="3173"/>
                </a:lnTo>
                <a:lnTo>
                  <a:pt x="4322" y="3189"/>
                </a:lnTo>
                <a:lnTo>
                  <a:pt x="4246" y="3205"/>
                </a:lnTo>
                <a:lnTo>
                  <a:pt x="4164" y="3219"/>
                </a:lnTo>
                <a:lnTo>
                  <a:pt x="4076" y="3232"/>
                </a:lnTo>
                <a:lnTo>
                  <a:pt x="3982" y="3243"/>
                </a:lnTo>
                <a:lnTo>
                  <a:pt x="3881" y="3251"/>
                </a:lnTo>
                <a:lnTo>
                  <a:pt x="3776" y="3257"/>
                </a:lnTo>
                <a:lnTo>
                  <a:pt x="3776" y="3035"/>
                </a:lnTo>
                <a:lnTo>
                  <a:pt x="3771" y="2942"/>
                </a:lnTo>
                <a:lnTo>
                  <a:pt x="3758" y="2849"/>
                </a:lnTo>
                <a:lnTo>
                  <a:pt x="3739" y="2761"/>
                </a:lnTo>
                <a:lnTo>
                  <a:pt x="3711" y="2674"/>
                </a:lnTo>
                <a:lnTo>
                  <a:pt x="3676" y="2591"/>
                </a:lnTo>
                <a:lnTo>
                  <a:pt x="3634" y="2513"/>
                </a:lnTo>
                <a:lnTo>
                  <a:pt x="3587" y="2437"/>
                </a:lnTo>
                <a:lnTo>
                  <a:pt x="3533" y="2366"/>
                </a:lnTo>
                <a:lnTo>
                  <a:pt x="3473" y="2301"/>
                </a:lnTo>
                <a:lnTo>
                  <a:pt x="3408" y="2240"/>
                </a:lnTo>
                <a:lnTo>
                  <a:pt x="3338" y="2185"/>
                </a:lnTo>
                <a:lnTo>
                  <a:pt x="3263" y="2135"/>
                </a:lnTo>
                <a:lnTo>
                  <a:pt x="3184" y="2093"/>
                </a:lnTo>
                <a:lnTo>
                  <a:pt x="3102" y="2057"/>
                </a:lnTo>
                <a:lnTo>
                  <a:pt x="3016" y="2028"/>
                </a:lnTo>
                <a:lnTo>
                  <a:pt x="3073" y="1968"/>
                </a:lnTo>
                <a:lnTo>
                  <a:pt x="3124" y="1903"/>
                </a:lnTo>
                <a:lnTo>
                  <a:pt x="3168" y="1833"/>
                </a:lnTo>
                <a:lnTo>
                  <a:pt x="3206" y="1761"/>
                </a:lnTo>
                <a:lnTo>
                  <a:pt x="3237" y="1684"/>
                </a:lnTo>
                <a:lnTo>
                  <a:pt x="3261" y="1603"/>
                </a:lnTo>
                <a:lnTo>
                  <a:pt x="3275" y="1518"/>
                </a:lnTo>
                <a:lnTo>
                  <a:pt x="3282" y="1433"/>
                </a:lnTo>
                <a:close/>
                <a:moveTo>
                  <a:pt x="895" y="1433"/>
                </a:moveTo>
                <a:lnTo>
                  <a:pt x="1488" y="1433"/>
                </a:lnTo>
                <a:lnTo>
                  <a:pt x="1553" y="1436"/>
                </a:lnTo>
                <a:lnTo>
                  <a:pt x="1561" y="1521"/>
                </a:lnTo>
                <a:lnTo>
                  <a:pt x="1575" y="1604"/>
                </a:lnTo>
                <a:lnTo>
                  <a:pt x="1599" y="1685"/>
                </a:lnTo>
                <a:lnTo>
                  <a:pt x="1630" y="1762"/>
                </a:lnTo>
                <a:lnTo>
                  <a:pt x="1668" y="1835"/>
                </a:lnTo>
                <a:lnTo>
                  <a:pt x="1712" y="1904"/>
                </a:lnTo>
                <a:lnTo>
                  <a:pt x="1763" y="1968"/>
                </a:lnTo>
                <a:lnTo>
                  <a:pt x="1818" y="2028"/>
                </a:lnTo>
                <a:lnTo>
                  <a:pt x="1733" y="2057"/>
                </a:lnTo>
                <a:lnTo>
                  <a:pt x="1650" y="2093"/>
                </a:lnTo>
                <a:lnTo>
                  <a:pt x="1571" y="2135"/>
                </a:lnTo>
                <a:lnTo>
                  <a:pt x="1498" y="2185"/>
                </a:lnTo>
                <a:lnTo>
                  <a:pt x="1427" y="2240"/>
                </a:lnTo>
                <a:lnTo>
                  <a:pt x="1362" y="2301"/>
                </a:lnTo>
                <a:lnTo>
                  <a:pt x="1303" y="2366"/>
                </a:lnTo>
                <a:lnTo>
                  <a:pt x="1249" y="2437"/>
                </a:lnTo>
                <a:lnTo>
                  <a:pt x="1201" y="2513"/>
                </a:lnTo>
                <a:lnTo>
                  <a:pt x="1160" y="2591"/>
                </a:lnTo>
                <a:lnTo>
                  <a:pt x="1124" y="2674"/>
                </a:lnTo>
                <a:lnTo>
                  <a:pt x="1097" y="2761"/>
                </a:lnTo>
                <a:lnTo>
                  <a:pt x="1076" y="2849"/>
                </a:lnTo>
                <a:lnTo>
                  <a:pt x="1064" y="2942"/>
                </a:lnTo>
                <a:lnTo>
                  <a:pt x="1060" y="3035"/>
                </a:lnTo>
                <a:lnTo>
                  <a:pt x="1060" y="3253"/>
                </a:lnTo>
                <a:lnTo>
                  <a:pt x="947" y="3244"/>
                </a:lnTo>
                <a:lnTo>
                  <a:pt x="832" y="3232"/>
                </a:lnTo>
                <a:lnTo>
                  <a:pt x="712" y="3216"/>
                </a:lnTo>
                <a:lnTo>
                  <a:pt x="587" y="3196"/>
                </a:lnTo>
                <a:lnTo>
                  <a:pt x="460" y="3171"/>
                </a:lnTo>
                <a:lnTo>
                  <a:pt x="328" y="3141"/>
                </a:lnTo>
                <a:lnTo>
                  <a:pt x="192" y="3106"/>
                </a:lnTo>
                <a:lnTo>
                  <a:pt x="51" y="3065"/>
                </a:lnTo>
                <a:lnTo>
                  <a:pt x="1" y="3050"/>
                </a:lnTo>
                <a:lnTo>
                  <a:pt x="0" y="3038"/>
                </a:lnTo>
                <a:lnTo>
                  <a:pt x="0" y="2320"/>
                </a:lnTo>
                <a:lnTo>
                  <a:pt x="4" y="2228"/>
                </a:lnTo>
                <a:lnTo>
                  <a:pt x="18" y="2141"/>
                </a:lnTo>
                <a:lnTo>
                  <a:pt x="41" y="2055"/>
                </a:lnTo>
                <a:lnTo>
                  <a:pt x="70" y="1974"/>
                </a:lnTo>
                <a:lnTo>
                  <a:pt x="108" y="1897"/>
                </a:lnTo>
                <a:lnTo>
                  <a:pt x="152" y="1823"/>
                </a:lnTo>
                <a:lnTo>
                  <a:pt x="205" y="1755"/>
                </a:lnTo>
                <a:lnTo>
                  <a:pt x="262" y="1693"/>
                </a:lnTo>
                <a:lnTo>
                  <a:pt x="326" y="1635"/>
                </a:lnTo>
                <a:lnTo>
                  <a:pt x="395" y="1584"/>
                </a:lnTo>
                <a:lnTo>
                  <a:pt x="469" y="1540"/>
                </a:lnTo>
                <a:lnTo>
                  <a:pt x="546" y="1502"/>
                </a:lnTo>
                <a:lnTo>
                  <a:pt x="630" y="1472"/>
                </a:lnTo>
                <a:lnTo>
                  <a:pt x="714" y="1450"/>
                </a:lnTo>
                <a:lnTo>
                  <a:pt x="804" y="1437"/>
                </a:lnTo>
                <a:lnTo>
                  <a:pt x="895" y="1433"/>
                </a:lnTo>
                <a:close/>
                <a:moveTo>
                  <a:pt x="2417" y="714"/>
                </a:moveTo>
                <a:lnTo>
                  <a:pt x="2493" y="719"/>
                </a:lnTo>
                <a:lnTo>
                  <a:pt x="2568" y="730"/>
                </a:lnTo>
                <a:lnTo>
                  <a:pt x="2638" y="751"/>
                </a:lnTo>
                <a:lnTo>
                  <a:pt x="2706" y="777"/>
                </a:lnTo>
                <a:lnTo>
                  <a:pt x="2770" y="810"/>
                </a:lnTo>
                <a:lnTo>
                  <a:pt x="2830" y="848"/>
                </a:lnTo>
                <a:lnTo>
                  <a:pt x="2886" y="893"/>
                </a:lnTo>
                <a:lnTo>
                  <a:pt x="2937" y="944"/>
                </a:lnTo>
                <a:lnTo>
                  <a:pt x="2981" y="999"/>
                </a:lnTo>
                <a:lnTo>
                  <a:pt x="3020" y="1058"/>
                </a:lnTo>
                <a:lnTo>
                  <a:pt x="3054" y="1121"/>
                </a:lnTo>
                <a:lnTo>
                  <a:pt x="3080" y="1189"/>
                </a:lnTo>
                <a:lnTo>
                  <a:pt x="3101" y="1259"/>
                </a:lnTo>
                <a:lnTo>
                  <a:pt x="3113" y="1333"/>
                </a:lnTo>
                <a:lnTo>
                  <a:pt x="3117" y="1408"/>
                </a:lnTo>
                <a:lnTo>
                  <a:pt x="3113" y="1484"/>
                </a:lnTo>
                <a:lnTo>
                  <a:pt x="3101" y="1556"/>
                </a:lnTo>
                <a:lnTo>
                  <a:pt x="3080" y="1626"/>
                </a:lnTo>
                <a:lnTo>
                  <a:pt x="3054" y="1694"/>
                </a:lnTo>
                <a:lnTo>
                  <a:pt x="3020" y="1758"/>
                </a:lnTo>
                <a:lnTo>
                  <a:pt x="2981" y="1816"/>
                </a:lnTo>
                <a:lnTo>
                  <a:pt x="2937" y="1871"/>
                </a:lnTo>
                <a:lnTo>
                  <a:pt x="2886" y="1922"/>
                </a:lnTo>
                <a:lnTo>
                  <a:pt x="2830" y="1967"/>
                </a:lnTo>
                <a:lnTo>
                  <a:pt x="2770" y="2006"/>
                </a:lnTo>
                <a:lnTo>
                  <a:pt x="2706" y="2038"/>
                </a:lnTo>
                <a:lnTo>
                  <a:pt x="2638" y="2066"/>
                </a:lnTo>
                <a:lnTo>
                  <a:pt x="2568" y="2084"/>
                </a:lnTo>
                <a:lnTo>
                  <a:pt x="2493" y="2096"/>
                </a:lnTo>
                <a:lnTo>
                  <a:pt x="2417" y="2100"/>
                </a:lnTo>
                <a:lnTo>
                  <a:pt x="2341" y="2096"/>
                </a:lnTo>
                <a:lnTo>
                  <a:pt x="2268" y="2084"/>
                </a:lnTo>
                <a:lnTo>
                  <a:pt x="2196" y="2066"/>
                </a:lnTo>
                <a:lnTo>
                  <a:pt x="2129" y="2038"/>
                </a:lnTo>
                <a:lnTo>
                  <a:pt x="2064" y="2006"/>
                </a:lnTo>
                <a:lnTo>
                  <a:pt x="2004" y="1967"/>
                </a:lnTo>
                <a:lnTo>
                  <a:pt x="1949" y="1922"/>
                </a:lnTo>
                <a:lnTo>
                  <a:pt x="1899" y="1871"/>
                </a:lnTo>
                <a:lnTo>
                  <a:pt x="1854" y="1817"/>
                </a:lnTo>
                <a:lnTo>
                  <a:pt x="1814" y="1758"/>
                </a:lnTo>
                <a:lnTo>
                  <a:pt x="1780" y="1694"/>
                </a:lnTo>
                <a:lnTo>
                  <a:pt x="1754" y="1627"/>
                </a:lnTo>
                <a:lnTo>
                  <a:pt x="1735" y="1556"/>
                </a:lnTo>
                <a:lnTo>
                  <a:pt x="1723" y="1484"/>
                </a:lnTo>
                <a:lnTo>
                  <a:pt x="1719" y="1408"/>
                </a:lnTo>
                <a:lnTo>
                  <a:pt x="1723" y="1333"/>
                </a:lnTo>
                <a:lnTo>
                  <a:pt x="1735" y="1259"/>
                </a:lnTo>
                <a:lnTo>
                  <a:pt x="1754" y="1189"/>
                </a:lnTo>
                <a:lnTo>
                  <a:pt x="1780" y="1122"/>
                </a:lnTo>
                <a:lnTo>
                  <a:pt x="1814" y="1058"/>
                </a:lnTo>
                <a:lnTo>
                  <a:pt x="1854" y="999"/>
                </a:lnTo>
                <a:lnTo>
                  <a:pt x="1899" y="944"/>
                </a:lnTo>
                <a:lnTo>
                  <a:pt x="1949" y="893"/>
                </a:lnTo>
                <a:lnTo>
                  <a:pt x="2004" y="848"/>
                </a:lnTo>
                <a:lnTo>
                  <a:pt x="2064" y="810"/>
                </a:lnTo>
                <a:lnTo>
                  <a:pt x="2129" y="777"/>
                </a:lnTo>
                <a:lnTo>
                  <a:pt x="2196" y="751"/>
                </a:lnTo>
                <a:lnTo>
                  <a:pt x="2268" y="730"/>
                </a:lnTo>
                <a:lnTo>
                  <a:pt x="2341" y="719"/>
                </a:lnTo>
                <a:lnTo>
                  <a:pt x="2417" y="714"/>
                </a:lnTo>
                <a:close/>
                <a:moveTo>
                  <a:pt x="3574" y="0"/>
                </a:moveTo>
                <a:lnTo>
                  <a:pt x="3650" y="3"/>
                </a:lnTo>
                <a:lnTo>
                  <a:pt x="3723" y="16"/>
                </a:lnTo>
                <a:lnTo>
                  <a:pt x="3795" y="35"/>
                </a:lnTo>
                <a:lnTo>
                  <a:pt x="3862" y="61"/>
                </a:lnTo>
                <a:lnTo>
                  <a:pt x="3927" y="95"/>
                </a:lnTo>
                <a:lnTo>
                  <a:pt x="3987" y="134"/>
                </a:lnTo>
                <a:lnTo>
                  <a:pt x="4042" y="179"/>
                </a:lnTo>
                <a:lnTo>
                  <a:pt x="4092" y="228"/>
                </a:lnTo>
                <a:lnTo>
                  <a:pt x="4137" y="283"/>
                </a:lnTo>
                <a:lnTo>
                  <a:pt x="4177" y="343"/>
                </a:lnTo>
                <a:lnTo>
                  <a:pt x="4211" y="407"/>
                </a:lnTo>
                <a:lnTo>
                  <a:pt x="4237" y="473"/>
                </a:lnTo>
                <a:lnTo>
                  <a:pt x="4256" y="543"/>
                </a:lnTo>
                <a:lnTo>
                  <a:pt x="4268" y="617"/>
                </a:lnTo>
                <a:lnTo>
                  <a:pt x="4272" y="693"/>
                </a:lnTo>
                <a:lnTo>
                  <a:pt x="4268" y="768"/>
                </a:lnTo>
                <a:lnTo>
                  <a:pt x="4256" y="841"/>
                </a:lnTo>
                <a:lnTo>
                  <a:pt x="4237" y="912"/>
                </a:lnTo>
                <a:lnTo>
                  <a:pt x="4211" y="979"/>
                </a:lnTo>
                <a:lnTo>
                  <a:pt x="4177" y="1042"/>
                </a:lnTo>
                <a:lnTo>
                  <a:pt x="4137" y="1102"/>
                </a:lnTo>
                <a:lnTo>
                  <a:pt x="4092" y="1157"/>
                </a:lnTo>
                <a:lnTo>
                  <a:pt x="4042" y="1206"/>
                </a:lnTo>
                <a:lnTo>
                  <a:pt x="3987" y="1251"/>
                </a:lnTo>
                <a:lnTo>
                  <a:pt x="3927" y="1291"/>
                </a:lnTo>
                <a:lnTo>
                  <a:pt x="3862" y="1324"/>
                </a:lnTo>
                <a:lnTo>
                  <a:pt x="3795" y="1350"/>
                </a:lnTo>
                <a:lnTo>
                  <a:pt x="3723" y="1369"/>
                </a:lnTo>
                <a:lnTo>
                  <a:pt x="3650" y="1381"/>
                </a:lnTo>
                <a:lnTo>
                  <a:pt x="3574" y="1385"/>
                </a:lnTo>
                <a:lnTo>
                  <a:pt x="3496" y="1381"/>
                </a:lnTo>
                <a:lnTo>
                  <a:pt x="3420" y="1367"/>
                </a:lnTo>
                <a:lnTo>
                  <a:pt x="3347" y="1347"/>
                </a:lnTo>
                <a:lnTo>
                  <a:pt x="3278" y="1320"/>
                </a:lnTo>
                <a:lnTo>
                  <a:pt x="3266" y="1240"/>
                </a:lnTo>
                <a:lnTo>
                  <a:pt x="3247" y="1163"/>
                </a:lnTo>
                <a:lnTo>
                  <a:pt x="3221" y="1089"/>
                </a:lnTo>
                <a:lnTo>
                  <a:pt x="3187" y="1018"/>
                </a:lnTo>
                <a:lnTo>
                  <a:pt x="3149" y="951"/>
                </a:lnTo>
                <a:lnTo>
                  <a:pt x="3104" y="889"/>
                </a:lnTo>
                <a:lnTo>
                  <a:pt x="3054" y="829"/>
                </a:lnTo>
                <a:lnTo>
                  <a:pt x="3000" y="775"/>
                </a:lnTo>
                <a:lnTo>
                  <a:pt x="2940" y="726"/>
                </a:lnTo>
                <a:lnTo>
                  <a:pt x="2875" y="682"/>
                </a:lnTo>
                <a:lnTo>
                  <a:pt x="2881" y="603"/>
                </a:lnTo>
                <a:lnTo>
                  <a:pt x="2896" y="526"/>
                </a:lnTo>
                <a:lnTo>
                  <a:pt x="2919" y="452"/>
                </a:lnTo>
                <a:lnTo>
                  <a:pt x="2950" y="382"/>
                </a:lnTo>
                <a:lnTo>
                  <a:pt x="2988" y="315"/>
                </a:lnTo>
                <a:lnTo>
                  <a:pt x="3032" y="254"/>
                </a:lnTo>
                <a:lnTo>
                  <a:pt x="3083" y="199"/>
                </a:lnTo>
                <a:lnTo>
                  <a:pt x="3140" y="150"/>
                </a:lnTo>
                <a:lnTo>
                  <a:pt x="3202" y="106"/>
                </a:lnTo>
                <a:lnTo>
                  <a:pt x="3269" y="69"/>
                </a:lnTo>
                <a:lnTo>
                  <a:pt x="3340" y="40"/>
                </a:lnTo>
                <a:lnTo>
                  <a:pt x="3414" y="18"/>
                </a:lnTo>
                <a:lnTo>
                  <a:pt x="3493" y="5"/>
                </a:lnTo>
                <a:lnTo>
                  <a:pt x="3574" y="0"/>
                </a:lnTo>
                <a:close/>
                <a:moveTo>
                  <a:pt x="1192" y="0"/>
                </a:moveTo>
                <a:lnTo>
                  <a:pt x="1268" y="3"/>
                </a:lnTo>
                <a:lnTo>
                  <a:pt x="1341" y="16"/>
                </a:lnTo>
                <a:lnTo>
                  <a:pt x="1413" y="35"/>
                </a:lnTo>
                <a:lnTo>
                  <a:pt x="1480" y="61"/>
                </a:lnTo>
                <a:lnTo>
                  <a:pt x="1545" y="95"/>
                </a:lnTo>
                <a:lnTo>
                  <a:pt x="1605" y="134"/>
                </a:lnTo>
                <a:lnTo>
                  <a:pt x="1660" y="179"/>
                </a:lnTo>
                <a:lnTo>
                  <a:pt x="1710" y="228"/>
                </a:lnTo>
                <a:lnTo>
                  <a:pt x="1755" y="283"/>
                </a:lnTo>
                <a:lnTo>
                  <a:pt x="1795" y="343"/>
                </a:lnTo>
                <a:lnTo>
                  <a:pt x="1829" y="407"/>
                </a:lnTo>
                <a:lnTo>
                  <a:pt x="1855" y="473"/>
                </a:lnTo>
                <a:lnTo>
                  <a:pt x="1874" y="545"/>
                </a:lnTo>
                <a:lnTo>
                  <a:pt x="1886" y="617"/>
                </a:lnTo>
                <a:lnTo>
                  <a:pt x="1890" y="693"/>
                </a:lnTo>
                <a:lnTo>
                  <a:pt x="1890" y="711"/>
                </a:lnTo>
                <a:lnTo>
                  <a:pt x="1889" y="732"/>
                </a:lnTo>
                <a:lnTo>
                  <a:pt x="1827" y="784"/>
                </a:lnTo>
                <a:lnTo>
                  <a:pt x="1770" y="841"/>
                </a:lnTo>
                <a:lnTo>
                  <a:pt x="1719" y="905"/>
                </a:lnTo>
                <a:lnTo>
                  <a:pt x="1675" y="971"/>
                </a:lnTo>
                <a:lnTo>
                  <a:pt x="1635" y="1042"/>
                </a:lnTo>
                <a:lnTo>
                  <a:pt x="1605" y="1118"/>
                </a:lnTo>
                <a:lnTo>
                  <a:pt x="1580" y="1196"/>
                </a:lnTo>
                <a:lnTo>
                  <a:pt x="1564" y="1277"/>
                </a:lnTo>
                <a:lnTo>
                  <a:pt x="1508" y="1309"/>
                </a:lnTo>
                <a:lnTo>
                  <a:pt x="1449" y="1336"/>
                </a:lnTo>
                <a:lnTo>
                  <a:pt x="1388" y="1357"/>
                </a:lnTo>
                <a:lnTo>
                  <a:pt x="1325" y="1372"/>
                </a:lnTo>
                <a:lnTo>
                  <a:pt x="1259" y="1382"/>
                </a:lnTo>
                <a:lnTo>
                  <a:pt x="1192" y="1385"/>
                </a:lnTo>
                <a:lnTo>
                  <a:pt x="1116" y="1381"/>
                </a:lnTo>
                <a:lnTo>
                  <a:pt x="1041" y="1369"/>
                </a:lnTo>
                <a:lnTo>
                  <a:pt x="971" y="1350"/>
                </a:lnTo>
                <a:lnTo>
                  <a:pt x="903" y="1324"/>
                </a:lnTo>
                <a:lnTo>
                  <a:pt x="839" y="1291"/>
                </a:lnTo>
                <a:lnTo>
                  <a:pt x="779" y="1251"/>
                </a:lnTo>
                <a:lnTo>
                  <a:pt x="723" y="1206"/>
                </a:lnTo>
                <a:lnTo>
                  <a:pt x="672" y="1157"/>
                </a:lnTo>
                <a:lnTo>
                  <a:pt x="627" y="1102"/>
                </a:lnTo>
                <a:lnTo>
                  <a:pt x="589" y="1042"/>
                </a:lnTo>
                <a:lnTo>
                  <a:pt x="555" y="979"/>
                </a:lnTo>
                <a:lnTo>
                  <a:pt x="529" y="912"/>
                </a:lnTo>
                <a:lnTo>
                  <a:pt x="508" y="841"/>
                </a:lnTo>
                <a:lnTo>
                  <a:pt x="496" y="768"/>
                </a:lnTo>
                <a:lnTo>
                  <a:pt x="492" y="693"/>
                </a:lnTo>
                <a:lnTo>
                  <a:pt x="496" y="617"/>
                </a:lnTo>
                <a:lnTo>
                  <a:pt x="508" y="545"/>
                </a:lnTo>
                <a:lnTo>
                  <a:pt x="529" y="473"/>
                </a:lnTo>
                <a:lnTo>
                  <a:pt x="555" y="407"/>
                </a:lnTo>
                <a:lnTo>
                  <a:pt x="589" y="343"/>
                </a:lnTo>
                <a:lnTo>
                  <a:pt x="627" y="283"/>
                </a:lnTo>
                <a:lnTo>
                  <a:pt x="672" y="228"/>
                </a:lnTo>
                <a:lnTo>
                  <a:pt x="723" y="179"/>
                </a:lnTo>
                <a:lnTo>
                  <a:pt x="779" y="134"/>
                </a:lnTo>
                <a:lnTo>
                  <a:pt x="839" y="95"/>
                </a:lnTo>
                <a:lnTo>
                  <a:pt x="903" y="61"/>
                </a:lnTo>
                <a:lnTo>
                  <a:pt x="971" y="35"/>
                </a:lnTo>
                <a:lnTo>
                  <a:pt x="1041" y="16"/>
                </a:lnTo>
                <a:lnTo>
                  <a:pt x="1116" y="3"/>
                </a:lnTo>
                <a:lnTo>
                  <a:pt x="11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77" name="Freeform 37">
            <a:extLst>
              <a:ext uri="{FF2B5EF4-FFF2-40B4-BE49-F238E27FC236}">
                <a16:creationId xmlns:a16="http://schemas.microsoft.com/office/drawing/2014/main" xmlns="" id="{129B3D9A-3A4F-4D63-BFD4-9A13CFEA4C5F}"/>
              </a:ext>
            </a:extLst>
          </p:cNvPr>
          <p:cNvSpPr>
            <a:spLocks noEditPoints="1"/>
          </p:cNvSpPr>
          <p:nvPr/>
        </p:nvSpPr>
        <p:spPr bwMode="auto">
          <a:xfrm>
            <a:off x="6679636" y="3841073"/>
            <a:ext cx="511844" cy="532873"/>
          </a:xfrm>
          <a:custGeom>
            <a:avLst/>
            <a:gdLst>
              <a:gd name="T0" fmla="*/ 2128 w 3456"/>
              <a:gd name="T1" fmla="*/ 3100 h 3598"/>
              <a:gd name="T2" fmla="*/ 2098 w 3456"/>
              <a:gd name="T3" fmla="*/ 3359 h 3598"/>
              <a:gd name="T4" fmla="*/ 1947 w 3456"/>
              <a:gd name="T5" fmla="*/ 3556 h 3598"/>
              <a:gd name="T6" fmla="*/ 1548 w 3456"/>
              <a:gd name="T7" fmla="*/ 3586 h 3598"/>
              <a:gd name="T8" fmla="*/ 1402 w 3456"/>
              <a:gd name="T9" fmla="*/ 3395 h 3598"/>
              <a:gd name="T10" fmla="*/ 1317 w 3456"/>
              <a:gd name="T11" fmla="*/ 3143 h 3598"/>
              <a:gd name="T12" fmla="*/ 1418 w 3456"/>
              <a:gd name="T13" fmla="*/ 3042 h 3598"/>
              <a:gd name="T14" fmla="*/ 2964 w 3456"/>
              <a:gd name="T15" fmla="*/ 2824 h 3598"/>
              <a:gd name="T16" fmla="*/ 2934 w 3456"/>
              <a:gd name="T17" fmla="*/ 2961 h 3598"/>
              <a:gd name="T18" fmla="*/ 2808 w 3456"/>
              <a:gd name="T19" fmla="*/ 2948 h 3598"/>
              <a:gd name="T20" fmla="*/ 2545 w 3456"/>
              <a:gd name="T21" fmla="*/ 2577 h 3598"/>
              <a:gd name="T22" fmla="*/ 857 w 3456"/>
              <a:gd name="T23" fmla="*/ 2534 h 3598"/>
              <a:gd name="T24" fmla="*/ 919 w 3456"/>
              <a:gd name="T25" fmla="*/ 2661 h 3598"/>
              <a:gd name="T26" fmla="*/ 576 w 3456"/>
              <a:gd name="T27" fmla="*/ 2977 h 3598"/>
              <a:gd name="T28" fmla="*/ 477 w 3456"/>
              <a:gd name="T29" fmla="*/ 2888 h 3598"/>
              <a:gd name="T30" fmla="*/ 793 w 3456"/>
              <a:gd name="T31" fmla="*/ 2534 h 3598"/>
              <a:gd name="T32" fmla="*/ 3434 w 3456"/>
              <a:gd name="T33" fmla="*/ 1664 h 3598"/>
              <a:gd name="T34" fmla="*/ 3418 w 3456"/>
              <a:gd name="T35" fmla="*/ 1805 h 3598"/>
              <a:gd name="T36" fmla="*/ 2943 w 3456"/>
              <a:gd name="T37" fmla="*/ 1804 h 3598"/>
              <a:gd name="T38" fmla="*/ 2928 w 3456"/>
              <a:gd name="T39" fmla="*/ 1664 h 3598"/>
              <a:gd name="T40" fmla="*/ 473 w 3456"/>
              <a:gd name="T41" fmla="*/ 1629 h 3598"/>
              <a:gd name="T42" fmla="*/ 547 w 3456"/>
              <a:gd name="T43" fmla="*/ 1749 h 3598"/>
              <a:gd name="T44" fmla="*/ 100 w 3456"/>
              <a:gd name="T45" fmla="*/ 1827 h 3598"/>
              <a:gd name="T46" fmla="*/ 0 w 3456"/>
              <a:gd name="T47" fmla="*/ 1726 h 3598"/>
              <a:gd name="T48" fmla="*/ 100 w 3456"/>
              <a:gd name="T49" fmla="*/ 1626 h 3598"/>
              <a:gd name="T50" fmla="*/ 1371 w 3456"/>
              <a:gd name="T51" fmla="*/ 1200 h 3598"/>
              <a:gd name="T52" fmla="*/ 1117 w 3456"/>
              <a:gd name="T53" fmla="*/ 1540 h 3598"/>
              <a:gd name="T54" fmla="*/ 1125 w 3456"/>
              <a:gd name="T55" fmla="*/ 1808 h 3598"/>
              <a:gd name="T56" fmla="*/ 1266 w 3456"/>
              <a:gd name="T57" fmla="*/ 1793 h 3598"/>
              <a:gd name="T58" fmla="*/ 1339 w 3456"/>
              <a:gd name="T59" fmla="*/ 1524 h 3598"/>
              <a:gd name="T60" fmla="*/ 1619 w 3456"/>
              <a:gd name="T61" fmla="*/ 1304 h 3598"/>
              <a:gd name="T62" fmla="*/ 1817 w 3456"/>
              <a:gd name="T63" fmla="*/ 1235 h 3598"/>
              <a:gd name="T64" fmla="*/ 1773 w 3456"/>
              <a:gd name="T65" fmla="*/ 1100 h 3598"/>
              <a:gd name="T66" fmla="*/ 2018 w 3456"/>
              <a:gd name="T67" fmla="*/ 889 h 3598"/>
              <a:gd name="T68" fmla="*/ 2425 w 3456"/>
              <a:gd name="T69" fmla="*/ 1179 h 3598"/>
              <a:gd name="T70" fmla="*/ 2612 w 3456"/>
              <a:gd name="T71" fmla="*/ 1650 h 3598"/>
              <a:gd name="T72" fmla="*/ 2499 w 3456"/>
              <a:gd name="T73" fmla="*/ 2166 h 3598"/>
              <a:gd name="T74" fmla="*/ 2222 w 3456"/>
              <a:gd name="T75" fmla="*/ 2546 h 3598"/>
              <a:gd name="T76" fmla="*/ 2109 w 3456"/>
              <a:gd name="T77" fmla="*/ 2862 h 3598"/>
              <a:gd name="T78" fmla="*/ 1394 w 3456"/>
              <a:gd name="T79" fmla="*/ 2895 h 3598"/>
              <a:gd name="T80" fmla="*/ 1279 w 3456"/>
              <a:gd name="T81" fmla="*/ 2662 h 3598"/>
              <a:gd name="T82" fmla="*/ 1040 w 3456"/>
              <a:gd name="T83" fmla="*/ 2287 h 3598"/>
              <a:gd name="T84" fmla="*/ 845 w 3456"/>
              <a:gd name="T85" fmla="*/ 1814 h 3598"/>
              <a:gd name="T86" fmla="*/ 946 w 3456"/>
              <a:gd name="T87" fmla="*/ 1307 h 3598"/>
              <a:gd name="T88" fmla="*/ 1294 w 3456"/>
              <a:gd name="T89" fmla="*/ 953 h 3598"/>
              <a:gd name="T90" fmla="*/ 2868 w 3456"/>
              <a:gd name="T91" fmla="*/ 477 h 3598"/>
              <a:gd name="T92" fmla="*/ 2979 w 3456"/>
              <a:gd name="T93" fmla="*/ 566 h 3598"/>
              <a:gd name="T94" fmla="*/ 2669 w 3456"/>
              <a:gd name="T95" fmla="*/ 917 h 3598"/>
              <a:gd name="T96" fmla="*/ 2545 w 3456"/>
              <a:gd name="T97" fmla="*/ 877 h 3598"/>
              <a:gd name="T98" fmla="*/ 2808 w 3456"/>
              <a:gd name="T99" fmla="*/ 505 h 3598"/>
              <a:gd name="T100" fmla="*/ 628 w 3456"/>
              <a:gd name="T101" fmla="*/ 490 h 3598"/>
              <a:gd name="T102" fmla="*/ 919 w 3456"/>
              <a:gd name="T103" fmla="*/ 855 h 3598"/>
              <a:gd name="T104" fmla="*/ 806 w 3456"/>
              <a:gd name="T105" fmla="*/ 921 h 3598"/>
              <a:gd name="T106" fmla="*/ 476 w 3456"/>
              <a:gd name="T107" fmla="*/ 586 h 3598"/>
              <a:gd name="T108" fmla="*/ 565 w 3456"/>
              <a:gd name="T109" fmla="*/ 476 h 3598"/>
              <a:gd name="T110" fmla="*/ 1825 w 3456"/>
              <a:gd name="T111" fmla="*/ 77 h 3598"/>
              <a:gd name="T112" fmla="*/ 1771 w 3456"/>
              <a:gd name="T113" fmla="*/ 539 h 3598"/>
              <a:gd name="T114" fmla="*/ 1638 w 3456"/>
              <a:gd name="T115" fmla="*/ 494 h 3598"/>
              <a:gd name="T116" fmla="*/ 1665 w 3456"/>
              <a:gd name="T117" fmla="*/ 22 h 3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56" h="3598">
                <a:moveTo>
                  <a:pt x="1418" y="3042"/>
                </a:moveTo>
                <a:lnTo>
                  <a:pt x="2037" y="3042"/>
                </a:lnTo>
                <a:lnTo>
                  <a:pt x="2060" y="3045"/>
                </a:lnTo>
                <a:lnTo>
                  <a:pt x="2081" y="3053"/>
                </a:lnTo>
                <a:lnTo>
                  <a:pt x="2101" y="3065"/>
                </a:lnTo>
                <a:lnTo>
                  <a:pt x="2116" y="3080"/>
                </a:lnTo>
                <a:lnTo>
                  <a:pt x="2128" y="3100"/>
                </a:lnTo>
                <a:lnTo>
                  <a:pt x="2136" y="3120"/>
                </a:lnTo>
                <a:lnTo>
                  <a:pt x="2138" y="3144"/>
                </a:lnTo>
                <a:lnTo>
                  <a:pt x="2138" y="3249"/>
                </a:lnTo>
                <a:lnTo>
                  <a:pt x="2136" y="3280"/>
                </a:lnTo>
                <a:lnTo>
                  <a:pt x="2127" y="3308"/>
                </a:lnTo>
                <a:lnTo>
                  <a:pt x="2115" y="3335"/>
                </a:lnTo>
                <a:lnTo>
                  <a:pt x="2098" y="3359"/>
                </a:lnTo>
                <a:lnTo>
                  <a:pt x="2077" y="3378"/>
                </a:lnTo>
                <a:lnTo>
                  <a:pt x="2053" y="3395"/>
                </a:lnTo>
                <a:lnTo>
                  <a:pt x="2027" y="3407"/>
                </a:lnTo>
                <a:lnTo>
                  <a:pt x="1997" y="3415"/>
                </a:lnTo>
                <a:lnTo>
                  <a:pt x="1971" y="3510"/>
                </a:lnTo>
                <a:lnTo>
                  <a:pt x="1962" y="3534"/>
                </a:lnTo>
                <a:lnTo>
                  <a:pt x="1947" y="3556"/>
                </a:lnTo>
                <a:lnTo>
                  <a:pt x="1929" y="3573"/>
                </a:lnTo>
                <a:lnTo>
                  <a:pt x="1907" y="3586"/>
                </a:lnTo>
                <a:lnTo>
                  <a:pt x="1882" y="3595"/>
                </a:lnTo>
                <a:lnTo>
                  <a:pt x="1856" y="3598"/>
                </a:lnTo>
                <a:lnTo>
                  <a:pt x="1600" y="3598"/>
                </a:lnTo>
                <a:lnTo>
                  <a:pt x="1572" y="3595"/>
                </a:lnTo>
                <a:lnTo>
                  <a:pt x="1548" y="3586"/>
                </a:lnTo>
                <a:lnTo>
                  <a:pt x="1526" y="3573"/>
                </a:lnTo>
                <a:lnTo>
                  <a:pt x="1509" y="3556"/>
                </a:lnTo>
                <a:lnTo>
                  <a:pt x="1493" y="3534"/>
                </a:lnTo>
                <a:lnTo>
                  <a:pt x="1485" y="3510"/>
                </a:lnTo>
                <a:lnTo>
                  <a:pt x="1459" y="3415"/>
                </a:lnTo>
                <a:lnTo>
                  <a:pt x="1430" y="3407"/>
                </a:lnTo>
                <a:lnTo>
                  <a:pt x="1402" y="3395"/>
                </a:lnTo>
                <a:lnTo>
                  <a:pt x="1378" y="3378"/>
                </a:lnTo>
                <a:lnTo>
                  <a:pt x="1358" y="3358"/>
                </a:lnTo>
                <a:lnTo>
                  <a:pt x="1340" y="3335"/>
                </a:lnTo>
                <a:lnTo>
                  <a:pt x="1328" y="3308"/>
                </a:lnTo>
                <a:lnTo>
                  <a:pt x="1319" y="3279"/>
                </a:lnTo>
                <a:lnTo>
                  <a:pt x="1317" y="3248"/>
                </a:lnTo>
                <a:lnTo>
                  <a:pt x="1317" y="3143"/>
                </a:lnTo>
                <a:lnTo>
                  <a:pt x="1319" y="3120"/>
                </a:lnTo>
                <a:lnTo>
                  <a:pt x="1327" y="3098"/>
                </a:lnTo>
                <a:lnTo>
                  <a:pt x="1339" y="3080"/>
                </a:lnTo>
                <a:lnTo>
                  <a:pt x="1354" y="3063"/>
                </a:lnTo>
                <a:lnTo>
                  <a:pt x="1373" y="3053"/>
                </a:lnTo>
                <a:lnTo>
                  <a:pt x="1395" y="3045"/>
                </a:lnTo>
                <a:lnTo>
                  <a:pt x="1418" y="3042"/>
                </a:lnTo>
                <a:close/>
                <a:moveTo>
                  <a:pt x="2620" y="2530"/>
                </a:moveTo>
                <a:lnTo>
                  <a:pt x="2642" y="2530"/>
                </a:lnTo>
                <a:lnTo>
                  <a:pt x="2664" y="2534"/>
                </a:lnTo>
                <a:lnTo>
                  <a:pt x="2683" y="2544"/>
                </a:lnTo>
                <a:lnTo>
                  <a:pt x="2702" y="2558"/>
                </a:lnTo>
                <a:lnTo>
                  <a:pt x="2949" y="2806"/>
                </a:lnTo>
                <a:lnTo>
                  <a:pt x="2964" y="2824"/>
                </a:lnTo>
                <a:lnTo>
                  <a:pt x="2974" y="2845"/>
                </a:lnTo>
                <a:lnTo>
                  <a:pt x="2978" y="2867"/>
                </a:lnTo>
                <a:lnTo>
                  <a:pt x="2978" y="2888"/>
                </a:lnTo>
                <a:lnTo>
                  <a:pt x="2974" y="2909"/>
                </a:lnTo>
                <a:lnTo>
                  <a:pt x="2964" y="2930"/>
                </a:lnTo>
                <a:lnTo>
                  <a:pt x="2949" y="2948"/>
                </a:lnTo>
                <a:lnTo>
                  <a:pt x="2934" y="2961"/>
                </a:lnTo>
                <a:lnTo>
                  <a:pt x="2917" y="2969"/>
                </a:lnTo>
                <a:lnTo>
                  <a:pt x="2898" y="2975"/>
                </a:lnTo>
                <a:lnTo>
                  <a:pt x="2879" y="2977"/>
                </a:lnTo>
                <a:lnTo>
                  <a:pt x="2860" y="2975"/>
                </a:lnTo>
                <a:lnTo>
                  <a:pt x="2841" y="2969"/>
                </a:lnTo>
                <a:lnTo>
                  <a:pt x="2824" y="2961"/>
                </a:lnTo>
                <a:lnTo>
                  <a:pt x="2808" y="2948"/>
                </a:lnTo>
                <a:lnTo>
                  <a:pt x="2560" y="2699"/>
                </a:lnTo>
                <a:lnTo>
                  <a:pt x="2545" y="2682"/>
                </a:lnTo>
                <a:lnTo>
                  <a:pt x="2536" y="2661"/>
                </a:lnTo>
                <a:lnTo>
                  <a:pt x="2531" y="2640"/>
                </a:lnTo>
                <a:lnTo>
                  <a:pt x="2531" y="2618"/>
                </a:lnTo>
                <a:lnTo>
                  <a:pt x="2536" y="2596"/>
                </a:lnTo>
                <a:lnTo>
                  <a:pt x="2545" y="2577"/>
                </a:lnTo>
                <a:lnTo>
                  <a:pt x="2560" y="2558"/>
                </a:lnTo>
                <a:lnTo>
                  <a:pt x="2578" y="2544"/>
                </a:lnTo>
                <a:lnTo>
                  <a:pt x="2599" y="2534"/>
                </a:lnTo>
                <a:lnTo>
                  <a:pt x="2620" y="2530"/>
                </a:lnTo>
                <a:close/>
                <a:moveTo>
                  <a:pt x="813" y="2530"/>
                </a:moveTo>
                <a:lnTo>
                  <a:pt x="835" y="2530"/>
                </a:lnTo>
                <a:lnTo>
                  <a:pt x="857" y="2534"/>
                </a:lnTo>
                <a:lnTo>
                  <a:pt x="877" y="2544"/>
                </a:lnTo>
                <a:lnTo>
                  <a:pt x="894" y="2558"/>
                </a:lnTo>
                <a:lnTo>
                  <a:pt x="910" y="2577"/>
                </a:lnTo>
                <a:lnTo>
                  <a:pt x="919" y="2596"/>
                </a:lnTo>
                <a:lnTo>
                  <a:pt x="924" y="2618"/>
                </a:lnTo>
                <a:lnTo>
                  <a:pt x="924" y="2640"/>
                </a:lnTo>
                <a:lnTo>
                  <a:pt x="919" y="2661"/>
                </a:lnTo>
                <a:lnTo>
                  <a:pt x="910" y="2682"/>
                </a:lnTo>
                <a:lnTo>
                  <a:pt x="894" y="2699"/>
                </a:lnTo>
                <a:lnTo>
                  <a:pt x="647" y="2948"/>
                </a:lnTo>
                <a:lnTo>
                  <a:pt x="631" y="2961"/>
                </a:lnTo>
                <a:lnTo>
                  <a:pt x="614" y="2969"/>
                </a:lnTo>
                <a:lnTo>
                  <a:pt x="596" y="2975"/>
                </a:lnTo>
                <a:lnTo>
                  <a:pt x="576" y="2977"/>
                </a:lnTo>
                <a:lnTo>
                  <a:pt x="557" y="2975"/>
                </a:lnTo>
                <a:lnTo>
                  <a:pt x="539" y="2969"/>
                </a:lnTo>
                <a:lnTo>
                  <a:pt x="521" y="2961"/>
                </a:lnTo>
                <a:lnTo>
                  <a:pt x="506" y="2948"/>
                </a:lnTo>
                <a:lnTo>
                  <a:pt x="492" y="2930"/>
                </a:lnTo>
                <a:lnTo>
                  <a:pt x="482" y="2909"/>
                </a:lnTo>
                <a:lnTo>
                  <a:pt x="477" y="2888"/>
                </a:lnTo>
                <a:lnTo>
                  <a:pt x="477" y="2867"/>
                </a:lnTo>
                <a:lnTo>
                  <a:pt x="482" y="2845"/>
                </a:lnTo>
                <a:lnTo>
                  <a:pt x="492" y="2824"/>
                </a:lnTo>
                <a:lnTo>
                  <a:pt x="506" y="2806"/>
                </a:lnTo>
                <a:lnTo>
                  <a:pt x="754" y="2558"/>
                </a:lnTo>
                <a:lnTo>
                  <a:pt x="772" y="2544"/>
                </a:lnTo>
                <a:lnTo>
                  <a:pt x="793" y="2534"/>
                </a:lnTo>
                <a:lnTo>
                  <a:pt x="813" y="2530"/>
                </a:lnTo>
                <a:close/>
                <a:moveTo>
                  <a:pt x="3005" y="1626"/>
                </a:moveTo>
                <a:lnTo>
                  <a:pt x="3356" y="1626"/>
                </a:lnTo>
                <a:lnTo>
                  <a:pt x="3380" y="1629"/>
                </a:lnTo>
                <a:lnTo>
                  <a:pt x="3401" y="1636"/>
                </a:lnTo>
                <a:lnTo>
                  <a:pt x="3419" y="1648"/>
                </a:lnTo>
                <a:lnTo>
                  <a:pt x="3434" y="1664"/>
                </a:lnTo>
                <a:lnTo>
                  <a:pt x="3446" y="1682"/>
                </a:lnTo>
                <a:lnTo>
                  <a:pt x="3453" y="1703"/>
                </a:lnTo>
                <a:lnTo>
                  <a:pt x="3456" y="1726"/>
                </a:lnTo>
                <a:lnTo>
                  <a:pt x="3453" y="1749"/>
                </a:lnTo>
                <a:lnTo>
                  <a:pt x="3446" y="1771"/>
                </a:lnTo>
                <a:lnTo>
                  <a:pt x="3434" y="1789"/>
                </a:lnTo>
                <a:lnTo>
                  <a:pt x="3418" y="1805"/>
                </a:lnTo>
                <a:lnTo>
                  <a:pt x="3399" y="1816"/>
                </a:lnTo>
                <a:lnTo>
                  <a:pt x="3379" y="1823"/>
                </a:lnTo>
                <a:lnTo>
                  <a:pt x="3356" y="1827"/>
                </a:lnTo>
                <a:lnTo>
                  <a:pt x="3005" y="1827"/>
                </a:lnTo>
                <a:lnTo>
                  <a:pt x="2982" y="1823"/>
                </a:lnTo>
                <a:lnTo>
                  <a:pt x="2961" y="1816"/>
                </a:lnTo>
                <a:lnTo>
                  <a:pt x="2943" y="1804"/>
                </a:lnTo>
                <a:lnTo>
                  <a:pt x="2928" y="1788"/>
                </a:lnTo>
                <a:lnTo>
                  <a:pt x="2915" y="1770"/>
                </a:lnTo>
                <a:lnTo>
                  <a:pt x="2908" y="1749"/>
                </a:lnTo>
                <a:lnTo>
                  <a:pt x="2906" y="1726"/>
                </a:lnTo>
                <a:lnTo>
                  <a:pt x="2908" y="1703"/>
                </a:lnTo>
                <a:lnTo>
                  <a:pt x="2915" y="1682"/>
                </a:lnTo>
                <a:lnTo>
                  <a:pt x="2928" y="1664"/>
                </a:lnTo>
                <a:lnTo>
                  <a:pt x="2943" y="1648"/>
                </a:lnTo>
                <a:lnTo>
                  <a:pt x="2961" y="1636"/>
                </a:lnTo>
                <a:lnTo>
                  <a:pt x="2982" y="1629"/>
                </a:lnTo>
                <a:lnTo>
                  <a:pt x="3005" y="1626"/>
                </a:lnTo>
                <a:close/>
                <a:moveTo>
                  <a:pt x="100" y="1626"/>
                </a:moveTo>
                <a:lnTo>
                  <a:pt x="450" y="1626"/>
                </a:lnTo>
                <a:lnTo>
                  <a:pt x="473" y="1629"/>
                </a:lnTo>
                <a:lnTo>
                  <a:pt x="495" y="1636"/>
                </a:lnTo>
                <a:lnTo>
                  <a:pt x="513" y="1648"/>
                </a:lnTo>
                <a:lnTo>
                  <a:pt x="529" y="1664"/>
                </a:lnTo>
                <a:lnTo>
                  <a:pt x="540" y="1682"/>
                </a:lnTo>
                <a:lnTo>
                  <a:pt x="547" y="1703"/>
                </a:lnTo>
                <a:lnTo>
                  <a:pt x="551" y="1726"/>
                </a:lnTo>
                <a:lnTo>
                  <a:pt x="547" y="1749"/>
                </a:lnTo>
                <a:lnTo>
                  <a:pt x="540" y="1771"/>
                </a:lnTo>
                <a:lnTo>
                  <a:pt x="529" y="1789"/>
                </a:lnTo>
                <a:lnTo>
                  <a:pt x="513" y="1805"/>
                </a:lnTo>
                <a:lnTo>
                  <a:pt x="495" y="1816"/>
                </a:lnTo>
                <a:lnTo>
                  <a:pt x="473" y="1823"/>
                </a:lnTo>
                <a:lnTo>
                  <a:pt x="450" y="1827"/>
                </a:lnTo>
                <a:lnTo>
                  <a:pt x="100" y="1827"/>
                </a:lnTo>
                <a:lnTo>
                  <a:pt x="77" y="1823"/>
                </a:lnTo>
                <a:lnTo>
                  <a:pt x="56" y="1816"/>
                </a:lnTo>
                <a:lnTo>
                  <a:pt x="37" y="1804"/>
                </a:lnTo>
                <a:lnTo>
                  <a:pt x="22" y="1788"/>
                </a:lnTo>
                <a:lnTo>
                  <a:pt x="10" y="1770"/>
                </a:lnTo>
                <a:lnTo>
                  <a:pt x="2" y="1749"/>
                </a:lnTo>
                <a:lnTo>
                  <a:pt x="0" y="1726"/>
                </a:lnTo>
                <a:lnTo>
                  <a:pt x="2" y="1703"/>
                </a:lnTo>
                <a:lnTo>
                  <a:pt x="10" y="1682"/>
                </a:lnTo>
                <a:lnTo>
                  <a:pt x="22" y="1664"/>
                </a:lnTo>
                <a:lnTo>
                  <a:pt x="37" y="1648"/>
                </a:lnTo>
                <a:lnTo>
                  <a:pt x="56" y="1636"/>
                </a:lnTo>
                <a:lnTo>
                  <a:pt x="77" y="1629"/>
                </a:lnTo>
                <a:lnTo>
                  <a:pt x="100" y="1626"/>
                </a:lnTo>
                <a:close/>
                <a:moveTo>
                  <a:pt x="1728" y="1090"/>
                </a:moveTo>
                <a:lnTo>
                  <a:pt x="1663" y="1094"/>
                </a:lnTo>
                <a:lnTo>
                  <a:pt x="1600" y="1104"/>
                </a:lnTo>
                <a:lnTo>
                  <a:pt x="1538" y="1119"/>
                </a:lnTo>
                <a:lnTo>
                  <a:pt x="1479" y="1141"/>
                </a:lnTo>
                <a:lnTo>
                  <a:pt x="1423" y="1167"/>
                </a:lnTo>
                <a:lnTo>
                  <a:pt x="1371" y="1200"/>
                </a:lnTo>
                <a:lnTo>
                  <a:pt x="1321" y="1236"/>
                </a:lnTo>
                <a:lnTo>
                  <a:pt x="1275" y="1277"/>
                </a:lnTo>
                <a:lnTo>
                  <a:pt x="1234" y="1323"/>
                </a:lnTo>
                <a:lnTo>
                  <a:pt x="1198" y="1373"/>
                </a:lnTo>
                <a:lnTo>
                  <a:pt x="1165" y="1425"/>
                </a:lnTo>
                <a:lnTo>
                  <a:pt x="1138" y="1481"/>
                </a:lnTo>
                <a:lnTo>
                  <a:pt x="1117" y="1540"/>
                </a:lnTo>
                <a:lnTo>
                  <a:pt x="1100" y="1601"/>
                </a:lnTo>
                <a:lnTo>
                  <a:pt x="1090" y="1665"/>
                </a:lnTo>
                <a:lnTo>
                  <a:pt x="1087" y="1730"/>
                </a:lnTo>
                <a:lnTo>
                  <a:pt x="1090" y="1752"/>
                </a:lnTo>
                <a:lnTo>
                  <a:pt x="1098" y="1774"/>
                </a:lnTo>
                <a:lnTo>
                  <a:pt x="1109" y="1793"/>
                </a:lnTo>
                <a:lnTo>
                  <a:pt x="1125" y="1808"/>
                </a:lnTo>
                <a:lnTo>
                  <a:pt x="1143" y="1820"/>
                </a:lnTo>
                <a:lnTo>
                  <a:pt x="1165" y="1828"/>
                </a:lnTo>
                <a:lnTo>
                  <a:pt x="1188" y="1830"/>
                </a:lnTo>
                <a:lnTo>
                  <a:pt x="1211" y="1828"/>
                </a:lnTo>
                <a:lnTo>
                  <a:pt x="1232" y="1820"/>
                </a:lnTo>
                <a:lnTo>
                  <a:pt x="1250" y="1808"/>
                </a:lnTo>
                <a:lnTo>
                  <a:pt x="1266" y="1793"/>
                </a:lnTo>
                <a:lnTo>
                  <a:pt x="1278" y="1774"/>
                </a:lnTo>
                <a:lnTo>
                  <a:pt x="1285" y="1753"/>
                </a:lnTo>
                <a:lnTo>
                  <a:pt x="1288" y="1730"/>
                </a:lnTo>
                <a:lnTo>
                  <a:pt x="1291" y="1674"/>
                </a:lnTo>
                <a:lnTo>
                  <a:pt x="1301" y="1622"/>
                </a:lnTo>
                <a:lnTo>
                  <a:pt x="1317" y="1571"/>
                </a:lnTo>
                <a:lnTo>
                  <a:pt x="1339" y="1524"/>
                </a:lnTo>
                <a:lnTo>
                  <a:pt x="1366" y="1479"/>
                </a:lnTo>
                <a:lnTo>
                  <a:pt x="1399" y="1438"/>
                </a:lnTo>
                <a:lnTo>
                  <a:pt x="1436" y="1401"/>
                </a:lnTo>
                <a:lnTo>
                  <a:pt x="1477" y="1369"/>
                </a:lnTo>
                <a:lnTo>
                  <a:pt x="1522" y="1342"/>
                </a:lnTo>
                <a:lnTo>
                  <a:pt x="1569" y="1320"/>
                </a:lnTo>
                <a:lnTo>
                  <a:pt x="1619" y="1304"/>
                </a:lnTo>
                <a:lnTo>
                  <a:pt x="1673" y="1294"/>
                </a:lnTo>
                <a:lnTo>
                  <a:pt x="1728" y="1291"/>
                </a:lnTo>
                <a:lnTo>
                  <a:pt x="1751" y="1287"/>
                </a:lnTo>
                <a:lnTo>
                  <a:pt x="1773" y="1280"/>
                </a:lnTo>
                <a:lnTo>
                  <a:pt x="1791" y="1269"/>
                </a:lnTo>
                <a:lnTo>
                  <a:pt x="1806" y="1252"/>
                </a:lnTo>
                <a:lnTo>
                  <a:pt x="1817" y="1235"/>
                </a:lnTo>
                <a:lnTo>
                  <a:pt x="1825" y="1213"/>
                </a:lnTo>
                <a:lnTo>
                  <a:pt x="1828" y="1190"/>
                </a:lnTo>
                <a:lnTo>
                  <a:pt x="1825" y="1167"/>
                </a:lnTo>
                <a:lnTo>
                  <a:pt x="1817" y="1146"/>
                </a:lnTo>
                <a:lnTo>
                  <a:pt x="1806" y="1128"/>
                </a:lnTo>
                <a:lnTo>
                  <a:pt x="1791" y="1112"/>
                </a:lnTo>
                <a:lnTo>
                  <a:pt x="1773" y="1100"/>
                </a:lnTo>
                <a:lnTo>
                  <a:pt x="1751" y="1093"/>
                </a:lnTo>
                <a:lnTo>
                  <a:pt x="1728" y="1090"/>
                </a:lnTo>
                <a:close/>
                <a:moveTo>
                  <a:pt x="1722" y="841"/>
                </a:moveTo>
                <a:lnTo>
                  <a:pt x="1799" y="843"/>
                </a:lnTo>
                <a:lnTo>
                  <a:pt x="1874" y="852"/>
                </a:lnTo>
                <a:lnTo>
                  <a:pt x="1948" y="867"/>
                </a:lnTo>
                <a:lnTo>
                  <a:pt x="2018" y="889"/>
                </a:lnTo>
                <a:lnTo>
                  <a:pt x="2087" y="915"/>
                </a:lnTo>
                <a:lnTo>
                  <a:pt x="2151" y="948"/>
                </a:lnTo>
                <a:lnTo>
                  <a:pt x="2214" y="984"/>
                </a:lnTo>
                <a:lnTo>
                  <a:pt x="2273" y="1027"/>
                </a:lnTo>
                <a:lnTo>
                  <a:pt x="2328" y="1073"/>
                </a:lnTo>
                <a:lnTo>
                  <a:pt x="2378" y="1124"/>
                </a:lnTo>
                <a:lnTo>
                  <a:pt x="2425" y="1179"/>
                </a:lnTo>
                <a:lnTo>
                  <a:pt x="2468" y="1237"/>
                </a:lnTo>
                <a:lnTo>
                  <a:pt x="2505" y="1299"/>
                </a:lnTo>
                <a:lnTo>
                  <a:pt x="2538" y="1364"/>
                </a:lnTo>
                <a:lnTo>
                  <a:pt x="2565" y="1432"/>
                </a:lnTo>
                <a:lnTo>
                  <a:pt x="2586" y="1503"/>
                </a:lnTo>
                <a:lnTo>
                  <a:pt x="2602" y="1575"/>
                </a:lnTo>
                <a:lnTo>
                  <a:pt x="2612" y="1650"/>
                </a:lnTo>
                <a:lnTo>
                  <a:pt x="2616" y="1727"/>
                </a:lnTo>
                <a:lnTo>
                  <a:pt x="2611" y="1806"/>
                </a:lnTo>
                <a:lnTo>
                  <a:pt x="2601" y="1882"/>
                </a:lnTo>
                <a:lnTo>
                  <a:pt x="2585" y="1958"/>
                </a:lnTo>
                <a:lnTo>
                  <a:pt x="2562" y="2030"/>
                </a:lnTo>
                <a:lnTo>
                  <a:pt x="2533" y="2099"/>
                </a:lnTo>
                <a:lnTo>
                  <a:pt x="2499" y="2166"/>
                </a:lnTo>
                <a:lnTo>
                  <a:pt x="2460" y="2228"/>
                </a:lnTo>
                <a:lnTo>
                  <a:pt x="2415" y="2287"/>
                </a:lnTo>
                <a:lnTo>
                  <a:pt x="2366" y="2342"/>
                </a:lnTo>
                <a:lnTo>
                  <a:pt x="2324" y="2389"/>
                </a:lnTo>
                <a:lnTo>
                  <a:pt x="2286" y="2439"/>
                </a:lnTo>
                <a:lnTo>
                  <a:pt x="2252" y="2491"/>
                </a:lnTo>
                <a:lnTo>
                  <a:pt x="2222" y="2546"/>
                </a:lnTo>
                <a:lnTo>
                  <a:pt x="2197" y="2603"/>
                </a:lnTo>
                <a:lnTo>
                  <a:pt x="2176" y="2662"/>
                </a:lnTo>
                <a:lnTo>
                  <a:pt x="2160" y="2722"/>
                </a:lnTo>
                <a:lnTo>
                  <a:pt x="2148" y="2783"/>
                </a:lnTo>
                <a:lnTo>
                  <a:pt x="2140" y="2813"/>
                </a:lnTo>
                <a:lnTo>
                  <a:pt x="2127" y="2839"/>
                </a:lnTo>
                <a:lnTo>
                  <a:pt x="2109" y="2862"/>
                </a:lnTo>
                <a:lnTo>
                  <a:pt x="2087" y="2881"/>
                </a:lnTo>
                <a:lnTo>
                  <a:pt x="2062" y="2895"/>
                </a:lnTo>
                <a:lnTo>
                  <a:pt x="2033" y="2904"/>
                </a:lnTo>
                <a:lnTo>
                  <a:pt x="2002" y="2907"/>
                </a:lnTo>
                <a:lnTo>
                  <a:pt x="1452" y="2907"/>
                </a:lnTo>
                <a:lnTo>
                  <a:pt x="1422" y="2904"/>
                </a:lnTo>
                <a:lnTo>
                  <a:pt x="1394" y="2895"/>
                </a:lnTo>
                <a:lnTo>
                  <a:pt x="1369" y="2881"/>
                </a:lnTo>
                <a:lnTo>
                  <a:pt x="1347" y="2862"/>
                </a:lnTo>
                <a:lnTo>
                  <a:pt x="1328" y="2839"/>
                </a:lnTo>
                <a:lnTo>
                  <a:pt x="1315" y="2813"/>
                </a:lnTo>
                <a:lnTo>
                  <a:pt x="1307" y="2785"/>
                </a:lnTo>
                <a:lnTo>
                  <a:pt x="1295" y="2722"/>
                </a:lnTo>
                <a:lnTo>
                  <a:pt x="1279" y="2662"/>
                </a:lnTo>
                <a:lnTo>
                  <a:pt x="1258" y="2603"/>
                </a:lnTo>
                <a:lnTo>
                  <a:pt x="1232" y="2546"/>
                </a:lnTo>
                <a:lnTo>
                  <a:pt x="1202" y="2491"/>
                </a:lnTo>
                <a:lnTo>
                  <a:pt x="1168" y="2438"/>
                </a:lnTo>
                <a:lnTo>
                  <a:pt x="1130" y="2389"/>
                </a:lnTo>
                <a:lnTo>
                  <a:pt x="1088" y="2342"/>
                </a:lnTo>
                <a:lnTo>
                  <a:pt x="1040" y="2287"/>
                </a:lnTo>
                <a:lnTo>
                  <a:pt x="996" y="2229"/>
                </a:lnTo>
                <a:lnTo>
                  <a:pt x="958" y="2167"/>
                </a:lnTo>
                <a:lnTo>
                  <a:pt x="924" y="2102"/>
                </a:lnTo>
                <a:lnTo>
                  <a:pt x="896" y="2033"/>
                </a:lnTo>
                <a:lnTo>
                  <a:pt x="873" y="1963"/>
                </a:lnTo>
                <a:lnTo>
                  <a:pt x="855" y="1890"/>
                </a:lnTo>
                <a:lnTo>
                  <a:pt x="845" y="1814"/>
                </a:lnTo>
                <a:lnTo>
                  <a:pt x="841" y="1737"/>
                </a:lnTo>
                <a:lnTo>
                  <a:pt x="843" y="1659"/>
                </a:lnTo>
                <a:lnTo>
                  <a:pt x="852" y="1585"/>
                </a:lnTo>
                <a:lnTo>
                  <a:pt x="867" y="1512"/>
                </a:lnTo>
                <a:lnTo>
                  <a:pt x="888" y="1440"/>
                </a:lnTo>
                <a:lnTo>
                  <a:pt x="914" y="1373"/>
                </a:lnTo>
                <a:lnTo>
                  <a:pt x="946" y="1307"/>
                </a:lnTo>
                <a:lnTo>
                  <a:pt x="982" y="1245"/>
                </a:lnTo>
                <a:lnTo>
                  <a:pt x="1024" y="1187"/>
                </a:lnTo>
                <a:lnTo>
                  <a:pt x="1070" y="1131"/>
                </a:lnTo>
                <a:lnTo>
                  <a:pt x="1120" y="1081"/>
                </a:lnTo>
                <a:lnTo>
                  <a:pt x="1175" y="1034"/>
                </a:lnTo>
                <a:lnTo>
                  <a:pt x="1233" y="991"/>
                </a:lnTo>
                <a:lnTo>
                  <a:pt x="1294" y="953"/>
                </a:lnTo>
                <a:lnTo>
                  <a:pt x="1359" y="920"/>
                </a:lnTo>
                <a:lnTo>
                  <a:pt x="1427" y="893"/>
                </a:lnTo>
                <a:lnTo>
                  <a:pt x="1497" y="871"/>
                </a:lnTo>
                <a:lnTo>
                  <a:pt x="1570" y="854"/>
                </a:lnTo>
                <a:lnTo>
                  <a:pt x="1644" y="844"/>
                </a:lnTo>
                <a:lnTo>
                  <a:pt x="1722" y="841"/>
                </a:lnTo>
                <a:close/>
                <a:moveTo>
                  <a:pt x="2868" y="477"/>
                </a:moveTo>
                <a:lnTo>
                  <a:pt x="2890" y="477"/>
                </a:lnTo>
                <a:lnTo>
                  <a:pt x="2911" y="481"/>
                </a:lnTo>
                <a:lnTo>
                  <a:pt x="2932" y="491"/>
                </a:lnTo>
                <a:lnTo>
                  <a:pt x="2951" y="505"/>
                </a:lnTo>
                <a:lnTo>
                  <a:pt x="2965" y="524"/>
                </a:lnTo>
                <a:lnTo>
                  <a:pt x="2974" y="544"/>
                </a:lnTo>
                <a:lnTo>
                  <a:pt x="2979" y="566"/>
                </a:lnTo>
                <a:lnTo>
                  <a:pt x="2979" y="587"/>
                </a:lnTo>
                <a:lnTo>
                  <a:pt x="2974" y="608"/>
                </a:lnTo>
                <a:lnTo>
                  <a:pt x="2965" y="629"/>
                </a:lnTo>
                <a:lnTo>
                  <a:pt x="2951" y="646"/>
                </a:lnTo>
                <a:lnTo>
                  <a:pt x="2702" y="895"/>
                </a:lnTo>
                <a:lnTo>
                  <a:pt x="2687" y="908"/>
                </a:lnTo>
                <a:lnTo>
                  <a:pt x="2669" y="917"/>
                </a:lnTo>
                <a:lnTo>
                  <a:pt x="2651" y="922"/>
                </a:lnTo>
                <a:lnTo>
                  <a:pt x="2631" y="923"/>
                </a:lnTo>
                <a:lnTo>
                  <a:pt x="2612" y="922"/>
                </a:lnTo>
                <a:lnTo>
                  <a:pt x="2594" y="917"/>
                </a:lnTo>
                <a:lnTo>
                  <a:pt x="2576" y="908"/>
                </a:lnTo>
                <a:lnTo>
                  <a:pt x="2560" y="895"/>
                </a:lnTo>
                <a:lnTo>
                  <a:pt x="2545" y="877"/>
                </a:lnTo>
                <a:lnTo>
                  <a:pt x="2536" y="856"/>
                </a:lnTo>
                <a:lnTo>
                  <a:pt x="2531" y="835"/>
                </a:lnTo>
                <a:lnTo>
                  <a:pt x="2531" y="813"/>
                </a:lnTo>
                <a:lnTo>
                  <a:pt x="2536" y="792"/>
                </a:lnTo>
                <a:lnTo>
                  <a:pt x="2545" y="771"/>
                </a:lnTo>
                <a:lnTo>
                  <a:pt x="2560" y="754"/>
                </a:lnTo>
                <a:lnTo>
                  <a:pt x="2808" y="505"/>
                </a:lnTo>
                <a:lnTo>
                  <a:pt x="2827" y="491"/>
                </a:lnTo>
                <a:lnTo>
                  <a:pt x="2847" y="481"/>
                </a:lnTo>
                <a:lnTo>
                  <a:pt x="2868" y="477"/>
                </a:lnTo>
                <a:close/>
                <a:moveTo>
                  <a:pt x="565" y="476"/>
                </a:moveTo>
                <a:lnTo>
                  <a:pt x="587" y="476"/>
                </a:lnTo>
                <a:lnTo>
                  <a:pt x="609" y="480"/>
                </a:lnTo>
                <a:lnTo>
                  <a:pt x="628" y="490"/>
                </a:lnTo>
                <a:lnTo>
                  <a:pt x="647" y="504"/>
                </a:lnTo>
                <a:lnTo>
                  <a:pt x="894" y="753"/>
                </a:lnTo>
                <a:lnTo>
                  <a:pt x="910" y="771"/>
                </a:lnTo>
                <a:lnTo>
                  <a:pt x="919" y="791"/>
                </a:lnTo>
                <a:lnTo>
                  <a:pt x="924" y="813"/>
                </a:lnTo>
                <a:lnTo>
                  <a:pt x="924" y="835"/>
                </a:lnTo>
                <a:lnTo>
                  <a:pt x="919" y="855"/>
                </a:lnTo>
                <a:lnTo>
                  <a:pt x="910" y="876"/>
                </a:lnTo>
                <a:lnTo>
                  <a:pt x="894" y="894"/>
                </a:lnTo>
                <a:lnTo>
                  <a:pt x="879" y="907"/>
                </a:lnTo>
                <a:lnTo>
                  <a:pt x="862" y="915"/>
                </a:lnTo>
                <a:lnTo>
                  <a:pt x="843" y="921"/>
                </a:lnTo>
                <a:lnTo>
                  <a:pt x="824" y="923"/>
                </a:lnTo>
                <a:lnTo>
                  <a:pt x="806" y="921"/>
                </a:lnTo>
                <a:lnTo>
                  <a:pt x="787" y="915"/>
                </a:lnTo>
                <a:lnTo>
                  <a:pt x="770" y="907"/>
                </a:lnTo>
                <a:lnTo>
                  <a:pt x="754" y="894"/>
                </a:lnTo>
                <a:lnTo>
                  <a:pt x="505" y="646"/>
                </a:lnTo>
                <a:lnTo>
                  <a:pt x="490" y="628"/>
                </a:lnTo>
                <a:lnTo>
                  <a:pt x="481" y="608"/>
                </a:lnTo>
                <a:lnTo>
                  <a:pt x="476" y="586"/>
                </a:lnTo>
                <a:lnTo>
                  <a:pt x="476" y="564"/>
                </a:lnTo>
                <a:lnTo>
                  <a:pt x="481" y="543"/>
                </a:lnTo>
                <a:lnTo>
                  <a:pt x="490" y="523"/>
                </a:lnTo>
                <a:lnTo>
                  <a:pt x="505" y="504"/>
                </a:lnTo>
                <a:lnTo>
                  <a:pt x="523" y="490"/>
                </a:lnTo>
                <a:lnTo>
                  <a:pt x="543" y="480"/>
                </a:lnTo>
                <a:lnTo>
                  <a:pt x="565" y="476"/>
                </a:lnTo>
                <a:close/>
                <a:moveTo>
                  <a:pt x="1728" y="0"/>
                </a:moveTo>
                <a:lnTo>
                  <a:pt x="1751" y="2"/>
                </a:lnTo>
                <a:lnTo>
                  <a:pt x="1773" y="10"/>
                </a:lnTo>
                <a:lnTo>
                  <a:pt x="1791" y="22"/>
                </a:lnTo>
                <a:lnTo>
                  <a:pt x="1806" y="37"/>
                </a:lnTo>
                <a:lnTo>
                  <a:pt x="1817" y="56"/>
                </a:lnTo>
                <a:lnTo>
                  <a:pt x="1825" y="77"/>
                </a:lnTo>
                <a:lnTo>
                  <a:pt x="1828" y="100"/>
                </a:lnTo>
                <a:lnTo>
                  <a:pt x="1828" y="450"/>
                </a:lnTo>
                <a:lnTo>
                  <a:pt x="1825" y="473"/>
                </a:lnTo>
                <a:lnTo>
                  <a:pt x="1817" y="494"/>
                </a:lnTo>
                <a:lnTo>
                  <a:pt x="1805" y="513"/>
                </a:lnTo>
                <a:lnTo>
                  <a:pt x="1790" y="528"/>
                </a:lnTo>
                <a:lnTo>
                  <a:pt x="1771" y="539"/>
                </a:lnTo>
                <a:lnTo>
                  <a:pt x="1751" y="547"/>
                </a:lnTo>
                <a:lnTo>
                  <a:pt x="1728" y="550"/>
                </a:lnTo>
                <a:lnTo>
                  <a:pt x="1705" y="547"/>
                </a:lnTo>
                <a:lnTo>
                  <a:pt x="1684" y="539"/>
                </a:lnTo>
                <a:lnTo>
                  <a:pt x="1665" y="528"/>
                </a:lnTo>
                <a:lnTo>
                  <a:pt x="1650" y="513"/>
                </a:lnTo>
                <a:lnTo>
                  <a:pt x="1638" y="494"/>
                </a:lnTo>
                <a:lnTo>
                  <a:pt x="1630" y="473"/>
                </a:lnTo>
                <a:lnTo>
                  <a:pt x="1628" y="450"/>
                </a:lnTo>
                <a:lnTo>
                  <a:pt x="1628" y="100"/>
                </a:lnTo>
                <a:lnTo>
                  <a:pt x="1630" y="77"/>
                </a:lnTo>
                <a:lnTo>
                  <a:pt x="1638" y="56"/>
                </a:lnTo>
                <a:lnTo>
                  <a:pt x="1650" y="37"/>
                </a:lnTo>
                <a:lnTo>
                  <a:pt x="1665" y="22"/>
                </a:lnTo>
                <a:lnTo>
                  <a:pt x="1684" y="10"/>
                </a:lnTo>
                <a:lnTo>
                  <a:pt x="1705" y="2"/>
                </a:lnTo>
                <a:lnTo>
                  <a:pt x="17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78" name="Freeform 6">
            <a:extLst>
              <a:ext uri="{FF2B5EF4-FFF2-40B4-BE49-F238E27FC236}">
                <a16:creationId xmlns:a16="http://schemas.microsoft.com/office/drawing/2014/main" xmlns="" id="{A07F0351-4D38-418A-BCA1-3CAC47E51F39}"/>
              </a:ext>
            </a:extLst>
          </p:cNvPr>
          <p:cNvSpPr>
            <a:spLocks noEditPoints="1"/>
          </p:cNvSpPr>
          <p:nvPr/>
        </p:nvSpPr>
        <p:spPr bwMode="auto">
          <a:xfrm>
            <a:off x="4884057" y="3454455"/>
            <a:ext cx="438528" cy="438306"/>
          </a:xfrm>
          <a:custGeom>
            <a:avLst/>
            <a:gdLst>
              <a:gd name="T0" fmla="*/ 1690 w 3944"/>
              <a:gd name="T1" fmla="*/ 1291 h 3943"/>
              <a:gd name="T2" fmla="*/ 1407 w 3944"/>
              <a:gd name="T3" fmla="*/ 1501 h 3943"/>
              <a:gd name="T4" fmla="*/ 1254 w 3944"/>
              <a:gd name="T5" fmla="*/ 1823 h 3943"/>
              <a:gd name="T6" fmla="*/ 1272 w 3944"/>
              <a:gd name="T7" fmla="*/ 2192 h 3943"/>
              <a:gd name="T8" fmla="*/ 1455 w 3944"/>
              <a:gd name="T9" fmla="*/ 2495 h 3943"/>
              <a:gd name="T10" fmla="*/ 1758 w 3944"/>
              <a:gd name="T11" fmla="*/ 2678 h 3943"/>
              <a:gd name="T12" fmla="*/ 2127 w 3944"/>
              <a:gd name="T13" fmla="*/ 2696 h 3943"/>
              <a:gd name="T14" fmla="*/ 2449 w 3944"/>
              <a:gd name="T15" fmla="*/ 2543 h 3943"/>
              <a:gd name="T16" fmla="*/ 2659 w 3944"/>
              <a:gd name="T17" fmla="*/ 2260 h 3943"/>
              <a:gd name="T18" fmla="*/ 2713 w 3944"/>
              <a:gd name="T19" fmla="*/ 1896 h 3943"/>
              <a:gd name="T20" fmla="*/ 2591 w 3944"/>
              <a:gd name="T21" fmla="*/ 1559 h 3943"/>
              <a:gd name="T22" fmla="*/ 2330 w 3944"/>
              <a:gd name="T23" fmla="*/ 1322 h 3943"/>
              <a:gd name="T24" fmla="*/ 1978 w 3944"/>
              <a:gd name="T25" fmla="*/ 1232 h 3943"/>
              <a:gd name="T26" fmla="*/ 2178 w 3944"/>
              <a:gd name="T27" fmla="*/ 24 h 3943"/>
              <a:gd name="T28" fmla="*/ 2261 w 3944"/>
              <a:gd name="T29" fmla="*/ 144 h 3943"/>
              <a:gd name="T30" fmla="*/ 2667 w 3944"/>
              <a:gd name="T31" fmla="*/ 666 h 3943"/>
              <a:gd name="T32" fmla="*/ 3210 w 3944"/>
              <a:gd name="T33" fmla="*/ 527 h 3943"/>
              <a:gd name="T34" fmla="*/ 3351 w 3944"/>
              <a:gd name="T35" fmla="*/ 559 h 3943"/>
              <a:gd name="T36" fmla="*/ 3570 w 3944"/>
              <a:gd name="T37" fmla="*/ 837 h 3943"/>
              <a:gd name="T38" fmla="*/ 3536 w 3944"/>
              <a:gd name="T39" fmla="*/ 979 h 3943"/>
              <a:gd name="T40" fmla="*/ 3409 w 3944"/>
              <a:gd name="T41" fmla="*/ 1620 h 3943"/>
              <a:gd name="T42" fmla="*/ 3903 w 3944"/>
              <a:gd name="T43" fmla="*/ 1743 h 3943"/>
              <a:gd name="T44" fmla="*/ 3944 w 3944"/>
              <a:gd name="T45" fmla="*/ 2089 h 3943"/>
              <a:gd name="T46" fmla="*/ 3882 w 3944"/>
              <a:gd name="T47" fmla="*/ 2222 h 3943"/>
              <a:gd name="T48" fmla="*/ 3385 w 3944"/>
              <a:gd name="T49" fmla="*/ 2412 h 3943"/>
              <a:gd name="T50" fmla="*/ 3473 w 3944"/>
              <a:gd name="T51" fmla="*/ 3067 h 3943"/>
              <a:gd name="T52" fmla="*/ 3500 w 3944"/>
              <a:gd name="T53" fmla="*/ 3212 h 3943"/>
              <a:gd name="T54" fmla="*/ 3265 w 3944"/>
              <a:gd name="T55" fmla="*/ 3475 h 3943"/>
              <a:gd name="T56" fmla="*/ 3123 w 3944"/>
              <a:gd name="T57" fmla="*/ 3500 h 3943"/>
              <a:gd name="T58" fmla="*/ 2580 w 3944"/>
              <a:gd name="T59" fmla="*/ 3319 h 3943"/>
              <a:gd name="T60" fmla="*/ 2254 w 3944"/>
              <a:gd name="T61" fmla="*/ 3829 h 3943"/>
              <a:gd name="T62" fmla="*/ 2151 w 3944"/>
              <a:gd name="T63" fmla="*/ 3932 h 3943"/>
              <a:gd name="T64" fmla="*/ 1796 w 3944"/>
              <a:gd name="T65" fmla="*/ 3932 h 3943"/>
              <a:gd name="T66" fmla="*/ 1695 w 3944"/>
              <a:gd name="T67" fmla="*/ 3829 h 3943"/>
              <a:gd name="T68" fmla="*/ 1370 w 3944"/>
              <a:gd name="T69" fmla="*/ 3321 h 3943"/>
              <a:gd name="T70" fmla="*/ 775 w 3944"/>
              <a:gd name="T71" fmla="*/ 3421 h 3943"/>
              <a:gd name="T72" fmla="*/ 629 w 3944"/>
              <a:gd name="T73" fmla="*/ 3413 h 3943"/>
              <a:gd name="T74" fmla="*/ 395 w 3944"/>
              <a:gd name="T75" fmla="*/ 3148 h 3943"/>
              <a:gd name="T76" fmla="*/ 404 w 3944"/>
              <a:gd name="T77" fmla="*/ 3003 h 3943"/>
              <a:gd name="T78" fmla="*/ 565 w 3944"/>
              <a:gd name="T79" fmla="*/ 2414 h 3943"/>
              <a:gd name="T80" fmla="*/ 62 w 3944"/>
              <a:gd name="T81" fmla="*/ 2222 h 3943"/>
              <a:gd name="T82" fmla="*/ 0 w 3944"/>
              <a:gd name="T83" fmla="*/ 2089 h 3943"/>
              <a:gd name="T84" fmla="*/ 42 w 3944"/>
              <a:gd name="T85" fmla="*/ 1743 h 3943"/>
              <a:gd name="T86" fmla="*/ 540 w 3944"/>
              <a:gd name="T87" fmla="*/ 1619 h 3943"/>
              <a:gd name="T88" fmla="*/ 711 w 3944"/>
              <a:gd name="T89" fmla="*/ 1207 h 3943"/>
              <a:gd name="T90" fmla="*/ 451 w 3944"/>
              <a:gd name="T91" fmla="*/ 775 h 3943"/>
              <a:gd name="T92" fmla="*/ 667 w 3944"/>
              <a:gd name="T93" fmla="*/ 501 h 3943"/>
              <a:gd name="T94" fmla="*/ 804 w 3944"/>
              <a:gd name="T95" fmla="*/ 451 h 3943"/>
              <a:gd name="T96" fmla="*/ 1284 w 3944"/>
              <a:gd name="T97" fmla="*/ 666 h 3943"/>
              <a:gd name="T98" fmla="*/ 1688 w 3944"/>
              <a:gd name="T99" fmla="*/ 144 h 3943"/>
              <a:gd name="T100" fmla="*/ 1770 w 3944"/>
              <a:gd name="T101" fmla="*/ 24 h 3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44" h="3943">
                <a:moveTo>
                  <a:pt x="1978" y="1232"/>
                </a:moveTo>
                <a:lnTo>
                  <a:pt x="1903" y="1237"/>
                </a:lnTo>
                <a:lnTo>
                  <a:pt x="1829" y="1247"/>
                </a:lnTo>
                <a:lnTo>
                  <a:pt x="1758" y="1265"/>
                </a:lnTo>
                <a:lnTo>
                  <a:pt x="1690" y="1291"/>
                </a:lnTo>
                <a:lnTo>
                  <a:pt x="1625" y="1322"/>
                </a:lnTo>
                <a:lnTo>
                  <a:pt x="1564" y="1359"/>
                </a:lnTo>
                <a:lnTo>
                  <a:pt x="1508" y="1402"/>
                </a:lnTo>
                <a:lnTo>
                  <a:pt x="1455" y="1449"/>
                </a:lnTo>
                <a:lnTo>
                  <a:pt x="1407" y="1501"/>
                </a:lnTo>
                <a:lnTo>
                  <a:pt x="1366" y="1559"/>
                </a:lnTo>
                <a:lnTo>
                  <a:pt x="1328" y="1620"/>
                </a:lnTo>
                <a:lnTo>
                  <a:pt x="1297" y="1684"/>
                </a:lnTo>
                <a:lnTo>
                  <a:pt x="1272" y="1751"/>
                </a:lnTo>
                <a:lnTo>
                  <a:pt x="1254" y="1823"/>
                </a:lnTo>
                <a:lnTo>
                  <a:pt x="1242" y="1896"/>
                </a:lnTo>
                <a:lnTo>
                  <a:pt x="1239" y="1972"/>
                </a:lnTo>
                <a:lnTo>
                  <a:pt x="1242" y="2047"/>
                </a:lnTo>
                <a:lnTo>
                  <a:pt x="1254" y="2121"/>
                </a:lnTo>
                <a:lnTo>
                  <a:pt x="1272" y="2192"/>
                </a:lnTo>
                <a:lnTo>
                  <a:pt x="1297" y="2260"/>
                </a:lnTo>
                <a:lnTo>
                  <a:pt x="1328" y="2325"/>
                </a:lnTo>
                <a:lnTo>
                  <a:pt x="1366" y="2385"/>
                </a:lnTo>
                <a:lnTo>
                  <a:pt x="1407" y="2442"/>
                </a:lnTo>
                <a:lnTo>
                  <a:pt x="1455" y="2495"/>
                </a:lnTo>
                <a:lnTo>
                  <a:pt x="1508" y="2543"/>
                </a:lnTo>
                <a:lnTo>
                  <a:pt x="1564" y="2584"/>
                </a:lnTo>
                <a:lnTo>
                  <a:pt x="1625" y="2622"/>
                </a:lnTo>
                <a:lnTo>
                  <a:pt x="1690" y="2653"/>
                </a:lnTo>
                <a:lnTo>
                  <a:pt x="1758" y="2678"/>
                </a:lnTo>
                <a:lnTo>
                  <a:pt x="1829" y="2696"/>
                </a:lnTo>
                <a:lnTo>
                  <a:pt x="1903" y="2708"/>
                </a:lnTo>
                <a:lnTo>
                  <a:pt x="1978" y="2711"/>
                </a:lnTo>
                <a:lnTo>
                  <a:pt x="2054" y="2708"/>
                </a:lnTo>
                <a:lnTo>
                  <a:pt x="2127" y="2696"/>
                </a:lnTo>
                <a:lnTo>
                  <a:pt x="2197" y="2678"/>
                </a:lnTo>
                <a:lnTo>
                  <a:pt x="2266" y="2653"/>
                </a:lnTo>
                <a:lnTo>
                  <a:pt x="2330" y="2622"/>
                </a:lnTo>
                <a:lnTo>
                  <a:pt x="2391" y="2584"/>
                </a:lnTo>
                <a:lnTo>
                  <a:pt x="2449" y="2543"/>
                </a:lnTo>
                <a:lnTo>
                  <a:pt x="2500" y="2495"/>
                </a:lnTo>
                <a:lnTo>
                  <a:pt x="2548" y="2442"/>
                </a:lnTo>
                <a:lnTo>
                  <a:pt x="2591" y="2385"/>
                </a:lnTo>
                <a:lnTo>
                  <a:pt x="2628" y="2325"/>
                </a:lnTo>
                <a:lnTo>
                  <a:pt x="2659" y="2260"/>
                </a:lnTo>
                <a:lnTo>
                  <a:pt x="2685" y="2192"/>
                </a:lnTo>
                <a:lnTo>
                  <a:pt x="2703" y="2121"/>
                </a:lnTo>
                <a:lnTo>
                  <a:pt x="2713" y="2047"/>
                </a:lnTo>
                <a:lnTo>
                  <a:pt x="2717" y="1972"/>
                </a:lnTo>
                <a:lnTo>
                  <a:pt x="2713" y="1896"/>
                </a:lnTo>
                <a:lnTo>
                  <a:pt x="2703" y="1823"/>
                </a:lnTo>
                <a:lnTo>
                  <a:pt x="2685" y="1751"/>
                </a:lnTo>
                <a:lnTo>
                  <a:pt x="2659" y="1684"/>
                </a:lnTo>
                <a:lnTo>
                  <a:pt x="2628" y="1620"/>
                </a:lnTo>
                <a:lnTo>
                  <a:pt x="2591" y="1559"/>
                </a:lnTo>
                <a:lnTo>
                  <a:pt x="2548" y="1501"/>
                </a:lnTo>
                <a:lnTo>
                  <a:pt x="2500" y="1449"/>
                </a:lnTo>
                <a:lnTo>
                  <a:pt x="2449" y="1402"/>
                </a:lnTo>
                <a:lnTo>
                  <a:pt x="2391" y="1359"/>
                </a:lnTo>
                <a:lnTo>
                  <a:pt x="2330" y="1322"/>
                </a:lnTo>
                <a:lnTo>
                  <a:pt x="2266" y="1291"/>
                </a:lnTo>
                <a:lnTo>
                  <a:pt x="2197" y="1265"/>
                </a:lnTo>
                <a:lnTo>
                  <a:pt x="2127" y="1247"/>
                </a:lnTo>
                <a:lnTo>
                  <a:pt x="2054" y="1237"/>
                </a:lnTo>
                <a:lnTo>
                  <a:pt x="1978" y="1232"/>
                </a:lnTo>
                <a:close/>
                <a:moveTo>
                  <a:pt x="1856" y="0"/>
                </a:moveTo>
                <a:lnTo>
                  <a:pt x="2091" y="0"/>
                </a:lnTo>
                <a:lnTo>
                  <a:pt x="2122" y="3"/>
                </a:lnTo>
                <a:lnTo>
                  <a:pt x="2151" y="11"/>
                </a:lnTo>
                <a:lnTo>
                  <a:pt x="2178" y="24"/>
                </a:lnTo>
                <a:lnTo>
                  <a:pt x="2202" y="41"/>
                </a:lnTo>
                <a:lnTo>
                  <a:pt x="2224" y="62"/>
                </a:lnTo>
                <a:lnTo>
                  <a:pt x="2241" y="86"/>
                </a:lnTo>
                <a:lnTo>
                  <a:pt x="2254" y="114"/>
                </a:lnTo>
                <a:lnTo>
                  <a:pt x="2261" y="144"/>
                </a:lnTo>
                <a:lnTo>
                  <a:pt x="2327" y="536"/>
                </a:lnTo>
                <a:lnTo>
                  <a:pt x="2415" y="562"/>
                </a:lnTo>
                <a:lnTo>
                  <a:pt x="2501" y="592"/>
                </a:lnTo>
                <a:lnTo>
                  <a:pt x="2585" y="626"/>
                </a:lnTo>
                <a:lnTo>
                  <a:pt x="2667" y="666"/>
                </a:lnTo>
                <a:lnTo>
                  <a:pt x="2744" y="710"/>
                </a:lnTo>
                <a:lnTo>
                  <a:pt x="2820" y="759"/>
                </a:lnTo>
                <a:lnTo>
                  <a:pt x="3154" y="550"/>
                </a:lnTo>
                <a:lnTo>
                  <a:pt x="3181" y="535"/>
                </a:lnTo>
                <a:lnTo>
                  <a:pt x="3210" y="527"/>
                </a:lnTo>
                <a:lnTo>
                  <a:pt x="3240" y="523"/>
                </a:lnTo>
                <a:lnTo>
                  <a:pt x="3270" y="524"/>
                </a:lnTo>
                <a:lnTo>
                  <a:pt x="3299" y="532"/>
                </a:lnTo>
                <a:lnTo>
                  <a:pt x="3326" y="544"/>
                </a:lnTo>
                <a:lnTo>
                  <a:pt x="3351" y="559"/>
                </a:lnTo>
                <a:lnTo>
                  <a:pt x="3374" y="581"/>
                </a:lnTo>
                <a:lnTo>
                  <a:pt x="3530" y="755"/>
                </a:lnTo>
                <a:lnTo>
                  <a:pt x="3549" y="781"/>
                </a:lnTo>
                <a:lnTo>
                  <a:pt x="3562" y="808"/>
                </a:lnTo>
                <a:lnTo>
                  <a:pt x="3570" y="837"/>
                </a:lnTo>
                <a:lnTo>
                  <a:pt x="3574" y="867"/>
                </a:lnTo>
                <a:lnTo>
                  <a:pt x="3572" y="897"/>
                </a:lnTo>
                <a:lnTo>
                  <a:pt x="3564" y="925"/>
                </a:lnTo>
                <a:lnTo>
                  <a:pt x="3552" y="953"/>
                </a:lnTo>
                <a:lnTo>
                  <a:pt x="3536" y="979"/>
                </a:lnTo>
                <a:lnTo>
                  <a:pt x="3285" y="1289"/>
                </a:lnTo>
                <a:lnTo>
                  <a:pt x="3323" y="1368"/>
                </a:lnTo>
                <a:lnTo>
                  <a:pt x="3356" y="1450"/>
                </a:lnTo>
                <a:lnTo>
                  <a:pt x="3385" y="1534"/>
                </a:lnTo>
                <a:lnTo>
                  <a:pt x="3409" y="1620"/>
                </a:lnTo>
                <a:lnTo>
                  <a:pt x="3799" y="1684"/>
                </a:lnTo>
                <a:lnTo>
                  <a:pt x="3829" y="1693"/>
                </a:lnTo>
                <a:lnTo>
                  <a:pt x="3858" y="1705"/>
                </a:lnTo>
                <a:lnTo>
                  <a:pt x="3882" y="1723"/>
                </a:lnTo>
                <a:lnTo>
                  <a:pt x="3903" y="1743"/>
                </a:lnTo>
                <a:lnTo>
                  <a:pt x="3920" y="1767"/>
                </a:lnTo>
                <a:lnTo>
                  <a:pt x="3933" y="1794"/>
                </a:lnTo>
                <a:lnTo>
                  <a:pt x="3941" y="1824"/>
                </a:lnTo>
                <a:lnTo>
                  <a:pt x="3944" y="1854"/>
                </a:lnTo>
                <a:lnTo>
                  <a:pt x="3944" y="2089"/>
                </a:lnTo>
                <a:lnTo>
                  <a:pt x="3941" y="2120"/>
                </a:lnTo>
                <a:lnTo>
                  <a:pt x="3933" y="2149"/>
                </a:lnTo>
                <a:lnTo>
                  <a:pt x="3920" y="2176"/>
                </a:lnTo>
                <a:lnTo>
                  <a:pt x="3903" y="2200"/>
                </a:lnTo>
                <a:lnTo>
                  <a:pt x="3882" y="2222"/>
                </a:lnTo>
                <a:lnTo>
                  <a:pt x="3858" y="2239"/>
                </a:lnTo>
                <a:lnTo>
                  <a:pt x="3830" y="2252"/>
                </a:lnTo>
                <a:lnTo>
                  <a:pt x="3799" y="2259"/>
                </a:lnTo>
                <a:lnTo>
                  <a:pt x="3409" y="2325"/>
                </a:lnTo>
                <a:lnTo>
                  <a:pt x="3385" y="2412"/>
                </a:lnTo>
                <a:lnTo>
                  <a:pt x="3355" y="2497"/>
                </a:lnTo>
                <a:lnTo>
                  <a:pt x="3320" y="2580"/>
                </a:lnTo>
                <a:lnTo>
                  <a:pt x="3282" y="2660"/>
                </a:lnTo>
                <a:lnTo>
                  <a:pt x="3238" y="2736"/>
                </a:lnTo>
                <a:lnTo>
                  <a:pt x="3473" y="3067"/>
                </a:lnTo>
                <a:lnTo>
                  <a:pt x="3489" y="3094"/>
                </a:lnTo>
                <a:lnTo>
                  <a:pt x="3500" y="3123"/>
                </a:lnTo>
                <a:lnTo>
                  <a:pt x="3505" y="3152"/>
                </a:lnTo>
                <a:lnTo>
                  <a:pt x="3505" y="3182"/>
                </a:lnTo>
                <a:lnTo>
                  <a:pt x="3500" y="3212"/>
                </a:lnTo>
                <a:lnTo>
                  <a:pt x="3490" y="3239"/>
                </a:lnTo>
                <a:lnTo>
                  <a:pt x="3475" y="3266"/>
                </a:lnTo>
                <a:lnTo>
                  <a:pt x="3455" y="3289"/>
                </a:lnTo>
                <a:lnTo>
                  <a:pt x="3289" y="3455"/>
                </a:lnTo>
                <a:lnTo>
                  <a:pt x="3265" y="3475"/>
                </a:lnTo>
                <a:lnTo>
                  <a:pt x="3239" y="3491"/>
                </a:lnTo>
                <a:lnTo>
                  <a:pt x="3211" y="3500"/>
                </a:lnTo>
                <a:lnTo>
                  <a:pt x="3181" y="3505"/>
                </a:lnTo>
                <a:lnTo>
                  <a:pt x="3153" y="3505"/>
                </a:lnTo>
                <a:lnTo>
                  <a:pt x="3123" y="3500"/>
                </a:lnTo>
                <a:lnTo>
                  <a:pt x="3094" y="3489"/>
                </a:lnTo>
                <a:lnTo>
                  <a:pt x="3068" y="3474"/>
                </a:lnTo>
                <a:lnTo>
                  <a:pt x="2736" y="3237"/>
                </a:lnTo>
                <a:lnTo>
                  <a:pt x="2659" y="3280"/>
                </a:lnTo>
                <a:lnTo>
                  <a:pt x="2580" y="3319"/>
                </a:lnTo>
                <a:lnTo>
                  <a:pt x="2498" y="3353"/>
                </a:lnTo>
                <a:lnTo>
                  <a:pt x="2413" y="3383"/>
                </a:lnTo>
                <a:lnTo>
                  <a:pt x="2327" y="3407"/>
                </a:lnTo>
                <a:lnTo>
                  <a:pt x="2261" y="3799"/>
                </a:lnTo>
                <a:lnTo>
                  <a:pt x="2254" y="3829"/>
                </a:lnTo>
                <a:lnTo>
                  <a:pt x="2241" y="3857"/>
                </a:lnTo>
                <a:lnTo>
                  <a:pt x="2224" y="3882"/>
                </a:lnTo>
                <a:lnTo>
                  <a:pt x="2202" y="3902"/>
                </a:lnTo>
                <a:lnTo>
                  <a:pt x="2178" y="3920"/>
                </a:lnTo>
                <a:lnTo>
                  <a:pt x="2151" y="3932"/>
                </a:lnTo>
                <a:lnTo>
                  <a:pt x="2122" y="3941"/>
                </a:lnTo>
                <a:lnTo>
                  <a:pt x="2091" y="3943"/>
                </a:lnTo>
                <a:lnTo>
                  <a:pt x="1856" y="3943"/>
                </a:lnTo>
                <a:lnTo>
                  <a:pt x="1826" y="3941"/>
                </a:lnTo>
                <a:lnTo>
                  <a:pt x="1796" y="3932"/>
                </a:lnTo>
                <a:lnTo>
                  <a:pt x="1770" y="3920"/>
                </a:lnTo>
                <a:lnTo>
                  <a:pt x="1745" y="3902"/>
                </a:lnTo>
                <a:lnTo>
                  <a:pt x="1725" y="3882"/>
                </a:lnTo>
                <a:lnTo>
                  <a:pt x="1708" y="3857"/>
                </a:lnTo>
                <a:lnTo>
                  <a:pt x="1695" y="3829"/>
                </a:lnTo>
                <a:lnTo>
                  <a:pt x="1688" y="3799"/>
                </a:lnTo>
                <a:lnTo>
                  <a:pt x="1622" y="3407"/>
                </a:lnTo>
                <a:lnTo>
                  <a:pt x="1536" y="3383"/>
                </a:lnTo>
                <a:lnTo>
                  <a:pt x="1452" y="3354"/>
                </a:lnTo>
                <a:lnTo>
                  <a:pt x="1370" y="3321"/>
                </a:lnTo>
                <a:lnTo>
                  <a:pt x="1291" y="3283"/>
                </a:lnTo>
                <a:lnTo>
                  <a:pt x="1215" y="3240"/>
                </a:lnTo>
                <a:lnTo>
                  <a:pt x="1142" y="3194"/>
                </a:lnTo>
                <a:lnTo>
                  <a:pt x="803" y="3407"/>
                </a:lnTo>
                <a:lnTo>
                  <a:pt x="775" y="3421"/>
                </a:lnTo>
                <a:lnTo>
                  <a:pt x="746" y="3430"/>
                </a:lnTo>
                <a:lnTo>
                  <a:pt x="717" y="3433"/>
                </a:lnTo>
                <a:lnTo>
                  <a:pt x="687" y="3432"/>
                </a:lnTo>
                <a:lnTo>
                  <a:pt x="658" y="3425"/>
                </a:lnTo>
                <a:lnTo>
                  <a:pt x="629" y="3413"/>
                </a:lnTo>
                <a:lnTo>
                  <a:pt x="604" y="3396"/>
                </a:lnTo>
                <a:lnTo>
                  <a:pt x="582" y="3374"/>
                </a:lnTo>
                <a:lnTo>
                  <a:pt x="426" y="3200"/>
                </a:lnTo>
                <a:lnTo>
                  <a:pt x="408" y="3175"/>
                </a:lnTo>
                <a:lnTo>
                  <a:pt x="395" y="3148"/>
                </a:lnTo>
                <a:lnTo>
                  <a:pt x="386" y="3120"/>
                </a:lnTo>
                <a:lnTo>
                  <a:pt x="383" y="3090"/>
                </a:lnTo>
                <a:lnTo>
                  <a:pt x="385" y="3060"/>
                </a:lnTo>
                <a:lnTo>
                  <a:pt x="391" y="3031"/>
                </a:lnTo>
                <a:lnTo>
                  <a:pt x="404" y="3003"/>
                </a:lnTo>
                <a:lnTo>
                  <a:pt x="421" y="2977"/>
                </a:lnTo>
                <a:lnTo>
                  <a:pt x="670" y="2668"/>
                </a:lnTo>
                <a:lnTo>
                  <a:pt x="629" y="2587"/>
                </a:lnTo>
                <a:lnTo>
                  <a:pt x="595" y="2502"/>
                </a:lnTo>
                <a:lnTo>
                  <a:pt x="565" y="2414"/>
                </a:lnTo>
                <a:lnTo>
                  <a:pt x="540" y="2325"/>
                </a:lnTo>
                <a:lnTo>
                  <a:pt x="145" y="2259"/>
                </a:lnTo>
                <a:lnTo>
                  <a:pt x="115" y="2252"/>
                </a:lnTo>
                <a:lnTo>
                  <a:pt x="87" y="2239"/>
                </a:lnTo>
                <a:lnTo>
                  <a:pt x="62" y="2222"/>
                </a:lnTo>
                <a:lnTo>
                  <a:pt x="42" y="2200"/>
                </a:lnTo>
                <a:lnTo>
                  <a:pt x="24" y="2176"/>
                </a:lnTo>
                <a:lnTo>
                  <a:pt x="11" y="2149"/>
                </a:lnTo>
                <a:lnTo>
                  <a:pt x="3" y="2120"/>
                </a:lnTo>
                <a:lnTo>
                  <a:pt x="0" y="2089"/>
                </a:lnTo>
                <a:lnTo>
                  <a:pt x="0" y="1854"/>
                </a:lnTo>
                <a:lnTo>
                  <a:pt x="3" y="1824"/>
                </a:lnTo>
                <a:lnTo>
                  <a:pt x="11" y="1794"/>
                </a:lnTo>
                <a:lnTo>
                  <a:pt x="24" y="1767"/>
                </a:lnTo>
                <a:lnTo>
                  <a:pt x="42" y="1743"/>
                </a:lnTo>
                <a:lnTo>
                  <a:pt x="62" y="1723"/>
                </a:lnTo>
                <a:lnTo>
                  <a:pt x="87" y="1705"/>
                </a:lnTo>
                <a:lnTo>
                  <a:pt x="115" y="1693"/>
                </a:lnTo>
                <a:lnTo>
                  <a:pt x="145" y="1684"/>
                </a:lnTo>
                <a:lnTo>
                  <a:pt x="540" y="1619"/>
                </a:lnTo>
                <a:lnTo>
                  <a:pt x="564" y="1531"/>
                </a:lnTo>
                <a:lnTo>
                  <a:pt x="593" y="1446"/>
                </a:lnTo>
                <a:lnTo>
                  <a:pt x="627" y="1364"/>
                </a:lnTo>
                <a:lnTo>
                  <a:pt x="667" y="1285"/>
                </a:lnTo>
                <a:lnTo>
                  <a:pt x="711" y="1207"/>
                </a:lnTo>
                <a:lnTo>
                  <a:pt x="483" y="888"/>
                </a:lnTo>
                <a:lnTo>
                  <a:pt x="468" y="862"/>
                </a:lnTo>
                <a:lnTo>
                  <a:pt x="457" y="833"/>
                </a:lnTo>
                <a:lnTo>
                  <a:pt x="451" y="805"/>
                </a:lnTo>
                <a:lnTo>
                  <a:pt x="451" y="775"/>
                </a:lnTo>
                <a:lnTo>
                  <a:pt x="456" y="745"/>
                </a:lnTo>
                <a:lnTo>
                  <a:pt x="467" y="717"/>
                </a:lnTo>
                <a:lnTo>
                  <a:pt x="481" y="691"/>
                </a:lnTo>
                <a:lnTo>
                  <a:pt x="501" y="667"/>
                </a:lnTo>
                <a:lnTo>
                  <a:pt x="667" y="501"/>
                </a:lnTo>
                <a:lnTo>
                  <a:pt x="690" y="481"/>
                </a:lnTo>
                <a:lnTo>
                  <a:pt x="717" y="466"/>
                </a:lnTo>
                <a:lnTo>
                  <a:pt x="746" y="456"/>
                </a:lnTo>
                <a:lnTo>
                  <a:pt x="774" y="451"/>
                </a:lnTo>
                <a:lnTo>
                  <a:pt x="804" y="451"/>
                </a:lnTo>
                <a:lnTo>
                  <a:pt x="834" y="456"/>
                </a:lnTo>
                <a:lnTo>
                  <a:pt x="862" y="467"/>
                </a:lnTo>
                <a:lnTo>
                  <a:pt x="889" y="483"/>
                </a:lnTo>
                <a:lnTo>
                  <a:pt x="1206" y="710"/>
                </a:lnTo>
                <a:lnTo>
                  <a:pt x="1284" y="666"/>
                </a:lnTo>
                <a:lnTo>
                  <a:pt x="1364" y="626"/>
                </a:lnTo>
                <a:lnTo>
                  <a:pt x="1448" y="592"/>
                </a:lnTo>
                <a:lnTo>
                  <a:pt x="1533" y="562"/>
                </a:lnTo>
                <a:lnTo>
                  <a:pt x="1622" y="538"/>
                </a:lnTo>
                <a:lnTo>
                  <a:pt x="1688" y="144"/>
                </a:lnTo>
                <a:lnTo>
                  <a:pt x="1695" y="114"/>
                </a:lnTo>
                <a:lnTo>
                  <a:pt x="1708" y="86"/>
                </a:lnTo>
                <a:lnTo>
                  <a:pt x="1725" y="62"/>
                </a:lnTo>
                <a:lnTo>
                  <a:pt x="1745" y="41"/>
                </a:lnTo>
                <a:lnTo>
                  <a:pt x="1770" y="24"/>
                </a:lnTo>
                <a:lnTo>
                  <a:pt x="1796" y="11"/>
                </a:lnTo>
                <a:lnTo>
                  <a:pt x="1826" y="3"/>
                </a:lnTo>
                <a:lnTo>
                  <a:pt x="185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0942FE80-2FBC-46C8-9F0D-CDDB304A5ED4}"/>
              </a:ext>
            </a:extLst>
          </p:cNvPr>
          <p:cNvGrpSpPr/>
          <p:nvPr/>
        </p:nvGrpSpPr>
        <p:grpSpPr>
          <a:xfrm>
            <a:off x="5943804" y="2758156"/>
            <a:ext cx="545937" cy="449635"/>
            <a:chOff x="3040063" y="2486025"/>
            <a:chExt cx="3779838" cy="3113087"/>
          </a:xfrm>
          <a:solidFill>
            <a:schemeClr val="bg1"/>
          </a:solidFill>
        </p:grpSpPr>
        <p:sp>
          <p:nvSpPr>
            <p:cNvPr id="80" name="Freeform 21">
              <a:extLst>
                <a:ext uri="{FF2B5EF4-FFF2-40B4-BE49-F238E27FC236}">
                  <a16:creationId xmlns:a16="http://schemas.microsoft.com/office/drawing/2014/main" xmlns="" id="{E07AB6FC-32D0-4500-B193-0AEBE55D5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2717800"/>
              <a:ext cx="3297238" cy="2881312"/>
            </a:xfrm>
            <a:custGeom>
              <a:avLst/>
              <a:gdLst>
                <a:gd name="T0" fmla="*/ 3216 w 4154"/>
                <a:gd name="T1" fmla="*/ 342 h 3630"/>
                <a:gd name="T2" fmla="*/ 4125 w 4154"/>
                <a:gd name="T3" fmla="*/ 1383 h 3630"/>
                <a:gd name="T4" fmla="*/ 3731 w 4154"/>
                <a:gd name="T5" fmla="*/ 2351 h 3630"/>
                <a:gd name="T6" fmla="*/ 3594 w 4154"/>
                <a:gd name="T7" fmla="*/ 2626 h 3630"/>
                <a:gd name="T8" fmla="*/ 3378 w 4154"/>
                <a:gd name="T9" fmla="*/ 2826 h 3630"/>
                <a:gd name="T10" fmla="*/ 3101 w 4154"/>
                <a:gd name="T11" fmla="*/ 3004 h 3630"/>
                <a:gd name="T12" fmla="*/ 2923 w 4154"/>
                <a:gd name="T13" fmla="*/ 3278 h 3630"/>
                <a:gd name="T14" fmla="*/ 2722 w 4154"/>
                <a:gd name="T15" fmla="*/ 3492 h 3630"/>
                <a:gd name="T16" fmla="*/ 2445 w 4154"/>
                <a:gd name="T17" fmla="*/ 3630 h 3630"/>
                <a:gd name="T18" fmla="*/ 1704 w 4154"/>
                <a:gd name="T19" fmla="*/ 3372 h 3630"/>
                <a:gd name="T20" fmla="*/ 1469 w 4154"/>
                <a:gd name="T21" fmla="*/ 3401 h 3630"/>
                <a:gd name="T22" fmla="*/ 1336 w 4154"/>
                <a:gd name="T23" fmla="*/ 3185 h 3630"/>
                <a:gd name="T24" fmla="*/ 1297 w 4154"/>
                <a:gd name="T25" fmla="*/ 3109 h 3630"/>
                <a:gd name="T26" fmla="*/ 1065 w 4154"/>
                <a:gd name="T27" fmla="*/ 3011 h 3630"/>
                <a:gd name="T28" fmla="*/ 1052 w 4154"/>
                <a:gd name="T29" fmla="*/ 2774 h 3630"/>
                <a:gd name="T30" fmla="*/ 875 w 4154"/>
                <a:gd name="T31" fmla="*/ 2790 h 3630"/>
                <a:gd name="T32" fmla="*/ 707 w 4154"/>
                <a:gd name="T33" fmla="*/ 2596 h 3630"/>
                <a:gd name="T34" fmla="*/ 700 w 4154"/>
                <a:gd name="T35" fmla="*/ 2473 h 3630"/>
                <a:gd name="T36" fmla="*/ 462 w 4154"/>
                <a:gd name="T37" fmla="*/ 2416 h 3630"/>
                <a:gd name="T38" fmla="*/ 405 w 4154"/>
                <a:gd name="T39" fmla="*/ 2180 h 3630"/>
                <a:gd name="T40" fmla="*/ 0 w 4154"/>
                <a:gd name="T41" fmla="*/ 1292 h 3630"/>
                <a:gd name="T42" fmla="*/ 124 w 4154"/>
                <a:gd name="T43" fmla="*/ 1196 h 3630"/>
                <a:gd name="T44" fmla="*/ 900 w 4154"/>
                <a:gd name="T45" fmla="*/ 1773 h 3630"/>
                <a:gd name="T46" fmla="*/ 1103 w 4154"/>
                <a:gd name="T47" fmla="*/ 1940 h 3630"/>
                <a:gd name="T48" fmla="*/ 1087 w 4154"/>
                <a:gd name="T49" fmla="*/ 2113 h 3630"/>
                <a:gd name="T50" fmla="*/ 1326 w 4154"/>
                <a:gd name="T51" fmla="*/ 2128 h 3630"/>
                <a:gd name="T52" fmla="*/ 1424 w 4154"/>
                <a:gd name="T53" fmla="*/ 2357 h 3630"/>
                <a:gd name="T54" fmla="*/ 1501 w 4154"/>
                <a:gd name="T55" fmla="*/ 2396 h 3630"/>
                <a:gd name="T56" fmla="*/ 1717 w 4154"/>
                <a:gd name="T57" fmla="*/ 2529 h 3630"/>
                <a:gd name="T58" fmla="*/ 1689 w 4154"/>
                <a:gd name="T59" fmla="*/ 2761 h 3630"/>
                <a:gd name="T60" fmla="*/ 1922 w 4154"/>
                <a:gd name="T61" fmla="*/ 2733 h 3630"/>
                <a:gd name="T62" fmla="*/ 2057 w 4154"/>
                <a:gd name="T63" fmla="*/ 2948 h 3630"/>
                <a:gd name="T64" fmla="*/ 2453 w 4154"/>
                <a:gd name="T65" fmla="*/ 3433 h 3630"/>
                <a:gd name="T66" fmla="*/ 2588 w 4154"/>
                <a:gd name="T67" fmla="*/ 3323 h 3630"/>
                <a:gd name="T68" fmla="*/ 2240 w 4154"/>
                <a:gd name="T69" fmla="*/ 2894 h 3630"/>
                <a:gd name="T70" fmla="*/ 2335 w 4154"/>
                <a:gd name="T71" fmla="*/ 2771 h 3630"/>
                <a:gd name="T72" fmla="*/ 2768 w 4154"/>
                <a:gd name="T73" fmla="*/ 3120 h 3630"/>
                <a:gd name="T74" fmla="*/ 2901 w 4154"/>
                <a:gd name="T75" fmla="*/ 3010 h 3630"/>
                <a:gd name="T76" fmla="*/ 2554 w 4154"/>
                <a:gd name="T77" fmla="*/ 2581 h 3630"/>
                <a:gd name="T78" fmla="*/ 2650 w 4154"/>
                <a:gd name="T79" fmla="*/ 2458 h 3630"/>
                <a:gd name="T80" fmla="*/ 3084 w 4154"/>
                <a:gd name="T81" fmla="*/ 2809 h 3630"/>
                <a:gd name="T82" fmla="*/ 3216 w 4154"/>
                <a:gd name="T83" fmla="*/ 2697 h 3630"/>
                <a:gd name="T84" fmla="*/ 2869 w 4154"/>
                <a:gd name="T85" fmla="*/ 2268 h 3630"/>
                <a:gd name="T86" fmla="*/ 2965 w 4154"/>
                <a:gd name="T87" fmla="*/ 2145 h 3630"/>
                <a:gd name="T88" fmla="*/ 3399 w 4154"/>
                <a:gd name="T89" fmla="*/ 2496 h 3630"/>
                <a:gd name="T90" fmla="*/ 3531 w 4154"/>
                <a:gd name="T91" fmla="*/ 2386 h 3630"/>
                <a:gd name="T92" fmla="*/ 3486 w 4154"/>
                <a:gd name="T93" fmla="*/ 2274 h 3630"/>
                <a:gd name="T94" fmla="*/ 3282 w 4154"/>
                <a:gd name="T95" fmla="*/ 2071 h 3630"/>
                <a:gd name="T96" fmla="*/ 2949 w 4154"/>
                <a:gd name="T97" fmla="*/ 1741 h 3630"/>
                <a:gd name="T98" fmla="*/ 2592 w 4154"/>
                <a:gd name="T99" fmla="*/ 1386 h 3630"/>
                <a:gd name="T100" fmla="*/ 2310 w 4154"/>
                <a:gd name="T101" fmla="*/ 1108 h 3630"/>
                <a:gd name="T102" fmla="*/ 2198 w 4154"/>
                <a:gd name="T103" fmla="*/ 1010 h 3630"/>
                <a:gd name="T104" fmla="*/ 2042 w 4154"/>
                <a:gd name="T105" fmla="*/ 1078 h 3630"/>
                <a:gd name="T106" fmla="*/ 1753 w 4154"/>
                <a:gd name="T107" fmla="*/ 1528 h 3630"/>
                <a:gd name="T108" fmla="*/ 1396 w 4154"/>
                <a:gd name="T109" fmla="*/ 1640 h 3630"/>
                <a:gd name="T110" fmla="*/ 1138 w 4154"/>
                <a:gd name="T111" fmla="*/ 1435 h 3630"/>
                <a:gd name="T112" fmla="*/ 1521 w 4154"/>
                <a:gd name="T113" fmla="*/ 291 h 3630"/>
                <a:gd name="T114" fmla="*/ 1656 w 4154"/>
                <a:gd name="T115" fmla="*/ 135 h 3630"/>
                <a:gd name="T116" fmla="*/ 1914 w 4154"/>
                <a:gd name="T117" fmla="*/ 14 h 3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54" h="3630">
                  <a:moveTo>
                    <a:pt x="2076" y="0"/>
                  </a:moveTo>
                  <a:lnTo>
                    <a:pt x="2135" y="4"/>
                  </a:lnTo>
                  <a:lnTo>
                    <a:pt x="2200" y="16"/>
                  </a:lnTo>
                  <a:lnTo>
                    <a:pt x="2267" y="33"/>
                  </a:lnTo>
                  <a:lnTo>
                    <a:pt x="3175" y="317"/>
                  </a:lnTo>
                  <a:lnTo>
                    <a:pt x="3197" y="327"/>
                  </a:lnTo>
                  <a:lnTo>
                    <a:pt x="3216" y="342"/>
                  </a:lnTo>
                  <a:lnTo>
                    <a:pt x="4125" y="1244"/>
                  </a:lnTo>
                  <a:lnTo>
                    <a:pt x="4141" y="1266"/>
                  </a:lnTo>
                  <a:lnTo>
                    <a:pt x="4151" y="1289"/>
                  </a:lnTo>
                  <a:lnTo>
                    <a:pt x="4154" y="1314"/>
                  </a:lnTo>
                  <a:lnTo>
                    <a:pt x="4151" y="1338"/>
                  </a:lnTo>
                  <a:lnTo>
                    <a:pt x="4141" y="1363"/>
                  </a:lnTo>
                  <a:lnTo>
                    <a:pt x="4125" y="1383"/>
                  </a:lnTo>
                  <a:lnTo>
                    <a:pt x="3496" y="2008"/>
                  </a:lnTo>
                  <a:lnTo>
                    <a:pt x="3649" y="2160"/>
                  </a:lnTo>
                  <a:lnTo>
                    <a:pt x="3679" y="2193"/>
                  </a:lnTo>
                  <a:lnTo>
                    <a:pt x="3701" y="2229"/>
                  </a:lnTo>
                  <a:lnTo>
                    <a:pt x="3717" y="2268"/>
                  </a:lnTo>
                  <a:lnTo>
                    <a:pt x="3727" y="2309"/>
                  </a:lnTo>
                  <a:lnTo>
                    <a:pt x="3731" y="2351"/>
                  </a:lnTo>
                  <a:lnTo>
                    <a:pt x="3730" y="2394"/>
                  </a:lnTo>
                  <a:lnTo>
                    <a:pt x="3722" y="2436"/>
                  </a:lnTo>
                  <a:lnTo>
                    <a:pt x="3709" y="2478"/>
                  </a:lnTo>
                  <a:lnTo>
                    <a:pt x="3689" y="2519"/>
                  </a:lnTo>
                  <a:lnTo>
                    <a:pt x="3664" y="2558"/>
                  </a:lnTo>
                  <a:lnTo>
                    <a:pt x="3632" y="2594"/>
                  </a:lnTo>
                  <a:lnTo>
                    <a:pt x="3594" y="2626"/>
                  </a:lnTo>
                  <a:lnTo>
                    <a:pt x="3552" y="2654"/>
                  </a:lnTo>
                  <a:lnTo>
                    <a:pt x="3508" y="2673"/>
                  </a:lnTo>
                  <a:lnTo>
                    <a:pt x="3463" y="2686"/>
                  </a:lnTo>
                  <a:lnTo>
                    <a:pt x="3416" y="2691"/>
                  </a:lnTo>
                  <a:lnTo>
                    <a:pt x="3410" y="2738"/>
                  </a:lnTo>
                  <a:lnTo>
                    <a:pt x="3397" y="2783"/>
                  </a:lnTo>
                  <a:lnTo>
                    <a:pt x="3378" y="2826"/>
                  </a:lnTo>
                  <a:lnTo>
                    <a:pt x="3350" y="2868"/>
                  </a:lnTo>
                  <a:lnTo>
                    <a:pt x="3317" y="2906"/>
                  </a:lnTo>
                  <a:lnTo>
                    <a:pt x="3279" y="2939"/>
                  </a:lnTo>
                  <a:lnTo>
                    <a:pt x="3237" y="2965"/>
                  </a:lnTo>
                  <a:lnTo>
                    <a:pt x="3193" y="2985"/>
                  </a:lnTo>
                  <a:lnTo>
                    <a:pt x="3148" y="2998"/>
                  </a:lnTo>
                  <a:lnTo>
                    <a:pt x="3101" y="3004"/>
                  </a:lnTo>
                  <a:lnTo>
                    <a:pt x="3095" y="3051"/>
                  </a:lnTo>
                  <a:lnTo>
                    <a:pt x="3082" y="3095"/>
                  </a:lnTo>
                  <a:lnTo>
                    <a:pt x="3063" y="3139"/>
                  </a:lnTo>
                  <a:lnTo>
                    <a:pt x="3035" y="3181"/>
                  </a:lnTo>
                  <a:lnTo>
                    <a:pt x="3003" y="3219"/>
                  </a:lnTo>
                  <a:lnTo>
                    <a:pt x="2964" y="3252"/>
                  </a:lnTo>
                  <a:lnTo>
                    <a:pt x="2923" y="3278"/>
                  </a:lnTo>
                  <a:lnTo>
                    <a:pt x="2878" y="3298"/>
                  </a:lnTo>
                  <a:lnTo>
                    <a:pt x="2833" y="3310"/>
                  </a:lnTo>
                  <a:lnTo>
                    <a:pt x="2786" y="3317"/>
                  </a:lnTo>
                  <a:lnTo>
                    <a:pt x="2780" y="3362"/>
                  </a:lnTo>
                  <a:lnTo>
                    <a:pt x="2767" y="3408"/>
                  </a:lnTo>
                  <a:lnTo>
                    <a:pt x="2748" y="3452"/>
                  </a:lnTo>
                  <a:lnTo>
                    <a:pt x="2722" y="3492"/>
                  </a:lnTo>
                  <a:lnTo>
                    <a:pt x="2688" y="3531"/>
                  </a:lnTo>
                  <a:lnTo>
                    <a:pt x="2652" y="3562"/>
                  </a:lnTo>
                  <a:lnTo>
                    <a:pt x="2614" y="3588"/>
                  </a:lnTo>
                  <a:lnTo>
                    <a:pt x="2573" y="3607"/>
                  </a:lnTo>
                  <a:lnTo>
                    <a:pt x="2531" y="3620"/>
                  </a:lnTo>
                  <a:lnTo>
                    <a:pt x="2487" y="3629"/>
                  </a:lnTo>
                  <a:lnTo>
                    <a:pt x="2445" y="3630"/>
                  </a:lnTo>
                  <a:lnTo>
                    <a:pt x="2402" y="3626"/>
                  </a:lnTo>
                  <a:lnTo>
                    <a:pt x="2360" y="3615"/>
                  </a:lnTo>
                  <a:lnTo>
                    <a:pt x="2321" y="3600"/>
                  </a:lnTo>
                  <a:lnTo>
                    <a:pt x="2284" y="3578"/>
                  </a:lnTo>
                  <a:lnTo>
                    <a:pt x="2251" y="3549"/>
                  </a:lnTo>
                  <a:lnTo>
                    <a:pt x="1887" y="3188"/>
                  </a:lnTo>
                  <a:lnTo>
                    <a:pt x="1704" y="3372"/>
                  </a:lnTo>
                  <a:lnTo>
                    <a:pt x="1676" y="3394"/>
                  </a:lnTo>
                  <a:lnTo>
                    <a:pt x="1644" y="3411"/>
                  </a:lnTo>
                  <a:lnTo>
                    <a:pt x="1612" y="3421"/>
                  </a:lnTo>
                  <a:lnTo>
                    <a:pt x="1575" y="3424"/>
                  </a:lnTo>
                  <a:lnTo>
                    <a:pt x="1540" y="3423"/>
                  </a:lnTo>
                  <a:lnTo>
                    <a:pt x="1504" y="3414"/>
                  </a:lnTo>
                  <a:lnTo>
                    <a:pt x="1469" y="3401"/>
                  </a:lnTo>
                  <a:lnTo>
                    <a:pt x="1437" y="3381"/>
                  </a:lnTo>
                  <a:lnTo>
                    <a:pt x="1406" y="3355"/>
                  </a:lnTo>
                  <a:lnTo>
                    <a:pt x="1380" y="3324"/>
                  </a:lnTo>
                  <a:lnTo>
                    <a:pt x="1359" y="3291"/>
                  </a:lnTo>
                  <a:lnTo>
                    <a:pt x="1346" y="3256"/>
                  </a:lnTo>
                  <a:lnTo>
                    <a:pt x="1338" y="3221"/>
                  </a:lnTo>
                  <a:lnTo>
                    <a:pt x="1336" y="3185"/>
                  </a:lnTo>
                  <a:lnTo>
                    <a:pt x="1339" y="3151"/>
                  </a:lnTo>
                  <a:lnTo>
                    <a:pt x="1349" y="3117"/>
                  </a:lnTo>
                  <a:lnTo>
                    <a:pt x="1365" y="3087"/>
                  </a:lnTo>
                  <a:lnTo>
                    <a:pt x="1389" y="3059"/>
                  </a:lnTo>
                  <a:lnTo>
                    <a:pt x="1361" y="3082"/>
                  </a:lnTo>
                  <a:lnTo>
                    <a:pt x="1330" y="3098"/>
                  </a:lnTo>
                  <a:lnTo>
                    <a:pt x="1297" y="3109"/>
                  </a:lnTo>
                  <a:lnTo>
                    <a:pt x="1262" y="3113"/>
                  </a:lnTo>
                  <a:lnTo>
                    <a:pt x="1225" y="3110"/>
                  </a:lnTo>
                  <a:lnTo>
                    <a:pt x="1190" y="3101"/>
                  </a:lnTo>
                  <a:lnTo>
                    <a:pt x="1155" y="3088"/>
                  </a:lnTo>
                  <a:lnTo>
                    <a:pt x="1122" y="3068"/>
                  </a:lnTo>
                  <a:lnTo>
                    <a:pt x="1091" y="3042"/>
                  </a:lnTo>
                  <a:lnTo>
                    <a:pt x="1065" y="3011"/>
                  </a:lnTo>
                  <a:lnTo>
                    <a:pt x="1044" y="2978"/>
                  </a:lnTo>
                  <a:lnTo>
                    <a:pt x="1031" y="2945"/>
                  </a:lnTo>
                  <a:lnTo>
                    <a:pt x="1022" y="2909"/>
                  </a:lnTo>
                  <a:lnTo>
                    <a:pt x="1021" y="2874"/>
                  </a:lnTo>
                  <a:lnTo>
                    <a:pt x="1024" y="2839"/>
                  </a:lnTo>
                  <a:lnTo>
                    <a:pt x="1034" y="2806"/>
                  </a:lnTo>
                  <a:lnTo>
                    <a:pt x="1052" y="2774"/>
                  </a:lnTo>
                  <a:lnTo>
                    <a:pt x="1074" y="2746"/>
                  </a:lnTo>
                  <a:lnTo>
                    <a:pt x="1046" y="2770"/>
                  </a:lnTo>
                  <a:lnTo>
                    <a:pt x="1015" y="2785"/>
                  </a:lnTo>
                  <a:lnTo>
                    <a:pt x="982" y="2796"/>
                  </a:lnTo>
                  <a:lnTo>
                    <a:pt x="947" y="2800"/>
                  </a:lnTo>
                  <a:lnTo>
                    <a:pt x="910" y="2797"/>
                  </a:lnTo>
                  <a:lnTo>
                    <a:pt x="875" y="2790"/>
                  </a:lnTo>
                  <a:lnTo>
                    <a:pt x="840" y="2775"/>
                  </a:lnTo>
                  <a:lnTo>
                    <a:pt x="807" y="2755"/>
                  </a:lnTo>
                  <a:lnTo>
                    <a:pt x="776" y="2729"/>
                  </a:lnTo>
                  <a:lnTo>
                    <a:pt x="750" y="2699"/>
                  </a:lnTo>
                  <a:lnTo>
                    <a:pt x="731" y="2667"/>
                  </a:lnTo>
                  <a:lnTo>
                    <a:pt x="716" y="2632"/>
                  </a:lnTo>
                  <a:lnTo>
                    <a:pt x="707" y="2596"/>
                  </a:lnTo>
                  <a:lnTo>
                    <a:pt x="706" y="2561"/>
                  </a:lnTo>
                  <a:lnTo>
                    <a:pt x="710" y="2526"/>
                  </a:lnTo>
                  <a:lnTo>
                    <a:pt x="721" y="2493"/>
                  </a:lnTo>
                  <a:lnTo>
                    <a:pt x="737" y="2461"/>
                  </a:lnTo>
                  <a:lnTo>
                    <a:pt x="758" y="2434"/>
                  </a:lnTo>
                  <a:lnTo>
                    <a:pt x="731" y="2457"/>
                  </a:lnTo>
                  <a:lnTo>
                    <a:pt x="700" y="2473"/>
                  </a:lnTo>
                  <a:lnTo>
                    <a:pt x="667" y="2483"/>
                  </a:lnTo>
                  <a:lnTo>
                    <a:pt x="632" y="2487"/>
                  </a:lnTo>
                  <a:lnTo>
                    <a:pt x="597" y="2484"/>
                  </a:lnTo>
                  <a:lnTo>
                    <a:pt x="560" y="2477"/>
                  </a:lnTo>
                  <a:lnTo>
                    <a:pt x="525" y="2462"/>
                  </a:lnTo>
                  <a:lnTo>
                    <a:pt x="492" y="2442"/>
                  </a:lnTo>
                  <a:lnTo>
                    <a:pt x="462" y="2416"/>
                  </a:lnTo>
                  <a:lnTo>
                    <a:pt x="436" y="2387"/>
                  </a:lnTo>
                  <a:lnTo>
                    <a:pt x="416" y="2354"/>
                  </a:lnTo>
                  <a:lnTo>
                    <a:pt x="401" y="2319"/>
                  </a:lnTo>
                  <a:lnTo>
                    <a:pt x="394" y="2283"/>
                  </a:lnTo>
                  <a:lnTo>
                    <a:pt x="391" y="2248"/>
                  </a:lnTo>
                  <a:lnTo>
                    <a:pt x="395" y="2213"/>
                  </a:lnTo>
                  <a:lnTo>
                    <a:pt x="405" y="2180"/>
                  </a:lnTo>
                  <a:lnTo>
                    <a:pt x="422" y="2150"/>
                  </a:lnTo>
                  <a:lnTo>
                    <a:pt x="445" y="2122"/>
                  </a:lnTo>
                  <a:lnTo>
                    <a:pt x="618" y="1948"/>
                  </a:lnTo>
                  <a:lnTo>
                    <a:pt x="29" y="1362"/>
                  </a:lnTo>
                  <a:lnTo>
                    <a:pt x="13" y="1341"/>
                  </a:lnTo>
                  <a:lnTo>
                    <a:pt x="3" y="1317"/>
                  </a:lnTo>
                  <a:lnTo>
                    <a:pt x="0" y="1292"/>
                  </a:lnTo>
                  <a:lnTo>
                    <a:pt x="3" y="1267"/>
                  </a:lnTo>
                  <a:lnTo>
                    <a:pt x="13" y="1244"/>
                  </a:lnTo>
                  <a:lnTo>
                    <a:pt x="29" y="1223"/>
                  </a:lnTo>
                  <a:lnTo>
                    <a:pt x="50" y="1207"/>
                  </a:lnTo>
                  <a:lnTo>
                    <a:pt x="73" y="1196"/>
                  </a:lnTo>
                  <a:lnTo>
                    <a:pt x="99" y="1194"/>
                  </a:lnTo>
                  <a:lnTo>
                    <a:pt x="124" y="1196"/>
                  </a:lnTo>
                  <a:lnTo>
                    <a:pt x="147" y="1207"/>
                  </a:lnTo>
                  <a:lnTo>
                    <a:pt x="169" y="1223"/>
                  </a:lnTo>
                  <a:lnTo>
                    <a:pt x="760" y="1811"/>
                  </a:lnTo>
                  <a:lnTo>
                    <a:pt x="792" y="1790"/>
                  </a:lnTo>
                  <a:lnTo>
                    <a:pt x="826" y="1777"/>
                  </a:lnTo>
                  <a:lnTo>
                    <a:pt x="862" y="1772"/>
                  </a:lnTo>
                  <a:lnTo>
                    <a:pt x="900" y="1773"/>
                  </a:lnTo>
                  <a:lnTo>
                    <a:pt x="938" y="1780"/>
                  </a:lnTo>
                  <a:lnTo>
                    <a:pt x="974" y="1793"/>
                  </a:lnTo>
                  <a:lnTo>
                    <a:pt x="1009" y="1814"/>
                  </a:lnTo>
                  <a:lnTo>
                    <a:pt x="1041" y="1841"/>
                  </a:lnTo>
                  <a:lnTo>
                    <a:pt x="1068" y="1871"/>
                  </a:lnTo>
                  <a:lnTo>
                    <a:pt x="1088" y="1905"/>
                  </a:lnTo>
                  <a:lnTo>
                    <a:pt x="1103" y="1940"/>
                  </a:lnTo>
                  <a:lnTo>
                    <a:pt x="1110" y="1974"/>
                  </a:lnTo>
                  <a:lnTo>
                    <a:pt x="1113" y="2011"/>
                  </a:lnTo>
                  <a:lnTo>
                    <a:pt x="1109" y="2045"/>
                  </a:lnTo>
                  <a:lnTo>
                    <a:pt x="1098" y="2079"/>
                  </a:lnTo>
                  <a:lnTo>
                    <a:pt x="1082" y="2109"/>
                  </a:lnTo>
                  <a:lnTo>
                    <a:pt x="1059" y="2137"/>
                  </a:lnTo>
                  <a:lnTo>
                    <a:pt x="1087" y="2113"/>
                  </a:lnTo>
                  <a:lnTo>
                    <a:pt x="1117" y="2097"/>
                  </a:lnTo>
                  <a:lnTo>
                    <a:pt x="1151" y="2087"/>
                  </a:lnTo>
                  <a:lnTo>
                    <a:pt x="1186" y="2083"/>
                  </a:lnTo>
                  <a:lnTo>
                    <a:pt x="1222" y="2086"/>
                  </a:lnTo>
                  <a:lnTo>
                    <a:pt x="1257" y="2093"/>
                  </a:lnTo>
                  <a:lnTo>
                    <a:pt x="1292" y="2108"/>
                  </a:lnTo>
                  <a:lnTo>
                    <a:pt x="1326" y="2128"/>
                  </a:lnTo>
                  <a:lnTo>
                    <a:pt x="1357" y="2154"/>
                  </a:lnTo>
                  <a:lnTo>
                    <a:pt x="1383" y="2184"/>
                  </a:lnTo>
                  <a:lnTo>
                    <a:pt x="1403" y="2216"/>
                  </a:lnTo>
                  <a:lnTo>
                    <a:pt x="1416" y="2251"/>
                  </a:lnTo>
                  <a:lnTo>
                    <a:pt x="1425" y="2287"/>
                  </a:lnTo>
                  <a:lnTo>
                    <a:pt x="1427" y="2322"/>
                  </a:lnTo>
                  <a:lnTo>
                    <a:pt x="1424" y="2357"/>
                  </a:lnTo>
                  <a:lnTo>
                    <a:pt x="1413" y="2390"/>
                  </a:lnTo>
                  <a:lnTo>
                    <a:pt x="1397" y="2422"/>
                  </a:lnTo>
                  <a:lnTo>
                    <a:pt x="1374" y="2449"/>
                  </a:lnTo>
                  <a:lnTo>
                    <a:pt x="1402" y="2426"/>
                  </a:lnTo>
                  <a:lnTo>
                    <a:pt x="1432" y="2410"/>
                  </a:lnTo>
                  <a:lnTo>
                    <a:pt x="1466" y="2400"/>
                  </a:lnTo>
                  <a:lnTo>
                    <a:pt x="1501" y="2396"/>
                  </a:lnTo>
                  <a:lnTo>
                    <a:pt x="1537" y="2399"/>
                  </a:lnTo>
                  <a:lnTo>
                    <a:pt x="1572" y="2406"/>
                  </a:lnTo>
                  <a:lnTo>
                    <a:pt x="1607" y="2420"/>
                  </a:lnTo>
                  <a:lnTo>
                    <a:pt x="1641" y="2441"/>
                  </a:lnTo>
                  <a:lnTo>
                    <a:pt x="1672" y="2465"/>
                  </a:lnTo>
                  <a:lnTo>
                    <a:pt x="1698" y="2496"/>
                  </a:lnTo>
                  <a:lnTo>
                    <a:pt x="1717" y="2529"/>
                  </a:lnTo>
                  <a:lnTo>
                    <a:pt x="1731" y="2564"/>
                  </a:lnTo>
                  <a:lnTo>
                    <a:pt x="1740" y="2599"/>
                  </a:lnTo>
                  <a:lnTo>
                    <a:pt x="1742" y="2635"/>
                  </a:lnTo>
                  <a:lnTo>
                    <a:pt x="1737" y="2670"/>
                  </a:lnTo>
                  <a:lnTo>
                    <a:pt x="1727" y="2703"/>
                  </a:lnTo>
                  <a:lnTo>
                    <a:pt x="1711" y="2733"/>
                  </a:lnTo>
                  <a:lnTo>
                    <a:pt x="1689" y="2761"/>
                  </a:lnTo>
                  <a:lnTo>
                    <a:pt x="1717" y="2739"/>
                  </a:lnTo>
                  <a:lnTo>
                    <a:pt x="1747" y="2723"/>
                  </a:lnTo>
                  <a:lnTo>
                    <a:pt x="1781" y="2713"/>
                  </a:lnTo>
                  <a:lnTo>
                    <a:pt x="1816" y="2709"/>
                  </a:lnTo>
                  <a:lnTo>
                    <a:pt x="1851" y="2710"/>
                  </a:lnTo>
                  <a:lnTo>
                    <a:pt x="1887" y="2719"/>
                  </a:lnTo>
                  <a:lnTo>
                    <a:pt x="1922" y="2733"/>
                  </a:lnTo>
                  <a:lnTo>
                    <a:pt x="1955" y="2752"/>
                  </a:lnTo>
                  <a:lnTo>
                    <a:pt x="1985" y="2778"/>
                  </a:lnTo>
                  <a:lnTo>
                    <a:pt x="2011" y="2809"/>
                  </a:lnTo>
                  <a:lnTo>
                    <a:pt x="2032" y="2842"/>
                  </a:lnTo>
                  <a:lnTo>
                    <a:pt x="2046" y="2877"/>
                  </a:lnTo>
                  <a:lnTo>
                    <a:pt x="2054" y="2912"/>
                  </a:lnTo>
                  <a:lnTo>
                    <a:pt x="2057" y="2948"/>
                  </a:lnTo>
                  <a:lnTo>
                    <a:pt x="2052" y="2982"/>
                  </a:lnTo>
                  <a:lnTo>
                    <a:pt x="2042" y="3016"/>
                  </a:lnTo>
                  <a:lnTo>
                    <a:pt x="2025" y="3046"/>
                  </a:lnTo>
                  <a:lnTo>
                    <a:pt x="2391" y="3410"/>
                  </a:lnTo>
                  <a:lnTo>
                    <a:pt x="2410" y="3423"/>
                  </a:lnTo>
                  <a:lnTo>
                    <a:pt x="2430" y="3432"/>
                  </a:lnTo>
                  <a:lnTo>
                    <a:pt x="2453" y="3433"/>
                  </a:lnTo>
                  <a:lnTo>
                    <a:pt x="2478" y="3430"/>
                  </a:lnTo>
                  <a:lnTo>
                    <a:pt x="2503" y="3423"/>
                  </a:lnTo>
                  <a:lnTo>
                    <a:pt x="2526" y="3410"/>
                  </a:lnTo>
                  <a:lnTo>
                    <a:pt x="2548" y="3392"/>
                  </a:lnTo>
                  <a:lnTo>
                    <a:pt x="2566" y="3371"/>
                  </a:lnTo>
                  <a:lnTo>
                    <a:pt x="2579" y="3348"/>
                  </a:lnTo>
                  <a:lnTo>
                    <a:pt x="2588" y="3323"/>
                  </a:lnTo>
                  <a:lnTo>
                    <a:pt x="2589" y="3298"/>
                  </a:lnTo>
                  <a:lnTo>
                    <a:pt x="2588" y="3275"/>
                  </a:lnTo>
                  <a:lnTo>
                    <a:pt x="2579" y="3253"/>
                  </a:lnTo>
                  <a:lnTo>
                    <a:pt x="2566" y="3236"/>
                  </a:lnTo>
                  <a:lnTo>
                    <a:pt x="2265" y="2938"/>
                  </a:lnTo>
                  <a:lnTo>
                    <a:pt x="2249" y="2917"/>
                  </a:lnTo>
                  <a:lnTo>
                    <a:pt x="2240" y="2894"/>
                  </a:lnTo>
                  <a:lnTo>
                    <a:pt x="2236" y="2868"/>
                  </a:lnTo>
                  <a:lnTo>
                    <a:pt x="2240" y="2843"/>
                  </a:lnTo>
                  <a:lnTo>
                    <a:pt x="2249" y="2820"/>
                  </a:lnTo>
                  <a:lnTo>
                    <a:pt x="2265" y="2799"/>
                  </a:lnTo>
                  <a:lnTo>
                    <a:pt x="2287" y="2783"/>
                  </a:lnTo>
                  <a:lnTo>
                    <a:pt x="2310" y="2774"/>
                  </a:lnTo>
                  <a:lnTo>
                    <a:pt x="2335" y="2771"/>
                  </a:lnTo>
                  <a:lnTo>
                    <a:pt x="2360" y="2774"/>
                  </a:lnTo>
                  <a:lnTo>
                    <a:pt x="2385" y="2783"/>
                  </a:lnTo>
                  <a:lnTo>
                    <a:pt x="2405" y="2799"/>
                  </a:lnTo>
                  <a:lnTo>
                    <a:pt x="2706" y="3097"/>
                  </a:lnTo>
                  <a:lnTo>
                    <a:pt x="2723" y="3110"/>
                  </a:lnTo>
                  <a:lnTo>
                    <a:pt x="2745" y="3119"/>
                  </a:lnTo>
                  <a:lnTo>
                    <a:pt x="2768" y="3120"/>
                  </a:lnTo>
                  <a:lnTo>
                    <a:pt x="2793" y="3119"/>
                  </a:lnTo>
                  <a:lnTo>
                    <a:pt x="2818" y="3110"/>
                  </a:lnTo>
                  <a:lnTo>
                    <a:pt x="2841" y="3097"/>
                  </a:lnTo>
                  <a:lnTo>
                    <a:pt x="2863" y="3080"/>
                  </a:lnTo>
                  <a:lnTo>
                    <a:pt x="2881" y="3058"/>
                  </a:lnTo>
                  <a:lnTo>
                    <a:pt x="2894" y="3035"/>
                  </a:lnTo>
                  <a:lnTo>
                    <a:pt x="2901" y="3010"/>
                  </a:lnTo>
                  <a:lnTo>
                    <a:pt x="2904" y="2985"/>
                  </a:lnTo>
                  <a:lnTo>
                    <a:pt x="2901" y="2962"/>
                  </a:lnTo>
                  <a:lnTo>
                    <a:pt x="2894" y="2942"/>
                  </a:lnTo>
                  <a:lnTo>
                    <a:pt x="2881" y="2923"/>
                  </a:lnTo>
                  <a:lnTo>
                    <a:pt x="2580" y="2626"/>
                  </a:lnTo>
                  <a:lnTo>
                    <a:pt x="2564" y="2604"/>
                  </a:lnTo>
                  <a:lnTo>
                    <a:pt x="2554" y="2581"/>
                  </a:lnTo>
                  <a:lnTo>
                    <a:pt x="2551" y="2555"/>
                  </a:lnTo>
                  <a:lnTo>
                    <a:pt x="2554" y="2531"/>
                  </a:lnTo>
                  <a:lnTo>
                    <a:pt x="2564" y="2507"/>
                  </a:lnTo>
                  <a:lnTo>
                    <a:pt x="2580" y="2487"/>
                  </a:lnTo>
                  <a:lnTo>
                    <a:pt x="2602" y="2471"/>
                  </a:lnTo>
                  <a:lnTo>
                    <a:pt x="2626" y="2461"/>
                  </a:lnTo>
                  <a:lnTo>
                    <a:pt x="2650" y="2458"/>
                  </a:lnTo>
                  <a:lnTo>
                    <a:pt x="2675" y="2461"/>
                  </a:lnTo>
                  <a:lnTo>
                    <a:pt x="2698" y="2471"/>
                  </a:lnTo>
                  <a:lnTo>
                    <a:pt x="2720" y="2487"/>
                  </a:lnTo>
                  <a:lnTo>
                    <a:pt x="3021" y="2784"/>
                  </a:lnTo>
                  <a:lnTo>
                    <a:pt x="3038" y="2797"/>
                  </a:lnTo>
                  <a:lnTo>
                    <a:pt x="3060" y="2806"/>
                  </a:lnTo>
                  <a:lnTo>
                    <a:pt x="3084" y="2809"/>
                  </a:lnTo>
                  <a:lnTo>
                    <a:pt x="3108" y="2806"/>
                  </a:lnTo>
                  <a:lnTo>
                    <a:pt x="3132" y="2797"/>
                  </a:lnTo>
                  <a:lnTo>
                    <a:pt x="3156" y="2785"/>
                  </a:lnTo>
                  <a:lnTo>
                    <a:pt x="3178" y="2767"/>
                  </a:lnTo>
                  <a:lnTo>
                    <a:pt x="3196" y="2745"/>
                  </a:lnTo>
                  <a:lnTo>
                    <a:pt x="3209" y="2722"/>
                  </a:lnTo>
                  <a:lnTo>
                    <a:pt x="3216" y="2697"/>
                  </a:lnTo>
                  <a:lnTo>
                    <a:pt x="3219" y="2674"/>
                  </a:lnTo>
                  <a:lnTo>
                    <a:pt x="3216" y="2651"/>
                  </a:lnTo>
                  <a:lnTo>
                    <a:pt x="3209" y="2629"/>
                  </a:lnTo>
                  <a:lnTo>
                    <a:pt x="3194" y="2610"/>
                  </a:lnTo>
                  <a:lnTo>
                    <a:pt x="2895" y="2313"/>
                  </a:lnTo>
                  <a:lnTo>
                    <a:pt x="2879" y="2292"/>
                  </a:lnTo>
                  <a:lnTo>
                    <a:pt x="2869" y="2268"/>
                  </a:lnTo>
                  <a:lnTo>
                    <a:pt x="2866" y="2244"/>
                  </a:lnTo>
                  <a:lnTo>
                    <a:pt x="2869" y="2219"/>
                  </a:lnTo>
                  <a:lnTo>
                    <a:pt x="2879" y="2194"/>
                  </a:lnTo>
                  <a:lnTo>
                    <a:pt x="2895" y="2174"/>
                  </a:lnTo>
                  <a:lnTo>
                    <a:pt x="2916" y="2158"/>
                  </a:lnTo>
                  <a:lnTo>
                    <a:pt x="2939" y="2148"/>
                  </a:lnTo>
                  <a:lnTo>
                    <a:pt x="2965" y="2145"/>
                  </a:lnTo>
                  <a:lnTo>
                    <a:pt x="2990" y="2148"/>
                  </a:lnTo>
                  <a:lnTo>
                    <a:pt x="3014" y="2158"/>
                  </a:lnTo>
                  <a:lnTo>
                    <a:pt x="3034" y="2174"/>
                  </a:lnTo>
                  <a:lnTo>
                    <a:pt x="3334" y="2471"/>
                  </a:lnTo>
                  <a:lnTo>
                    <a:pt x="3353" y="2486"/>
                  </a:lnTo>
                  <a:lnTo>
                    <a:pt x="3374" y="2493"/>
                  </a:lnTo>
                  <a:lnTo>
                    <a:pt x="3399" y="2496"/>
                  </a:lnTo>
                  <a:lnTo>
                    <a:pt x="3422" y="2493"/>
                  </a:lnTo>
                  <a:lnTo>
                    <a:pt x="3447" y="2486"/>
                  </a:lnTo>
                  <a:lnTo>
                    <a:pt x="3470" y="2473"/>
                  </a:lnTo>
                  <a:lnTo>
                    <a:pt x="3492" y="2455"/>
                  </a:lnTo>
                  <a:lnTo>
                    <a:pt x="3511" y="2434"/>
                  </a:lnTo>
                  <a:lnTo>
                    <a:pt x="3523" y="2409"/>
                  </a:lnTo>
                  <a:lnTo>
                    <a:pt x="3531" y="2386"/>
                  </a:lnTo>
                  <a:lnTo>
                    <a:pt x="3534" y="2361"/>
                  </a:lnTo>
                  <a:lnTo>
                    <a:pt x="3531" y="2338"/>
                  </a:lnTo>
                  <a:lnTo>
                    <a:pt x="3523" y="2316"/>
                  </a:lnTo>
                  <a:lnTo>
                    <a:pt x="3509" y="2299"/>
                  </a:lnTo>
                  <a:lnTo>
                    <a:pt x="3507" y="2296"/>
                  </a:lnTo>
                  <a:lnTo>
                    <a:pt x="3499" y="2287"/>
                  </a:lnTo>
                  <a:lnTo>
                    <a:pt x="3486" y="2274"/>
                  </a:lnTo>
                  <a:lnTo>
                    <a:pt x="3469" y="2257"/>
                  </a:lnTo>
                  <a:lnTo>
                    <a:pt x="3447" y="2235"/>
                  </a:lnTo>
                  <a:lnTo>
                    <a:pt x="3420" y="2209"/>
                  </a:lnTo>
                  <a:lnTo>
                    <a:pt x="3391" y="2180"/>
                  </a:lnTo>
                  <a:lnTo>
                    <a:pt x="3358" y="2147"/>
                  </a:lnTo>
                  <a:lnTo>
                    <a:pt x="3321" y="2110"/>
                  </a:lnTo>
                  <a:lnTo>
                    <a:pt x="3282" y="2071"/>
                  </a:lnTo>
                  <a:lnTo>
                    <a:pt x="3240" y="2029"/>
                  </a:lnTo>
                  <a:lnTo>
                    <a:pt x="3196" y="1986"/>
                  </a:lnTo>
                  <a:lnTo>
                    <a:pt x="3149" y="1940"/>
                  </a:lnTo>
                  <a:lnTo>
                    <a:pt x="3101" y="1892"/>
                  </a:lnTo>
                  <a:lnTo>
                    <a:pt x="3051" y="1843"/>
                  </a:lnTo>
                  <a:lnTo>
                    <a:pt x="3002" y="1792"/>
                  </a:lnTo>
                  <a:lnTo>
                    <a:pt x="2949" y="1741"/>
                  </a:lnTo>
                  <a:lnTo>
                    <a:pt x="2898" y="1689"/>
                  </a:lnTo>
                  <a:lnTo>
                    <a:pt x="2846" y="1638"/>
                  </a:lnTo>
                  <a:lnTo>
                    <a:pt x="2795" y="1586"/>
                  </a:lnTo>
                  <a:lnTo>
                    <a:pt x="2742" y="1535"/>
                  </a:lnTo>
                  <a:lnTo>
                    <a:pt x="2691" y="1485"/>
                  </a:lnTo>
                  <a:lnTo>
                    <a:pt x="2642" y="1434"/>
                  </a:lnTo>
                  <a:lnTo>
                    <a:pt x="2592" y="1386"/>
                  </a:lnTo>
                  <a:lnTo>
                    <a:pt x="2545" y="1340"/>
                  </a:lnTo>
                  <a:lnTo>
                    <a:pt x="2500" y="1295"/>
                  </a:lnTo>
                  <a:lnTo>
                    <a:pt x="2456" y="1252"/>
                  </a:lnTo>
                  <a:lnTo>
                    <a:pt x="2415" y="1211"/>
                  </a:lnTo>
                  <a:lnTo>
                    <a:pt x="2378" y="1173"/>
                  </a:lnTo>
                  <a:lnTo>
                    <a:pt x="2343" y="1140"/>
                  </a:lnTo>
                  <a:lnTo>
                    <a:pt x="2310" y="1108"/>
                  </a:lnTo>
                  <a:lnTo>
                    <a:pt x="2283" y="1081"/>
                  </a:lnTo>
                  <a:lnTo>
                    <a:pt x="2258" y="1057"/>
                  </a:lnTo>
                  <a:lnTo>
                    <a:pt x="2238" y="1037"/>
                  </a:lnTo>
                  <a:lnTo>
                    <a:pt x="2230" y="1031"/>
                  </a:lnTo>
                  <a:lnTo>
                    <a:pt x="2221" y="1023"/>
                  </a:lnTo>
                  <a:lnTo>
                    <a:pt x="2211" y="1017"/>
                  </a:lnTo>
                  <a:lnTo>
                    <a:pt x="2198" y="1010"/>
                  </a:lnTo>
                  <a:lnTo>
                    <a:pt x="2184" y="1007"/>
                  </a:lnTo>
                  <a:lnTo>
                    <a:pt x="2166" y="1005"/>
                  </a:lnTo>
                  <a:lnTo>
                    <a:pt x="2146" y="1008"/>
                  </a:lnTo>
                  <a:lnTo>
                    <a:pt x="2124" y="1017"/>
                  </a:lnTo>
                  <a:lnTo>
                    <a:pt x="2099" y="1030"/>
                  </a:lnTo>
                  <a:lnTo>
                    <a:pt x="2073" y="1050"/>
                  </a:lnTo>
                  <a:lnTo>
                    <a:pt x="2042" y="1078"/>
                  </a:lnTo>
                  <a:lnTo>
                    <a:pt x="2009" y="1114"/>
                  </a:lnTo>
                  <a:lnTo>
                    <a:pt x="1978" y="1154"/>
                  </a:lnTo>
                  <a:lnTo>
                    <a:pt x="1953" y="1196"/>
                  </a:lnTo>
                  <a:lnTo>
                    <a:pt x="1816" y="1447"/>
                  </a:lnTo>
                  <a:lnTo>
                    <a:pt x="1800" y="1473"/>
                  </a:lnTo>
                  <a:lnTo>
                    <a:pt x="1780" y="1501"/>
                  </a:lnTo>
                  <a:lnTo>
                    <a:pt x="1753" y="1528"/>
                  </a:lnTo>
                  <a:lnTo>
                    <a:pt x="1708" y="1567"/>
                  </a:lnTo>
                  <a:lnTo>
                    <a:pt x="1660" y="1599"/>
                  </a:lnTo>
                  <a:lnTo>
                    <a:pt x="1609" y="1624"/>
                  </a:lnTo>
                  <a:lnTo>
                    <a:pt x="1558" y="1640"/>
                  </a:lnTo>
                  <a:lnTo>
                    <a:pt x="1504" y="1648"/>
                  </a:lnTo>
                  <a:lnTo>
                    <a:pt x="1450" y="1648"/>
                  </a:lnTo>
                  <a:lnTo>
                    <a:pt x="1396" y="1640"/>
                  </a:lnTo>
                  <a:lnTo>
                    <a:pt x="1349" y="1625"/>
                  </a:lnTo>
                  <a:lnTo>
                    <a:pt x="1305" y="1605"/>
                  </a:lnTo>
                  <a:lnTo>
                    <a:pt x="1263" y="1580"/>
                  </a:lnTo>
                  <a:lnTo>
                    <a:pt x="1227" y="1551"/>
                  </a:lnTo>
                  <a:lnTo>
                    <a:pt x="1192" y="1517"/>
                  </a:lnTo>
                  <a:lnTo>
                    <a:pt x="1163" y="1477"/>
                  </a:lnTo>
                  <a:lnTo>
                    <a:pt x="1138" y="1435"/>
                  </a:lnTo>
                  <a:lnTo>
                    <a:pt x="1122" y="1401"/>
                  </a:lnTo>
                  <a:lnTo>
                    <a:pt x="1111" y="1364"/>
                  </a:lnTo>
                  <a:lnTo>
                    <a:pt x="1104" y="1330"/>
                  </a:lnTo>
                  <a:lnTo>
                    <a:pt x="1104" y="1298"/>
                  </a:lnTo>
                  <a:lnTo>
                    <a:pt x="1107" y="1266"/>
                  </a:lnTo>
                  <a:lnTo>
                    <a:pt x="1117" y="1238"/>
                  </a:lnTo>
                  <a:lnTo>
                    <a:pt x="1521" y="291"/>
                  </a:lnTo>
                  <a:lnTo>
                    <a:pt x="1536" y="265"/>
                  </a:lnTo>
                  <a:lnTo>
                    <a:pt x="1553" y="238"/>
                  </a:lnTo>
                  <a:lnTo>
                    <a:pt x="1575" y="210"/>
                  </a:lnTo>
                  <a:lnTo>
                    <a:pt x="1602" y="181"/>
                  </a:lnTo>
                  <a:lnTo>
                    <a:pt x="1616" y="168"/>
                  </a:lnTo>
                  <a:lnTo>
                    <a:pt x="1634" y="152"/>
                  </a:lnTo>
                  <a:lnTo>
                    <a:pt x="1656" y="135"/>
                  </a:lnTo>
                  <a:lnTo>
                    <a:pt x="1682" y="116"/>
                  </a:lnTo>
                  <a:lnTo>
                    <a:pt x="1711" y="96"/>
                  </a:lnTo>
                  <a:lnTo>
                    <a:pt x="1745" y="77"/>
                  </a:lnTo>
                  <a:lnTo>
                    <a:pt x="1781" y="58"/>
                  </a:lnTo>
                  <a:lnTo>
                    <a:pt x="1822" y="41"/>
                  </a:lnTo>
                  <a:lnTo>
                    <a:pt x="1866" y="26"/>
                  </a:lnTo>
                  <a:lnTo>
                    <a:pt x="1914" y="14"/>
                  </a:lnTo>
                  <a:lnTo>
                    <a:pt x="1963" y="4"/>
                  </a:lnTo>
                  <a:lnTo>
                    <a:pt x="2019" y="0"/>
                  </a:lnTo>
                  <a:lnTo>
                    <a:pt x="20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xmlns="" id="{5874A1E8-03C5-4174-BB0A-353F868732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9913" y="2486025"/>
              <a:ext cx="1169988" cy="1163637"/>
            </a:xfrm>
            <a:custGeom>
              <a:avLst/>
              <a:gdLst>
                <a:gd name="T0" fmla="*/ 960 w 1474"/>
                <a:gd name="T1" fmla="*/ 938 h 1464"/>
                <a:gd name="T2" fmla="*/ 895 w 1474"/>
                <a:gd name="T3" fmla="*/ 970 h 1464"/>
                <a:gd name="T4" fmla="*/ 850 w 1474"/>
                <a:gd name="T5" fmla="*/ 1025 h 1464"/>
                <a:gd name="T6" fmla="*/ 834 w 1474"/>
                <a:gd name="T7" fmla="*/ 1095 h 1464"/>
                <a:gd name="T8" fmla="*/ 850 w 1474"/>
                <a:gd name="T9" fmla="*/ 1167 h 1464"/>
                <a:gd name="T10" fmla="*/ 895 w 1474"/>
                <a:gd name="T11" fmla="*/ 1221 h 1464"/>
                <a:gd name="T12" fmla="*/ 960 w 1474"/>
                <a:gd name="T13" fmla="*/ 1253 h 1464"/>
                <a:gd name="T14" fmla="*/ 1034 w 1474"/>
                <a:gd name="T15" fmla="*/ 1253 h 1464"/>
                <a:gd name="T16" fmla="*/ 1098 w 1474"/>
                <a:gd name="T17" fmla="*/ 1221 h 1464"/>
                <a:gd name="T18" fmla="*/ 1143 w 1474"/>
                <a:gd name="T19" fmla="*/ 1166 h 1464"/>
                <a:gd name="T20" fmla="*/ 1159 w 1474"/>
                <a:gd name="T21" fmla="*/ 1095 h 1464"/>
                <a:gd name="T22" fmla="*/ 1143 w 1474"/>
                <a:gd name="T23" fmla="*/ 1025 h 1464"/>
                <a:gd name="T24" fmla="*/ 1098 w 1474"/>
                <a:gd name="T25" fmla="*/ 970 h 1464"/>
                <a:gd name="T26" fmla="*/ 1034 w 1474"/>
                <a:gd name="T27" fmla="*/ 938 h 1464"/>
                <a:gd name="T28" fmla="*/ 493 w 1474"/>
                <a:gd name="T29" fmla="*/ 0 h 1464"/>
                <a:gd name="T30" fmla="*/ 558 w 1474"/>
                <a:gd name="T31" fmla="*/ 17 h 1464"/>
                <a:gd name="T32" fmla="*/ 617 w 1474"/>
                <a:gd name="T33" fmla="*/ 56 h 1464"/>
                <a:gd name="T34" fmla="*/ 1439 w 1474"/>
                <a:gd name="T35" fmla="*/ 879 h 1464"/>
                <a:gd name="T36" fmla="*/ 1469 w 1474"/>
                <a:gd name="T37" fmla="*/ 941 h 1464"/>
                <a:gd name="T38" fmla="*/ 1474 w 1474"/>
                <a:gd name="T39" fmla="*/ 1008 h 1464"/>
                <a:gd name="T40" fmla="*/ 1457 w 1474"/>
                <a:gd name="T41" fmla="*/ 1073 h 1464"/>
                <a:gd name="T42" fmla="*/ 1418 w 1474"/>
                <a:gd name="T43" fmla="*/ 1130 h 1464"/>
                <a:gd name="T44" fmla="*/ 1110 w 1474"/>
                <a:gd name="T45" fmla="*/ 1431 h 1464"/>
                <a:gd name="T46" fmla="*/ 1047 w 1474"/>
                <a:gd name="T47" fmla="*/ 1459 h 1464"/>
                <a:gd name="T48" fmla="*/ 980 w 1474"/>
                <a:gd name="T49" fmla="*/ 1464 h 1464"/>
                <a:gd name="T50" fmla="*/ 914 w 1474"/>
                <a:gd name="T51" fmla="*/ 1447 h 1464"/>
                <a:gd name="T52" fmla="*/ 857 w 1474"/>
                <a:gd name="T53" fmla="*/ 1408 h 1464"/>
                <a:gd name="T54" fmla="*/ 33 w 1474"/>
                <a:gd name="T55" fmla="*/ 585 h 1464"/>
                <a:gd name="T56" fmla="*/ 6 w 1474"/>
                <a:gd name="T57" fmla="*/ 524 h 1464"/>
                <a:gd name="T58" fmla="*/ 0 w 1474"/>
                <a:gd name="T59" fmla="*/ 458 h 1464"/>
                <a:gd name="T60" fmla="*/ 16 w 1474"/>
                <a:gd name="T61" fmla="*/ 392 h 1464"/>
                <a:gd name="T62" fmla="*/ 57 w 1474"/>
                <a:gd name="T63" fmla="*/ 334 h 1464"/>
                <a:gd name="T64" fmla="*/ 364 w 1474"/>
                <a:gd name="T65" fmla="*/ 35 h 1464"/>
                <a:gd name="T66" fmla="*/ 426 w 1474"/>
                <a:gd name="T67" fmla="*/ 6 h 1464"/>
                <a:gd name="T68" fmla="*/ 493 w 1474"/>
                <a:gd name="T69" fmla="*/ 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464">
                  <a:moveTo>
                    <a:pt x="997" y="934"/>
                  </a:moveTo>
                  <a:lnTo>
                    <a:pt x="960" y="938"/>
                  </a:lnTo>
                  <a:lnTo>
                    <a:pt x="926" y="950"/>
                  </a:lnTo>
                  <a:lnTo>
                    <a:pt x="895" y="970"/>
                  </a:lnTo>
                  <a:lnTo>
                    <a:pt x="871" y="995"/>
                  </a:lnTo>
                  <a:lnTo>
                    <a:pt x="850" y="1025"/>
                  </a:lnTo>
                  <a:lnTo>
                    <a:pt x="838" y="1059"/>
                  </a:lnTo>
                  <a:lnTo>
                    <a:pt x="834" y="1095"/>
                  </a:lnTo>
                  <a:lnTo>
                    <a:pt x="838" y="1133"/>
                  </a:lnTo>
                  <a:lnTo>
                    <a:pt x="850" y="1167"/>
                  </a:lnTo>
                  <a:lnTo>
                    <a:pt x="871" y="1196"/>
                  </a:lnTo>
                  <a:lnTo>
                    <a:pt x="895" y="1221"/>
                  </a:lnTo>
                  <a:lnTo>
                    <a:pt x="926" y="1240"/>
                  </a:lnTo>
                  <a:lnTo>
                    <a:pt x="960" y="1253"/>
                  </a:lnTo>
                  <a:lnTo>
                    <a:pt x="997" y="1257"/>
                  </a:lnTo>
                  <a:lnTo>
                    <a:pt x="1034" y="1253"/>
                  </a:lnTo>
                  <a:lnTo>
                    <a:pt x="1069" y="1240"/>
                  </a:lnTo>
                  <a:lnTo>
                    <a:pt x="1098" y="1221"/>
                  </a:lnTo>
                  <a:lnTo>
                    <a:pt x="1123" y="1196"/>
                  </a:lnTo>
                  <a:lnTo>
                    <a:pt x="1143" y="1166"/>
                  </a:lnTo>
                  <a:lnTo>
                    <a:pt x="1155" y="1133"/>
                  </a:lnTo>
                  <a:lnTo>
                    <a:pt x="1159" y="1095"/>
                  </a:lnTo>
                  <a:lnTo>
                    <a:pt x="1155" y="1059"/>
                  </a:lnTo>
                  <a:lnTo>
                    <a:pt x="1143" y="1025"/>
                  </a:lnTo>
                  <a:lnTo>
                    <a:pt x="1123" y="995"/>
                  </a:lnTo>
                  <a:lnTo>
                    <a:pt x="1098" y="970"/>
                  </a:lnTo>
                  <a:lnTo>
                    <a:pt x="1069" y="950"/>
                  </a:lnTo>
                  <a:lnTo>
                    <a:pt x="1034" y="938"/>
                  </a:lnTo>
                  <a:lnTo>
                    <a:pt x="997" y="934"/>
                  </a:lnTo>
                  <a:close/>
                  <a:moveTo>
                    <a:pt x="493" y="0"/>
                  </a:moveTo>
                  <a:lnTo>
                    <a:pt x="526" y="6"/>
                  </a:lnTo>
                  <a:lnTo>
                    <a:pt x="558" y="17"/>
                  </a:lnTo>
                  <a:lnTo>
                    <a:pt x="589" y="35"/>
                  </a:lnTo>
                  <a:lnTo>
                    <a:pt x="617" y="56"/>
                  </a:lnTo>
                  <a:lnTo>
                    <a:pt x="1418" y="852"/>
                  </a:lnTo>
                  <a:lnTo>
                    <a:pt x="1439" y="879"/>
                  </a:lnTo>
                  <a:lnTo>
                    <a:pt x="1457" y="910"/>
                  </a:lnTo>
                  <a:lnTo>
                    <a:pt x="1469" y="941"/>
                  </a:lnTo>
                  <a:lnTo>
                    <a:pt x="1474" y="975"/>
                  </a:lnTo>
                  <a:lnTo>
                    <a:pt x="1474" y="1008"/>
                  </a:lnTo>
                  <a:lnTo>
                    <a:pt x="1469" y="1041"/>
                  </a:lnTo>
                  <a:lnTo>
                    <a:pt x="1457" y="1073"/>
                  </a:lnTo>
                  <a:lnTo>
                    <a:pt x="1439" y="1102"/>
                  </a:lnTo>
                  <a:lnTo>
                    <a:pt x="1418" y="1130"/>
                  </a:lnTo>
                  <a:lnTo>
                    <a:pt x="1137" y="1408"/>
                  </a:lnTo>
                  <a:lnTo>
                    <a:pt x="1110" y="1431"/>
                  </a:lnTo>
                  <a:lnTo>
                    <a:pt x="1079" y="1447"/>
                  </a:lnTo>
                  <a:lnTo>
                    <a:pt x="1047" y="1459"/>
                  </a:lnTo>
                  <a:lnTo>
                    <a:pt x="1013" y="1464"/>
                  </a:lnTo>
                  <a:lnTo>
                    <a:pt x="980" y="1464"/>
                  </a:lnTo>
                  <a:lnTo>
                    <a:pt x="948" y="1459"/>
                  </a:lnTo>
                  <a:lnTo>
                    <a:pt x="914" y="1447"/>
                  </a:lnTo>
                  <a:lnTo>
                    <a:pt x="885" y="1431"/>
                  </a:lnTo>
                  <a:lnTo>
                    <a:pt x="857" y="1408"/>
                  </a:lnTo>
                  <a:lnTo>
                    <a:pt x="57" y="613"/>
                  </a:lnTo>
                  <a:lnTo>
                    <a:pt x="33" y="585"/>
                  </a:lnTo>
                  <a:lnTo>
                    <a:pt x="16" y="556"/>
                  </a:lnTo>
                  <a:lnTo>
                    <a:pt x="6" y="524"/>
                  </a:lnTo>
                  <a:lnTo>
                    <a:pt x="0" y="491"/>
                  </a:lnTo>
                  <a:lnTo>
                    <a:pt x="0" y="458"/>
                  </a:lnTo>
                  <a:lnTo>
                    <a:pt x="6" y="424"/>
                  </a:lnTo>
                  <a:lnTo>
                    <a:pt x="16" y="392"/>
                  </a:lnTo>
                  <a:lnTo>
                    <a:pt x="33" y="362"/>
                  </a:lnTo>
                  <a:lnTo>
                    <a:pt x="57" y="334"/>
                  </a:lnTo>
                  <a:lnTo>
                    <a:pt x="337" y="56"/>
                  </a:lnTo>
                  <a:lnTo>
                    <a:pt x="364" y="35"/>
                  </a:lnTo>
                  <a:lnTo>
                    <a:pt x="394" y="17"/>
                  </a:lnTo>
                  <a:lnTo>
                    <a:pt x="426" y="6"/>
                  </a:lnTo>
                  <a:lnTo>
                    <a:pt x="459" y="0"/>
                  </a:lnTo>
                  <a:lnTo>
                    <a:pt x="4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7A6D049E-E1E5-4043-BEA5-7B5A1CAEDD58}"/>
              </a:ext>
            </a:extLst>
          </p:cNvPr>
          <p:cNvGrpSpPr/>
          <p:nvPr/>
        </p:nvGrpSpPr>
        <p:grpSpPr>
          <a:xfrm>
            <a:off x="4009475" y="1633936"/>
            <a:ext cx="4025859" cy="4546792"/>
            <a:chOff x="902442" y="928265"/>
            <a:chExt cx="4428445" cy="5001471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B90D9AA8-2808-40F1-9CF9-1D901969DC97}"/>
                </a:ext>
              </a:extLst>
            </p:cNvPr>
            <p:cNvSpPr txBox="1"/>
            <p:nvPr/>
          </p:nvSpPr>
          <p:spPr>
            <a:xfrm>
              <a:off x="902442" y="928265"/>
              <a:ext cx="829074" cy="76944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accent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en-IN" sz="44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EDB280CD-D2F7-45E1-B04A-9ADB2C6439FF}"/>
                </a:ext>
              </a:extLst>
            </p:cNvPr>
            <p:cNvSpPr txBox="1"/>
            <p:nvPr/>
          </p:nvSpPr>
          <p:spPr>
            <a:xfrm>
              <a:off x="4501813" y="928265"/>
              <a:ext cx="829074" cy="76944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en-IN" sz="44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10B627F4-BBFC-4289-9295-2DFE9AB7354F}"/>
                </a:ext>
              </a:extLst>
            </p:cNvPr>
            <p:cNvSpPr txBox="1"/>
            <p:nvPr/>
          </p:nvSpPr>
          <p:spPr>
            <a:xfrm>
              <a:off x="902442" y="5160295"/>
              <a:ext cx="829074" cy="76944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accent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lang="en-IN" sz="4400" b="1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xmlns="" id="{E8E94ED8-4812-49A5-8BF9-D0747BBDF0DE}"/>
                </a:ext>
              </a:extLst>
            </p:cNvPr>
            <p:cNvSpPr txBox="1"/>
            <p:nvPr/>
          </p:nvSpPr>
          <p:spPr>
            <a:xfrm>
              <a:off x="4501813" y="5160295"/>
              <a:ext cx="829074" cy="76944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en-IN" sz="44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xmlns="" id="{459B1361-91D2-4D74-A1E5-4B9C23118898}"/>
              </a:ext>
            </a:extLst>
          </p:cNvPr>
          <p:cNvCxnSpPr>
            <a:cxnSpLocks/>
          </p:cNvCxnSpPr>
          <p:nvPr/>
        </p:nvCxnSpPr>
        <p:spPr>
          <a:xfrm>
            <a:off x="4904905" y="1994394"/>
            <a:ext cx="873903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xmlns="" id="{45EDE9AB-EA22-48B4-BDBD-FEF7AE1D88C9}"/>
              </a:ext>
            </a:extLst>
          </p:cNvPr>
          <p:cNvCxnSpPr/>
          <p:nvPr/>
        </p:nvCxnSpPr>
        <p:spPr>
          <a:xfrm flipV="1">
            <a:off x="7658482" y="2505891"/>
            <a:ext cx="0" cy="852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xmlns="" id="{5D5577AA-395A-442D-AFF2-E05DE9745408}"/>
              </a:ext>
            </a:extLst>
          </p:cNvPr>
          <p:cNvCxnSpPr>
            <a:cxnSpLocks/>
          </p:cNvCxnSpPr>
          <p:nvPr/>
        </p:nvCxnSpPr>
        <p:spPr>
          <a:xfrm>
            <a:off x="6311674" y="5820380"/>
            <a:ext cx="873903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xmlns="" id="{0C7356E2-3FB4-46A6-BBFD-B21F630050DE}"/>
              </a:ext>
            </a:extLst>
          </p:cNvPr>
          <p:cNvCxnSpPr/>
          <p:nvPr/>
        </p:nvCxnSpPr>
        <p:spPr>
          <a:xfrm flipV="1">
            <a:off x="4386679" y="4488157"/>
            <a:ext cx="0" cy="852588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7D75BED8-C6CB-48FA-8F9C-2528D8725EC3}"/>
              </a:ext>
            </a:extLst>
          </p:cNvPr>
          <p:cNvGrpSpPr/>
          <p:nvPr/>
        </p:nvGrpSpPr>
        <p:grpSpPr>
          <a:xfrm>
            <a:off x="8696543" y="1684465"/>
            <a:ext cx="3041823" cy="985760"/>
            <a:chOff x="8875582" y="1684465"/>
            <a:chExt cx="3041823" cy="985760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xmlns="" id="{70F22EBC-46C6-4344-8F86-1A036F051410}"/>
                </a:ext>
              </a:extLst>
            </p:cNvPr>
            <p:cNvGrpSpPr/>
            <p:nvPr/>
          </p:nvGrpSpPr>
          <p:grpSpPr>
            <a:xfrm>
              <a:off x="8875582" y="1684465"/>
              <a:ext cx="2965472" cy="972116"/>
              <a:chOff x="8556491" y="872349"/>
              <a:chExt cx="2965472" cy="972116"/>
            </a:xfrm>
          </p:grpSpPr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xmlns="" id="{888DC86E-E5D2-4733-B805-5B7D3E37D02F}"/>
                  </a:ext>
                </a:extLst>
              </p:cNvPr>
              <p:cNvSpPr txBox="1"/>
              <p:nvPr/>
            </p:nvSpPr>
            <p:spPr>
              <a:xfrm>
                <a:off x="8556492" y="1259690"/>
                <a:ext cx="29654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S" sz="1600" dirty="0">
                    <a:solidFill>
                      <a:schemeClr val="bg1">
                        <a:lumMod val="50000"/>
                      </a:schemeClr>
                    </a:solidFill>
                  </a:rPr>
                  <a:t>You can replace this text. This is a sample.</a:t>
                </a:r>
                <a:endParaRPr lang="en-US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xmlns="" id="{5C6E36BD-156B-4D0E-9718-B0512303ACE2}"/>
                  </a:ext>
                </a:extLst>
              </p:cNvPr>
              <p:cNvSpPr txBox="1"/>
              <p:nvPr/>
            </p:nvSpPr>
            <p:spPr>
              <a:xfrm>
                <a:off x="8556491" y="872349"/>
                <a:ext cx="29654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Placeholder</a:t>
                </a:r>
                <a:endPara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xmlns="" id="{10E4242F-15A5-4554-A4ED-7D6968E41413}"/>
                </a:ext>
              </a:extLst>
            </p:cNvPr>
            <p:cNvSpPr/>
            <p:nvPr/>
          </p:nvSpPr>
          <p:spPr>
            <a:xfrm>
              <a:off x="11764701" y="1732378"/>
              <a:ext cx="152704" cy="9378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00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67C1770-FA0C-44D0-A585-11762A8228A0}"/>
              </a:ext>
            </a:extLst>
          </p:cNvPr>
          <p:cNvGrpSpPr/>
          <p:nvPr/>
        </p:nvGrpSpPr>
        <p:grpSpPr>
          <a:xfrm>
            <a:off x="8696543" y="5085184"/>
            <a:ext cx="3094561" cy="985760"/>
            <a:chOff x="8875582" y="5085184"/>
            <a:chExt cx="3094561" cy="985760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xmlns="" id="{9A19DE16-D45F-4B96-B5D4-526B83D61935}"/>
                </a:ext>
              </a:extLst>
            </p:cNvPr>
            <p:cNvGrpSpPr/>
            <p:nvPr/>
          </p:nvGrpSpPr>
          <p:grpSpPr>
            <a:xfrm>
              <a:off x="8875582" y="5085184"/>
              <a:ext cx="2965472" cy="972116"/>
              <a:chOff x="8556491" y="872349"/>
              <a:chExt cx="2965472" cy="97211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xmlns="" id="{FB0CDD09-4FE2-40A9-923F-7CF2DD48D6E1}"/>
                  </a:ext>
                </a:extLst>
              </p:cNvPr>
              <p:cNvSpPr txBox="1"/>
              <p:nvPr/>
            </p:nvSpPr>
            <p:spPr>
              <a:xfrm>
                <a:off x="8556492" y="1259690"/>
                <a:ext cx="29654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S" sz="1600" dirty="0">
                    <a:solidFill>
                      <a:schemeClr val="bg1">
                        <a:lumMod val="50000"/>
                      </a:schemeClr>
                    </a:solidFill>
                  </a:rPr>
                  <a:t>You can replace this text. This is a sample.</a:t>
                </a:r>
                <a:endParaRPr lang="en-US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xmlns="" id="{32A146D3-7550-4DB7-99B5-2D269E069F30}"/>
                  </a:ext>
                </a:extLst>
              </p:cNvPr>
              <p:cNvSpPr txBox="1"/>
              <p:nvPr/>
            </p:nvSpPr>
            <p:spPr>
              <a:xfrm>
                <a:off x="8556491" y="872349"/>
                <a:ext cx="29654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Placeholder</a:t>
                </a:r>
                <a:endPara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xmlns="" id="{230D7ACA-C8F5-42A2-8EF6-529E4A1026B3}"/>
                </a:ext>
              </a:extLst>
            </p:cNvPr>
            <p:cNvSpPr/>
            <p:nvPr/>
          </p:nvSpPr>
          <p:spPr>
            <a:xfrm>
              <a:off x="11817439" y="5133097"/>
              <a:ext cx="152704" cy="9378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00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xmlns="" id="{38C87CCE-0781-4920-94B3-1C4F424467C9}"/>
              </a:ext>
            </a:extLst>
          </p:cNvPr>
          <p:cNvGrpSpPr/>
          <p:nvPr/>
        </p:nvGrpSpPr>
        <p:grpSpPr>
          <a:xfrm>
            <a:off x="567088" y="5083936"/>
            <a:ext cx="3442386" cy="985760"/>
            <a:chOff x="7926292" y="5221611"/>
            <a:chExt cx="3442386" cy="985760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xmlns="" id="{7A4BB0E2-F13F-4896-B8AE-97FB5E2515A0}"/>
                </a:ext>
              </a:extLst>
            </p:cNvPr>
            <p:cNvGrpSpPr/>
            <p:nvPr/>
          </p:nvGrpSpPr>
          <p:grpSpPr>
            <a:xfrm>
              <a:off x="8403206" y="5221611"/>
              <a:ext cx="2965472" cy="972116"/>
              <a:chOff x="8556491" y="872349"/>
              <a:chExt cx="2965472" cy="972116"/>
            </a:xfrm>
          </p:grpSpPr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xmlns="" id="{69F4C46B-F9FA-4EAB-9952-50360208F5E9}"/>
                  </a:ext>
                </a:extLst>
              </p:cNvPr>
              <p:cNvSpPr txBox="1"/>
              <p:nvPr/>
            </p:nvSpPr>
            <p:spPr>
              <a:xfrm>
                <a:off x="8556492" y="1259690"/>
                <a:ext cx="29654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S" sz="1600" dirty="0">
                    <a:solidFill>
                      <a:schemeClr val="bg1">
                        <a:lumMod val="50000"/>
                      </a:schemeClr>
                    </a:solidFill>
                  </a:rPr>
                  <a:t>You can replace this text. This is a sample.</a:t>
                </a:r>
                <a:endParaRPr lang="en-US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xmlns="" id="{8A73B2B6-2002-409A-8941-CFDD81B66C12}"/>
                  </a:ext>
                </a:extLst>
              </p:cNvPr>
              <p:cNvSpPr txBox="1"/>
              <p:nvPr/>
            </p:nvSpPr>
            <p:spPr>
              <a:xfrm>
                <a:off x="8556491" y="872349"/>
                <a:ext cx="29654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Placeholder</a:t>
                </a:r>
                <a:endPara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xmlns="" id="{26610BAA-FEC7-45D1-AB3A-8976B5F500E2}"/>
                </a:ext>
              </a:extLst>
            </p:cNvPr>
            <p:cNvSpPr/>
            <p:nvPr/>
          </p:nvSpPr>
          <p:spPr>
            <a:xfrm>
              <a:off x="7926292" y="5269524"/>
              <a:ext cx="152704" cy="93784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00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DA36A88E-CB58-4F04-9596-145A52733458}"/>
              </a:ext>
            </a:extLst>
          </p:cNvPr>
          <p:cNvGrpSpPr/>
          <p:nvPr/>
        </p:nvGrpSpPr>
        <p:grpSpPr>
          <a:xfrm>
            <a:off x="567088" y="1684465"/>
            <a:ext cx="3442386" cy="985760"/>
            <a:chOff x="567088" y="1684465"/>
            <a:chExt cx="3442386" cy="98576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xmlns="" id="{7C3AA183-1245-40FE-8982-572601F87405}"/>
                </a:ext>
              </a:extLst>
            </p:cNvPr>
            <p:cNvGrpSpPr/>
            <p:nvPr/>
          </p:nvGrpSpPr>
          <p:grpSpPr>
            <a:xfrm>
              <a:off x="1044002" y="1684465"/>
              <a:ext cx="2965472" cy="972116"/>
              <a:chOff x="8556491" y="872349"/>
              <a:chExt cx="2965472" cy="972116"/>
            </a:xfrm>
          </p:grpSpPr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xmlns="" id="{41E9E911-65BC-47FE-8ECA-C529C06F6DD5}"/>
                  </a:ext>
                </a:extLst>
              </p:cNvPr>
              <p:cNvSpPr txBox="1"/>
              <p:nvPr/>
            </p:nvSpPr>
            <p:spPr>
              <a:xfrm>
                <a:off x="8556492" y="1259690"/>
                <a:ext cx="29654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S" sz="1600" dirty="0">
                    <a:solidFill>
                      <a:schemeClr val="bg1">
                        <a:lumMod val="50000"/>
                      </a:schemeClr>
                    </a:solidFill>
                  </a:rPr>
                  <a:t>You can replace this text. This is a sample.</a:t>
                </a:r>
                <a:endParaRPr lang="en-US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xmlns="" id="{F01F7069-DD22-497D-9BF3-66679756C2A2}"/>
                  </a:ext>
                </a:extLst>
              </p:cNvPr>
              <p:cNvSpPr txBox="1"/>
              <p:nvPr/>
            </p:nvSpPr>
            <p:spPr>
              <a:xfrm>
                <a:off x="8556491" y="872349"/>
                <a:ext cx="29654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Placeholder</a:t>
                </a:r>
                <a:endPara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xmlns="" id="{93128BD2-FB0E-442B-BCD6-558BAEBB9F53}"/>
                </a:ext>
              </a:extLst>
            </p:cNvPr>
            <p:cNvSpPr/>
            <p:nvPr/>
          </p:nvSpPr>
          <p:spPr>
            <a:xfrm>
              <a:off x="567088" y="1732378"/>
              <a:ext cx="152704" cy="93784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000"/>
            </a:p>
          </p:txBody>
        </p:sp>
      </p:grpSp>
    </p:spTree>
    <p:extLst>
      <p:ext uri="{BB962C8B-B14F-4D97-AF65-F5344CB8AC3E}">
        <p14:creationId xmlns:p14="http://schemas.microsoft.com/office/powerpoint/2010/main" val="53586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Model shp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Puzzle Diagram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2" name="Freeform 5">
            <a:extLst>
              <a:ext uri="{FF2B5EF4-FFF2-40B4-BE49-F238E27FC236}">
                <a16:creationId xmlns:a16="http://schemas.microsoft.com/office/drawing/2014/main" xmlns="" id="{7668AA87-9430-467D-AED4-6088D71C177E}"/>
              </a:ext>
            </a:extLst>
          </p:cNvPr>
          <p:cNvSpPr>
            <a:spLocks/>
          </p:cNvSpPr>
          <p:nvPr/>
        </p:nvSpPr>
        <p:spPr bwMode="auto">
          <a:xfrm>
            <a:off x="4110910" y="2955553"/>
            <a:ext cx="1925204" cy="1913659"/>
          </a:xfrm>
          <a:custGeom>
            <a:avLst/>
            <a:gdLst>
              <a:gd name="T0" fmla="*/ 350 w 561"/>
              <a:gd name="T1" fmla="*/ 429 h 558"/>
              <a:gd name="T2" fmla="*/ 339 w 561"/>
              <a:gd name="T3" fmla="*/ 312 h 558"/>
              <a:gd name="T4" fmla="*/ 437 w 561"/>
              <a:gd name="T5" fmla="*/ 351 h 558"/>
              <a:gd name="T6" fmla="*/ 526 w 561"/>
              <a:gd name="T7" fmla="*/ 326 h 558"/>
              <a:gd name="T8" fmla="*/ 557 w 561"/>
              <a:gd name="T9" fmla="*/ 280 h 558"/>
              <a:gd name="T10" fmla="*/ 495 w 561"/>
              <a:gd name="T11" fmla="*/ 237 h 558"/>
              <a:gd name="T12" fmla="*/ 488 w 561"/>
              <a:gd name="T13" fmla="*/ 155 h 558"/>
              <a:gd name="T14" fmla="*/ 496 w 561"/>
              <a:gd name="T15" fmla="*/ 37 h 558"/>
              <a:gd name="T16" fmla="*/ 397 w 561"/>
              <a:gd name="T17" fmla="*/ 95 h 558"/>
              <a:gd name="T18" fmla="*/ 296 w 561"/>
              <a:gd name="T19" fmla="*/ 32 h 558"/>
              <a:gd name="T20" fmla="*/ 276 w 561"/>
              <a:gd name="T21" fmla="*/ 0 h 558"/>
              <a:gd name="T22" fmla="*/ 246 w 561"/>
              <a:gd name="T23" fmla="*/ 46 h 558"/>
              <a:gd name="T24" fmla="*/ 157 w 561"/>
              <a:gd name="T25" fmla="*/ 71 h 558"/>
              <a:gd name="T26" fmla="*/ 59 w 561"/>
              <a:gd name="T27" fmla="*/ 32 h 558"/>
              <a:gd name="T28" fmla="*/ 70 w 561"/>
              <a:gd name="T29" fmla="*/ 149 h 558"/>
              <a:gd name="T30" fmla="*/ 60 w 561"/>
              <a:gd name="T31" fmla="*/ 237 h 558"/>
              <a:gd name="T32" fmla="*/ 0 w 561"/>
              <a:gd name="T33" fmla="*/ 278 h 558"/>
              <a:gd name="T34" fmla="*/ 19 w 561"/>
              <a:gd name="T35" fmla="*/ 309 h 558"/>
              <a:gd name="T36" fmla="*/ 120 w 561"/>
              <a:gd name="T37" fmla="*/ 372 h 558"/>
              <a:gd name="T38" fmla="*/ 219 w 561"/>
              <a:gd name="T39" fmla="*/ 314 h 558"/>
              <a:gd name="T40" fmla="*/ 211 w 561"/>
              <a:gd name="T41" fmla="*/ 432 h 558"/>
              <a:gd name="T42" fmla="*/ 218 w 561"/>
              <a:gd name="T43" fmla="*/ 514 h 558"/>
              <a:gd name="T44" fmla="*/ 281 w 561"/>
              <a:gd name="T45" fmla="*/ 558 h 558"/>
              <a:gd name="T46" fmla="*/ 340 w 561"/>
              <a:gd name="T47" fmla="*/ 517 h 558"/>
              <a:gd name="T48" fmla="*/ 350 w 561"/>
              <a:gd name="T49" fmla="*/ 429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61" h="558">
                <a:moveTo>
                  <a:pt x="350" y="429"/>
                </a:moveTo>
                <a:cubicBezTo>
                  <a:pt x="297" y="413"/>
                  <a:pt x="300" y="343"/>
                  <a:pt x="339" y="312"/>
                </a:cubicBezTo>
                <a:cubicBezTo>
                  <a:pt x="377" y="282"/>
                  <a:pt x="401" y="304"/>
                  <a:pt x="437" y="351"/>
                </a:cubicBezTo>
                <a:cubicBezTo>
                  <a:pt x="473" y="398"/>
                  <a:pt x="504" y="363"/>
                  <a:pt x="526" y="326"/>
                </a:cubicBezTo>
                <a:cubicBezTo>
                  <a:pt x="535" y="312"/>
                  <a:pt x="546" y="296"/>
                  <a:pt x="557" y="280"/>
                </a:cubicBezTo>
                <a:cubicBezTo>
                  <a:pt x="531" y="262"/>
                  <a:pt x="507" y="245"/>
                  <a:pt x="495" y="237"/>
                </a:cubicBezTo>
                <a:cubicBezTo>
                  <a:pt x="476" y="223"/>
                  <a:pt x="427" y="193"/>
                  <a:pt x="488" y="155"/>
                </a:cubicBezTo>
                <a:cubicBezTo>
                  <a:pt x="561" y="109"/>
                  <a:pt x="544" y="55"/>
                  <a:pt x="496" y="37"/>
                </a:cubicBezTo>
                <a:cubicBezTo>
                  <a:pt x="423" y="11"/>
                  <a:pt x="411" y="52"/>
                  <a:pt x="397" y="95"/>
                </a:cubicBezTo>
                <a:cubicBezTo>
                  <a:pt x="385" y="133"/>
                  <a:pt x="336" y="94"/>
                  <a:pt x="296" y="32"/>
                </a:cubicBezTo>
                <a:cubicBezTo>
                  <a:pt x="289" y="21"/>
                  <a:pt x="283" y="10"/>
                  <a:pt x="276" y="0"/>
                </a:cubicBezTo>
                <a:cubicBezTo>
                  <a:pt x="266" y="16"/>
                  <a:pt x="255" y="32"/>
                  <a:pt x="246" y="46"/>
                </a:cubicBezTo>
                <a:cubicBezTo>
                  <a:pt x="224" y="82"/>
                  <a:pt x="193" y="118"/>
                  <a:pt x="157" y="71"/>
                </a:cubicBezTo>
                <a:cubicBezTo>
                  <a:pt x="121" y="24"/>
                  <a:pt x="97" y="2"/>
                  <a:pt x="59" y="32"/>
                </a:cubicBezTo>
                <a:cubicBezTo>
                  <a:pt x="20" y="63"/>
                  <a:pt x="17" y="133"/>
                  <a:pt x="70" y="149"/>
                </a:cubicBezTo>
                <a:cubicBezTo>
                  <a:pt x="123" y="165"/>
                  <a:pt x="130" y="189"/>
                  <a:pt x="60" y="237"/>
                </a:cubicBezTo>
                <a:cubicBezTo>
                  <a:pt x="38" y="253"/>
                  <a:pt x="17" y="267"/>
                  <a:pt x="0" y="278"/>
                </a:cubicBezTo>
                <a:cubicBezTo>
                  <a:pt x="6" y="288"/>
                  <a:pt x="13" y="298"/>
                  <a:pt x="19" y="309"/>
                </a:cubicBezTo>
                <a:cubicBezTo>
                  <a:pt x="59" y="371"/>
                  <a:pt x="108" y="410"/>
                  <a:pt x="120" y="372"/>
                </a:cubicBezTo>
                <a:cubicBezTo>
                  <a:pt x="134" y="329"/>
                  <a:pt x="146" y="288"/>
                  <a:pt x="219" y="314"/>
                </a:cubicBezTo>
                <a:cubicBezTo>
                  <a:pt x="267" y="332"/>
                  <a:pt x="284" y="386"/>
                  <a:pt x="211" y="432"/>
                </a:cubicBezTo>
                <a:cubicBezTo>
                  <a:pt x="150" y="470"/>
                  <a:pt x="200" y="500"/>
                  <a:pt x="218" y="514"/>
                </a:cubicBezTo>
                <a:cubicBezTo>
                  <a:pt x="230" y="522"/>
                  <a:pt x="255" y="540"/>
                  <a:pt x="281" y="558"/>
                </a:cubicBezTo>
                <a:cubicBezTo>
                  <a:pt x="298" y="546"/>
                  <a:pt x="318" y="533"/>
                  <a:pt x="340" y="517"/>
                </a:cubicBezTo>
                <a:cubicBezTo>
                  <a:pt x="410" y="469"/>
                  <a:pt x="403" y="445"/>
                  <a:pt x="350" y="42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3" name="Freeform 6">
            <a:extLst>
              <a:ext uri="{FF2B5EF4-FFF2-40B4-BE49-F238E27FC236}">
                <a16:creationId xmlns:a16="http://schemas.microsoft.com/office/drawing/2014/main" xmlns="" id="{4CFBAD03-F90C-4359-BB7D-7AFCB027777E}"/>
              </a:ext>
            </a:extLst>
          </p:cNvPr>
          <p:cNvSpPr>
            <a:spLocks/>
          </p:cNvSpPr>
          <p:nvPr/>
        </p:nvSpPr>
        <p:spPr bwMode="auto">
          <a:xfrm>
            <a:off x="5057637" y="1994394"/>
            <a:ext cx="1939636" cy="1935307"/>
          </a:xfrm>
          <a:custGeom>
            <a:avLst/>
            <a:gdLst>
              <a:gd name="T0" fmla="*/ 121 w 565"/>
              <a:gd name="T1" fmla="*/ 375 h 564"/>
              <a:gd name="T2" fmla="*/ 220 w 565"/>
              <a:gd name="T3" fmla="*/ 317 h 564"/>
              <a:gd name="T4" fmla="*/ 212 w 565"/>
              <a:gd name="T5" fmla="*/ 435 h 564"/>
              <a:gd name="T6" fmla="*/ 219 w 565"/>
              <a:gd name="T7" fmla="*/ 517 h 564"/>
              <a:gd name="T8" fmla="*/ 281 w 565"/>
              <a:gd name="T9" fmla="*/ 560 h 564"/>
              <a:gd name="T10" fmla="*/ 324 w 565"/>
              <a:gd name="T11" fmla="*/ 498 h 564"/>
              <a:gd name="T12" fmla="*/ 405 w 565"/>
              <a:gd name="T13" fmla="*/ 491 h 564"/>
              <a:gd name="T14" fmla="*/ 523 w 565"/>
              <a:gd name="T15" fmla="*/ 499 h 564"/>
              <a:gd name="T16" fmla="*/ 466 w 565"/>
              <a:gd name="T17" fmla="*/ 400 h 564"/>
              <a:gd name="T18" fmla="*/ 529 w 565"/>
              <a:gd name="T19" fmla="*/ 299 h 564"/>
              <a:gd name="T20" fmla="*/ 559 w 565"/>
              <a:gd name="T21" fmla="*/ 280 h 564"/>
              <a:gd name="T22" fmla="*/ 499 w 565"/>
              <a:gd name="T23" fmla="*/ 238 h 564"/>
              <a:gd name="T24" fmla="*/ 491 w 565"/>
              <a:gd name="T25" fmla="*/ 156 h 564"/>
              <a:gd name="T26" fmla="*/ 499 w 565"/>
              <a:gd name="T27" fmla="*/ 38 h 564"/>
              <a:gd name="T28" fmla="*/ 400 w 565"/>
              <a:gd name="T29" fmla="*/ 96 h 564"/>
              <a:gd name="T30" fmla="*/ 299 w 565"/>
              <a:gd name="T31" fmla="*/ 33 h 564"/>
              <a:gd name="T32" fmla="*/ 279 w 565"/>
              <a:gd name="T33" fmla="*/ 0 h 564"/>
              <a:gd name="T34" fmla="*/ 248 w 565"/>
              <a:gd name="T35" fmla="*/ 19 h 564"/>
              <a:gd name="T36" fmla="*/ 185 w 565"/>
              <a:gd name="T37" fmla="*/ 120 h 564"/>
              <a:gd name="T38" fmla="*/ 243 w 565"/>
              <a:gd name="T39" fmla="*/ 218 h 564"/>
              <a:gd name="T40" fmla="*/ 125 w 565"/>
              <a:gd name="T41" fmla="*/ 210 h 564"/>
              <a:gd name="T42" fmla="*/ 43 w 565"/>
              <a:gd name="T43" fmla="*/ 218 h 564"/>
              <a:gd name="T44" fmla="*/ 0 w 565"/>
              <a:gd name="T45" fmla="*/ 280 h 564"/>
              <a:gd name="T46" fmla="*/ 20 w 565"/>
              <a:gd name="T47" fmla="*/ 312 h 564"/>
              <a:gd name="T48" fmla="*/ 121 w 565"/>
              <a:gd name="T49" fmla="*/ 375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65" h="564">
                <a:moveTo>
                  <a:pt x="121" y="375"/>
                </a:moveTo>
                <a:cubicBezTo>
                  <a:pt x="135" y="332"/>
                  <a:pt x="147" y="291"/>
                  <a:pt x="220" y="317"/>
                </a:cubicBezTo>
                <a:cubicBezTo>
                  <a:pt x="268" y="335"/>
                  <a:pt x="285" y="389"/>
                  <a:pt x="212" y="435"/>
                </a:cubicBezTo>
                <a:cubicBezTo>
                  <a:pt x="151" y="473"/>
                  <a:pt x="200" y="503"/>
                  <a:pt x="219" y="517"/>
                </a:cubicBezTo>
                <a:cubicBezTo>
                  <a:pt x="231" y="525"/>
                  <a:pt x="255" y="542"/>
                  <a:pt x="281" y="560"/>
                </a:cubicBezTo>
                <a:cubicBezTo>
                  <a:pt x="298" y="534"/>
                  <a:pt x="315" y="510"/>
                  <a:pt x="324" y="498"/>
                </a:cubicBezTo>
                <a:cubicBezTo>
                  <a:pt x="337" y="479"/>
                  <a:pt x="367" y="430"/>
                  <a:pt x="405" y="491"/>
                </a:cubicBezTo>
                <a:cubicBezTo>
                  <a:pt x="451" y="564"/>
                  <a:pt x="506" y="547"/>
                  <a:pt x="523" y="499"/>
                </a:cubicBezTo>
                <a:cubicBezTo>
                  <a:pt x="550" y="426"/>
                  <a:pt x="508" y="414"/>
                  <a:pt x="466" y="400"/>
                </a:cubicBezTo>
                <a:cubicBezTo>
                  <a:pt x="428" y="387"/>
                  <a:pt x="466" y="339"/>
                  <a:pt x="529" y="299"/>
                </a:cubicBezTo>
                <a:cubicBezTo>
                  <a:pt x="539" y="292"/>
                  <a:pt x="549" y="286"/>
                  <a:pt x="559" y="280"/>
                </a:cubicBezTo>
                <a:cubicBezTo>
                  <a:pt x="534" y="263"/>
                  <a:pt x="510" y="246"/>
                  <a:pt x="499" y="238"/>
                </a:cubicBezTo>
                <a:cubicBezTo>
                  <a:pt x="480" y="224"/>
                  <a:pt x="430" y="194"/>
                  <a:pt x="491" y="156"/>
                </a:cubicBezTo>
                <a:cubicBezTo>
                  <a:pt x="565" y="110"/>
                  <a:pt x="547" y="56"/>
                  <a:pt x="499" y="38"/>
                </a:cubicBezTo>
                <a:cubicBezTo>
                  <a:pt x="426" y="12"/>
                  <a:pt x="414" y="53"/>
                  <a:pt x="400" y="96"/>
                </a:cubicBezTo>
                <a:cubicBezTo>
                  <a:pt x="388" y="133"/>
                  <a:pt x="339" y="95"/>
                  <a:pt x="299" y="33"/>
                </a:cubicBezTo>
                <a:cubicBezTo>
                  <a:pt x="292" y="21"/>
                  <a:pt x="285" y="10"/>
                  <a:pt x="279" y="0"/>
                </a:cubicBezTo>
                <a:cubicBezTo>
                  <a:pt x="269" y="6"/>
                  <a:pt x="259" y="12"/>
                  <a:pt x="248" y="19"/>
                </a:cubicBezTo>
                <a:cubicBezTo>
                  <a:pt x="186" y="59"/>
                  <a:pt x="148" y="107"/>
                  <a:pt x="185" y="120"/>
                </a:cubicBezTo>
                <a:cubicBezTo>
                  <a:pt x="228" y="133"/>
                  <a:pt x="269" y="145"/>
                  <a:pt x="243" y="218"/>
                </a:cubicBezTo>
                <a:cubicBezTo>
                  <a:pt x="225" y="266"/>
                  <a:pt x="171" y="284"/>
                  <a:pt x="125" y="210"/>
                </a:cubicBezTo>
                <a:cubicBezTo>
                  <a:pt x="87" y="150"/>
                  <a:pt x="57" y="199"/>
                  <a:pt x="43" y="218"/>
                </a:cubicBezTo>
                <a:cubicBezTo>
                  <a:pt x="35" y="230"/>
                  <a:pt x="18" y="254"/>
                  <a:pt x="0" y="280"/>
                </a:cubicBezTo>
                <a:cubicBezTo>
                  <a:pt x="7" y="290"/>
                  <a:pt x="13" y="301"/>
                  <a:pt x="20" y="312"/>
                </a:cubicBezTo>
                <a:cubicBezTo>
                  <a:pt x="60" y="374"/>
                  <a:pt x="109" y="413"/>
                  <a:pt x="121" y="375"/>
                </a:cubicBezTo>
                <a:close/>
              </a:path>
            </a:pathLst>
          </a:custGeom>
          <a:solidFill>
            <a:schemeClr val="accent6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4" name="Freeform 7">
            <a:extLst>
              <a:ext uri="{FF2B5EF4-FFF2-40B4-BE49-F238E27FC236}">
                <a16:creationId xmlns:a16="http://schemas.microsoft.com/office/drawing/2014/main" xmlns="" id="{592C63B7-61A5-4EAA-87EF-B0AB711002A1}"/>
              </a:ext>
            </a:extLst>
          </p:cNvPr>
          <p:cNvSpPr>
            <a:spLocks/>
          </p:cNvSpPr>
          <p:nvPr/>
        </p:nvSpPr>
        <p:spPr bwMode="auto">
          <a:xfrm>
            <a:off x="6021683" y="2955553"/>
            <a:ext cx="1912215" cy="1930978"/>
          </a:xfrm>
          <a:custGeom>
            <a:avLst/>
            <a:gdLst>
              <a:gd name="T0" fmla="*/ 523 w 557"/>
              <a:gd name="T1" fmla="*/ 298 h 563"/>
              <a:gd name="T2" fmla="*/ 557 w 557"/>
              <a:gd name="T3" fmla="*/ 276 h 563"/>
              <a:gd name="T4" fmla="*/ 517 w 557"/>
              <a:gd name="T5" fmla="*/ 217 h 563"/>
              <a:gd name="T6" fmla="*/ 428 w 557"/>
              <a:gd name="T7" fmla="*/ 207 h 563"/>
              <a:gd name="T8" fmla="*/ 312 w 557"/>
              <a:gd name="T9" fmla="*/ 218 h 563"/>
              <a:gd name="T10" fmla="*/ 350 w 557"/>
              <a:gd name="T11" fmla="*/ 120 h 563"/>
              <a:gd name="T12" fmla="*/ 326 w 557"/>
              <a:gd name="T13" fmla="*/ 31 h 563"/>
              <a:gd name="T14" fmla="*/ 278 w 557"/>
              <a:gd name="T15" fmla="*/ 0 h 563"/>
              <a:gd name="T16" fmla="*/ 248 w 557"/>
              <a:gd name="T17" fmla="*/ 19 h 563"/>
              <a:gd name="T18" fmla="*/ 185 w 557"/>
              <a:gd name="T19" fmla="*/ 120 h 563"/>
              <a:gd name="T20" fmla="*/ 242 w 557"/>
              <a:gd name="T21" fmla="*/ 219 h 563"/>
              <a:gd name="T22" fmla="*/ 124 w 557"/>
              <a:gd name="T23" fmla="*/ 211 h 563"/>
              <a:gd name="T24" fmla="*/ 43 w 557"/>
              <a:gd name="T25" fmla="*/ 218 h 563"/>
              <a:gd name="T26" fmla="*/ 0 w 557"/>
              <a:gd name="T27" fmla="*/ 280 h 563"/>
              <a:gd name="T28" fmla="*/ 46 w 557"/>
              <a:gd name="T29" fmla="*/ 310 h 563"/>
              <a:gd name="T30" fmla="*/ 71 w 557"/>
              <a:gd name="T31" fmla="*/ 399 h 563"/>
              <a:gd name="T32" fmla="*/ 33 w 557"/>
              <a:gd name="T33" fmla="*/ 498 h 563"/>
              <a:gd name="T34" fmla="*/ 149 w 557"/>
              <a:gd name="T35" fmla="*/ 487 h 563"/>
              <a:gd name="T36" fmla="*/ 238 w 557"/>
              <a:gd name="T37" fmla="*/ 496 h 563"/>
              <a:gd name="T38" fmla="*/ 278 w 557"/>
              <a:gd name="T39" fmla="*/ 555 h 563"/>
              <a:gd name="T40" fmla="*/ 318 w 557"/>
              <a:gd name="T41" fmla="*/ 497 h 563"/>
              <a:gd name="T42" fmla="*/ 400 w 557"/>
              <a:gd name="T43" fmla="*/ 489 h 563"/>
              <a:gd name="T44" fmla="*/ 518 w 557"/>
              <a:gd name="T45" fmla="*/ 497 h 563"/>
              <a:gd name="T46" fmla="*/ 460 w 557"/>
              <a:gd name="T47" fmla="*/ 398 h 563"/>
              <a:gd name="T48" fmla="*/ 523 w 557"/>
              <a:gd name="T49" fmla="*/ 298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7" h="563">
                <a:moveTo>
                  <a:pt x="523" y="298"/>
                </a:moveTo>
                <a:cubicBezTo>
                  <a:pt x="535" y="290"/>
                  <a:pt x="546" y="283"/>
                  <a:pt x="557" y="276"/>
                </a:cubicBezTo>
                <a:cubicBezTo>
                  <a:pt x="546" y="259"/>
                  <a:pt x="532" y="239"/>
                  <a:pt x="517" y="217"/>
                </a:cubicBezTo>
                <a:cubicBezTo>
                  <a:pt x="469" y="148"/>
                  <a:pt x="444" y="154"/>
                  <a:pt x="428" y="207"/>
                </a:cubicBezTo>
                <a:cubicBezTo>
                  <a:pt x="412" y="260"/>
                  <a:pt x="342" y="257"/>
                  <a:pt x="312" y="218"/>
                </a:cubicBezTo>
                <a:cubicBezTo>
                  <a:pt x="281" y="180"/>
                  <a:pt x="303" y="157"/>
                  <a:pt x="350" y="120"/>
                </a:cubicBezTo>
                <a:cubicBezTo>
                  <a:pt x="398" y="84"/>
                  <a:pt x="362" y="53"/>
                  <a:pt x="326" y="31"/>
                </a:cubicBezTo>
                <a:cubicBezTo>
                  <a:pt x="311" y="22"/>
                  <a:pt x="295" y="11"/>
                  <a:pt x="278" y="0"/>
                </a:cubicBezTo>
                <a:cubicBezTo>
                  <a:pt x="268" y="6"/>
                  <a:pt x="258" y="12"/>
                  <a:pt x="248" y="19"/>
                </a:cubicBezTo>
                <a:cubicBezTo>
                  <a:pt x="185" y="59"/>
                  <a:pt x="147" y="107"/>
                  <a:pt x="185" y="120"/>
                </a:cubicBezTo>
                <a:cubicBezTo>
                  <a:pt x="227" y="134"/>
                  <a:pt x="269" y="146"/>
                  <a:pt x="242" y="219"/>
                </a:cubicBezTo>
                <a:cubicBezTo>
                  <a:pt x="225" y="267"/>
                  <a:pt x="170" y="284"/>
                  <a:pt x="124" y="211"/>
                </a:cubicBezTo>
                <a:cubicBezTo>
                  <a:pt x="86" y="150"/>
                  <a:pt x="56" y="199"/>
                  <a:pt x="43" y="218"/>
                </a:cubicBezTo>
                <a:cubicBezTo>
                  <a:pt x="34" y="230"/>
                  <a:pt x="17" y="254"/>
                  <a:pt x="0" y="280"/>
                </a:cubicBezTo>
                <a:cubicBezTo>
                  <a:pt x="16" y="290"/>
                  <a:pt x="32" y="301"/>
                  <a:pt x="46" y="310"/>
                </a:cubicBezTo>
                <a:cubicBezTo>
                  <a:pt x="83" y="333"/>
                  <a:pt x="118" y="363"/>
                  <a:pt x="71" y="399"/>
                </a:cubicBezTo>
                <a:cubicBezTo>
                  <a:pt x="24" y="436"/>
                  <a:pt x="2" y="459"/>
                  <a:pt x="33" y="498"/>
                </a:cubicBezTo>
                <a:cubicBezTo>
                  <a:pt x="63" y="536"/>
                  <a:pt x="133" y="540"/>
                  <a:pt x="149" y="487"/>
                </a:cubicBezTo>
                <a:cubicBezTo>
                  <a:pt x="165" y="434"/>
                  <a:pt x="189" y="427"/>
                  <a:pt x="238" y="496"/>
                </a:cubicBezTo>
                <a:cubicBezTo>
                  <a:pt x="253" y="518"/>
                  <a:pt x="266" y="538"/>
                  <a:pt x="278" y="555"/>
                </a:cubicBezTo>
                <a:cubicBezTo>
                  <a:pt x="294" y="531"/>
                  <a:pt x="310" y="508"/>
                  <a:pt x="318" y="497"/>
                </a:cubicBezTo>
                <a:cubicBezTo>
                  <a:pt x="332" y="478"/>
                  <a:pt x="362" y="429"/>
                  <a:pt x="400" y="489"/>
                </a:cubicBezTo>
                <a:cubicBezTo>
                  <a:pt x="446" y="563"/>
                  <a:pt x="500" y="545"/>
                  <a:pt x="518" y="497"/>
                </a:cubicBezTo>
                <a:cubicBezTo>
                  <a:pt x="544" y="424"/>
                  <a:pt x="503" y="412"/>
                  <a:pt x="460" y="398"/>
                </a:cubicBezTo>
                <a:cubicBezTo>
                  <a:pt x="422" y="386"/>
                  <a:pt x="461" y="338"/>
                  <a:pt x="523" y="2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5" name="Freeform 8">
            <a:extLst>
              <a:ext uri="{FF2B5EF4-FFF2-40B4-BE49-F238E27FC236}">
                <a16:creationId xmlns:a16="http://schemas.microsoft.com/office/drawing/2014/main" xmlns="" id="{3AF103FB-7A58-47F7-A3E9-D2E09E8BB013}"/>
              </a:ext>
            </a:extLst>
          </p:cNvPr>
          <p:cNvSpPr>
            <a:spLocks/>
          </p:cNvSpPr>
          <p:nvPr/>
        </p:nvSpPr>
        <p:spPr bwMode="auto">
          <a:xfrm>
            <a:off x="5074955" y="3916712"/>
            <a:ext cx="1900670" cy="1903557"/>
          </a:xfrm>
          <a:custGeom>
            <a:avLst/>
            <a:gdLst>
              <a:gd name="T0" fmla="*/ 425 w 554"/>
              <a:gd name="T1" fmla="*/ 207 h 555"/>
              <a:gd name="T2" fmla="*/ 309 w 554"/>
              <a:gd name="T3" fmla="*/ 218 h 555"/>
              <a:gd name="T4" fmla="*/ 347 w 554"/>
              <a:gd name="T5" fmla="*/ 119 h 555"/>
              <a:gd name="T6" fmla="*/ 322 w 554"/>
              <a:gd name="T7" fmla="*/ 30 h 555"/>
              <a:gd name="T8" fmla="*/ 276 w 554"/>
              <a:gd name="T9" fmla="*/ 0 h 555"/>
              <a:gd name="T10" fmla="*/ 245 w 554"/>
              <a:gd name="T11" fmla="*/ 46 h 555"/>
              <a:gd name="T12" fmla="*/ 156 w 554"/>
              <a:gd name="T13" fmla="*/ 71 h 555"/>
              <a:gd name="T14" fmla="*/ 58 w 554"/>
              <a:gd name="T15" fmla="*/ 32 h 555"/>
              <a:gd name="T16" fmla="*/ 69 w 554"/>
              <a:gd name="T17" fmla="*/ 149 h 555"/>
              <a:gd name="T18" fmla="*/ 59 w 554"/>
              <a:gd name="T19" fmla="*/ 237 h 555"/>
              <a:gd name="T20" fmla="*/ 0 w 554"/>
              <a:gd name="T21" fmla="*/ 278 h 555"/>
              <a:gd name="T22" fmla="*/ 45 w 554"/>
              <a:gd name="T23" fmla="*/ 307 h 555"/>
              <a:gd name="T24" fmla="*/ 70 w 554"/>
              <a:gd name="T25" fmla="*/ 396 h 555"/>
              <a:gd name="T26" fmla="*/ 32 w 554"/>
              <a:gd name="T27" fmla="*/ 495 h 555"/>
              <a:gd name="T28" fmla="*/ 148 w 554"/>
              <a:gd name="T29" fmla="*/ 484 h 555"/>
              <a:gd name="T30" fmla="*/ 237 w 554"/>
              <a:gd name="T31" fmla="*/ 493 h 555"/>
              <a:gd name="T32" fmla="*/ 279 w 554"/>
              <a:gd name="T33" fmla="*/ 555 h 555"/>
              <a:gd name="T34" fmla="*/ 335 w 554"/>
              <a:gd name="T35" fmla="*/ 516 h 555"/>
              <a:gd name="T36" fmla="*/ 344 w 554"/>
              <a:gd name="T37" fmla="*/ 427 h 555"/>
              <a:gd name="T38" fmla="*/ 333 w 554"/>
              <a:gd name="T39" fmla="*/ 311 h 555"/>
              <a:gd name="T40" fmla="*/ 432 w 554"/>
              <a:gd name="T41" fmla="*/ 350 h 555"/>
              <a:gd name="T42" fmla="*/ 521 w 554"/>
              <a:gd name="T43" fmla="*/ 325 h 555"/>
              <a:gd name="T44" fmla="*/ 554 w 554"/>
              <a:gd name="T45" fmla="*/ 275 h 555"/>
              <a:gd name="T46" fmla="*/ 514 w 554"/>
              <a:gd name="T47" fmla="*/ 216 h 555"/>
              <a:gd name="T48" fmla="*/ 425 w 554"/>
              <a:gd name="T49" fmla="*/ 207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4" h="555">
                <a:moveTo>
                  <a:pt x="425" y="207"/>
                </a:moveTo>
                <a:cubicBezTo>
                  <a:pt x="409" y="260"/>
                  <a:pt x="339" y="256"/>
                  <a:pt x="309" y="218"/>
                </a:cubicBezTo>
                <a:cubicBezTo>
                  <a:pt x="278" y="179"/>
                  <a:pt x="300" y="156"/>
                  <a:pt x="347" y="119"/>
                </a:cubicBezTo>
                <a:cubicBezTo>
                  <a:pt x="394" y="83"/>
                  <a:pt x="359" y="53"/>
                  <a:pt x="322" y="30"/>
                </a:cubicBezTo>
                <a:cubicBezTo>
                  <a:pt x="308" y="21"/>
                  <a:pt x="292" y="10"/>
                  <a:pt x="276" y="0"/>
                </a:cubicBezTo>
                <a:cubicBezTo>
                  <a:pt x="265" y="16"/>
                  <a:pt x="254" y="32"/>
                  <a:pt x="245" y="46"/>
                </a:cubicBezTo>
                <a:cubicBezTo>
                  <a:pt x="223" y="83"/>
                  <a:pt x="192" y="118"/>
                  <a:pt x="156" y="71"/>
                </a:cubicBezTo>
                <a:cubicBezTo>
                  <a:pt x="120" y="24"/>
                  <a:pt x="96" y="2"/>
                  <a:pt x="58" y="32"/>
                </a:cubicBezTo>
                <a:cubicBezTo>
                  <a:pt x="19" y="63"/>
                  <a:pt x="16" y="133"/>
                  <a:pt x="69" y="149"/>
                </a:cubicBezTo>
                <a:cubicBezTo>
                  <a:pt x="122" y="165"/>
                  <a:pt x="129" y="189"/>
                  <a:pt x="59" y="237"/>
                </a:cubicBezTo>
                <a:cubicBezTo>
                  <a:pt x="37" y="253"/>
                  <a:pt x="17" y="266"/>
                  <a:pt x="0" y="278"/>
                </a:cubicBezTo>
                <a:cubicBezTo>
                  <a:pt x="16" y="288"/>
                  <a:pt x="32" y="299"/>
                  <a:pt x="45" y="307"/>
                </a:cubicBezTo>
                <a:cubicBezTo>
                  <a:pt x="82" y="330"/>
                  <a:pt x="117" y="360"/>
                  <a:pt x="70" y="396"/>
                </a:cubicBezTo>
                <a:cubicBezTo>
                  <a:pt x="23" y="433"/>
                  <a:pt x="1" y="456"/>
                  <a:pt x="32" y="495"/>
                </a:cubicBezTo>
                <a:cubicBezTo>
                  <a:pt x="62" y="533"/>
                  <a:pt x="132" y="537"/>
                  <a:pt x="148" y="484"/>
                </a:cubicBezTo>
                <a:cubicBezTo>
                  <a:pt x="164" y="431"/>
                  <a:pt x="189" y="424"/>
                  <a:pt x="237" y="493"/>
                </a:cubicBezTo>
                <a:cubicBezTo>
                  <a:pt x="253" y="516"/>
                  <a:pt x="267" y="537"/>
                  <a:pt x="279" y="555"/>
                </a:cubicBezTo>
                <a:cubicBezTo>
                  <a:pt x="295" y="544"/>
                  <a:pt x="314" y="531"/>
                  <a:pt x="335" y="516"/>
                </a:cubicBezTo>
                <a:cubicBezTo>
                  <a:pt x="404" y="468"/>
                  <a:pt x="397" y="443"/>
                  <a:pt x="344" y="427"/>
                </a:cubicBezTo>
                <a:cubicBezTo>
                  <a:pt x="291" y="411"/>
                  <a:pt x="295" y="342"/>
                  <a:pt x="333" y="311"/>
                </a:cubicBezTo>
                <a:cubicBezTo>
                  <a:pt x="372" y="281"/>
                  <a:pt x="395" y="302"/>
                  <a:pt x="432" y="350"/>
                </a:cubicBezTo>
                <a:cubicBezTo>
                  <a:pt x="468" y="397"/>
                  <a:pt x="499" y="361"/>
                  <a:pt x="521" y="325"/>
                </a:cubicBezTo>
                <a:cubicBezTo>
                  <a:pt x="530" y="310"/>
                  <a:pt x="542" y="292"/>
                  <a:pt x="554" y="275"/>
                </a:cubicBezTo>
                <a:cubicBezTo>
                  <a:pt x="542" y="258"/>
                  <a:pt x="529" y="238"/>
                  <a:pt x="514" y="216"/>
                </a:cubicBezTo>
                <a:cubicBezTo>
                  <a:pt x="465" y="147"/>
                  <a:pt x="441" y="154"/>
                  <a:pt x="425" y="20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6" name="Freeform 32">
            <a:extLst>
              <a:ext uri="{FF2B5EF4-FFF2-40B4-BE49-F238E27FC236}">
                <a16:creationId xmlns:a16="http://schemas.microsoft.com/office/drawing/2014/main" xmlns="" id="{1145D5D5-B377-48E4-84DB-3088DB7D650F}"/>
              </a:ext>
            </a:extLst>
          </p:cNvPr>
          <p:cNvSpPr>
            <a:spLocks noEditPoints="1"/>
          </p:cNvSpPr>
          <p:nvPr/>
        </p:nvSpPr>
        <p:spPr bwMode="auto">
          <a:xfrm>
            <a:off x="5566349" y="4672635"/>
            <a:ext cx="469777" cy="391710"/>
          </a:xfrm>
          <a:custGeom>
            <a:avLst/>
            <a:gdLst>
              <a:gd name="T0" fmla="*/ 3061 w 4766"/>
              <a:gd name="T1" fmla="*/ 2218 h 3974"/>
              <a:gd name="T2" fmla="*/ 3455 w 4766"/>
              <a:gd name="T3" fmla="*/ 2539 h 3974"/>
              <a:gd name="T4" fmla="*/ 3609 w 4766"/>
              <a:gd name="T5" fmla="*/ 3035 h 3974"/>
              <a:gd name="T6" fmla="*/ 3511 w 4766"/>
              <a:gd name="T7" fmla="*/ 3797 h 3974"/>
              <a:gd name="T8" fmla="*/ 3231 w 4766"/>
              <a:gd name="T9" fmla="*/ 3888 h 3974"/>
              <a:gd name="T10" fmla="*/ 2716 w 4766"/>
              <a:gd name="T11" fmla="*/ 3967 h 3974"/>
              <a:gd name="T12" fmla="*/ 2057 w 4766"/>
              <a:gd name="T13" fmla="*/ 3948 h 3974"/>
              <a:gd name="T14" fmla="*/ 1278 w 4766"/>
              <a:gd name="T15" fmla="*/ 3780 h 3974"/>
              <a:gd name="T16" fmla="*/ 1266 w 4766"/>
              <a:gd name="T17" fmla="*/ 2771 h 3974"/>
              <a:gd name="T18" fmla="*/ 1552 w 4766"/>
              <a:gd name="T19" fmla="*/ 2350 h 3974"/>
              <a:gd name="T20" fmla="*/ 2029 w 4766"/>
              <a:gd name="T21" fmla="*/ 2153 h 3974"/>
              <a:gd name="T22" fmla="*/ 4136 w 4766"/>
              <a:gd name="T23" fmla="*/ 1472 h 3974"/>
              <a:gd name="T24" fmla="*/ 4561 w 4766"/>
              <a:gd name="T25" fmla="*/ 1755 h 3974"/>
              <a:gd name="T26" fmla="*/ 4760 w 4766"/>
              <a:gd name="T27" fmla="*/ 2228 h 3974"/>
              <a:gd name="T28" fmla="*/ 4691 w 4766"/>
              <a:gd name="T29" fmla="*/ 3073 h 3974"/>
              <a:gd name="T30" fmla="*/ 4454 w 4766"/>
              <a:gd name="T31" fmla="*/ 3155 h 3974"/>
              <a:gd name="T32" fmla="*/ 3982 w 4766"/>
              <a:gd name="T33" fmla="*/ 3243 h 3974"/>
              <a:gd name="T34" fmla="*/ 3739 w 4766"/>
              <a:gd name="T35" fmla="*/ 2761 h 3974"/>
              <a:gd name="T36" fmla="*/ 3473 w 4766"/>
              <a:gd name="T37" fmla="*/ 2301 h 3974"/>
              <a:gd name="T38" fmla="*/ 3016 w 4766"/>
              <a:gd name="T39" fmla="*/ 2028 h 3974"/>
              <a:gd name="T40" fmla="*/ 3261 w 4766"/>
              <a:gd name="T41" fmla="*/ 1603 h 3974"/>
              <a:gd name="T42" fmla="*/ 1561 w 4766"/>
              <a:gd name="T43" fmla="*/ 1521 h 3974"/>
              <a:gd name="T44" fmla="*/ 1763 w 4766"/>
              <a:gd name="T45" fmla="*/ 1968 h 3974"/>
              <a:gd name="T46" fmla="*/ 1427 w 4766"/>
              <a:gd name="T47" fmla="*/ 2240 h 3974"/>
              <a:gd name="T48" fmla="*/ 1124 w 4766"/>
              <a:gd name="T49" fmla="*/ 2674 h 3974"/>
              <a:gd name="T50" fmla="*/ 947 w 4766"/>
              <a:gd name="T51" fmla="*/ 3244 h 3974"/>
              <a:gd name="T52" fmla="*/ 192 w 4766"/>
              <a:gd name="T53" fmla="*/ 3106 h 3974"/>
              <a:gd name="T54" fmla="*/ 18 w 4766"/>
              <a:gd name="T55" fmla="*/ 2141 h 3974"/>
              <a:gd name="T56" fmla="*/ 262 w 4766"/>
              <a:gd name="T57" fmla="*/ 1693 h 3974"/>
              <a:gd name="T58" fmla="*/ 714 w 4766"/>
              <a:gd name="T59" fmla="*/ 1450 h 3974"/>
              <a:gd name="T60" fmla="*/ 2638 w 4766"/>
              <a:gd name="T61" fmla="*/ 751 h 3974"/>
              <a:gd name="T62" fmla="*/ 2981 w 4766"/>
              <a:gd name="T63" fmla="*/ 999 h 3974"/>
              <a:gd name="T64" fmla="*/ 3117 w 4766"/>
              <a:gd name="T65" fmla="*/ 1408 h 3974"/>
              <a:gd name="T66" fmla="*/ 2981 w 4766"/>
              <a:gd name="T67" fmla="*/ 1816 h 3974"/>
              <a:gd name="T68" fmla="*/ 2638 w 4766"/>
              <a:gd name="T69" fmla="*/ 2066 h 3974"/>
              <a:gd name="T70" fmla="*/ 2196 w 4766"/>
              <a:gd name="T71" fmla="*/ 2066 h 3974"/>
              <a:gd name="T72" fmla="*/ 1854 w 4766"/>
              <a:gd name="T73" fmla="*/ 1817 h 3974"/>
              <a:gd name="T74" fmla="*/ 1719 w 4766"/>
              <a:gd name="T75" fmla="*/ 1408 h 3974"/>
              <a:gd name="T76" fmla="*/ 1854 w 4766"/>
              <a:gd name="T77" fmla="*/ 999 h 3974"/>
              <a:gd name="T78" fmla="*/ 2196 w 4766"/>
              <a:gd name="T79" fmla="*/ 751 h 3974"/>
              <a:gd name="T80" fmla="*/ 3723 w 4766"/>
              <a:gd name="T81" fmla="*/ 16 h 3974"/>
              <a:gd name="T82" fmla="*/ 4092 w 4766"/>
              <a:gd name="T83" fmla="*/ 228 h 3974"/>
              <a:gd name="T84" fmla="*/ 4268 w 4766"/>
              <a:gd name="T85" fmla="*/ 617 h 3974"/>
              <a:gd name="T86" fmla="*/ 4177 w 4766"/>
              <a:gd name="T87" fmla="*/ 1042 h 3974"/>
              <a:gd name="T88" fmla="*/ 3862 w 4766"/>
              <a:gd name="T89" fmla="*/ 1324 h 3974"/>
              <a:gd name="T90" fmla="*/ 3420 w 4766"/>
              <a:gd name="T91" fmla="*/ 1367 h 3974"/>
              <a:gd name="T92" fmla="*/ 3187 w 4766"/>
              <a:gd name="T93" fmla="*/ 1018 h 3974"/>
              <a:gd name="T94" fmla="*/ 2875 w 4766"/>
              <a:gd name="T95" fmla="*/ 682 h 3974"/>
              <a:gd name="T96" fmla="*/ 3032 w 4766"/>
              <a:gd name="T97" fmla="*/ 254 h 3974"/>
              <a:gd name="T98" fmla="*/ 3414 w 4766"/>
              <a:gd name="T99" fmla="*/ 18 h 3974"/>
              <a:gd name="T100" fmla="*/ 1413 w 4766"/>
              <a:gd name="T101" fmla="*/ 35 h 3974"/>
              <a:gd name="T102" fmla="*/ 1755 w 4766"/>
              <a:gd name="T103" fmla="*/ 283 h 3974"/>
              <a:gd name="T104" fmla="*/ 1890 w 4766"/>
              <a:gd name="T105" fmla="*/ 693 h 3974"/>
              <a:gd name="T106" fmla="*/ 1675 w 4766"/>
              <a:gd name="T107" fmla="*/ 971 h 3974"/>
              <a:gd name="T108" fmla="*/ 1449 w 4766"/>
              <a:gd name="T109" fmla="*/ 1336 h 3974"/>
              <a:gd name="T110" fmla="*/ 1041 w 4766"/>
              <a:gd name="T111" fmla="*/ 1369 h 3974"/>
              <a:gd name="T112" fmla="*/ 672 w 4766"/>
              <a:gd name="T113" fmla="*/ 1157 h 3974"/>
              <a:gd name="T114" fmla="*/ 496 w 4766"/>
              <a:gd name="T115" fmla="*/ 768 h 3974"/>
              <a:gd name="T116" fmla="*/ 589 w 4766"/>
              <a:gd name="T117" fmla="*/ 343 h 3974"/>
              <a:gd name="T118" fmla="*/ 903 w 4766"/>
              <a:gd name="T119" fmla="*/ 61 h 3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66" h="3974">
                <a:moveTo>
                  <a:pt x="2121" y="2147"/>
                </a:moveTo>
                <a:lnTo>
                  <a:pt x="2714" y="2147"/>
                </a:lnTo>
                <a:lnTo>
                  <a:pt x="2805" y="2153"/>
                </a:lnTo>
                <a:lnTo>
                  <a:pt x="2894" y="2166"/>
                </a:lnTo>
                <a:lnTo>
                  <a:pt x="2979" y="2187"/>
                </a:lnTo>
                <a:lnTo>
                  <a:pt x="3061" y="2218"/>
                </a:lnTo>
                <a:lnTo>
                  <a:pt x="3140" y="2254"/>
                </a:lnTo>
                <a:lnTo>
                  <a:pt x="3214" y="2299"/>
                </a:lnTo>
                <a:lnTo>
                  <a:pt x="3282" y="2350"/>
                </a:lnTo>
                <a:lnTo>
                  <a:pt x="3347" y="2408"/>
                </a:lnTo>
                <a:lnTo>
                  <a:pt x="3404" y="2470"/>
                </a:lnTo>
                <a:lnTo>
                  <a:pt x="3455" y="2539"/>
                </a:lnTo>
                <a:lnTo>
                  <a:pt x="3501" y="2613"/>
                </a:lnTo>
                <a:lnTo>
                  <a:pt x="3539" y="2690"/>
                </a:lnTo>
                <a:lnTo>
                  <a:pt x="3568" y="2771"/>
                </a:lnTo>
                <a:lnTo>
                  <a:pt x="3590" y="2856"/>
                </a:lnTo>
                <a:lnTo>
                  <a:pt x="3605" y="2944"/>
                </a:lnTo>
                <a:lnTo>
                  <a:pt x="3609" y="3035"/>
                </a:lnTo>
                <a:lnTo>
                  <a:pt x="3609" y="3753"/>
                </a:lnTo>
                <a:lnTo>
                  <a:pt x="3603" y="3753"/>
                </a:lnTo>
                <a:lnTo>
                  <a:pt x="3558" y="3777"/>
                </a:lnTo>
                <a:lnTo>
                  <a:pt x="3549" y="3781"/>
                </a:lnTo>
                <a:lnTo>
                  <a:pt x="3534" y="3788"/>
                </a:lnTo>
                <a:lnTo>
                  <a:pt x="3511" y="3797"/>
                </a:lnTo>
                <a:lnTo>
                  <a:pt x="3482" y="3810"/>
                </a:lnTo>
                <a:lnTo>
                  <a:pt x="3445" y="3823"/>
                </a:lnTo>
                <a:lnTo>
                  <a:pt x="3403" y="3839"/>
                </a:lnTo>
                <a:lnTo>
                  <a:pt x="3351" y="3855"/>
                </a:lnTo>
                <a:lnTo>
                  <a:pt x="3294" y="3871"/>
                </a:lnTo>
                <a:lnTo>
                  <a:pt x="3231" y="3888"/>
                </a:lnTo>
                <a:lnTo>
                  <a:pt x="3161" y="3906"/>
                </a:lnTo>
                <a:lnTo>
                  <a:pt x="3083" y="3920"/>
                </a:lnTo>
                <a:lnTo>
                  <a:pt x="3001" y="3935"/>
                </a:lnTo>
                <a:lnTo>
                  <a:pt x="2912" y="3948"/>
                </a:lnTo>
                <a:lnTo>
                  <a:pt x="2817" y="3959"/>
                </a:lnTo>
                <a:lnTo>
                  <a:pt x="2716" y="3967"/>
                </a:lnTo>
                <a:lnTo>
                  <a:pt x="2608" y="3973"/>
                </a:lnTo>
                <a:lnTo>
                  <a:pt x="2495" y="3974"/>
                </a:lnTo>
                <a:lnTo>
                  <a:pt x="2391" y="3973"/>
                </a:lnTo>
                <a:lnTo>
                  <a:pt x="2284" y="3968"/>
                </a:lnTo>
                <a:lnTo>
                  <a:pt x="2173" y="3959"/>
                </a:lnTo>
                <a:lnTo>
                  <a:pt x="2057" y="3948"/>
                </a:lnTo>
                <a:lnTo>
                  <a:pt x="1937" y="3932"/>
                </a:lnTo>
                <a:lnTo>
                  <a:pt x="1813" y="3912"/>
                </a:lnTo>
                <a:lnTo>
                  <a:pt x="1685" y="3887"/>
                </a:lnTo>
                <a:lnTo>
                  <a:pt x="1553" y="3856"/>
                </a:lnTo>
                <a:lnTo>
                  <a:pt x="1417" y="3822"/>
                </a:lnTo>
                <a:lnTo>
                  <a:pt x="1278" y="3780"/>
                </a:lnTo>
                <a:lnTo>
                  <a:pt x="1228" y="3765"/>
                </a:lnTo>
                <a:lnTo>
                  <a:pt x="1225" y="3753"/>
                </a:lnTo>
                <a:lnTo>
                  <a:pt x="1225" y="3035"/>
                </a:lnTo>
                <a:lnTo>
                  <a:pt x="1231" y="2944"/>
                </a:lnTo>
                <a:lnTo>
                  <a:pt x="1244" y="2856"/>
                </a:lnTo>
                <a:lnTo>
                  <a:pt x="1266" y="2771"/>
                </a:lnTo>
                <a:lnTo>
                  <a:pt x="1297" y="2690"/>
                </a:lnTo>
                <a:lnTo>
                  <a:pt x="1334" y="2613"/>
                </a:lnTo>
                <a:lnTo>
                  <a:pt x="1379" y="2539"/>
                </a:lnTo>
                <a:lnTo>
                  <a:pt x="1430" y="2470"/>
                </a:lnTo>
                <a:lnTo>
                  <a:pt x="1489" y="2408"/>
                </a:lnTo>
                <a:lnTo>
                  <a:pt x="1552" y="2350"/>
                </a:lnTo>
                <a:lnTo>
                  <a:pt x="1621" y="2299"/>
                </a:lnTo>
                <a:lnTo>
                  <a:pt x="1695" y="2254"/>
                </a:lnTo>
                <a:lnTo>
                  <a:pt x="1773" y="2218"/>
                </a:lnTo>
                <a:lnTo>
                  <a:pt x="1855" y="2187"/>
                </a:lnTo>
                <a:lnTo>
                  <a:pt x="1941" y="2166"/>
                </a:lnTo>
                <a:lnTo>
                  <a:pt x="2029" y="2153"/>
                </a:lnTo>
                <a:lnTo>
                  <a:pt x="2121" y="2147"/>
                </a:lnTo>
                <a:close/>
                <a:moveTo>
                  <a:pt x="3282" y="1433"/>
                </a:moveTo>
                <a:lnTo>
                  <a:pt x="3870" y="1433"/>
                </a:lnTo>
                <a:lnTo>
                  <a:pt x="3962" y="1437"/>
                </a:lnTo>
                <a:lnTo>
                  <a:pt x="4050" y="1450"/>
                </a:lnTo>
                <a:lnTo>
                  <a:pt x="4136" y="1472"/>
                </a:lnTo>
                <a:lnTo>
                  <a:pt x="4218" y="1502"/>
                </a:lnTo>
                <a:lnTo>
                  <a:pt x="4296" y="1540"/>
                </a:lnTo>
                <a:lnTo>
                  <a:pt x="4370" y="1584"/>
                </a:lnTo>
                <a:lnTo>
                  <a:pt x="4439" y="1635"/>
                </a:lnTo>
                <a:lnTo>
                  <a:pt x="4502" y="1693"/>
                </a:lnTo>
                <a:lnTo>
                  <a:pt x="4561" y="1755"/>
                </a:lnTo>
                <a:lnTo>
                  <a:pt x="4612" y="1823"/>
                </a:lnTo>
                <a:lnTo>
                  <a:pt x="4657" y="1897"/>
                </a:lnTo>
                <a:lnTo>
                  <a:pt x="4694" y="1974"/>
                </a:lnTo>
                <a:lnTo>
                  <a:pt x="4725" y="2055"/>
                </a:lnTo>
                <a:lnTo>
                  <a:pt x="4747" y="2141"/>
                </a:lnTo>
                <a:lnTo>
                  <a:pt x="4760" y="2228"/>
                </a:lnTo>
                <a:lnTo>
                  <a:pt x="4766" y="2320"/>
                </a:lnTo>
                <a:lnTo>
                  <a:pt x="4766" y="3038"/>
                </a:lnTo>
                <a:lnTo>
                  <a:pt x="4760" y="3038"/>
                </a:lnTo>
                <a:lnTo>
                  <a:pt x="4713" y="3061"/>
                </a:lnTo>
                <a:lnTo>
                  <a:pt x="4706" y="3065"/>
                </a:lnTo>
                <a:lnTo>
                  <a:pt x="4691" y="3073"/>
                </a:lnTo>
                <a:lnTo>
                  <a:pt x="4669" y="3081"/>
                </a:lnTo>
                <a:lnTo>
                  <a:pt x="4640" y="3095"/>
                </a:lnTo>
                <a:lnTo>
                  <a:pt x="4603" y="3108"/>
                </a:lnTo>
                <a:lnTo>
                  <a:pt x="4561" y="3124"/>
                </a:lnTo>
                <a:lnTo>
                  <a:pt x="4511" y="3139"/>
                </a:lnTo>
                <a:lnTo>
                  <a:pt x="4454" y="3155"/>
                </a:lnTo>
                <a:lnTo>
                  <a:pt x="4391" y="3173"/>
                </a:lnTo>
                <a:lnTo>
                  <a:pt x="4322" y="3189"/>
                </a:lnTo>
                <a:lnTo>
                  <a:pt x="4246" y="3205"/>
                </a:lnTo>
                <a:lnTo>
                  <a:pt x="4164" y="3219"/>
                </a:lnTo>
                <a:lnTo>
                  <a:pt x="4076" y="3232"/>
                </a:lnTo>
                <a:lnTo>
                  <a:pt x="3982" y="3243"/>
                </a:lnTo>
                <a:lnTo>
                  <a:pt x="3881" y="3251"/>
                </a:lnTo>
                <a:lnTo>
                  <a:pt x="3776" y="3257"/>
                </a:lnTo>
                <a:lnTo>
                  <a:pt x="3776" y="3035"/>
                </a:lnTo>
                <a:lnTo>
                  <a:pt x="3771" y="2942"/>
                </a:lnTo>
                <a:lnTo>
                  <a:pt x="3758" y="2849"/>
                </a:lnTo>
                <a:lnTo>
                  <a:pt x="3739" y="2761"/>
                </a:lnTo>
                <a:lnTo>
                  <a:pt x="3711" y="2674"/>
                </a:lnTo>
                <a:lnTo>
                  <a:pt x="3676" y="2591"/>
                </a:lnTo>
                <a:lnTo>
                  <a:pt x="3634" y="2513"/>
                </a:lnTo>
                <a:lnTo>
                  <a:pt x="3587" y="2437"/>
                </a:lnTo>
                <a:lnTo>
                  <a:pt x="3533" y="2366"/>
                </a:lnTo>
                <a:lnTo>
                  <a:pt x="3473" y="2301"/>
                </a:lnTo>
                <a:lnTo>
                  <a:pt x="3408" y="2240"/>
                </a:lnTo>
                <a:lnTo>
                  <a:pt x="3338" y="2185"/>
                </a:lnTo>
                <a:lnTo>
                  <a:pt x="3263" y="2135"/>
                </a:lnTo>
                <a:lnTo>
                  <a:pt x="3184" y="2093"/>
                </a:lnTo>
                <a:lnTo>
                  <a:pt x="3102" y="2057"/>
                </a:lnTo>
                <a:lnTo>
                  <a:pt x="3016" y="2028"/>
                </a:lnTo>
                <a:lnTo>
                  <a:pt x="3073" y="1968"/>
                </a:lnTo>
                <a:lnTo>
                  <a:pt x="3124" y="1903"/>
                </a:lnTo>
                <a:lnTo>
                  <a:pt x="3168" y="1833"/>
                </a:lnTo>
                <a:lnTo>
                  <a:pt x="3206" y="1761"/>
                </a:lnTo>
                <a:lnTo>
                  <a:pt x="3237" y="1684"/>
                </a:lnTo>
                <a:lnTo>
                  <a:pt x="3261" y="1603"/>
                </a:lnTo>
                <a:lnTo>
                  <a:pt x="3275" y="1518"/>
                </a:lnTo>
                <a:lnTo>
                  <a:pt x="3282" y="1433"/>
                </a:lnTo>
                <a:close/>
                <a:moveTo>
                  <a:pt x="895" y="1433"/>
                </a:moveTo>
                <a:lnTo>
                  <a:pt x="1488" y="1433"/>
                </a:lnTo>
                <a:lnTo>
                  <a:pt x="1553" y="1436"/>
                </a:lnTo>
                <a:lnTo>
                  <a:pt x="1561" y="1521"/>
                </a:lnTo>
                <a:lnTo>
                  <a:pt x="1575" y="1604"/>
                </a:lnTo>
                <a:lnTo>
                  <a:pt x="1599" y="1685"/>
                </a:lnTo>
                <a:lnTo>
                  <a:pt x="1630" y="1762"/>
                </a:lnTo>
                <a:lnTo>
                  <a:pt x="1668" y="1835"/>
                </a:lnTo>
                <a:lnTo>
                  <a:pt x="1712" y="1904"/>
                </a:lnTo>
                <a:lnTo>
                  <a:pt x="1763" y="1968"/>
                </a:lnTo>
                <a:lnTo>
                  <a:pt x="1818" y="2028"/>
                </a:lnTo>
                <a:lnTo>
                  <a:pt x="1733" y="2057"/>
                </a:lnTo>
                <a:lnTo>
                  <a:pt x="1650" y="2093"/>
                </a:lnTo>
                <a:lnTo>
                  <a:pt x="1571" y="2135"/>
                </a:lnTo>
                <a:lnTo>
                  <a:pt x="1498" y="2185"/>
                </a:lnTo>
                <a:lnTo>
                  <a:pt x="1427" y="2240"/>
                </a:lnTo>
                <a:lnTo>
                  <a:pt x="1362" y="2301"/>
                </a:lnTo>
                <a:lnTo>
                  <a:pt x="1303" y="2366"/>
                </a:lnTo>
                <a:lnTo>
                  <a:pt x="1249" y="2437"/>
                </a:lnTo>
                <a:lnTo>
                  <a:pt x="1201" y="2513"/>
                </a:lnTo>
                <a:lnTo>
                  <a:pt x="1160" y="2591"/>
                </a:lnTo>
                <a:lnTo>
                  <a:pt x="1124" y="2674"/>
                </a:lnTo>
                <a:lnTo>
                  <a:pt x="1097" y="2761"/>
                </a:lnTo>
                <a:lnTo>
                  <a:pt x="1076" y="2849"/>
                </a:lnTo>
                <a:lnTo>
                  <a:pt x="1064" y="2942"/>
                </a:lnTo>
                <a:lnTo>
                  <a:pt x="1060" y="3035"/>
                </a:lnTo>
                <a:lnTo>
                  <a:pt x="1060" y="3253"/>
                </a:lnTo>
                <a:lnTo>
                  <a:pt x="947" y="3244"/>
                </a:lnTo>
                <a:lnTo>
                  <a:pt x="832" y="3232"/>
                </a:lnTo>
                <a:lnTo>
                  <a:pt x="712" y="3216"/>
                </a:lnTo>
                <a:lnTo>
                  <a:pt x="587" y="3196"/>
                </a:lnTo>
                <a:lnTo>
                  <a:pt x="460" y="3171"/>
                </a:lnTo>
                <a:lnTo>
                  <a:pt x="328" y="3141"/>
                </a:lnTo>
                <a:lnTo>
                  <a:pt x="192" y="3106"/>
                </a:lnTo>
                <a:lnTo>
                  <a:pt x="51" y="3065"/>
                </a:lnTo>
                <a:lnTo>
                  <a:pt x="1" y="3050"/>
                </a:lnTo>
                <a:lnTo>
                  <a:pt x="0" y="3038"/>
                </a:lnTo>
                <a:lnTo>
                  <a:pt x="0" y="2320"/>
                </a:lnTo>
                <a:lnTo>
                  <a:pt x="4" y="2228"/>
                </a:lnTo>
                <a:lnTo>
                  <a:pt x="18" y="2141"/>
                </a:lnTo>
                <a:lnTo>
                  <a:pt x="41" y="2055"/>
                </a:lnTo>
                <a:lnTo>
                  <a:pt x="70" y="1974"/>
                </a:lnTo>
                <a:lnTo>
                  <a:pt x="108" y="1897"/>
                </a:lnTo>
                <a:lnTo>
                  <a:pt x="152" y="1823"/>
                </a:lnTo>
                <a:lnTo>
                  <a:pt x="205" y="1755"/>
                </a:lnTo>
                <a:lnTo>
                  <a:pt x="262" y="1693"/>
                </a:lnTo>
                <a:lnTo>
                  <a:pt x="326" y="1635"/>
                </a:lnTo>
                <a:lnTo>
                  <a:pt x="395" y="1584"/>
                </a:lnTo>
                <a:lnTo>
                  <a:pt x="469" y="1540"/>
                </a:lnTo>
                <a:lnTo>
                  <a:pt x="546" y="1502"/>
                </a:lnTo>
                <a:lnTo>
                  <a:pt x="630" y="1472"/>
                </a:lnTo>
                <a:lnTo>
                  <a:pt x="714" y="1450"/>
                </a:lnTo>
                <a:lnTo>
                  <a:pt x="804" y="1437"/>
                </a:lnTo>
                <a:lnTo>
                  <a:pt x="895" y="1433"/>
                </a:lnTo>
                <a:close/>
                <a:moveTo>
                  <a:pt x="2417" y="714"/>
                </a:moveTo>
                <a:lnTo>
                  <a:pt x="2493" y="719"/>
                </a:lnTo>
                <a:lnTo>
                  <a:pt x="2568" y="730"/>
                </a:lnTo>
                <a:lnTo>
                  <a:pt x="2638" y="751"/>
                </a:lnTo>
                <a:lnTo>
                  <a:pt x="2706" y="777"/>
                </a:lnTo>
                <a:lnTo>
                  <a:pt x="2770" y="810"/>
                </a:lnTo>
                <a:lnTo>
                  <a:pt x="2830" y="848"/>
                </a:lnTo>
                <a:lnTo>
                  <a:pt x="2886" y="893"/>
                </a:lnTo>
                <a:lnTo>
                  <a:pt x="2937" y="944"/>
                </a:lnTo>
                <a:lnTo>
                  <a:pt x="2981" y="999"/>
                </a:lnTo>
                <a:lnTo>
                  <a:pt x="3020" y="1058"/>
                </a:lnTo>
                <a:lnTo>
                  <a:pt x="3054" y="1121"/>
                </a:lnTo>
                <a:lnTo>
                  <a:pt x="3080" y="1189"/>
                </a:lnTo>
                <a:lnTo>
                  <a:pt x="3101" y="1259"/>
                </a:lnTo>
                <a:lnTo>
                  <a:pt x="3113" y="1333"/>
                </a:lnTo>
                <a:lnTo>
                  <a:pt x="3117" y="1408"/>
                </a:lnTo>
                <a:lnTo>
                  <a:pt x="3113" y="1484"/>
                </a:lnTo>
                <a:lnTo>
                  <a:pt x="3101" y="1556"/>
                </a:lnTo>
                <a:lnTo>
                  <a:pt x="3080" y="1626"/>
                </a:lnTo>
                <a:lnTo>
                  <a:pt x="3054" y="1694"/>
                </a:lnTo>
                <a:lnTo>
                  <a:pt x="3020" y="1758"/>
                </a:lnTo>
                <a:lnTo>
                  <a:pt x="2981" y="1816"/>
                </a:lnTo>
                <a:lnTo>
                  <a:pt x="2937" y="1871"/>
                </a:lnTo>
                <a:lnTo>
                  <a:pt x="2886" y="1922"/>
                </a:lnTo>
                <a:lnTo>
                  <a:pt x="2830" y="1967"/>
                </a:lnTo>
                <a:lnTo>
                  <a:pt x="2770" y="2006"/>
                </a:lnTo>
                <a:lnTo>
                  <a:pt x="2706" y="2038"/>
                </a:lnTo>
                <a:lnTo>
                  <a:pt x="2638" y="2066"/>
                </a:lnTo>
                <a:lnTo>
                  <a:pt x="2568" y="2084"/>
                </a:lnTo>
                <a:lnTo>
                  <a:pt x="2493" y="2096"/>
                </a:lnTo>
                <a:lnTo>
                  <a:pt x="2417" y="2100"/>
                </a:lnTo>
                <a:lnTo>
                  <a:pt x="2341" y="2096"/>
                </a:lnTo>
                <a:lnTo>
                  <a:pt x="2268" y="2084"/>
                </a:lnTo>
                <a:lnTo>
                  <a:pt x="2196" y="2066"/>
                </a:lnTo>
                <a:lnTo>
                  <a:pt x="2129" y="2038"/>
                </a:lnTo>
                <a:lnTo>
                  <a:pt x="2064" y="2006"/>
                </a:lnTo>
                <a:lnTo>
                  <a:pt x="2004" y="1967"/>
                </a:lnTo>
                <a:lnTo>
                  <a:pt x="1949" y="1922"/>
                </a:lnTo>
                <a:lnTo>
                  <a:pt x="1899" y="1871"/>
                </a:lnTo>
                <a:lnTo>
                  <a:pt x="1854" y="1817"/>
                </a:lnTo>
                <a:lnTo>
                  <a:pt x="1814" y="1758"/>
                </a:lnTo>
                <a:lnTo>
                  <a:pt x="1780" y="1694"/>
                </a:lnTo>
                <a:lnTo>
                  <a:pt x="1754" y="1627"/>
                </a:lnTo>
                <a:lnTo>
                  <a:pt x="1735" y="1556"/>
                </a:lnTo>
                <a:lnTo>
                  <a:pt x="1723" y="1484"/>
                </a:lnTo>
                <a:lnTo>
                  <a:pt x="1719" y="1408"/>
                </a:lnTo>
                <a:lnTo>
                  <a:pt x="1723" y="1333"/>
                </a:lnTo>
                <a:lnTo>
                  <a:pt x="1735" y="1259"/>
                </a:lnTo>
                <a:lnTo>
                  <a:pt x="1754" y="1189"/>
                </a:lnTo>
                <a:lnTo>
                  <a:pt x="1780" y="1122"/>
                </a:lnTo>
                <a:lnTo>
                  <a:pt x="1814" y="1058"/>
                </a:lnTo>
                <a:lnTo>
                  <a:pt x="1854" y="999"/>
                </a:lnTo>
                <a:lnTo>
                  <a:pt x="1899" y="944"/>
                </a:lnTo>
                <a:lnTo>
                  <a:pt x="1949" y="893"/>
                </a:lnTo>
                <a:lnTo>
                  <a:pt x="2004" y="848"/>
                </a:lnTo>
                <a:lnTo>
                  <a:pt x="2064" y="810"/>
                </a:lnTo>
                <a:lnTo>
                  <a:pt x="2129" y="777"/>
                </a:lnTo>
                <a:lnTo>
                  <a:pt x="2196" y="751"/>
                </a:lnTo>
                <a:lnTo>
                  <a:pt x="2268" y="730"/>
                </a:lnTo>
                <a:lnTo>
                  <a:pt x="2341" y="719"/>
                </a:lnTo>
                <a:lnTo>
                  <a:pt x="2417" y="714"/>
                </a:lnTo>
                <a:close/>
                <a:moveTo>
                  <a:pt x="3574" y="0"/>
                </a:moveTo>
                <a:lnTo>
                  <a:pt x="3650" y="3"/>
                </a:lnTo>
                <a:lnTo>
                  <a:pt x="3723" y="16"/>
                </a:lnTo>
                <a:lnTo>
                  <a:pt x="3795" y="35"/>
                </a:lnTo>
                <a:lnTo>
                  <a:pt x="3862" y="61"/>
                </a:lnTo>
                <a:lnTo>
                  <a:pt x="3927" y="95"/>
                </a:lnTo>
                <a:lnTo>
                  <a:pt x="3987" y="134"/>
                </a:lnTo>
                <a:lnTo>
                  <a:pt x="4042" y="179"/>
                </a:lnTo>
                <a:lnTo>
                  <a:pt x="4092" y="228"/>
                </a:lnTo>
                <a:lnTo>
                  <a:pt x="4137" y="283"/>
                </a:lnTo>
                <a:lnTo>
                  <a:pt x="4177" y="343"/>
                </a:lnTo>
                <a:lnTo>
                  <a:pt x="4211" y="407"/>
                </a:lnTo>
                <a:lnTo>
                  <a:pt x="4237" y="473"/>
                </a:lnTo>
                <a:lnTo>
                  <a:pt x="4256" y="543"/>
                </a:lnTo>
                <a:lnTo>
                  <a:pt x="4268" y="617"/>
                </a:lnTo>
                <a:lnTo>
                  <a:pt x="4272" y="693"/>
                </a:lnTo>
                <a:lnTo>
                  <a:pt x="4268" y="768"/>
                </a:lnTo>
                <a:lnTo>
                  <a:pt x="4256" y="841"/>
                </a:lnTo>
                <a:lnTo>
                  <a:pt x="4237" y="912"/>
                </a:lnTo>
                <a:lnTo>
                  <a:pt x="4211" y="979"/>
                </a:lnTo>
                <a:lnTo>
                  <a:pt x="4177" y="1042"/>
                </a:lnTo>
                <a:lnTo>
                  <a:pt x="4137" y="1102"/>
                </a:lnTo>
                <a:lnTo>
                  <a:pt x="4092" y="1157"/>
                </a:lnTo>
                <a:lnTo>
                  <a:pt x="4042" y="1206"/>
                </a:lnTo>
                <a:lnTo>
                  <a:pt x="3987" y="1251"/>
                </a:lnTo>
                <a:lnTo>
                  <a:pt x="3927" y="1291"/>
                </a:lnTo>
                <a:lnTo>
                  <a:pt x="3862" y="1324"/>
                </a:lnTo>
                <a:lnTo>
                  <a:pt x="3795" y="1350"/>
                </a:lnTo>
                <a:lnTo>
                  <a:pt x="3723" y="1369"/>
                </a:lnTo>
                <a:lnTo>
                  <a:pt x="3650" y="1381"/>
                </a:lnTo>
                <a:lnTo>
                  <a:pt x="3574" y="1385"/>
                </a:lnTo>
                <a:lnTo>
                  <a:pt x="3496" y="1381"/>
                </a:lnTo>
                <a:lnTo>
                  <a:pt x="3420" y="1367"/>
                </a:lnTo>
                <a:lnTo>
                  <a:pt x="3347" y="1347"/>
                </a:lnTo>
                <a:lnTo>
                  <a:pt x="3278" y="1320"/>
                </a:lnTo>
                <a:lnTo>
                  <a:pt x="3266" y="1240"/>
                </a:lnTo>
                <a:lnTo>
                  <a:pt x="3247" y="1163"/>
                </a:lnTo>
                <a:lnTo>
                  <a:pt x="3221" y="1089"/>
                </a:lnTo>
                <a:lnTo>
                  <a:pt x="3187" y="1018"/>
                </a:lnTo>
                <a:lnTo>
                  <a:pt x="3149" y="951"/>
                </a:lnTo>
                <a:lnTo>
                  <a:pt x="3104" y="889"/>
                </a:lnTo>
                <a:lnTo>
                  <a:pt x="3054" y="829"/>
                </a:lnTo>
                <a:lnTo>
                  <a:pt x="3000" y="775"/>
                </a:lnTo>
                <a:lnTo>
                  <a:pt x="2940" y="726"/>
                </a:lnTo>
                <a:lnTo>
                  <a:pt x="2875" y="682"/>
                </a:lnTo>
                <a:lnTo>
                  <a:pt x="2881" y="603"/>
                </a:lnTo>
                <a:lnTo>
                  <a:pt x="2896" y="526"/>
                </a:lnTo>
                <a:lnTo>
                  <a:pt x="2919" y="452"/>
                </a:lnTo>
                <a:lnTo>
                  <a:pt x="2950" y="382"/>
                </a:lnTo>
                <a:lnTo>
                  <a:pt x="2988" y="315"/>
                </a:lnTo>
                <a:lnTo>
                  <a:pt x="3032" y="254"/>
                </a:lnTo>
                <a:lnTo>
                  <a:pt x="3083" y="199"/>
                </a:lnTo>
                <a:lnTo>
                  <a:pt x="3140" y="150"/>
                </a:lnTo>
                <a:lnTo>
                  <a:pt x="3202" y="106"/>
                </a:lnTo>
                <a:lnTo>
                  <a:pt x="3269" y="69"/>
                </a:lnTo>
                <a:lnTo>
                  <a:pt x="3340" y="40"/>
                </a:lnTo>
                <a:lnTo>
                  <a:pt x="3414" y="18"/>
                </a:lnTo>
                <a:lnTo>
                  <a:pt x="3493" y="5"/>
                </a:lnTo>
                <a:lnTo>
                  <a:pt x="3574" y="0"/>
                </a:lnTo>
                <a:close/>
                <a:moveTo>
                  <a:pt x="1192" y="0"/>
                </a:moveTo>
                <a:lnTo>
                  <a:pt x="1268" y="3"/>
                </a:lnTo>
                <a:lnTo>
                  <a:pt x="1341" y="16"/>
                </a:lnTo>
                <a:lnTo>
                  <a:pt x="1413" y="35"/>
                </a:lnTo>
                <a:lnTo>
                  <a:pt x="1480" y="61"/>
                </a:lnTo>
                <a:lnTo>
                  <a:pt x="1545" y="95"/>
                </a:lnTo>
                <a:lnTo>
                  <a:pt x="1605" y="134"/>
                </a:lnTo>
                <a:lnTo>
                  <a:pt x="1660" y="179"/>
                </a:lnTo>
                <a:lnTo>
                  <a:pt x="1710" y="228"/>
                </a:lnTo>
                <a:lnTo>
                  <a:pt x="1755" y="283"/>
                </a:lnTo>
                <a:lnTo>
                  <a:pt x="1795" y="343"/>
                </a:lnTo>
                <a:lnTo>
                  <a:pt x="1829" y="407"/>
                </a:lnTo>
                <a:lnTo>
                  <a:pt x="1855" y="473"/>
                </a:lnTo>
                <a:lnTo>
                  <a:pt x="1874" y="545"/>
                </a:lnTo>
                <a:lnTo>
                  <a:pt x="1886" y="617"/>
                </a:lnTo>
                <a:lnTo>
                  <a:pt x="1890" y="693"/>
                </a:lnTo>
                <a:lnTo>
                  <a:pt x="1890" y="711"/>
                </a:lnTo>
                <a:lnTo>
                  <a:pt x="1889" y="732"/>
                </a:lnTo>
                <a:lnTo>
                  <a:pt x="1827" y="784"/>
                </a:lnTo>
                <a:lnTo>
                  <a:pt x="1770" y="841"/>
                </a:lnTo>
                <a:lnTo>
                  <a:pt x="1719" y="905"/>
                </a:lnTo>
                <a:lnTo>
                  <a:pt x="1675" y="971"/>
                </a:lnTo>
                <a:lnTo>
                  <a:pt x="1635" y="1042"/>
                </a:lnTo>
                <a:lnTo>
                  <a:pt x="1605" y="1118"/>
                </a:lnTo>
                <a:lnTo>
                  <a:pt x="1580" y="1196"/>
                </a:lnTo>
                <a:lnTo>
                  <a:pt x="1564" y="1277"/>
                </a:lnTo>
                <a:lnTo>
                  <a:pt x="1508" y="1309"/>
                </a:lnTo>
                <a:lnTo>
                  <a:pt x="1449" y="1336"/>
                </a:lnTo>
                <a:lnTo>
                  <a:pt x="1388" y="1357"/>
                </a:lnTo>
                <a:lnTo>
                  <a:pt x="1325" y="1372"/>
                </a:lnTo>
                <a:lnTo>
                  <a:pt x="1259" y="1382"/>
                </a:lnTo>
                <a:lnTo>
                  <a:pt x="1192" y="1385"/>
                </a:lnTo>
                <a:lnTo>
                  <a:pt x="1116" y="1381"/>
                </a:lnTo>
                <a:lnTo>
                  <a:pt x="1041" y="1369"/>
                </a:lnTo>
                <a:lnTo>
                  <a:pt x="971" y="1350"/>
                </a:lnTo>
                <a:lnTo>
                  <a:pt x="903" y="1324"/>
                </a:lnTo>
                <a:lnTo>
                  <a:pt x="839" y="1291"/>
                </a:lnTo>
                <a:lnTo>
                  <a:pt x="779" y="1251"/>
                </a:lnTo>
                <a:lnTo>
                  <a:pt x="723" y="1206"/>
                </a:lnTo>
                <a:lnTo>
                  <a:pt x="672" y="1157"/>
                </a:lnTo>
                <a:lnTo>
                  <a:pt x="627" y="1102"/>
                </a:lnTo>
                <a:lnTo>
                  <a:pt x="589" y="1042"/>
                </a:lnTo>
                <a:lnTo>
                  <a:pt x="555" y="979"/>
                </a:lnTo>
                <a:lnTo>
                  <a:pt x="529" y="912"/>
                </a:lnTo>
                <a:lnTo>
                  <a:pt x="508" y="841"/>
                </a:lnTo>
                <a:lnTo>
                  <a:pt x="496" y="768"/>
                </a:lnTo>
                <a:lnTo>
                  <a:pt x="492" y="693"/>
                </a:lnTo>
                <a:lnTo>
                  <a:pt x="496" y="617"/>
                </a:lnTo>
                <a:lnTo>
                  <a:pt x="508" y="545"/>
                </a:lnTo>
                <a:lnTo>
                  <a:pt x="529" y="473"/>
                </a:lnTo>
                <a:lnTo>
                  <a:pt x="555" y="407"/>
                </a:lnTo>
                <a:lnTo>
                  <a:pt x="589" y="343"/>
                </a:lnTo>
                <a:lnTo>
                  <a:pt x="627" y="283"/>
                </a:lnTo>
                <a:lnTo>
                  <a:pt x="672" y="228"/>
                </a:lnTo>
                <a:lnTo>
                  <a:pt x="723" y="179"/>
                </a:lnTo>
                <a:lnTo>
                  <a:pt x="779" y="134"/>
                </a:lnTo>
                <a:lnTo>
                  <a:pt x="839" y="95"/>
                </a:lnTo>
                <a:lnTo>
                  <a:pt x="903" y="61"/>
                </a:lnTo>
                <a:lnTo>
                  <a:pt x="971" y="35"/>
                </a:lnTo>
                <a:lnTo>
                  <a:pt x="1041" y="16"/>
                </a:lnTo>
                <a:lnTo>
                  <a:pt x="1116" y="3"/>
                </a:lnTo>
                <a:lnTo>
                  <a:pt x="11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77" name="Freeform 37">
            <a:extLst>
              <a:ext uri="{FF2B5EF4-FFF2-40B4-BE49-F238E27FC236}">
                <a16:creationId xmlns:a16="http://schemas.microsoft.com/office/drawing/2014/main" xmlns="" id="{129B3D9A-3A4F-4D63-BFD4-9A13CFEA4C5F}"/>
              </a:ext>
            </a:extLst>
          </p:cNvPr>
          <p:cNvSpPr>
            <a:spLocks noEditPoints="1"/>
          </p:cNvSpPr>
          <p:nvPr/>
        </p:nvSpPr>
        <p:spPr bwMode="auto">
          <a:xfrm>
            <a:off x="6679636" y="3841073"/>
            <a:ext cx="511844" cy="532873"/>
          </a:xfrm>
          <a:custGeom>
            <a:avLst/>
            <a:gdLst>
              <a:gd name="T0" fmla="*/ 2128 w 3456"/>
              <a:gd name="T1" fmla="*/ 3100 h 3598"/>
              <a:gd name="T2" fmla="*/ 2098 w 3456"/>
              <a:gd name="T3" fmla="*/ 3359 h 3598"/>
              <a:gd name="T4" fmla="*/ 1947 w 3456"/>
              <a:gd name="T5" fmla="*/ 3556 h 3598"/>
              <a:gd name="T6" fmla="*/ 1548 w 3456"/>
              <a:gd name="T7" fmla="*/ 3586 h 3598"/>
              <a:gd name="T8" fmla="*/ 1402 w 3456"/>
              <a:gd name="T9" fmla="*/ 3395 h 3598"/>
              <a:gd name="T10" fmla="*/ 1317 w 3456"/>
              <a:gd name="T11" fmla="*/ 3143 h 3598"/>
              <a:gd name="T12" fmla="*/ 1418 w 3456"/>
              <a:gd name="T13" fmla="*/ 3042 h 3598"/>
              <a:gd name="T14" fmla="*/ 2964 w 3456"/>
              <a:gd name="T15" fmla="*/ 2824 h 3598"/>
              <a:gd name="T16" fmla="*/ 2934 w 3456"/>
              <a:gd name="T17" fmla="*/ 2961 h 3598"/>
              <a:gd name="T18" fmla="*/ 2808 w 3456"/>
              <a:gd name="T19" fmla="*/ 2948 h 3598"/>
              <a:gd name="T20" fmla="*/ 2545 w 3456"/>
              <a:gd name="T21" fmla="*/ 2577 h 3598"/>
              <a:gd name="T22" fmla="*/ 857 w 3456"/>
              <a:gd name="T23" fmla="*/ 2534 h 3598"/>
              <a:gd name="T24" fmla="*/ 919 w 3456"/>
              <a:gd name="T25" fmla="*/ 2661 h 3598"/>
              <a:gd name="T26" fmla="*/ 576 w 3456"/>
              <a:gd name="T27" fmla="*/ 2977 h 3598"/>
              <a:gd name="T28" fmla="*/ 477 w 3456"/>
              <a:gd name="T29" fmla="*/ 2888 h 3598"/>
              <a:gd name="T30" fmla="*/ 793 w 3456"/>
              <a:gd name="T31" fmla="*/ 2534 h 3598"/>
              <a:gd name="T32" fmla="*/ 3434 w 3456"/>
              <a:gd name="T33" fmla="*/ 1664 h 3598"/>
              <a:gd name="T34" fmla="*/ 3418 w 3456"/>
              <a:gd name="T35" fmla="*/ 1805 h 3598"/>
              <a:gd name="T36" fmla="*/ 2943 w 3456"/>
              <a:gd name="T37" fmla="*/ 1804 h 3598"/>
              <a:gd name="T38" fmla="*/ 2928 w 3456"/>
              <a:gd name="T39" fmla="*/ 1664 h 3598"/>
              <a:gd name="T40" fmla="*/ 473 w 3456"/>
              <a:gd name="T41" fmla="*/ 1629 h 3598"/>
              <a:gd name="T42" fmla="*/ 547 w 3456"/>
              <a:gd name="T43" fmla="*/ 1749 h 3598"/>
              <a:gd name="T44" fmla="*/ 100 w 3456"/>
              <a:gd name="T45" fmla="*/ 1827 h 3598"/>
              <a:gd name="T46" fmla="*/ 0 w 3456"/>
              <a:gd name="T47" fmla="*/ 1726 h 3598"/>
              <a:gd name="T48" fmla="*/ 100 w 3456"/>
              <a:gd name="T49" fmla="*/ 1626 h 3598"/>
              <a:gd name="T50" fmla="*/ 1371 w 3456"/>
              <a:gd name="T51" fmla="*/ 1200 h 3598"/>
              <a:gd name="T52" fmla="*/ 1117 w 3456"/>
              <a:gd name="T53" fmla="*/ 1540 h 3598"/>
              <a:gd name="T54" fmla="*/ 1125 w 3456"/>
              <a:gd name="T55" fmla="*/ 1808 h 3598"/>
              <a:gd name="T56" fmla="*/ 1266 w 3456"/>
              <a:gd name="T57" fmla="*/ 1793 h 3598"/>
              <a:gd name="T58" fmla="*/ 1339 w 3456"/>
              <a:gd name="T59" fmla="*/ 1524 h 3598"/>
              <a:gd name="T60" fmla="*/ 1619 w 3456"/>
              <a:gd name="T61" fmla="*/ 1304 h 3598"/>
              <a:gd name="T62" fmla="*/ 1817 w 3456"/>
              <a:gd name="T63" fmla="*/ 1235 h 3598"/>
              <a:gd name="T64" fmla="*/ 1773 w 3456"/>
              <a:gd name="T65" fmla="*/ 1100 h 3598"/>
              <a:gd name="T66" fmla="*/ 2018 w 3456"/>
              <a:gd name="T67" fmla="*/ 889 h 3598"/>
              <a:gd name="T68" fmla="*/ 2425 w 3456"/>
              <a:gd name="T69" fmla="*/ 1179 h 3598"/>
              <a:gd name="T70" fmla="*/ 2612 w 3456"/>
              <a:gd name="T71" fmla="*/ 1650 h 3598"/>
              <a:gd name="T72" fmla="*/ 2499 w 3456"/>
              <a:gd name="T73" fmla="*/ 2166 h 3598"/>
              <a:gd name="T74" fmla="*/ 2222 w 3456"/>
              <a:gd name="T75" fmla="*/ 2546 h 3598"/>
              <a:gd name="T76" fmla="*/ 2109 w 3456"/>
              <a:gd name="T77" fmla="*/ 2862 h 3598"/>
              <a:gd name="T78" fmla="*/ 1394 w 3456"/>
              <a:gd name="T79" fmla="*/ 2895 h 3598"/>
              <a:gd name="T80" fmla="*/ 1279 w 3456"/>
              <a:gd name="T81" fmla="*/ 2662 h 3598"/>
              <a:gd name="T82" fmla="*/ 1040 w 3456"/>
              <a:gd name="T83" fmla="*/ 2287 h 3598"/>
              <a:gd name="T84" fmla="*/ 845 w 3456"/>
              <a:gd name="T85" fmla="*/ 1814 h 3598"/>
              <a:gd name="T86" fmla="*/ 946 w 3456"/>
              <a:gd name="T87" fmla="*/ 1307 h 3598"/>
              <a:gd name="T88" fmla="*/ 1294 w 3456"/>
              <a:gd name="T89" fmla="*/ 953 h 3598"/>
              <a:gd name="T90" fmla="*/ 2868 w 3456"/>
              <a:gd name="T91" fmla="*/ 477 h 3598"/>
              <a:gd name="T92" fmla="*/ 2979 w 3456"/>
              <a:gd name="T93" fmla="*/ 566 h 3598"/>
              <a:gd name="T94" fmla="*/ 2669 w 3456"/>
              <a:gd name="T95" fmla="*/ 917 h 3598"/>
              <a:gd name="T96" fmla="*/ 2545 w 3456"/>
              <a:gd name="T97" fmla="*/ 877 h 3598"/>
              <a:gd name="T98" fmla="*/ 2808 w 3456"/>
              <a:gd name="T99" fmla="*/ 505 h 3598"/>
              <a:gd name="T100" fmla="*/ 628 w 3456"/>
              <a:gd name="T101" fmla="*/ 490 h 3598"/>
              <a:gd name="T102" fmla="*/ 919 w 3456"/>
              <a:gd name="T103" fmla="*/ 855 h 3598"/>
              <a:gd name="T104" fmla="*/ 806 w 3456"/>
              <a:gd name="T105" fmla="*/ 921 h 3598"/>
              <a:gd name="T106" fmla="*/ 476 w 3456"/>
              <a:gd name="T107" fmla="*/ 586 h 3598"/>
              <a:gd name="T108" fmla="*/ 565 w 3456"/>
              <a:gd name="T109" fmla="*/ 476 h 3598"/>
              <a:gd name="T110" fmla="*/ 1825 w 3456"/>
              <a:gd name="T111" fmla="*/ 77 h 3598"/>
              <a:gd name="T112" fmla="*/ 1771 w 3456"/>
              <a:gd name="T113" fmla="*/ 539 h 3598"/>
              <a:gd name="T114" fmla="*/ 1638 w 3456"/>
              <a:gd name="T115" fmla="*/ 494 h 3598"/>
              <a:gd name="T116" fmla="*/ 1665 w 3456"/>
              <a:gd name="T117" fmla="*/ 22 h 3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56" h="3598">
                <a:moveTo>
                  <a:pt x="1418" y="3042"/>
                </a:moveTo>
                <a:lnTo>
                  <a:pt x="2037" y="3042"/>
                </a:lnTo>
                <a:lnTo>
                  <a:pt x="2060" y="3045"/>
                </a:lnTo>
                <a:lnTo>
                  <a:pt x="2081" y="3053"/>
                </a:lnTo>
                <a:lnTo>
                  <a:pt x="2101" y="3065"/>
                </a:lnTo>
                <a:lnTo>
                  <a:pt x="2116" y="3080"/>
                </a:lnTo>
                <a:lnTo>
                  <a:pt x="2128" y="3100"/>
                </a:lnTo>
                <a:lnTo>
                  <a:pt x="2136" y="3120"/>
                </a:lnTo>
                <a:lnTo>
                  <a:pt x="2138" y="3144"/>
                </a:lnTo>
                <a:lnTo>
                  <a:pt x="2138" y="3249"/>
                </a:lnTo>
                <a:lnTo>
                  <a:pt x="2136" y="3280"/>
                </a:lnTo>
                <a:lnTo>
                  <a:pt x="2127" y="3308"/>
                </a:lnTo>
                <a:lnTo>
                  <a:pt x="2115" y="3335"/>
                </a:lnTo>
                <a:lnTo>
                  <a:pt x="2098" y="3359"/>
                </a:lnTo>
                <a:lnTo>
                  <a:pt x="2077" y="3378"/>
                </a:lnTo>
                <a:lnTo>
                  <a:pt x="2053" y="3395"/>
                </a:lnTo>
                <a:lnTo>
                  <a:pt x="2027" y="3407"/>
                </a:lnTo>
                <a:lnTo>
                  <a:pt x="1997" y="3415"/>
                </a:lnTo>
                <a:lnTo>
                  <a:pt x="1971" y="3510"/>
                </a:lnTo>
                <a:lnTo>
                  <a:pt x="1962" y="3534"/>
                </a:lnTo>
                <a:lnTo>
                  <a:pt x="1947" y="3556"/>
                </a:lnTo>
                <a:lnTo>
                  <a:pt x="1929" y="3573"/>
                </a:lnTo>
                <a:lnTo>
                  <a:pt x="1907" y="3586"/>
                </a:lnTo>
                <a:lnTo>
                  <a:pt x="1882" y="3595"/>
                </a:lnTo>
                <a:lnTo>
                  <a:pt x="1856" y="3598"/>
                </a:lnTo>
                <a:lnTo>
                  <a:pt x="1600" y="3598"/>
                </a:lnTo>
                <a:lnTo>
                  <a:pt x="1572" y="3595"/>
                </a:lnTo>
                <a:lnTo>
                  <a:pt x="1548" y="3586"/>
                </a:lnTo>
                <a:lnTo>
                  <a:pt x="1526" y="3573"/>
                </a:lnTo>
                <a:lnTo>
                  <a:pt x="1509" y="3556"/>
                </a:lnTo>
                <a:lnTo>
                  <a:pt x="1493" y="3534"/>
                </a:lnTo>
                <a:lnTo>
                  <a:pt x="1485" y="3510"/>
                </a:lnTo>
                <a:lnTo>
                  <a:pt x="1459" y="3415"/>
                </a:lnTo>
                <a:lnTo>
                  <a:pt x="1430" y="3407"/>
                </a:lnTo>
                <a:lnTo>
                  <a:pt x="1402" y="3395"/>
                </a:lnTo>
                <a:lnTo>
                  <a:pt x="1378" y="3378"/>
                </a:lnTo>
                <a:lnTo>
                  <a:pt x="1358" y="3358"/>
                </a:lnTo>
                <a:lnTo>
                  <a:pt x="1340" y="3335"/>
                </a:lnTo>
                <a:lnTo>
                  <a:pt x="1328" y="3308"/>
                </a:lnTo>
                <a:lnTo>
                  <a:pt x="1319" y="3279"/>
                </a:lnTo>
                <a:lnTo>
                  <a:pt x="1317" y="3248"/>
                </a:lnTo>
                <a:lnTo>
                  <a:pt x="1317" y="3143"/>
                </a:lnTo>
                <a:lnTo>
                  <a:pt x="1319" y="3120"/>
                </a:lnTo>
                <a:lnTo>
                  <a:pt x="1327" y="3098"/>
                </a:lnTo>
                <a:lnTo>
                  <a:pt x="1339" y="3080"/>
                </a:lnTo>
                <a:lnTo>
                  <a:pt x="1354" y="3063"/>
                </a:lnTo>
                <a:lnTo>
                  <a:pt x="1373" y="3053"/>
                </a:lnTo>
                <a:lnTo>
                  <a:pt x="1395" y="3045"/>
                </a:lnTo>
                <a:lnTo>
                  <a:pt x="1418" y="3042"/>
                </a:lnTo>
                <a:close/>
                <a:moveTo>
                  <a:pt x="2620" y="2530"/>
                </a:moveTo>
                <a:lnTo>
                  <a:pt x="2642" y="2530"/>
                </a:lnTo>
                <a:lnTo>
                  <a:pt x="2664" y="2534"/>
                </a:lnTo>
                <a:lnTo>
                  <a:pt x="2683" y="2544"/>
                </a:lnTo>
                <a:lnTo>
                  <a:pt x="2702" y="2558"/>
                </a:lnTo>
                <a:lnTo>
                  <a:pt x="2949" y="2806"/>
                </a:lnTo>
                <a:lnTo>
                  <a:pt x="2964" y="2824"/>
                </a:lnTo>
                <a:lnTo>
                  <a:pt x="2974" y="2845"/>
                </a:lnTo>
                <a:lnTo>
                  <a:pt x="2978" y="2867"/>
                </a:lnTo>
                <a:lnTo>
                  <a:pt x="2978" y="2888"/>
                </a:lnTo>
                <a:lnTo>
                  <a:pt x="2974" y="2909"/>
                </a:lnTo>
                <a:lnTo>
                  <a:pt x="2964" y="2930"/>
                </a:lnTo>
                <a:lnTo>
                  <a:pt x="2949" y="2948"/>
                </a:lnTo>
                <a:lnTo>
                  <a:pt x="2934" y="2961"/>
                </a:lnTo>
                <a:lnTo>
                  <a:pt x="2917" y="2969"/>
                </a:lnTo>
                <a:lnTo>
                  <a:pt x="2898" y="2975"/>
                </a:lnTo>
                <a:lnTo>
                  <a:pt x="2879" y="2977"/>
                </a:lnTo>
                <a:lnTo>
                  <a:pt x="2860" y="2975"/>
                </a:lnTo>
                <a:lnTo>
                  <a:pt x="2841" y="2969"/>
                </a:lnTo>
                <a:lnTo>
                  <a:pt x="2824" y="2961"/>
                </a:lnTo>
                <a:lnTo>
                  <a:pt x="2808" y="2948"/>
                </a:lnTo>
                <a:lnTo>
                  <a:pt x="2560" y="2699"/>
                </a:lnTo>
                <a:lnTo>
                  <a:pt x="2545" y="2682"/>
                </a:lnTo>
                <a:lnTo>
                  <a:pt x="2536" y="2661"/>
                </a:lnTo>
                <a:lnTo>
                  <a:pt x="2531" y="2640"/>
                </a:lnTo>
                <a:lnTo>
                  <a:pt x="2531" y="2618"/>
                </a:lnTo>
                <a:lnTo>
                  <a:pt x="2536" y="2596"/>
                </a:lnTo>
                <a:lnTo>
                  <a:pt x="2545" y="2577"/>
                </a:lnTo>
                <a:lnTo>
                  <a:pt x="2560" y="2558"/>
                </a:lnTo>
                <a:lnTo>
                  <a:pt x="2578" y="2544"/>
                </a:lnTo>
                <a:lnTo>
                  <a:pt x="2599" y="2534"/>
                </a:lnTo>
                <a:lnTo>
                  <a:pt x="2620" y="2530"/>
                </a:lnTo>
                <a:close/>
                <a:moveTo>
                  <a:pt x="813" y="2530"/>
                </a:moveTo>
                <a:lnTo>
                  <a:pt x="835" y="2530"/>
                </a:lnTo>
                <a:lnTo>
                  <a:pt x="857" y="2534"/>
                </a:lnTo>
                <a:lnTo>
                  <a:pt x="877" y="2544"/>
                </a:lnTo>
                <a:lnTo>
                  <a:pt x="894" y="2558"/>
                </a:lnTo>
                <a:lnTo>
                  <a:pt x="910" y="2577"/>
                </a:lnTo>
                <a:lnTo>
                  <a:pt x="919" y="2596"/>
                </a:lnTo>
                <a:lnTo>
                  <a:pt x="924" y="2618"/>
                </a:lnTo>
                <a:lnTo>
                  <a:pt x="924" y="2640"/>
                </a:lnTo>
                <a:lnTo>
                  <a:pt x="919" y="2661"/>
                </a:lnTo>
                <a:lnTo>
                  <a:pt x="910" y="2682"/>
                </a:lnTo>
                <a:lnTo>
                  <a:pt x="894" y="2699"/>
                </a:lnTo>
                <a:lnTo>
                  <a:pt x="647" y="2948"/>
                </a:lnTo>
                <a:lnTo>
                  <a:pt x="631" y="2961"/>
                </a:lnTo>
                <a:lnTo>
                  <a:pt x="614" y="2969"/>
                </a:lnTo>
                <a:lnTo>
                  <a:pt x="596" y="2975"/>
                </a:lnTo>
                <a:lnTo>
                  <a:pt x="576" y="2977"/>
                </a:lnTo>
                <a:lnTo>
                  <a:pt x="557" y="2975"/>
                </a:lnTo>
                <a:lnTo>
                  <a:pt x="539" y="2969"/>
                </a:lnTo>
                <a:lnTo>
                  <a:pt x="521" y="2961"/>
                </a:lnTo>
                <a:lnTo>
                  <a:pt x="506" y="2948"/>
                </a:lnTo>
                <a:lnTo>
                  <a:pt x="492" y="2930"/>
                </a:lnTo>
                <a:lnTo>
                  <a:pt x="482" y="2909"/>
                </a:lnTo>
                <a:lnTo>
                  <a:pt x="477" y="2888"/>
                </a:lnTo>
                <a:lnTo>
                  <a:pt x="477" y="2867"/>
                </a:lnTo>
                <a:lnTo>
                  <a:pt x="482" y="2845"/>
                </a:lnTo>
                <a:lnTo>
                  <a:pt x="492" y="2824"/>
                </a:lnTo>
                <a:lnTo>
                  <a:pt x="506" y="2806"/>
                </a:lnTo>
                <a:lnTo>
                  <a:pt x="754" y="2558"/>
                </a:lnTo>
                <a:lnTo>
                  <a:pt x="772" y="2544"/>
                </a:lnTo>
                <a:lnTo>
                  <a:pt x="793" y="2534"/>
                </a:lnTo>
                <a:lnTo>
                  <a:pt x="813" y="2530"/>
                </a:lnTo>
                <a:close/>
                <a:moveTo>
                  <a:pt x="3005" y="1626"/>
                </a:moveTo>
                <a:lnTo>
                  <a:pt x="3356" y="1626"/>
                </a:lnTo>
                <a:lnTo>
                  <a:pt x="3380" y="1629"/>
                </a:lnTo>
                <a:lnTo>
                  <a:pt x="3401" y="1636"/>
                </a:lnTo>
                <a:lnTo>
                  <a:pt x="3419" y="1648"/>
                </a:lnTo>
                <a:lnTo>
                  <a:pt x="3434" y="1664"/>
                </a:lnTo>
                <a:lnTo>
                  <a:pt x="3446" y="1682"/>
                </a:lnTo>
                <a:lnTo>
                  <a:pt x="3453" y="1703"/>
                </a:lnTo>
                <a:lnTo>
                  <a:pt x="3456" y="1726"/>
                </a:lnTo>
                <a:lnTo>
                  <a:pt x="3453" y="1749"/>
                </a:lnTo>
                <a:lnTo>
                  <a:pt x="3446" y="1771"/>
                </a:lnTo>
                <a:lnTo>
                  <a:pt x="3434" y="1789"/>
                </a:lnTo>
                <a:lnTo>
                  <a:pt x="3418" y="1805"/>
                </a:lnTo>
                <a:lnTo>
                  <a:pt x="3399" y="1816"/>
                </a:lnTo>
                <a:lnTo>
                  <a:pt x="3379" y="1823"/>
                </a:lnTo>
                <a:lnTo>
                  <a:pt x="3356" y="1827"/>
                </a:lnTo>
                <a:lnTo>
                  <a:pt x="3005" y="1827"/>
                </a:lnTo>
                <a:lnTo>
                  <a:pt x="2982" y="1823"/>
                </a:lnTo>
                <a:lnTo>
                  <a:pt x="2961" y="1816"/>
                </a:lnTo>
                <a:lnTo>
                  <a:pt x="2943" y="1804"/>
                </a:lnTo>
                <a:lnTo>
                  <a:pt x="2928" y="1788"/>
                </a:lnTo>
                <a:lnTo>
                  <a:pt x="2915" y="1770"/>
                </a:lnTo>
                <a:lnTo>
                  <a:pt x="2908" y="1749"/>
                </a:lnTo>
                <a:lnTo>
                  <a:pt x="2906" y="1726"/>
                </a:lnTo>
                <a:lnTo>
                  <a:pt x="2908" y="1703"/>
                </a:lnTo>
                <a:lnTo>
                  <a:pt x="2915" y="1682"/>
                </a:lnTo>
                <a:lnTo>
                  <a:pt x="2928" y="1664"/>
                </a:lnTo>
                <a:lnTo>
                  <a:pt x="2943" y="1648"/>
                </a:lnTo>
                <a:lnTo>
                  <a:pt x="2961" y="1636"/>
                </a:lnTo>
                <a:lnTo>
                  <a:pt x="2982" y="1629"/>
                </a:lnTo>
                <a:lnTo>
                  <a:pt x="3005" y="1626"/>
                </a:lnTo>
                <a:close/>
                <a:moveTo>
                  <a:pt x="100" y="1626"/>
                </a:moveTo>
                <a:lnTo>
                  <a:pt x="450" y="1626"/>
                </a:lnTo>
                <a:lnTo>
                  <a:pt x="473" y="1629"/>
                </a:lnTo>
                <a:lnTo>
                  <a:pt x="495" y="1636"/>
                </a:lnTo>
                <a:lnTo>
                  <a:pt x="513" y="1648"/>
                </a:lnTo>
                <a:lnTo>
                  <a:pt x="529" y="1664"/>
                </a:lnTo>
                <a:lnTo>
                  <a:pt x="540" y="1682"/>
                </a:lnTo>
                <a:lnTo>
                  <a:pt x="547" y="1703"/>
                </a:lnTo>
                <a:lnTo>
                  <a:pt x="551" y="1726"/>
                </a:lnTo>
                <a:lnTo>
                  <a:pt x="547" y="1749"/>
                </a:lnTo>
                <a:lnTo>
                  <a:pt x="540" y="1771"/>
                </a:lnTo>
                <a:lnTo>
                  <a:pt x="529" y="1789"/>
                </a:lnTo>
                <a:lnTo>
                  <a:pt x="513" y="1805"/>
                </a:lnTo>
                <a:lnTo>
                  <a:pt x="495" y="1816"/>
                </a:lnTo>
                <a:lnTo>
                  <a:pt x="473" y="1823"/>
                </a:lnTo>
                <a:lnTo>
                  <a:pt x="450" y="1827"/>
                </a:lnTo>
                <a:lnTo>
                  <a:pt x="100" y="1827"/>
                </a:lnTo>
                <a:lnTo>
                  <a:pt x="77" y="1823"/>
                </a:lnTo>
                <a:lnTo>
                  <a:pt x="56" y="1816"/>
                </a:lnTo>
                <a:lnTo>
                  <a:pt x="37" y="1804"/>
                </a:lnTo>
                <a:lnTo>
                  <a:pt x="22" y="1788"/>
                </a:lnTo>
                <a:lnTo>
                  <a:pt x="10" y="1770"/>
                </a:lnTo>
                <a:lnTo>
                  <a:pt x="2" y="1749"/>
                </a:lnTo>
                <a:lnTo>
                  <a:pt x="0" y="1726"/>
                </a:lnTo>
                <a:lnTo>
                  <a:pt x="2" y="1703"/>
                </a:lnTo>
                <a:lnTo>
                  <a:pt x="10" y="1682"/>
                </a:lnTo>
                <a:lnTo>
                  <a:pt x="22" y="1664"/>
                </a:lnTo>
                <a:lnTo>
                  <a:pt x="37" y="1648"/>
                </a:lnTo>
                <a:lnTo>
                  <a:pt x="56" y="1636"/>
                </a:lnTo>
                <a:lnTo>
                  <a:pt x="77" y="1629"/>
                </a:lnTo>
                <a:lnTo>
                  <a:pt x="100" y="1626"/>
                </a:lnTo>
                <a:close/>
                <a:moveTo>
                  <a:pt x="1728" y="1090"/>
                </a:moveTo>
                <a:lnTo>
                  <a:pt x="1663" y="1094"/>
                </a:lnTo>
                <a:lnTo>
                  <a:pt x="1600" y="1104"/>
                </a:lnTo>
                <a:lnTo>
                  <a:pt x="1538" y="1119"/>
                </a:lnTo>
                <a:lnTo>
                  <a:pt x="1479" y="1141"/>
                </a:lnTo>
                <a:lnTo>
                  <a:pt x="1423" y="1167"/>
                </a:lnTo>
                <a:lnTo>
                  <a:pt x="1371" y="1200"/>
                </a:lnTo>
                <a:lnTo>
                  <a:pt x="1321" y="1236"/>
                </a:lnTo>
                <a:lnTo>
                  <a:pt x="1275" y="1277"/>
                </a:lnTo>
                <a:lnTo>
                  <a:pt x="1234" y="1323"/>
                </a:lnTo>
                <a:lnTo>
                  <a:pt x="1198" y="1373"/>
                </a:lnTo>
                <a:lnTo>
                  <a:pt x="1165" y="1425"/>
                </a:lnTo>
                <a:lnTo>
                  <a:pt x="1138" y="1481"/>
                </a:lnTo>
                <a:lnTo>
                  <a:pt x="1117" y="1540"/>
                </a:lnTo>
                <a:lnTo>
                  <a:pt x="1100" y="1601"/>
                </a:lnTo>
                <a:lnTo>
                  <a:pt x="1090" y="1665"/>
                </a:lnTo>
                <a:lnTo>
                  <a:pt x="1087" y="1730"/>
                </a:lnTo>
                <a:lnTo>
                  <a:pt x="1090" y="1752"/>
                </a:lnTo>
                <a:lnTo>
                  <a:pt x="1098" y="1774"/>
                </a:lnTo>
                <a:lnTo>
                  <a:pt x="1109" y="1793"/>
                </a:lnTo>
                <a:lnTo>
                  <a:pt x="1125" y="1808"/>
                </a:lnTo>
                <a:lnTo>
                  <a:pt x="1143" y="1820"/>
                </a:lnTo>
                <a:lnTo>
                  <a:pt x="1165" y="1828"/>
                </a:lnTo>
                <a:lnTo>
                  <a:pt x="1188" y="1830"/>
                </a:lnTo>
                <a:lnTo>
                  <a:pt x="1211" y="1828"/>
                </a:lnTo>
                <a:lnTo>
                  <a:pt x="1232" y="1820"/>
                </a:lnTo>
                <a:lnTo>
                  <a:pt x="1250" y="1808"/>
                </a:lnTo>
                <a:lnTo>
                  <a:pt x="1266" y="1793"/>
                </a:lnTo>
                <a:lnTo>
                  <a:pt x="1278" y="1774"/>
                </a:lnTo>
                <a:lnTo>
                  <a:pt x="1285" y="1753"/>
                </a:lnTo>
                <a:lnTo>
                  <a:pt x="1288" y="1730"/>
                </a:lnTo>
                <a:lnTo>
                  <a:pt x="1291" y="1674"/>
                </a:lnTo>
                <a:lnTo>
                  <a:pt x="1301" y="1622"/>
                </a:lnTo>
                <a:lnTo>
                  <a:pt x="1317" y="1571"/>
                </a:lnTo>
                <a:lnTo>
                  <a:pt x="1339" y="1524"/>
                </a:lnTo>
                <a:lnTo>
                  <a:pt x="1366" y="1479"/>
                </a:lnTo>
                <a:lnTo>
                  <a:pt x="1399" y="1438"/>
                </a:lnTo>
                <a:lnTo>
                  <a:pt x="1436" y="1401"/>
                </a:lnTo>
                <a:lnTo>
                  <a:pt x="1477" y="1369"/>
                </a:lnTo>
                <a:lnTo>
                  <a:pt x="1522" y="1342"/>
                </a:lnTo>
                <a:lnTo>
                  <a:pt x="1569" y="1320"/>
                </a:lnTo>
                <a:lnTo>
                  <a:pt x="1619" y="1304"/>
                </a:lnTo>
                <a:lnTo>
                  <a:pt x="1673" y="1294"/>
                </a:lnTo>
                <a:lnTo>
                  <a:pt x="1728" y="1291"/>
                </a:lnTo>
                <a:lnTo>
                  <a:pt x="1751" y="1287"/>
                </a:lnTo>
                <a:lnTo>
                  <a:pt x="1773" y="1280"/>
                </a:lnTo>
                <a:lnTo>
                  <a:pt x="1791" y="1269"/>
                </a:lnTo>
                <a:lnTo>
                  <a:pt x="1806" y="1252"/>
                </a:lnTo>
                <a:lnTo>
                  <a:pt x="1817" y="1235"/>
                </a:lnTo>
                <a:lnTo>
                  <a:pt x="1825" y="1213"/>
                </a:lnTo>
                <a:lnTo>
                  <a:pt x="1828" y="1190"/>
                </a:lnTo>
                <a:lnTo>
                  <a:pt x="1825" y="1167"/>
                </a:lnTo>
                <a:lnTo>
                  <a:pt x="1817" y="1146"/>
                </a:lnTo>
                <a:lnTo>
                  <a:pt x="1806" y="1128"/>
                </a:lnTo>
                <a:lnTo>
                  <a:pt x="1791" y="1112"/>
                </a:lnTo>
                <a:lnTo>
                  <a:pt x="1773" y="1100"/>
                </a:lnTo>
                <a:lnTo>
                  <a:pt x="1751" y="1093"/>
                </a:lnTo>
                <a:lnTo>
                  <a:pt x="1728" y="1090"/>
                </a:lnTo>
                <a:close/>
                <a:moveTo>
                  <a:pt x="1722" y="841"/>
                </a:moveTo>
                <a:lnTo>
                  <a:pt x="1799" y="843"/>
                </a:lnTo>
                <a:lnTo>
                  <a:pt x="1874" y="852"/>
                </a:lnTo>
                <a:lnTo>
                  <a:pt x="1948" y="867"/>
                </a:lnTo>
                <a:lnTo>
                  <a:pt x="2018" y="889"/>
                </a:lnTo>
                <a:lnTo>
                  <a:pt x="2087" y="915"/>
                </a:lnTo>
                <a:lnTo>
                  <a:pt x="2151" y="948"/>
                </a:lnTo>
                <a:lnTo>
                  <a:pt x="2214" y="984"/>
                </a:lnTo>
                <a:lnTo>
                  <a:pt x="2273" y="1027"/>
                </a:lnTo>
                <a:lnTo>
                  <a:pt x="2328" y="1073"/>
                </a:lnTo>
                <a:lnTo>
                  <a:pt x="2378" y="1124"/>
                </a:lnTo>
                <a:lnTo>
                  <a:pt x="2425" y="1179"/>
                </a:lnTo>
                <a:lnTo>
                  <a:pt x="2468" y="1237"/>
                </a:lnTo>
                <a:lnTo>
                  <a:pt x="2505" y="1299"/>
                </a:lnTo>
                <a:lnTo>
                  <a:pt x="2538" y="1364"/>
                </a:lnTo>
                <a:lnTo>
                  <a:pt x="2565" y="1432"/>
                </a:lnTo>
                <a:lnTo>
                  <a:pt x="2586" y="1503"/>
                </a:lnTo>
                <a:lnTo>
                  <a:pt x="2602" y="1575"/>
                </a:lnTo>
                <a:lnTo>
                  <a:pt x="2612" y="1650"/>
                </a:lnTo>
                <a:lnTo>
                  <a:pt x="2616" y="1727"/>
                </a:lnTo>
                <a:lnTo>
                  <a:pt x="2611" y="1806"/>
                </a:lnTo>
                <a:lnTo>
                  <a:pt x="2601" y="1882"/>
                </a:lnTo>
                <a:lnTo>
                  <a:pt x="2585" y="1958"/>
                </a:lnTo>
                <a:lnTo>
                  <a:pt x="2562" y="2030"/>
                </a:lnTo>
                <a:lnTo>
                  <a:pt x="2533" y="2099"/>
                </a:lnTo>
                <a:lnTo>
                  <a:pt x="2499" y="2166"/>
                </a:lnTo>
                <a:lnTo>
                  <a:pt x="2460" y="2228"/>
                </a:lnTo>
                <a:lnTo>
                  <a:pt x="2415" y="2287"/>
                </a:lnTo>
                <a:lnTo>
                  <a:pt x="2366" y="2342"/>
                </a:lnTo>
                <a:lnTo>
                  <a:pt x="2324" y="2389"/>
                </a:lnTo>
                <a:lnTo>
                  <a:pt x="2286" y="2439"/>
                </a:lnTo>
                <a:lnTo>
                  <a:pt x="2252" y="2491"/>
                </a:lnTo>
                <a:lnTo>
                  <a:pt x="2222" y="2546"/>
                </a:lnTo>
                <a:lnTo>
                  <a:pt x="2197" y="2603"/>
                </a:lnTo>
                <a:lnTo>
                  <a:pt x="2176" y="2662"/>
                </a:lnTo>
                <a:lnTo>
                  <a:pt x="2160" y="2722"/>
                </a:lnTo>
                <a:lnTo>
                  <a:pt x="2148" y="2783"/>
                </a:lnTo>
                <a:lnTo>
                  <a:pt x="2140" y="2813"/>
                </a:lnTo>
                <a:lnTo>
                  <a:pt x="2127" y="2839"/>
                </a:lnTo>
                <a:lnTo>
                  <a:pt x="2109" y="2862"/>
                </a:lnTo>
                <a:lnTo>
                  <a:pt x="2087" y="2881"/>
                </a:lnTo>
                <a:lnTo>
                  <a:pt x="2062" y="2895"/>
                </a:lnTo>
                <a:lnTo>
                  <a:pt x="2033" y="2904"/>
                </a:lnTo>
                <a:lnTo>
                  <a:pt x="2002" y="2907"/>
                </a:lnTo>
                <a:lnTo>
                  <a:pt x="1452" y="2907"/>
                </a:lnTo>
                <a:lnTo>
                  <a:pt x="1422" y="2904"/>
                </a:lnTo>
                <a:lnTo>
                  <a:pt x="1394" y="2895"/>
                </a:lnTo>
                <a:lnTo>
                  <a:pt x="1369" y="2881"/>
                </a:lnTo>
                <a:lnTo>
                  <a:pt x="1347" y="2862"/>
                </a:lnTo>
                <a:lnTo>
                  <a:pt x="1328" y="2839"/>
                </a:lnTo>
                <a:lnTo>
                  <a:pt x="1315" y="2813"/>
                </a:lnTo>
                <a:lnTo>
                  <a:pt x="1307" y="2785"/>
                </a:lnTo>
                <a:lnTo>
                  <a:pt x="1295" y="2722"/>
                </a:lnTo>
                <a:lnTo>
                  <a:pt x="1279" y="2662"/>
                </a:lnTo>
                <a:lnTo>
                  <a:pt x="1258" y="2603"/>
                </a:lnTo>
                <a:lnTo>
                  <a:pt x="1232" y="2546"/>
                </a:lnTo>
                <a:lnTo>
                  <a:pt x="1202" y="2491"/>
                </a:lnTo>
                <a:lnTo>
                  <a:pt x="1168" y="2438"/>
                </a:lnTo>
                <a:lnTo>
                  <a:pt x="1130" y="2389"/>
                </a:lnTo>
                <a:lnTo>
                  <a:pt x="1088" y="2342"/>
                </a:lnTo>
                <a:lnTo>
                  <a:pt x="1040" y="2287"/>
                </a:lnTo>
                <a:lnTo>
                  <a:pt x="996" y="2229"/>
                </a:lnTo>
                <a:lnTo>
                  <a:pt x="958" y="2167"/>
                </a:lnTo>
                <a:lnTo>
                  <a:pt x="924" y="2102"/>
                </a:lnTo>
                <a:lnTo>
                  <a:pt x="896" y="2033"/>
                </a:lnTo>
                <a:lnTo>
                  <a:pt x="873" y="1963"/>
                </a:lnTo>
                <a:lnTo>
                  <a:pt x="855" y="1890"/>
                </a:lnTo>
                <a:lnTo>
                  <a:pt x="845" y="1814"/>
                </a:lnTo>
                <a:lnTo>
                  <a:pt x="841" y="1737"/>
                </a:lnTo>
                <a:lnTo>
                  <a:pt x="843" y="1659"/>
                </a:lnTo>
                <a:lnTo>
                  <a:pt x="852" y="1585"/>
                </a:lnTo>
                <a:lnTo>
                  <a:pt x="867" y="1512"/>
                </a:lnTo>
                <a:lnTo>
                  <a:pt x="888" y="1440"/>
                </a:lnTo>
                <a:lnTo>
                  <a:pt x="914" y="1373"/>
                </a:lnTo>
                <a:lnTo>
                  <a:pt x="946" y="1307"/>
                </a:lnTo>
                <a:lnTo>
                  <a:pt x="982" y="1245"/>
                </a:lnTo>
                <a:lnTo>
                  <a:pt x="1024" y="1187"/>
                </a:lnTo>
                <a:lnTo>
                  <a:pt x="1070" y="1131"/>
                </a:lnTo>
                <a:lnTo>
                  <a:pt x="1120" y="1081"/>
                </a:lnTo>
                <a:lnTo>
                  <a:pt x="1175" y="1034"/>
                </a:lnTo>
                <a:lnTo>
                  <a:pt x="1233" y="991"/>
                </a:lnTo>
                <a:lnTo>
                  <a:pt x="1294" y="953"/>
                </a:lnTo>
                <a:lnTo>
                  <a:pt x="1359" y="920"/>
                </a:lnTo>
                <a:lnTo>
                  <a:pt x="1427" y="893"/>
                </a:lnTo>
                <a:lnTo>
                  <a:pt x="1497" y="871"/>
                </a:lnTo>
                <a:lnTo>
                  <a:pt x="1570" y="854"/>
                </a:lnTo>
                <a:lnTo>
                  <a:pt x="1644" y="844"/>
                </a:lnTo>
                <a:lnTo>
                  <a:pt x="1722" y="841"/>
                </a:lnTo>
                <a:close/>
                <a:moveTo>
                  <a:pt x="2868" y="477"/>
                </a:moveTo>
                <a:lnTo>
                  <a:pt x="2890" y="477"/>
                </a:lnTo>
                <a:lnTo>
                  <a:pt x="2911" y="481"/>
                </a:lnTo>
                <a:lnTo>
                  <a:pt x="2932" y="491"/>
                </a:lnTo>
                <a:lnTo>
                  <a:pt x="2951" y="505"/>
                </a:lnTo>
                <a:lnTo>
                  <a:pt x="2965" y="524"/>
                </a:lnTo>
                <a:lnTo>
                  <a:pt x="2974" y="544"/>
                </a:lnTo>
                <a:lnTo>
                  <a:pt x="2979" y="566"/>
                </a:lnTo>
                <a:lnTo>
                  <a:pt x="2979" y="587"/>
                </a:lnTo>
                <a:lnTo>
                  <a:pt x="2974" y="608"/>
                </a:lnTo>
                <a:lnTo>
                  <a:pt x="2965" y="629"/>
                </a:lnTo>
                <a:lnTo>
                  <a:pt x="2951" y="646"/>
                </a:lnTo>
                <a:lnTo>
                  <a:pt x="2702" y="895"/>
                </a:lnTo>
                <a:lnTo>
                  <a:pt x="2687" y="908"/>
                </a:lnTo>
                <a:lnTo>
                  <a:pt x="2669" y="917"/>
                </a:lnTo>
                <a:lnTo>
                  <a:pt x="2651" y="922"/>
                </a:lnTo>
                <a:lnTo>
                  <a:pt x="2631" y="923"/>
                </a:lnTo>
                <a:lnTo>
                  <a:pt x="2612" y="922"/>
                </a:lnTo>
                <a:lnTo>
                  <a:pt x="2594" y="917"/>
                </a:lnTo>
                <a:lnTo>
                  <a:pt x="2576" y="908"/>
                </a:lnTo>
                <a:lnTo>
                  <a:pt x="2560" y="895"/>
                </a:lnTo>
                <a:lnTo>
                  <a:pt x="2545" y="877"/>
                </a:lnTo>
                <a:lnTo>
                  <a:pt x="2536" y="856"/>
                </a:lnTo>
                <a:lnTo>
                  <a:pt x="2531" y="835"/>
                </a:lnTo>
                <a:lnTo>
                  <a:pt x="2531" y="813"/>
                </a:lnTo>
                <a:lnTo>
                  <a:pt x="2536" y="792"/>
                </a:lnTo>
                <a:lnTo>
                  <a:pt x="2545" y="771"/>
                </a:lnTo>
                <a:lnTo>
                  <a:pt x="2560" y="754"/>
                </a:lnTo>
                <a:lnTo>
                  <a:pt x="2808" y="505"/>
                </a:lnTo>
                <a:lnTo>
                  <a:pt x="2827" y="491"/>
                </a:lnTo>
                <a:lnTo>
                  <a:pt x="2847" y="481"/>
                </a:lnTo>
                <a:lnTo>
                  <a:pt x="2868" y="477"/>
                </a:lnTo>
                <a:close/>
                <a:moveTo>
                  <a:pt x="565" y="476"/>
                </a:moveTo>
                <a:lnTo>
                  <a:pt x="587" y="476"/>
                </a:lnTo>
                <a:lnTo>
                  <a:pt x="609" y="480"/>
                </a:lnTo>
                <a:lnTo>
                  <a:pt x="628" y="490"/>
                </a:lnTo>
                <a:lnTo>
                  <a:pt x="647" y="504"/>
                </a:lnTo>
                <a:lnTo>
                  <a:pt x="894" y="753"/>
                </a:lnTo>
                <a:lnTo>
                  <a:pt x="910" y="771"/>
                </a:lnTo>
                <a:lnTo>
                  <a:pt x="919" y="791"/>
                </a:lnTo>
                <a:lnTo>
                  <a:pt x="924" y="813"/>
                </a:lnTo>
                <a:lnTo>
                  <a:pt x="924" y="835"/>
                </a:lnTo>
                <a:lnTo>
                  <a:pt x="919" y="855"/>
                </a:lnTo>
                <a:lnTo>
                  <a:pt x="910" y="876"/>
                </a:lnTo>
                <a:lnTo>
                  <a:pt x="894" y="894"/>
                </a:lnTo>
                <a:lnTo>
                  <a:pt x="879" y="907"/>
                </a:lnTo>
                <a:lnTo>
                  <a:pt x="862" y="915"/>
                </a:lnTo>
                <a:lnTo>
                  <a:pt x="843" y="921"/>
                </a:lnTo>
                <a:lnTo>
                  <a:pt x="824" y="923"/>
                </a:lnTo>
                <a:lnTo>
                  <a:pt x="806" y="921"/>
                </a:lnTo>
                <a:lnTo>
                  <a:pt x="787" y="915"/>
                </a:lnTo>
                <a:lnTo>
                  <a:pt x="770" y="907"/>
                </a:lnTo>
                <a:lnTo>
                  <a:pt x="754" y="894"/>
                </a:lnTo>
                <a:lnTo>
                  <a:pt x="505" y="646"/>
                </a:lnTo>
                <a:lnTo>
                  <a:pt x="490" y="628"/>
                </a:lnTo>
                <a:lnTo>
                  <a:pt x="481" y="608"/>
                </a:lnTo>
                <a:lnTo>
                  <a:pt x="476" y="586"/>
                </a:lnTo>
                <a:lnTo>
                  <a:pt x="476" y="564"/>
                </a:lnTo>
                <a:lnTo>
                  <a:pt x="481" y="543"/>
                </a:lnTo>
                <a:lnTo>
                  <a:pt x="490" y="523"/>
                </a:lnTo>
                <a:lnTo>
                  <a:pt x="505" y="504"/>
                </a:lnTo>
                <a:lnTo>
                  <a:pt x="523" y="490"/>
                </a:lnTo>
                <a:lnTo>
                  <a:pt x="543" y="480"/>
                </a:lnTo>
                <a:lnTo>
                  <a:pt x="565" y="476"/>
                </a:lnTo>
                <a:close/>
                <a:moveTo>
                  <a:pt x="1728" y="0"/>
                </a:moveTo>
                <a:lnTo>
                  <a:pt x="1751" y="2"/>
                </a:lnTo>
                <a:lnTo>
                  <a:pt x="1773" y="10"/>
                </a:lnTo>
                <a:lnTo>
                  <a:pt x="1791" y="22"/>
                </a:lnTo>
                <a:lnTo>
                  <a:pt x="1806" y="37"/>
                </a:lnTo>
                <a:lnTo>
                  <a:pt x="1817" y="56"/>
                </a:lnTo>
                <a:lnTo>
                  <a:pt x="1825" y="77"/>
                </a:lnTo>
                <a:lnTo>
                  <a:pt x="1828" y="100"/>
                </a:lnTo>
                <a:lnTo>
                  <a:pt x="1828" y="450"/>
                </a:lnTo>
                <a:lnTo>
                  <a:pt x="1825" y="473"/>
                </a:lnTo>
                <a:lnTo>
                  <a:pt x="1817" y="494"/>
                </a:lnTo>
                <a:lnTo>
                  <a:pt x="1805" y="513"/>
                </a:lnTo>
                <a:lnTo>
                  <a:pt x="1790" y="528"/>
                </a:lnTo>
                <a:lnTo>
                  <a:pt x="1771" y="539"/>
                </a:lnTo>
                <a:lnTo>
                  <a:pt x="1751" y="547"/>
                </a:lnTo>
                <a:lnTo>
                  <a:pt x="1728" y="550"/>
                </a:lnTo>
                <a:lnTo>
                  <a:pt x="1705" y="547"/>
                </a:lnTo>
                <a:lnTo>
                  <a:pt x="1684" y="539"/>
                </a:lnTo>
                <a:lnTo>
                  <a:pt x="1665" y="528"/>
                </a:lnTo>
                <a:lnTo>
                  <a:pt x="1650" y="513"/>
                </a:lnTo>
                <a:lnTo>
                  <a:pt x="1638" y="494"/>
                </a:lnTo>
                <a:lnTo>
                  <a:pt x="1630" y="473"/>
                </a:lnTo>
                <a:lnTo>
                  <a:pt x="1628" y="450"/>
                </a:lnTo>
                <a:lnTo>
                  <a:pt x="1628" y="100"/>
                </a:lnTo>
                <a:lnTo>
                  <a:pt x="1630" y="77"/>
                </a:lnTo>
                <a:lnTo>
                  <a:pt x="1638" y="56"/>
                </a:lnTo>
                <a:lnTo>
                  <a:pt x="1650" y="37"/>
                </a:lnTo>
                <a:lnTo>
                  <a:pt x="1665" y="22"/>
                </a:lnTo>
                <a:lnTo>
                  <a:pt x="1684" y="10"/>
                </a:lnTo>
                <a:lnTo>
                  <a:pt x="1705" y="2"/>
                </a:lnTo>
                <a:lnTo>
                  <a:pt x="17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78" name="Freeform 6">
            <a:extLst>
              <a:ext uri="{FF2B5EF4-FFF2-40B4-BE49-F238E27FC236}">
                <a16:creationId xmlns:a16="http://schemas.microsoft.com/office/drawing/2014/main" xmlns="" id="{A07F0351-4D38-418A-BCA1-3CAC47E51F39}"/>
              </a:ext>
            </a:extLst>
          </p:cNvPr>
          <p:cNvSpPr>
            <a:spLocks noEditPoints="1"/>
          </p:cNvSpPr>
          <p:nvPr/>
        </p:nvSpPr>
        <p:spPr bwMode="auto">
          <a:xfrm>
            <a:off x="4884057" y="3454455"/>
            <a:ext cx="438528" cy="438306"/>
          </a:xfrm>
          <a:custGeom>
            <a:avLst/>
            <a:gdLst>
              <a:gd name="T0" fmla="*/ 1690 w 3944"/>
              <a:gd name="T1" fmla="*/ 1291 h 3943"/>
              <a:gd name="T2" fmla="*/ 1407 w 3944"/>
              <a:gd name="T3" fmla="*/ 1501 h 3943"/>
              <a:gd name="T4" fmla="*/ 1254 w 3944"/>
              <a:gd name="T5" fmla="*/ 1823 h 3943"/>
              <a:gd name="T6" fmla="*/ 1272 w 3944"/>
              <a:gd name="T7" fmla="*/ 2192 h 3943"/>
              <a:gd name="T8" fmla="*/ 1455 w 3944"/>
              <a:gd name="T9" fmla="*/ 2495 h 3943"/>
              <a:gd name="T10" fmla="*/ 1758 w 3944"/>
              <a:gd name="T11" fmla="*/ 2678 h 3943"/>
              <a:gd name="T12" fmla="*/ 2127 w 3944"/>
              <a:gd name="T13" fmla="*/ 2696 h 3943"/>
              <a:gd name="T14" fmla="*/ 2449 w 3944"/>
              <a:gd name="T15" fmla="*/ 2543 h 3943"/>
              <a:gd name="T16" fmla="*/ 2659 w 3944"/>
              <a:gd name="T17" fmla="*/ 2260 h 3943"/>
              <a:gd name="T18" fmla="*/ 2713 w 3944"/>
              <a:gd name="T19" fmla="*/ 1896 h 3943"/>
              <a:gd name="T20" fmla="*/ 2591 w 3944"/>
              <a:gd name="T21" fmla="*/ 1559 h 3943"/>
              <a:gd name="T22" fmla="*/ 2330 w 3944"/>
              <a:gd name="T23" fmla="*/ 1322 h 3943"/>
              <a:gd name="T24" fmla="*/ 1978 w 3944"/>
              <a:gd name="T25" fmla="*/ 1232 h 3943"/>
              <a:gd name="T26" fmla="*/ 2178 w 3944"/>
              <a:gd name="T27" fmla="*/ 24 h 3943"/>
              <a:gd name="T28" fmla="*/ 2261 w 3944"/>
              <a:gd name="T29" fmla="*/ 144 h 3943"/>
              <a:gd name="T30" fmla="*/ 2667 w 3944"/>
              <a:gd name="T31" fmla="*/ 666 h 3943"/>
              <a:gd name="T32" fmla="*/ 3210 w 3944"/>
              <a:gd name="T33" fmla="*/ 527 h 3943"/>
              <a:gd name="T34" fmla="*/ 3351 w 3944"/>
              <a:gd name="T35" fmla="*/ 559 h 3943"/>
              <a:gd name="T36" fmla="*/ 3570 w 3944"/>
              <a:gd name="T37" fmla="*/ 837 h 3943"/>
              <a:gd name="T38" fmla="*/ 3536 w 3944"/>
              <a:gd name="T39" fmla="*/ 979 h 3943"/>
              <a:gd name="T40" fmla="*/ 3409 w 3944"/>
              <a:gd name="T41" fmla="*/ 1620 h 3943"/>
              <a:gd name="T42" fmla="*/ 3903 w 3944"/>
              <a:gd name="T43" fmla="*/ 1743 h 3943"/>
              <a:gd name="T44" fmla="*/ 3944 w 3944"/>
              <a:gd name="T45" fmla="*/ 2089 h 3943"/>
              <a:gd name="T46" fmla="*/ 3882 w 3944"/>
              <a:gd name="T47" fmla="*/ 2222 h 3943"/>
              <a:gd name="T48" fmla="*/ 3385 w 3944"/>
              <a:gd name="T49" fmla="*/ 2412 h 3943"/>
              <a:gd name="T50" fmla="*/ 3473 w 3944"/>
              <a:gd name="T51" fmla="*/ 3067 h 3943"/>
              <a:gd name="T52" fmla="*/ 3500 w 3944"/>
              <a:gd name="T53" fmla="*/ 3212 h 3943"/>
              <a:gd name="T54" fmla="*/ 3265 w 3944"/>
              <a:gd name="T55" fmla="*/ 3475 h 3943"/>
              <a:gd name="T56" fmla="*/ 3123 w 3944"/>
              <a:gd name="T57" fmla="*/ 3500 h 3943"/>
              <a:gd name="T58" fmla="*/ 2580 w 3944"/>
              <a:gd name="T59" fmla="*/ 3319 h 3943"/>
              <a:gd name="T60" fmla="*/ 2254 w 3944"/>
              <a:gd name="T61" fmla="*/ 3829 h 3943"/>
              <a:gd name="T62" fmla="*/ 2151 w 3944"/>
              <a:gd name="T63" fmla="*/ 3932 h 3943"/>
              <a:gd name="T64" fmla="*/ 1796 w 3944"/>
              <a:gd name="T65" fmla="*/ 3932 h 3943"/>
              <a:gd name="T66" fmla="*/ 1695 w 3944"/>
              <a:gd name="T67" fmla="*/ 3829 h 3943"/>
              <a:gd name="T68" fmla="*/ 1370 w 3944"/>
              <a:gd name="T69" fmla="*/ 3321 h 3943"/>
              <a:gd name="T70" fmla="*/ 775 w 3944"/>
              <a:gd name="T71" fmla="*/ 3421 h 3943"/>
              <a:gd name="T72" fmla="*/ 629 w 3944"/>
              <a:gd name="T73" fmla="*/ 3413 h 3943"/>
              <a:gd name="T74" fmla="*/ 395 w 3944"/>
              <a:gd name="T75" fmla="*/ 3148 h 3943"/>
              <a:gd name="T76" fmla="*/ 404 w 3944"/>
              <a:gd name="T77" fmla="*/ 3003 h 3943"/>
              <a:gd name="T78" fmla="*/ 565 w 3944"/>
              <a:gd name="T79" fmla="*/ 2414 h 3943"/>
              <a:gd name="T80" fmla="*/ 62 w 3944"/>
              <a:gd name="T81" fmla="*/ 2222 h 3943"/>
              <a:gd name="T82" fmla="*/ 0 w 3944"/>
              <a:gd name="T83" fmla="*/ 2089 h 3943"/>
              <a:gd name="T84" fmla="*/ 42 w 3944"/>
              <a:gd name="T85" fmla="*/ 1743 h 3943"/>
              <a:gd name="T86" fmla="*/ 540 w 3944"/>
              <a:gd name="T87" fmla="*/ 1619 h 3943"/>
              <a:gd name="T88" fmla="*/ 711 w 3944"/>
              <a:gd name="T89" fmla="*/ 1207 h 3943"/>
              <a:gd name="T90" fmla="*/ 451 w 3944"/>
              <a:gd name="T91" fmla="*/ 775 h 3943"/>
              <a:gd name="T92" fmla="*/ 667 w 3944"/>
              <a:gd name="T93" fmla="*/ 501 h 3943"/>
              <a:gd name="T94" fmla="*/ 804 w 3944"/>
              <a:gd name="T95" fmla="*/ 451 h 3943"/>
              <a:gd name="T96" fmla="*/ 1284 w 3944"/>
              <a:gd name="T97" fmla="*/ 666 h 3943"/>
              <a:gd name="T98" fmla="*/ 1688 w 3944"/>
              <a:gd name="T99" fmla="*/ 144 h 3943"/>
              <a:gd name="T100" fmla="*/ 1770 w 3944"/>
              <a:gd name="T101" fmla="*/ 24 h 3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44" h="3943">
                <a:moveTo>
                  <a:pt x="1978" y="1232"/>
                </a:moveTo>
                <a:lnTo>
                  <a:pt x="1903" y="1237"/>
                </a:lnTo>
                <a:lnTo>
                  <a:pt x="1829" y="1247"/>
                </a:lnTo>
                <a:lnTo>
                  <a:pt x="1758" y="1265"/>
                </a:lnTo>
                <a:lnTo>
                  <a:pt x="1690" y="1291"/>
                </a:lnTo>
                <a:lnTo>
                  <a:pt x="1625" y="1322"/>
                </a:lnTo>
                <a:lnTo>
                  <a:pt x="1564" y="1359"/>
                </a:lnTo>
                <a:lnTo>
                  <a:pt x="1508" y="1402"/>
                </a:lnTo>
                <a:lnTo>
                  <a:pt x="1455" y="1449"/>
                </a:lnTo>
                <a:lnTo>
                  <a:pt x="1407" y="1501"/>
                </a:lnTo>
                <a:lnTo>
                  <a:pt x="1366" y="1559"/>
                </a:lnTo>
                <a:lnTo>
                  <a:pt x="1328" y="1620"/>
                </a:lnTo>
                <a:lnTo>
                  <a:pt x="1297" y="1684"/>
                </a:lnTo>
                <a:lnTo>
                  <a:pt x="1272" y="1751"/>
                </a:lnTo>
                <a:lnTo>
                  <a:pt x="1254" y="1823"/>
                </a:lnTo>
                <a:lnTo>
                  <a:pt x="1242" y="1896"/>
                </a:lnTo>
                <a:lnTo>
                  <a:pt x="1239" y="1972"/>
                </a:lnTo>
                <a:lnTo>
                  <a:pt x="1242" y="2047"/>
                </a:lnTo>
                <a:lnTo>
                  <a:pt x="1254" y="2121"/>
                </a:lnTo>
                <a:lnTo>
                  <a:pt x="1272" y="2192"/>
                </a:lnTo>
                <a:lnTo>
                  <a:pt x="1297" y="2260"/>
                </a:lnTo>
                <a:lnTo>
                  <a:pt x="1328" y="2325"/>
                </a:lnTo>
                <a:lnTo>
                  <a:pt x="1366" y="2385"/>
                </a:lnTo>
                <a:lnTo>
                  <a:pt x="1407" y="2442"/>
                </a:lnTo>
                <a:lnTo>
                  <a:pt x="1455" y="2495"/>
                </a:lnTo>
                <a:lnTo>
                  <a:pt x="1508" y="2543"/>
                </a:lnTo>
                <a:lnTo>
                  <a:pt x="1564" y="2584"/>
                </a:lnTo>
                <a:lnTo>
                  <a:pt x="1625" y="2622"/>
                </a:lnTo>
                <a:lnTo>
                  <a:pt x="1690" y="2653"/>
                </a:lnTo>
                <a:lnTo>
                  <a:pt x="1758" y="2678"/>
                </a:lnTo>
                <a:lnTo>
                  <a:pt x="1829" y="2696"/>
                </a:lnTo>
                <a:lnTo>
                  <a:pt x="1903" y="2708"/>
                </a:lnTo>
                <a:lnTo>
                  <a:pt x="1978" y="2711"/>
                </a:lnTo>
                <a:lnTo>
                  <a:pt x="2054" y="2708"/>
                </a:lnTo>
                <a:lnTo>
                  <a:pt x="2127" y="2696"/>
                </a:lnTo>
                <a:lnTo>
                  <a:pt x="2197" y="2678"/>
                </a:lnTo>
                <a:lnTo>
                  <a:pt x="2266" y="2653"/>
                </a:lnTo>
                <a:lnTo>
                  <a:pt x="2330" y="2622"/>
                </a:lnTo>
                <a:lnTo>
                  <a:pt x="2391" y="2584"/>
                </a:lnTo>
                <a:lnTo>
                  <a:pt x="2449" y="2543"/>
                </a:lnTo>
                <a:lnTo>
                  <a:pt x="2500" y="2495"/>
                </a:lnTo>
                <a:lnTo>
                  <a:pt x="2548" y="2442"/>
                </a:lnTo>
                <a:lnTo>
                  <a:pt x="2591" y="2385"/>
                </a:lnTo>
                <a:lnTo>
                  <a:pt x="2628" y="2325"/>
                </a:lnTo>
                <a:lnTo>
                  <a:pt x="2659" y="2260"/>
                </a:lnTo>
                <a:lnTo>
                  <a:pt x="2685" y="2192"/>
                </a:lnTo>
                <a:lnTo>
                  <a:pt x="2703" y="2121"/>
                </a:lnTo>
                <a:lnTo>
                  <a:pt x="2713" y="2047"/>
                </a:lnTo>
                <a:lnTo>
                  <a:pt x="2717" y="1972"/>
                </a:lnTo>
                <a:lnTo>
                  <a:pt x="2713" y="1896"/>
                </a:lnTo>
                <a:lnTo>
                  <a:pt x="2703" y="1823"/>
                </a:lnTo>
                <a:lnTo>
                  <a:pt x="2685" y="1751"/>
                </a:lnTo>
                <a:lnTo>
                  <a:pt x="2659" y="1684"/>
                </a:lnTo>
                <a:lnTo>
                  <a:pt x="2628" y="1620"/>
                </a:lnTo>
                <a:lnTo>
                  <a:pt x="2591" y="1559"/>
                </a:lnTo>
                <a:lnTo>
                  <a:pt x="2548" y="1501"/>
                </a:lnTo>
                <a:lnTo>
                  <a:pt x="2500" y="1449"/>
                </a:lnTo>
                <a:lnTo>
                  <a:pt x="2449" y="1402"/>
                </a:lnTo>
                <a:lnTo>
                  <a:pt x="2391" y="1359"/>
                </a:lnTo>
                <a:lnTo>
                  <a:pt x="2330" y="1322"/>
                </a:lnTo>
                <a:lnTo>
                  <a:pt x="2266" y="1291"/>
                </a:lnTo>
                <a:lnTo>
                  <a:pt x="2197" y="1265"/>
                </a:lnTo>
                <a:lnTo>
                  <a:pt x="2127" y="1247"/>
                </a:lnTo>
                <a:lnTo>
                  <a:pt x="2054" y="1237"/>
                </a:lnTo>
                <a:lnTo>
                  <a:pt x="1978" y="1232"/>
                </a:lnTo>
                <a:close/>
                <a:moveTo>
                  <a:pt x="1856" y="0"/>
                </a:moveTo>
                <a:lnTo>
                  <a:pt x="2091" y="0"/>
                </a:lnTo>
                <a:lnTo>
                  <a:pt x="2122" y="3"/>
                </a:lnTo>
                <a:lnTo>
                  <a:pt x="2151" y="11"/>
                </a:lnTo>
                <a:lnTo>
                  <a:pt x="2178" y="24"/>
                </a:lnTo>
                <a:lnTo>
                  <a:pt x="2202" y="41"/>
                </a:lnTo>
                <a:lnTo>
                  <a:pt x="2224" y="62"/>
                </a:lnTo>
                <a:lnTo>
                  <a:pt x="2241" y="86"/>
                </a:lnTo>
                <a:lnTo>
                  <a:pt x="2254" y="114"/>
                </a:lnTo>
                <a:lnTo>
                  <a:pt x="2261" y="144"/>
                </a:lnTo>
                <a:lnTo>
                  <a:pt x="2327" y="536"/>
                </a:lnTo>
                <a:lnTo>
                  <a:pt x="2415" y="562"/>
                </a:lnTo>
                <a:lnTo>
                  <a:pt x="2501" y="592"/>
                </a:lnTo>
                <a:lnTo>
                  <a:pt x="2585" y="626"/>
                </a:lnTo>
                <a:lnTo>
                  <a:pt x="2667" y="666"/>
                </a:lnTo>
                <a:lnTo>
                  <a:pt x="2744" y="710"/>
                </a:lnTo>
                <a:lnTo>
                  <a:pt x="2820" y="759"/>
                </a:lnTo>
                <a:lnTo>
                  <a:pt x="3154" y="550"/>
                </a:lnTo>
                <a:lnTo>
                  <a:pt x="3181" y="535"/>
                </a:lnTo>
                <a:lnTo>
                  <a:pt x="3210" y="527"/>
                </a:lnTo>
                <a:lnTo>
                  <a:pt x="3240" y="523"/>
                </a:lnTo>
                <a:lnTo>
                  <a:pt x="3270" y="524"/>
                </a:lnTo>
                <a:lnTo>
                  <a:pt x="3299" y="532"/>
                </a:lnTo>
                <a:lnTo>
                  <a:pt x="3326" y="544"/>
                </a:lnTo>
                <a:lnTo>
                  <a:pt x="3351" y="559"/>
                </a:lnTo>
                <a:lnTo>
                  <a:pt x="3374" y="581"/>
                </a:lnTo>
                <a:lnTo>
                  <a:pt x="3530" y="755"/>
                </a:lnTo>
                <a:lnTo>
                  <a:pt x="3549" y="781"/>
                </a:lnTo>
                <a:lnTo>
                  <a:pt x="3562" y="808"/>
                </a:lnTo>
                <a:lnTo>
                  <a:pt x="3570" y="837"/>
                </a:lnTo>
                <a:lnTo>
                  <a:pt x="3574" y="867"/>
                </a:lnTo>
                <a:lnTo>
                  <a:pt x="3572" y="897"/>
                </a:lnTo>
                <a:lnTo>
                  <a:pt x="3564" y="925"/>
                </a:lnTo>
                <a:lnTo>
                  <a:pt x="3552" y="953"/>
                </a:lnTo>
                <a:lnTo>
                  <a:pt x="3536" y="979"/>
                </a:lnTo>
                <a:lnTo>
                  <a:pt x="3285" y="1289"/>
                </a:lnTo>
                <a:lnTo>
                  <a:pt x="3323" y="1368"/>
                </a:lnTo>
                <a:lnTo>
                  <a:pt x="3356" y="1450"/>
                </a:lnTo>
                <a:lnTo>
                  <a:pt x="3385" y="1534"/>
                </a:lnTo>
                <a:lnTo>
                  <a:pt x="3409" y="1620"/>
                </a:lnTo>
                <a:lnTo>
                  <a:pt x="3799" y="1684"/>
                </a:lnTo>
                <a:lnTo>
                  <a:pt x="3829" y="1693"/>
                </a:lnTo>
                <a:lnTo>
                  <a:pt x="3858" y="1705"/>
                </a:lnTo>
                <a:lnTo>
                  <a:pt x="3882" y="1723"/>
                </a:lnTo>
                <a:lnTo>
                  <a:pt x="3903" y="1743"/>
                </a:lnTo>
                <a:lnTo>
                  <a:pt x="3920" y="1767"/>
                </a:lnTo>
                <a:lnTo>
                  <a:pt x="3933" y="1794"/>
                </a:lnTo>
                <a:lnTo>
                  <a:pt x="3941" y="1824"/>
                </a:lnTo>
                <a:lnTo>
                  <a:pt x="3944" y="1854"/>
                </a:lnTo>
                <a:lnTo>
                  <a:pt x="3944" y="2089"/>
                </a:lnTo>
                <a:lnTo>
                  <a:pt x="3941" y="2120"/>
                </a:lnTo>
                <a:lnTo>
                  <a:pt x="3933" y="2149"/>
                </a:lnTo>
                <a:lnTo>
                  <a:pt x="3920" y="2176"/>
                </a:lnTo>
                <a:lnTo>
                  <a:pt x="3903" y="2200"/>
                </a:lnTo>
                <a:lnTo>
                  <a:pt x="3882" y="2222"/>
                </a:lnTo>
                <a:lnTo>
                  <a:pt x="3858" y="2239"/>
                </a:lnTo>
                <a:lnTo>
                  <a:pt x="3830" y="2252"/>
                </a:lnTo>
                <a:lnTo>
                  <a:pt x="3799" y="2259"/>
                </a:lnTo>
                <a:lnTo>
                  <a:pt x="3409" y="2325"/>
                </a:lnTo>
                <a:lnTo>
                  <a:pt x="3385" y="2412"/>
                </a:lnTo>
                <a:lnTo>
                  <a:pt x="3355" y="2497"/>
                </a:lnTo>
                <a:lnTo>
                  <a:pt x="3320" y="2580"/>
                </a:lnTo>
                <a:lnTo>
                  <a:pt x="3282" y="2660"/>
                </a:lnTo>
                <a:lnTo>
                  <a:pt x="3238" y="2736"/>
                </a:lnTo>
                <a:lnTo>
                  <a:pt x="3473" y="3067"/>
                </a:lnTo>
                <a:lnTo>
                  <a:pt x="3489" y="3094"/>
                </a:lnTo>
                <a:lnTo>
                  <a:pt x="3500" y="3123"/>
                </a:lnTo>
                <a:lnTo>
                  <a:pt x="3505" y="3152"/>
                </a:lnTo>
                <a:lnTo>
                  <a:pt x="3505" y="3182"/>
                </a:lnTo>
                <a:lnTo>
                  <a:pt x="3500" y="3212"/>
                </a:lnTo>
                <a:lnTo>
                  <a:pt x="3490" y="3239"/>
                </a:lnTo>
                <a:lnTo>
                  <a:pt x="3475" y="3266"/>
                </a:lnTo>
                <a:lnTo>
                  <a:pt x="3455" y="3289"/>
                </a:lnTo>
                <a:lnTo>
                  <a:pt x="3289" y="3455"/>
                </a:lnTo>
                <a:lnTo>
                  <a:pt x="3265" y="3475"/>
                </a:lnTo>
                <a:lnTo>
                  <a:pt x="3239" y="3491"/>
                </a:lnTo>
                <a:lnTo>
                  <a:pt x="3211" y="3500"/>
                </a:lnTo>
                <a:lnTo>
                  <a:pt x="3181" y="3505"/>
                </a:lnTo>
                <a:lnTo>
                  <a:pt x="3153" y="3505"/>
                </a:lnTo>
                <a:lnTo>
                  <a:pt x="3123" y="3500"/>
                </a:lnTo>
                <a:lnTo>
                  <a:pt x="3094" y="3489"/>
                </a:lnTo>
                <a:lnTo>
                  <a:pt x="3068" y="3474"/>
                </a:lnTo>
                <a:lnTo>
                  <a:pt x="2736" y="3237"/>
                </a:lnTo>
                <a:lnTo>
                  <a:pt x="2659" y="3280"/>
                </a:lnTo>
                <a:lnTo>
                  <a:pt x="2580" y="3319"/>
                </a:lnTo>
                <a:lnTo>
                  <a:pt x="2498" y="3353"/>
                </a:lnTo>
                <a:lnTo>
                  <a:pt x="2413" y="3383"/>
                </a:lnTo>
                <a:lnTo>
                  <a:pt x="2327" y="3407"/>
                </a:lnTo>
                <a:lnTo>
                  <a:pt x="2261" y="3799"/>
                </a:lnTo>
                <a:lnTo>
                  <a:pt x="2254" y="3829"/>
                </a:lnTo>
                <a:lnTo>
                  <a:pt x="2241" y="3857"/>
                </a:lnTo>
                <a:lnTo>
                  <a:pt x="2224" y="3882"/>
                </a:lnTo>
                <a:lnTo>
                  <a:pt x="2202" y="3902"/>
                </a:lnTo>
                <a:lnTo>
                  <a:pt x="2178" y="3920"/>
                </a:lnTo>
                <a:lnTo>
                  <a:pt x="2151" y="3932"/>
                </a:lnTo>
                <a:lnTo>
                  <a:pt x="2122" y="3941"/>
                </a:lnTo>
                <a:lnTo>
                  <a:pt x="2091" y="3943"/>
                </a:lnTo>
                <a:lnTo>
                  <a:pt x="1856" y="3943"/>
                </a:lnTo>
                <a:lnTo>
                  <a:pt x="1826" y="3941"/>
                </a:lnTo>
                <a:lnTo>
                  <a:pt x="1796" y="3932"/>
                </a:lnTo>
                <a:lnTo>
                  <a:pt x="1770" y="3920"/>
                </a:lnTo>
                <a:lnTo>
                  <a:pt x="1745" y="3902"/>
                </a:lnTo>
                <a:lnTo>
                  <a:pt x="1725" y="3882"/>
                </a:lnTo>
                <a:lnTo>
                  <a:pt x="1708" y="3857"/>
                </a:lnTo>
                <a:lnTo>
                  <a:pt x="1695" y="3829"/>
                </a:lnTo>
                <a:lnTo>
                  <a:pt x="1688" y="3799"/>
                </a:lnTo>
                <a:lnTo>
                  <a:pt x="1622" y="3407"/>
                </a:lnTo>
                <a:lnTo>
                  <a:pt x="1536" y="3383"/>
                </a:lnTo>
                <a:lnTo>
                  <a:pt x="1452" y="3354"/>
                </a:lnTo>
                <a:lnTo>
                  <a:pt x="1370" y="3321"/>
                </a:lnTo>
                <a:lnTo>
                  <a:pt x="1291" y="3283"/>
                </a:lnTo>
                <a:lnTo>
                  <a:pt x="1215" y="3240"/>
                </a:lnTo>
                <a:lnTo>
                  <a:pt x="1142" y="3194"/>
                </a:lnTo>
                <a:lnTo>
                  <a:pt x="803" y="3407"/>
                </a:lnTo>
                <a:lnTo>
                  <a:pt x="775" y="3421"/>
                </a:lnTo>
                <a:lnTo>
                  <a:pt x="746" y="3430"/>
                </a:lnTo>
                <a:lnTo>
                  <a:pt x="717" y="3433"/>
                </a:lnTo>
                <a:lnTo>
                  <a:pt x="687" y="3432"/>
                </a:lnTo>
                <a:lnTo>
                  <a:pt x="658" y="3425"/>
                </a:lnTo>
                <a:lnTo>
                  <a:pt x="629" y="3413"/>
                </a:lnTo>
                <a:lnTo>
                  <a:pt x="604" y="3396"/>
                </a:lnTo>
                <a:lnTo>
                  <a:pt x="582" y="3374"/>
                </a:lnTo>
                <a:lnTo>
                  <a:pt x="426" y="3200"/>
                </a:lnTo>
                <a:lnTo>
                  <a:pt x="408" y="3175"/>
                </a:lnTo>
                <a:lnTo>
                  <a:pt x="395" y="3148"/>
                </a:lnTo>
                <a:lnTo>
                  <a:pt x="386" y="3120"/>
                </a:lnTo>
                <a:lnTo>
                  <a:pt x="383" y="3090"/>
                </a:lnTo>
                <a:lnTo>
                  <a:pt x="385" y="3060"/>
                </a:lnTo>
                <a:lnTo>
                  <a:pt x="391" y="3031"/>
                </a:lnTo>
                <a:lnTo>
                  <a:pt x="404" y="3003"/>
                </a:lnTo>
                <a:lnTo>
                  <a:pt x="421" y="2977"/>
                </a:lnTo>
                <a:lnTo>
                  <a:pt x="670" y="2668"/>
                </a:lnTo>
                <a:lnTo>
                  <a:pt x="629" y="2587"/>
                </a:lnTo>
                <a:lnTo>
                  <a:pt x="595" y="2502"/>
                </a:lnTo>
                <a:lnTo>
                  <a:pt x="565" y="2414"/>
                </a:lnTo>
                <a:lnTo>
                  <a:pt x="540" y="2325"/>
                </a:lnTo>
                <a:lnTo>
                  <a:pt x="145" y="2259"/>
                </a:lnTo>
                <a:lnTo>
                  <a:pt x="115" y="2252"/>
                </a:lnTo>
                <a:lnTo>
                  <a:pt x="87" y="2239"/>
                </a:lnTo>
                <a:lnTo>
                  <a:pt x="62" y="2222"/>
                </a:lnTo>
                <a:lnTo>
                  <a:pt x="42" y="2200"/>
                </a:lnTo>
                <a:lnTo>
                  <a:pt x="24" y="2176"/>
                </a:lnTo>
                <a:lnTo>
                  <a:pt x="11" y="2149"/>
                </a:lnTo>
                <a:lnTo>
                  <a:pt x="3" y="2120"/>
                </a:lnTo>
                <a:lnTo>
                  <a:pt x="0" y="2089"/>
                </a:lnTo>
                <a:lnTo>
                  <a:pt x="0" y="1854"/>
                </a:lnTo>
                <a:lnTo>
                  <a:pt x="3" y="1824"/>
                </a:lnTo>
                <a:lnTo>
                  <a:pt x="11" y="1794"/>
                </a:lnTo>
                <a:lnTo>
                  <a:pt x="24" y="1767"/>
                </a:lnTo>
                <a:lnTo>
                  <a:pt x="42" y="1743"/>
                </a:lnTo>
                <a:lnTo>
                  <a:pt x="62" y="1723"/>
                </a:lnTo>
                <a:lnTo>
                  <a:pt x="87" y="1705"/>
                </a:lnTo>
                <a:lnTo>
                  <a:pt x="115" y="1693"/>
                </a:lnTo>
                <a:lnTo>
                  <a:pt x="145" y="1684"/>
                </a:lnTo>
                <a:lnTo>
                  <a:pt x="540" y="1619"/>
                </a:lnTo>
                <a:lnTo>
                  <a:pt x="564" y="1531"/>
                </a:lnTo>
                <a:lnTo>
                  <a:pt x="593" y="1446"/>
                </a:lnTo>
                <a:lnTo>
                  <a:pt x="627" y="1364"/>
                </a:lnTo>
                <a:lnTo>
                  <a:pt x="667" y="1285"/>
                </a:lnTo>
                <a:lnTo>
                  <a:pt x="711" y="1207"/>
                </a:lnTo>
                <a:lnTo>
                  <a:pt x="483" y="888"/>
                </a:lnTo>
                <a:lnTo>
                  <a:pt x="468" y="862"/>
                </a:lnTo>
                <a:lnTo>
                  <a:pt x="457" y="833"/>
                </a:lnTo>
                <a:lnTo>
                  <a:pt x="451" y="805"/>
                </a:lnTo>
                <a:lnTo>
                  <a:pt x="451" y="775"/>
                </a:lnTo>
                <a:lnTo>
                  <a:pt x="456" y="745"/>
                </a:lnTo>
                <a:lnTo>
                  <a:pt x="467" y="717"/>
                </a:lnTo>
                <a:lnTo>
                  <a:pt x="481" y="691"/>
                </a:lnTo>
                <a:lnTo>
                  <a:pt x="501" y="667"/>
                </a:lnTo>
                <a:lnTo>
                  <a:pt x="667" y="501"/>
                </a:lnTo>
                <a:lnTo>
                  <a:pt x="690" y="481"/>
                </a:lnTo>
                <a:lnTo>
                  <a:pt x="717" y="466"/>
                </a:lnTo>
                <a:lnTo>
                  <a:pt x="746" y="456"/>
                </a:lnTo>
                <a:lnTo>
                  <a:pt x="774" y="451"/>
                </a:lnTo>
                <a:lnTo>
                  <a:pt x="804" y="451"/>
                </a:lnTo>
                <a:lnTo>
                  <a:pt x="834" y="456"/>
                </a:lnTo>
                <a:lnTo>
                  <a:pt x="862" y="467"/>
                </a:lnTo>
                <a:lnTo>
                  <a:pt x="889" y="483"/>
                </a:lnTo>
                <a:lnTo>
                  <a:pt x="1206" y="710"/>
                </a:lnTo>
                <a:lnTo>
                  <a:pt x="1284" y="666"/>
                </a:lnTo>
                <a:lnTo>
                  <a:pt x="1364" y="626"/>
                </a:lnTo>
                <a:lnTo>
                  <a:pt x="1448" y="592"/>
                </a:lnTo>
                <a:lnTo>
                  <a:pt x="1533" y="562"/>
                </a:lnTo>
                <a:lnTo>
                  <a:pt x="1622" y="538"/>
                </a:lnTo>
                <a:lnTo>
                  <a:pt x="1688" y="144"/>
                </a:lnTo>
                <a:lnTo>
                  <a:pt x="1695" y="114"/>
                </a:lnTo>
                <a:lnTo>
                  <a:pt x="1708" y="86"/>
                </a:lnTo>
                <a:lnTo>
                  <a:pt x="1725" y="62"/>
                </a:lnTo>
                <a:lnTo>
                  <a:pt x="1745" y="41"/>
                </a:lnTo>
                <a:lnTo>
                  <a:pt x="1770" y="24"/>
                </a:lnTo>
                <a:lnTo>
                  <a:pt x="1796" y="11"/>
                </a:lnTo>
                <a:lnTo>
                  <a:pt x="1826" y="3"/>
                </a:lnTo>
                <a:lnTo>
                  <a:pt x="185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0942FE80-2FBC-46C8-9F0D-CDDB304A5ED4}"/>
              </a:ext>
            </a:extLst>
          </p:cNvPr>
          <p:cNvGrpSpPr/>
          <p:nvPr/>
        </p:nvGrpSpPr>
        <p:grpSpPr>
          <a:xfrm>
            <a:off x="5943804" y="2758156"/>
            <a:ext cx="545937" cy="449635"/>
            <a:chOff x="3040063" y="2486025"/>
            <a:chExt cx="3779838" cy="3113087"/>
          </a:xfrm>
          <a:solidFill>
            <a:schemeClr val="bg1"/>
          </a:solidFill>
        </p:grpSpPr>
        <p:sp>
          <p:nvSpPr>
            <p:cNvPr id="80" name="Freeform 21">
              <a:extLst>
                <a:ext uri="{FF2B5EF4-FFF2-40B4-BE49-F238E27FC236}">
                  <a16:creationId xmlns:a16="http://schemas.microsoft.com/office/drawing/2014/main" xmlns="" id="{E07AB6FC-32D0-4500-B193-0AEBE55D5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2717800"/>
              <a:ext cx="3297238" cy="2881312"/>
            </a:xfrm>
            <a:custGeom>
              <a:avLst/>
              <a:gdLst>
                <a:gd name="T0" fmla="*/ 3216 w 4154"/>
                <a:gd name="T1" fmla="*/ 342 h 3630"/>
                <a:gd name="T2" fmla="*/ 4125 w 4154"/>
                <a:gd name="T3" fmla="*/ 1383 h 3630"/>
                <a:gd name="T4" fmla="*/ 3731 w 4154"/>
                <a:gd name="T5" fmla="*/ 2351 h 3630"/>
                <a:gd name="T6" fmla="*/ 3594 w 4154"/>
                <a:gd name="T7" fmla="*/ 2626 h 3630"/>
                <a:gd name="T8" fmla="*/ 3378 w 4154"/>
                <a:gd name="T9" fmla="*/ 2826 h 3630"/>
                <a:gd name="T10" fmla="*/ 3101 w 4154"/>
                <a:gd name="T11" fmla="*/ 3004 h 3630"/>
                <a:gd name="T12" fmla="*/ 2923 w 4154"/>
                <a:gd name="T13" fmla="*/ 3278 h 3630"/>
                <a:gd name="T14" fmla="*/ 2722 w 4154"/>
                <a:gd name="T15" fmla="*/ 3492 h 3630"/>
                <a:gd name="T16" fmla="*/ 2445 w 4154"/>
                <a:gd name="T17" fmla="*/ 3630 h 3630"/>
                <a:gd name="T18" fmla="*/ 1704 w 4154"/>
                <a:gd name="T19" fmla="*/ 3372 h 3630"/>
                <a:gd name="T20" fmla="*/ 1469 w 4154"/>
                <a:gd name="T21" fmla="*/ 3401 h 3630"/>
                <a:gd name="T22" fmla="*/ 1336 w 4154"/>
                <a:gd name="T23" fmla="*/ 3185 h 3630"/>
                <a:gd name="T24" fmla="*/ 1297 w 4154"/>
                <a:gd name="T25" fmla="*/ 3109 h 3630"/>
                <a:gd name="T26" fmla="*/ 1065 w 4154"/>
                <a:gd name="T27" fmla="*/ 3011 h 3630"/>
                <a:gd name="T28" fmla="*/ 1052 w 4154"/>
                <a:gd name="T29" fmla="*/ 2774 h 3630"/>
                <a:gd name="T30" fmla="*/ 875 w 4154"/>
                <a:gd name="T31" fmla="*/ 2790 h 3630"/>
                <a:gd name="T32" fmla="*/ 707 w 4154"/>
                <a:gd name="T33" fmla="*/ 2596 h 3630"/>
                <a:gd name="T34" fmla="*/ 700 w 4154"/>
                <a:gd name="T35" fmla="*/ 2473 h 3630"/>
                <a:gd name="T36" fmla="*/ 462 w 4154"/>
                <a:gd name="T37" fmla="*/ 2416 h 3630"/>
                <a:gd name="T38" fmla="*/ 405 w 4154"/>
                <a:gd name="T39" fmla="*/ 2180 h 3630"/>
                <a:gd name="T40" fmla="*/ 0 w 4154"/>
                <a:gd name="T41" fmla="*/ 1292 h 3630"/>
                <a:gd name="T42" fmla="*/ 124 w 4154"/>
                <a:gd name="T43" fmla="*/ 1196 h 3630"/>
                <a:gd name="T44" fmla="*/ 900 w 4154"/>
                <a:gd name="T45" fmla="*/ 1773 h 3630"/>
                <a:gd name="T46" fmla="*/ 1103 w 4154"/>
                <a:gd name="T47" fmla="*/ 1940 h 3630"/>
                <a:gd name="T48" fmla="*/ 1087 w 4154"/>
                <a:gd name="T49" fmla="*/ 2113 h 3630"/>
                <a:gd name="T50" fmla="*/ 1326 w 4154"/>
                <a:gd name="T51" fmla="*/ 2128 h 3630"/>
                <a:gd name="T52" fmla="*/ 1424 w 4154"/>
                <a:gd name="T53" fmla="*/ 2357 h 3630"/>
                <a:gd name="T54" fmla="*/ 1501 w 4154"/>
                <a:gd name="T55" fmla="*/ 2396 h 3630"/>
                <a:gd name="T56" fmla="*/ 1717 w 4154"/>
                <a:gd name="T57" fmla="*/ 2529 h 3630"/>
                <a:gd name="T58" fmla="*/ 1689 w 4154"/>
                <a:gd name="T59" fmla="*/ 2761 h 3630"/>
                <a:gd name="T60" fmla="*/ 1922 w 4154"/>
                <a:gd name="T61" fmla="*/ 2733 h 3630"/>
                <a:gd name="T62" fmla="*/ 2057 w 4154"/>
                <a:gd name="T63" fmla="*/ 2948 h 3630"/>
                <a:gd name="T64" fmla="*/ 2453 w 4154"/>
                <a:gd name="T65" fmla="*/ 3433 h 3630"/>
                <a:gd name="T66" fmla="*/ 2588 w 4154"/>
                <a:gd name="T67" fmla="*/ 3323 h 3630"/>
                <a:gd name="T68" fmla="*/ 2240 w 4154"/>
                <a:gd name="T69" fmla="*/ 2894 h 3630"/>
                <a:gd name="T70" fmla="*/ 2335 w 4154"/>
                <a:gd name="T71" fmla="*/ 2771 h 3630"/>
                <a:gd name="T72" fmla="*/ 2768 w 4154"/>
                <a:gd name="T73" fmla="*/ 3120 h 3630"/>
                <a:gd name="T74" fmla="*/ 2901 w 4154"/>
                <a:gd name="T75" fmla="*/ 3010 h 3630"/>
                <a:gd name="T76" fmla="*/ 2554 w 4154"/>
                <a:gd name="T77" fmla="*/ 2581 h 3630"/>
                <a:gd name="T78" fmla="*/ 2650 w 4154"/>
                <a:gd name="T79" fmla="*/ 2458 h 3630"/>
                <a:gd name="T80" fmla="*/ 3084 w 4154"/>
                <a:gd name="T81" fmla="*/ 2809 h 3630"/>
                <a:gd name="T82" fmla="*/ 3216 w 4154"/>
                <a:gd name="T83" fmla="*/ 2697 h 3630"/>
                <a:gd name="T84" fmla="*/ 2869 w 4154"/>
                <a:gd name="T85" fmla="*/ 2268 h 3630"/>
                <a:gd name="T86" fmla="*/ 2965 w 4154"/>
                <a:gd name="T87" fmla="*/ 2145 h 3630"/>
                <a:gd name="T88" fmla="*/ 3399 w 4154"/>
                <a:gd name="T89" fmla="*/ 2496 h 3630"/>
                <a:gd name="T90" fmla="*/ 3531 w 4154"/>
                <a:gd name="T91" fmla="*/ 2386 h 3630"/>
                <a:gd name="T92" fmla="*/ 3486 w 4154"/>
                <a:gd name="T93" fmla="*/ 2274 h 3630"/>
                <a:gd name="T94" fmla="*/ 3282 w 4154"/>
                <a:gd name="T95" fmla="*/ 2071 h 3630"/>
                <a:gd name="T96" fmla="*/ 2949 w 4154"/>
                <a:gd name="T97" fmla="*/ 1741 h 3630"/>
                <a:gd name="T98" fmla="*/ 2592 w 4154"/>
                <a:gd name="T99" fmla="*/ 1386 h 3630"/>
                <a:gd name="T100" fmla="*/ 2310 w 4154"/>
                <a:gd name="T101" fmla="*/ 1108 h 3630"/>
                <a:gd name="T102" fmla="*/ 2198 w 4154"/>
                <a:gd name="T103" fmla="*/ 1010 h 3630"/>
                <a:gd name="T104" fmla="*/ 2042 w 4154"/>
                <a:gd name="T105" fmla="*/ 1078 h 3630"/>
                <a:gd name="T106" fmla="*/ 1753 w 4154"/>
                <a:gd name="T107" fmla="*/ 1528 h 3630"/>
                <a:gd name="T108" fmla="*/ 1396 w 4154"/>
                <a:gd name="T109" fmla="*/ 1640 h 3630"/>
                <a:gd name="T110" fmla="*/ 1138 w 4154"/>
                <a:gd name="T111" fmla="*/ 1435 h 3630"/>
                <a:gd name="T112" fmla="*/ 1521 w 4154"/>
                <a:gd name="T113" fmla="*/ 291 h 3630"/>
                <a:gd name="T114" fmla="*/ 1656 w 4154"/>
                <a:gd name="T115" fmla="*/ 135 h 3630"/>
                <a:gd name="T116" fmla="*/ 1914 w 4154"/>
                <a:gd name="T117" fmla="*/ 14 h 3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54" h="3630">
                  <a:moveTo>
                    <a:pt x="2076" y="0"/>
                  </a:moveTo>
                  <a:lnTo>
                    <a:pt x="2135" y="4"/>
                  </a:lnTo>
                  <a:lnTo>
                    <a:pt x="2200" y="16"/>
                  </a:lnTo>
                  <a:lnTo>
                    <a:pt x="2267" y="33"/>
                  </a:lnTo>
                  <a:lnTo>
                    <a:pt x="3175" y="317"/>
                  </a:lnTo>
                  <a:lnTo>
                    <a:pt x="3197" y="327"/>
                  </a:lnTo>
                  <a:lnTo>
                    <a:pt x="3216" y="342"/>
                  </a:lnTo>
                  <a:lnTo>
                    <a:pt x="4125" y="1244"/>
                  </a:lnTo>
                  <a:lnTo>
                    <a:pt x="4141" y="1266"/>
                  </a:lnTo>
                  <a:lnTo>
                    <a:pt x="4151" y="1289"/>
                  </a:lnTo>
                  <a:lnTo>
                    <a:pt x="4154" y="1314"/>
                  </a:lnTo>
                  <a:lnTo>
                    <a:pt x="4151" y="1338"/>
                  </a:lnTo>
                  <a:lnTo>
                    <a:pt x="4141" y="1363"/>
                  </a:lnTo>
                  <a:lnTo>
                    <a:pt x="4125" y="1383"/>
                  </a:lnTo>
                  <a:lnTo>
                    <a:pt x="3496" y="2008"/>
                  </a:lnTo>
                  <a:lnTo>
                    <a:pt x="3649" y="2160"/>
                  </a:lnTo>
                  <a:lnTo>
                    <a:pt x="3679" y="2193"/>
                  </a:lnTo>
                  <a:lnTo>
                    <a:pt x="3701" y="2229"/>
                  </a:lnTo>
                  <a:lnTo>
                    <a:pt x="3717" y="2268"/>
                  </a:lnTo>
                  <a:lnTo>
                    <a:pt x="3727" y="2309"/>
                  </a:lnTo>
                  <a:lnTo>
                    <a:pt x="3731" y="2351"/>
                  </a:lnTo>
                  <a:lnTo>
                    <a:pt x="3730" y="2394"/>
                  </a:lnTo>
                  <a:lnTo>
                    <a:pt x="3722" y="2436"/>
                  </a:lnTo>
                  <a:lnTo>
                    <a:pt x="3709" y="2478"/>
                  </a:lnTo>
                  <a:lnTo>
                    <a:pt x="3689" y="2519"/>
                  </a:lnTo>
                  <a:lnTo>
                    <a:pt x="3664" y="2558"/>
                  </a:lnTo>
                  <a:lnTo>
                    <a:pt x="3632" y="2594"/>
                  </a:lnTo>
                  <a:lnTo>
                    <a:pt x="3594" y="2626"/>
                  </a:lnTo>
                  <a:lnTo>
                    <a:pt x="3552" y="2654"/>
                  </a:lnTo>
                  <a:lnTo>
                    <a:pt x="3508" y="2673"/>
                  </a:lnTo>
                  <a:lnTo>
                    <a:pt x="3463" y="2686"/>
                  </a:lnTo>
                  <a:lnTo>
                    <a:pt x="3416" y="2691"/>
                  </a:lnTo>
                  <a:lnTo>
                    <a:pt x="3410" y="2738"/>
                  </a:lnTo>
                  <a:lnTo>
                    <a:pt x="3397" y="2783"/>
                  </a:lnTo>
                  <a:lnTo>
                    <a:pt x="3378" y="2826"/>
                  </a:lnTo>
                  <a:lnTo>
                    <a:pt x="3350" y="2868"/>
                  </a:lnTo>
                  <a:lnTo>
                    <a:pt x="3317" y="2906"/>
                  </a:lnTo>
                  <a:lnTo>
                    <a:pt x="3279" y="2939"/>
                  </a:lnTo>
                  <a:lnTo>
                    <a:pt x="3237" y="2965"/>
                  </a:lnTo>
                  <a:lnTo>
                    <a:pt x="3193" y="2985"/>
                  </a:lnTo>
                  <a:lnTo>
                    <a:pt x="3148" y="2998"/>
                  </a:lnTo>
                  <a:lnTo>
                    <a:pt x="3101" y="3004"/>
                  </a:lnTo>
                  <a:lnTo>
                    <a:pt x="3095" y="3051"/>
                  </a:lnTo>
                  <a:lnTo>
                    <a:pt x="3082" y="3095"/>
                  </a:lnTo>
                  <a:lnTo>
                    <a:pt x="3063" y="3139"/>
                  </a:lnTo>
                  <a:lnTo>
                    <a:pt x="3035" y="3181"/>
                  </a:lnTo>
                  <a:lnTo>
                    <a:pt x="3003" y="3219"/>
                  </a:lnTo>
                  <a:lnTo>
                    <a:pt x="2964" y="3252"/>
                  </a:lnTo>
                  <a:lnTo>
                    <a:pt x="2923" y="3278"/>
                  </a:lnTo>
                  <a:lnTo>
                    <a:pt x="2878" y="3298"/>
                  </a:lnTo>
                  <a:lnTo>
                    <a:pt x="2833" y="3310"/>
                  </a:lnTo>
                  <a:lnTo>
                    <a:pt x="2786" y="3317"/>
                  </a:lnTo>
                  <a:lnTo>
                    <a:pt x="2780" y="3362"/>
                  </a:lnTo>
                  <a:lnTo>
                    <a:pt x="2767" y="3408"/>
                  </a:lnTo>
                  <a:lnTo>
                    <a:pt x="2748" y="3452"/>
                  </a:lnTo>
                  <a:lnTo>
                    <a:pt x="2722" y="3492"/>
                  </a:lnTo>
                  <a:lnTo>
                    <a:pt x="2688" y="3531"/>
                  </a:lnTo>
                  <a:lnTo>
                    <a:pt x="2652" y="3562"/>
                  </a:lnTo>
                  <a:lnTo>
                    <a:pt x="2614" y="3588"/>
                  </a:lnTo>
                  <a:lnTo>
                    <a:pt x="2573" y="3607"/>
                  </a:lnTo>
                  <a:lnTo>
                    <a:pt x="2531" y="3620"/>
                  </a:lnTo>
                  <a:lnTo>
                    <a:pt x="2487" y="3629"/>
                  </a:lnTo>
                  <a:lnTo>
                    <a:pt x="2445" y="3630"/>
                  </a:lnTo>
                  <a:lnTo>
                    <a:pt x="2402" y="3626"/>
                  </a:lnTo>
                  <a:lnTo>
                    <a:pt x="2360" y="3615"/>
                  </a:lnTo>
                  <a:lnTo>
                    <a:pt x="2321" y="3600"/>
                  </a:lnTo>
                  <a:lnTo>
                    <a:pt x="2284" y="3578"/>
                  </a:lnTo>
                  <a:lnTo>
                    <a:pt x="2251" y="3549"/>
                  </a:lnTo>
                  <a:lnTo>
                    <a:pt x="1887" y="3188"/>
                  </a:lnTo>
                  <a:lnTo>
                    <a:pt x="1704" y="3372"/>
                  </a:lnTo>
                  <a:lnTo>
                    <a:pt x="1676" y="3394"/>
                  </a:lnTo>
                  <a:lnTo>
                    <a:pt x="1644" y="3411"/>
                  </a:lnTo>
                  <a:lnTo>
                    <a:pt x="1612" y="3421"/>
                  </a:lnTo>
                  <a:lnTo>
                    <a:pt x="1575" y="3424"/>
                  </a:lnTo>
                  <a:lnTo>
                    <a:pt x="1540" y="3423"/>
                  </a:lnTo>
                  <a:lnTo>
                    <a:pt x="1504" y="3414"/>
                  </a:lnTo>
                  <a:lnTo>
                    <a:pt x="1469" y="3401"/>
                  </a:lnTo>
                  <a:lnTo>
                    <a:pt x="1437" y="3381"/>
                  </a:lnTo>
                  <a:lnTo>
                    <a:pt x="1406" y="3355"/>
                  </a:lnTo>
                  <a:lnTo>
                    <a:pt x="1380" y="3324"/>
                  </a:lnTo>
                  <a:lnTo>
                    <a:pt x="1359" y="3291"/>
                  </a:lnTo>
                  <a:lnTo>
                    <a:pt x="1346" y="3256"/>
                  </a:lnTo>
                  <a:lnTo>
                    <a:pt x="1338" y="3221"/>
                  </a:lnTo>
                  <a:lnTo>
                    <a:pt x="1336" y="3185"/>
                  </a:lnTo>
                  <a:lnTo>
                    <a:pt x="1339" y="3151"/>
                  </a:lnTo>
                  <a:lnTo>
                    <a:pt x="1349" y="3117"/>
                  </a:lnTo>
                  <a:lnTo>
                    <a:pt x="1365" y="3087"/>
                  </a:lnTo>
                  <a:lnTo>
                    <a:pt x="1389" y="3059"/>
                  </a:lnTo>
                  <a:lnTo>
                    <a:pt x="1361" y="3082"/>
                  </a:lnTo>
                  <a:lnTo>
                    <a:pt x="1330" y="3098"/>
                  </a:lnTo>
                  <a:lnTo>
                    <a:pt x="1297" y="3109"/>
                  </a:lnTo>
                  <a:lnTo>
                    <a:pt x="1262" y="3113"/>
                  </a:lnTo>
                  <a:lnTo>
                    <a:pt x="1225" y="3110"/>
                  </a:lnTo>
                  <a:lnTo>
                    <a:pt x="1190" y="3101"/>
                  </a:lnTo>
                  <a:lnTo>
                    <a:pt x="1155" y="3088"/>
                  </a:lnTo>
                  <a:lnTo>
                    <a:pt x="1122" y="3068"/>
                  </a:lnTo>
                  <a:lnTo>
                    <a:pt x="1091" y="3042"/>
                  </a:lnTo>
                  <a:lnTo>
                    <a:pt x="1065" y="3011"/>
                  </a:lnTo>
                  <a:lnTo>
                    <a:pt x="1044" y="2978"/>
                  </a:lnTo>
                  <a:lnTo>
                    <a:pt x="1031" y="2945"/>
                  </a:lnTo>
                  <a:lnTo>
                    <a:pt x="1022" y="2909"/>
                  </a:lnTo>
                  <a:lnTo>
                    <a:pt x="1021" y="2874"/>
                  </a:lnTo>
                  <a:lnTo>
                    <a:pt x="1024" y="2839"/>
                  </a:lnTo>
                  <a:lnTo>
                    <a:pt x="1034" y="2806"/>
                  </a:lnTo>
                  <a:lnTo>
                    <a:pt x="1052" y="2774"/>
                  </a:lnTo>
                  <a:lnTo>
                    <a:pt x="1074" y="2746"/>
                  </a:lnTo>
                  <a:lnTo>
                    <a:pt x="1046" y="2770"/>
                  </a:lnTo>
                  <a:lnTo>
                    <a:pt x="1015" y="2785"/>
                  </a:lnTo>
                  <a:lnTo>
                    <a:pt x="982" y="2796"/>
                  </a:lnTo>
                  <a:lnTo>
                    <a:pt x="947" y="2800"/>
                  </a:lnTo>
                  <a:lnTo>
                    <a:pt x="910" y="2797"/>
                  </a:lnTo>
                  <a:lnTo>
                    <a:pt x="875" y="2790"/>
                  </a:lnTo>
                  <a:lnTo>
                    <a:pt x="840" y="2775"/>
                  </a:lnTo>
                  <a:lnTo>
                    <a:pt x="807" y="2755"/>
                  </a:lnTo>
                  <a:lnTo>
                    <a:pt x="776" y="2729"/>
                  </a:lnTo>
                  <a:lnTo>
                    <a:pt x="750" y="2699"/>
                  </a:lnTo>
                  <a:lnTo>
                    <a:pt x="731" y="2667"/>
                  </a:lnTo>
                  <a:lnTo>
                    <a:pt x="716" y="2632"/>
                  </a:lnTo>
                  <a:lnTo>
                    <a:pt x="707" y="2596"/>
                  </a:lnTo>
                  <a:lnTo>
                    <a:pt x="706" y="2561"/>
                  </a:lnTo>
                  <a:lnTo>
                    <a:pt x="710" y="2526"/>
                  </a:lnTo>
                  <a:lnTo>
                    <a:pt x="721" y="2493"/>
                  </a:lnTo>
                  <a:lnTo>
                    <a:pt x="737" y="2461"/>
                  </a:lnTo>
                  <a:lnTo>
                    <a:pt x="758" y="2434"/>
                  </a:lnTo>
                  <a:lnTo>
                    <a:pt x="731" y="2457"/>
                  </a:lnTo>
                  <a:lnTo>
                    <a:pt x="700" y="2473"/>
                  </a:lnTo>
                  <a:lnTo>
                    <a:pt x="667" y="2483"/>
                  </a:lnTo>
                  <a:lnTo>
                    <a:pt x="632" y="2487"/>
                  </a:lnTo>
                  <a:lnTo>
                    <a:pt x="597" y="2484"/>
                  </a:lnTo>
                  <a:lnTo>
                    <a:pt x="560" y="2477"/>
                  </a:lnTo>
                  <a:lnTo>
                    <a:pt x="525" y="2462"/>
                  </a:lnTo>
                  <a:lnTo>
                    <a:pt x="492" y="2442"/>
                  </a:lnTo>
                  <a:lnTo>
                    <a:pt x="462" y="2416"/>
                  </a:lnTo>
                  <a:lnTo>
                    <a:pt x="436" y="2387"/>
                  </a:lnTo>
                  <a:lnTo>
                    <a:pt x="416" y="2354"/>
                  </a:lnTo>
                  <a:lnTo>
                    <a:pt x="401" y="2319"/>
                  </a:lnTo>
                  <a:lnTo>
                    <a:pt x="394" y="2283"/>
                  </a:lnTo>
                  <a:lnTo>
                    <a:pt x="391" y="2248"/>
                  </a:lnTo>
                  <a:lnTo>
                    <a:pt x="395" y="2213"/>
                  </a:lnTo>
                  <a:lnTo>
                    <a:pt x="405" y="2180"/>
                  </a:lnTo>
                  <a:lnTo>
                    <a:pt x="422" y="2150"/>
                  </a:lnTo>
                  <a:lnTo>
                    <a:pt x="445" y="2122"/>
                  </a:lnTo>
                  <a:lnTo>
                    <a:pt x="618" y="1948"/>
                  </a:lnTo>
                  <a:lnTo>
                    <a:pt x="29" y="1362"/>
                  </a:lnTo>
                  <a:lnTo>
                    <a:pt x="13" y="1341"/>
                  </a:lnTo>
                  <a:lnTo>
                    <a:pt x="3" y="1317"/>
                  </a:lnTo>
                  <a:lnTo>
                    <a:pt x="0" y="1292"/>
                  </a:lnTo>
                  <a:lnTo>
                    <a:pt x="3" y="1267"/>
                  </a:lnTo>
                  <a:lnTo>
                    <a:pt x="13" y="1244"/>
                  </a:lnTo>
                  <a:lnTo>
                    <a:pt x="29" y="1223"/>
                  </a:lnTo>
                  <a:lnTo>
                    <a:pt x="50" y="1207"/>
                  </a:lnTo>
                  <a:lnTo>
                    <a:pt x="73" y="1196"/>
                  </a:lnTo>
                  <a:lnTo>
                    <a:pt x="99" y="1194"/>
                  </a:lnTo>
                  <a:lnTo>
                    <a:pt x="124" y="1196"/>
                  </a:lnTo>
                  <a:lnTo>
                    <a:pt x="147" y="1207"/>
                  </a:lnTo>
                  <a:lnTo>
                    <a:pt x="169" y="1223"/>
                  </a:lnTo>
                  <a:lnTo>
                    <a:pt x="760" y="1811"/>
                  </a:lnTo>
                  <a:lnTo>
                    <a:pt x="792" y="1790"/>
                  </a:lnTo>
                  <a:lnTo>
                    <a:pt x="826" y="1777"/>
                  </a:lnTo>
                  <a:lnTo>
                    <a:pt x="862" y="1772"/>
                  </a:lnTo>
                  <a:lnTo>
                    <a:pt x="900" y="1773"/>
                  </a:lnTo>
                  <a:lnTo>
                    <a:pt x="938" y="1780"/>
                  </a:lnTo>
                  <a:lnTo>
                    <a:pt x="974" y="1793"/>
                  </a:lnTo>
                  <a:lnTo>
                    <a:pt x="1009" y="1814"/>
                  </a:lnTo>
                  <a:lnTo>
                    <a:pt x="1041" y="1841"/>
                  </a:lnTo>
                  <a:lnTo>
                    <a:pt x="1068" y="1871"/>
                  </a:lnTo>
                  <a:lnTo>
                    <a:pt x="1088" y="1905"/>
                  </a:lnTo>
                  <a:lnTo>
                    <a:pt x="1103" y="1940"/>
                  </a:lnTo>
                  <a:lnTo>
                    <a:pt x="1110" y="1974"/>
                  </a:lnTo>
                  <a:lnTo>
                    <a:pt x="1113" y="2011"/>
                  </a:lnTo>
                  <a:lnTo>
                    <a:pt x="1109" y="2045"/>
                  </a:lnTo>
                  <a:lnTo>
                    <a:pt x="1098" y="2079"/>
                  </a:lnTo>
                  <a:lnTo>
                    <a:pt x="1082" y="2109"/>
                  </a:lnTo>
                  <a:lnTo>
                    <a:pt x="1059" y="2137"/>
                  </a:lnTo>
                  <a:lnTo>
                    <a:pt x="1087" y="2113"/>
                  </a:lnTo>
                  <a:lnTo>
                    <a:pt x="1117" y="2097"/>
                  </a:lnTo>
                  <a:lnTo>
                    <a:pt x="1151" y="2087"/>
                  </a:lnTo>
                  <a:lnTo>
                    <a:pt x="1186" y="2083"/>
                  </a:lnTo>
                  <a:lnTo>
                    <a:pt x="1222" y="2086"/>
                  </a:lnTo>
                  <a:lnTo>
                    <a:pt x="1257" y="2093"/>
                  </a:lnTo>
                  <a:lnTo>
                    <a:pt x="1292" y="2108"/>
                  </a:lnTo>
                  <a:lnTo>
                    <a:pt x="1326" y="2128"/>
                  </a:lnTo>
                  <a:lnTo>
                    <a:pt x="1357" y="2154"/>
                  </a:lnTo>
                  <a:lnTo>
                    <a:pt x="1383" y="2184"/>
                  </a:lnTo>
                  <a:lnTo>
                    <a:pt x="1403" y="2216"/>
                  </a:lnTo>
                  <a:lnTo>
                    <a:pt x="1416" y="2251"/>
                  </a:lnTo>
                  <a:lnTo>
                    <a:pt x="1425" y="2287"/>
                  </a:lnTo>
                  <a:lnTo>
                    <a:pt x="1427" y="2322"/>
                  </a:lnTo>
                  <a:lnTo>
                    <a:pt x="1424" y="2357"/>
                  </a:lnTo>
                  <a:lnTo>
                    <a:pt x="1413" y="2390"/>
                  </a:lnTo>
                  <a:lnTo>
                    <a:pt x="1397" y="2422"/>
                  </a:lnTo>
                  <a:lnTo>
                    <a:pt x="1374" y="2449"/>
                  </a:lnTo>
                  <a:lnTo>
                    <a:pt x="1402" y="2426"/>
                  </a:lnTo>
                  <a:lnTo>
                    <a:pt x="1432" y="2410"/>
                  </a:lnTo>
                  <a:lnTo>
                    <a:pt x="1466" y="2400"/>
                  </a:lnTo>
                  <a:lnTo>
                    <a:pt x="1501" y="2396"/>
                  </a:lnTo>
                  <a:lnTo>
                    <a:pt x="1537" y="2399"/>
                  </a:lnTo>
                  <a:lnTo>
                    <a:pt x="1572" y="2406"/>
                  </a:lnTo>
                  <a:lnTo>
                    <a:pt x="1607" y="2420"/>
                  </a:lnTo>
                  <a:lnTo>
                    <a:pt x="1641" y="2441"/>
                  </a:lnTo>
                  <a:lnTo>
                    <a:pt x="1672" y="2465"/>
                  </a:lnTo>
                  <a:lnTo>
                    <a:pt x="1698" y="2496"/>
                  </a:lnTo>
                  <a:lnTo>
                    <a:pt x="1717" y="2529"/>
                  </a:lnTo>
                  <a:lnTo>
                    <a:pt x="1731" y="2564"/>
                  </a:lnTo>
                  <a:lnTo>
                    <a:pt x="1740" y="2599"/>
                  </a:lnTo>
                  <a:lnTo>
                    <a:pt x="1742" y="2635"/>
                  </a:lnTo>
                  <a:lnTo>
                    <a:pt x="1737" y="2670"/>
                  </a:lnTo>
                  <a:lnTo>
                    <a:pt x="1727" y="2703"/>
                  </a:lnTo>
                  <a:lnTo>
                    <a:pt x="1711" y="2733"/>
                  </a:lnTo>
                  <a:lnTo>
                    <a:pt x="1689" y="2761"/>
                  </a:lnTo>
                  <a:lnTo>
                    <a:pt x="1717" y="2739"/>
                  </a:lnTo>
                  <a:lnTo>
                    <a:pt x="1747" y="2723"/>
                  </a:lnTo>
                  <a:lnTo>
                    <a:pt x="1781" y="2713"/>
                  </a:lnTo>
                  <a:lnTo>
                    <a:pt x="1816" y="2709"/>
                  </a:lnTo>
                  <a:lnTo>
                    <a:pt x="1851" y="2710"/>
                  </a:lnTo>
                  <a:lnTo>
                    <a:pt x="1887" y="2719"/>
                  </a:lnTo>
                  <a:lnTo>
                    <a:pt x="1922" y="2733"/>
                  </a:lnTo>
                  <a:lnTo>
                    <a:pt x="1955" y="2752"/>
                  </a:lnTo>
                  <a:lnTo>
                    <a:pt x="1985" y="2778"/>
                  </a:lnTo>
                  <a:lnTo>
                    <a:pt x="2011" y="2809"/>
                  </a:lnTo>
                  <a:lnTo>
                    <a:pt x="2032" y="2842"/>
                  </a:lnTo>
                  <a:lnTo>
                    <a:pt x="2046" y="2877"/>
                  </a:lnTo>
                  <a:lnTo>
                    <a:pt x="2054" y="2912"/>
                  </a:lnTo>
                  <a:lnTo>
                    <a:pt x="2057" y="2948"/>
                  </a:lnTo>
                  <a:lnTo>
                    <a:pt x="2052" y="2982"/>
                  </a:lnTo>
                  <a:lnTo>
                    <a:pt x="2042" y="3016"/>
                  </a:lnTo>
                  <a:lnTo>
                    <a:pt x="2025" y="3046"/>
                  </a:lnTo>
                  <a:lnTo>
                    <a:pt x="2391" y="3410"/>
                  </a:lnTo>
                  <a:lnTo>
                    <a:pt x="2410" y="3423"/>
                  </a:lnTo>
                  <a:lnTo>
                    <a:pt x="2430" y="3432"/>
                  </a:lnTo>
                  <a:lnTo>
                    <a:pt x="2453" y="3433"/>
                  </a:lnTo>
                  <a:lnTo>
                    <a:pt x="2478" y="3430"/>
                  </a:lnTo>
                  <a:lnTo>
                    <a:pt x="2503" y="3423"/>
                  </a:lnTo>
                  <a:lnTo>
                    <a:pt x="2526" y="3410"/>
                  </a:lnTo>
                  <a:lnTo>
                    <a:pt x="2548" y="3392"/>
                  </a:lnTo>
                  <a:lnTo>
                    <a:pt x="2566" y="3371"/>
                  </a:lnTo>
                  <a:lnTo>
                    <a:pt x="2579" y="3348"/>
                  </a:lnTo>
                  <a:lnTo>
                    <a:pt x="2588" y="3323"/>
                  </a:lnTo>
                  <a:lnTo>
                    <a:pt x="2589" y="3298"/>
                  </a:lnTo>
                  <a:lnTo>
                    <a:pt x="2588" y="3275"/>
                  </a:lnTo>
                  <a:lnTo>
                    <a:pt x="2579" y="3253"/>
                  </a:lnTo>
                  <a:lnTo>
                    <a:pt x="2566" y="3236"/>
                  </a:lnTo>
                  <a:lnTo>
                    <a:pt x="2265" y="2938"/>
                  </a:lnTo>
                  <a:lnTo>
                    <a:pt x="2249" y="2917"/>
                  </a:lnTo>
                  <a:lnTo>
                    <a:pt x="2240" y="2894"/>
                  </a:lnTo>
                  <a:lnTo>
                    <a:pt x="2236" y="2868"/>
                  </a:lnTo>
                  <a:lnTo>
                    <a:pt x="2240" y="2843"/>
                  </a:lnTo>
                  <a:lnTo>
                    <a:pt x="2249" y="2820"/>
                  </a:lnTo>
                  <a:lnTo>
                    <a:pt x="2265" y="2799"/>
                  </a:lnTo>
                  <a:lnTo>
                    <a:pt x="2287" y="2783"/>
                  </a:lnTo>
                  <a:lnTo>
                    <a:pt x="2310" y="2774"/>
                  </a:lnTo>
                  <a:lnTo>
                    <a:pt x="2335" y="2771"/>
                  </a:lnTo>
                  <a:lnTo>
                    <a:pt x="2360" y="2774"/>
                  </a:lnTo>
                  <a:lnTo>
                    <a:pt x="2385" y="2783"/>
                  </a:lnTo>
                  <a:lnTo>
                    <a:pt x="2405" y="2799"/>
                  </a:lnTo>
                  <a:lnTo>
                    <a:pt x="2706" y="3097"/>
                  </a:lnTo>
                  <a:lnTo>
                    <a:pt x="2723" y="3110"/>
                  </a:lnTo>
                  <a:lnTo>
                    <a:pt x="2745" y="3119"/>
                  </a:lnTo>
                  <a:lnTo>
                    <a:pt x="2768" y="3120"/>
                  </a:lnTo>
                  <a:lnTo>
                    <a:pt x="2793" y="3119"/>
                  </a:lnTo>
                  <a:lnTo>
                    <a:pt x="2818" y="3110"/>
                  </a:lnTo>
                  <a:lnTo>
                    <a:pt x="2841" y="3097"/>
                  </a:lnTo>
                  <a:lnTo>
                    <a:pt x="2863" y="3080"/>
                  </a:lnTo>
                  <a:lnTo>
                    <a:pt x="2881" y="3058"/>
                  </a:lnTo>
                  <a:lnTo>
                    <a:pt x="2894" y="3035"/>
                  </a:lnTo>
                  <a:lnTo>
                    <a:pt x="2901" y="3010"/>
                  </a:lnTo>
                  <a:lnTo>
                    <a:pt x="2904" y="2985"/>
                  </a:lnTo>
                  <a:lnTo>
                    <a:pt x="2901" y="2962"/>
                  </a:lnTo>
                  <a:lnTo>
                    <a:pt x="2894" y="2942"/>
                  </a:lnTo>
                  <a:lnTo>
                    <a:pt x="2881" y="2923"/>
                  </a:lnTo>
                  <a:lnTo>
                    <a:pt x="2580" y="2626"/>
                  </a:lnTo>
                  <a:lnTo>
                    <a:pt x="2564" y="2604"/>
                  </a:lnTo>
                  <a:lnTo>
                    <a:pt x="2554" y="2581"/>
                  </a:lnTo>
                  <a:lnTo>
                    <a:pt x="2551" y="2555"/>
                  </a:lnTo>
                  <a:lnTo>
                    <a:pt x="2554" y="2531"/>
                  </a:lnTo>
                  <a:lnTo>
                    <a:pt x="2564" y="2507"/>
                  </a:lnTo>
                  <a:lnTo>
                    <a:pt x="2580" y="2487"/>
                  </a:lnTo>
                  <a:lnTo>
                    <a:pt x="2602" y="2471"/>
                  </a:lnTo>
                  <a:lnTo>
                    <a:pt x="2626" y="2461"/>
                  </a:lnTo>
                  <a:lnTo>
                    <a:pt x="2650" y="2458"/>
                  </a:lnTo>
                  <a:lnTo>
                    <a:pt x="2675" y="2461"/>
                  </a:lnTo>
                  <a:lnTo>
                    <a:pt x="2698" y="2471"/>
                  </a:lnTo>
                  <a:lnTo>
                    <a:pt x="2720" y="2487"/>
                  </a:lnTo>
                  <a:lnTo>
                    <a:pt x="3021" y="2784"/>
                  </a:lnTo>
                  <a:lnTo>
                    <a:pt x="3038" y="2797"/>
                  </a:lnTo>
                  <a:lnTo>
                    <a:pt x="3060" y="2806"/>
                  </a:lnTo>
                  <a:lnTo>
                    <a:pt x="3084" y="2809"/>
                  </a:lnTo>
                  <a:lnTo>
                    <a:pt x="3108" y="2806"/>
                  </a:lnTo>
                  <a:lnTo>
                    <a:pt x="3132" y="2797"/>
                  </a:lnTo>
                  <a:lnTo>
                    <a:pt x="3156" y="2785"/>
                  </a:lnTo>
                  <a:lnTo>
                    <a:pt x="3178" y="2767"/>
                  </a:lnTo>
                  <a:lnTo>
                    <a:pt x="3196" y="2745"/>
                  </a:lnTo>
                  <a:lnTo>
                    <a:pt x="3209" y="2722"/>
                  </a:lnTo>
                  <a:lnTo>
                    <a:pt x="3216" y="2697"/>
                  </a:lnTo>
                  <a:lnTo>
                    <a:pt x="3219" y="2674"/>
                  </a:lnTo>
                  <a:lnTo>
                    <a:pt x="3216" y="2651"/>
                  </a:lnTo>
                  <a:lnTo>
                    <a:pt x="3209" y="2629"/>
                  </a:lnTo>
                  <a:lnTo>
                    <a:pt x="3194" y="2610"/>
                  </a:lnTo>
                  <a:lnTo>
                    <a:pt x="2895" y="2313"/>
                  </a:lnTo>
                  <a:lnTo>
                    <a:pt x="2879" y="2292"/>
                  </a:lnTo>
                  <a:lnTo>
                    <a:pt x="2869" y="2268"/>
                  </a:lnTo>
                  <a:lnTo>
                    <a:pt x="2866" y="2244"/>
                  </a:lnTo>
                  <a:lnTo>
                    <a:pt x="2869" y="2219"/>
                  </a:lnTo>
                  <a:lnTo>
                    <a:pt x="2879" y="2194"/>
                  </a:lnTo>
                  <a:lnTo>
                    <a:pt x="2895" y="2174"/>
                  </a:lnTo>
                  <a:lnTo>
                    <a:pt x="2916" y="2158"/>
                  </a:lnTo>
                  <a:lnTo>
                    <a:pt x="2939" y="2148"/>
                  </a:lnTo>
                  <a:lnTo>
                    <a:pt x="2965" y="2145"/>
                  </a:lnTo>
                  <a:lnTo>
                    <a:pt x="2990" y="2148"/>
                  </a:lnTo>
                  <a:lnTo>
                    <a:pt x="3014" y="2158"/>
                  </a:lnTo>
                  <a:lnTo>
                    <a:pt x="3034" y="2174"/>
                  </a:lnTo>
                  <a:lnTo>
                    <a:pt x="3334" y="2471"/>
                  </a:lnTo>
                  <a:lnTo>
                    <a:pt x="3353" y="2486"/>
                  </a:lnTo>
                  <a:lnTo>
                    <a:pt x="3374" y="2493"/>
                  </a:lnTo>
                  <a:lnTo>
                    <a:pt x="3399" y="2496"/>
                  </a:lnTo>
                  <a:lnTo>
                    <a:pt x="3422" y="2493"/>
                  </a:lnTo>
                  <a:lnTo>
                    <a:pt x="3447" y="2486"/>
                  </a:lnTo>
                  <a:lnTo>
                    <a:pt x="3470" y="2473"/>
                  </a:lnTo>
                  <a:lnTo>
                    <a:pt x="3492" y="2455"/>
                  </a:lnTo>
                  <a:lnTo>
                    <a:pt x="3511" y="2434"/>
                  </a:lnTo>
                  <a:lnTo>
                    <a:pt x="3523" y="2409"/>
                  </a:lnTo>
                  <a:lnTo>
                    <a:pt x="3531" y="2386"/>
                  </a:lnTo>
                  <a:lnTo>
                    <a:pt x="3534" y="2361"/>
                  </a:lnTo>
                  <a:lnTo>
                    <a:pt x="3531" y="2338"/>
                  </a:lnTo>
                  <a:lnTo>
                    <a:pt x="3523" y="2316"/>
                  </a:lnTo>
                  <a:lnTo>
                    <a:pt x="3509" y="2299"/>
                  </a:lnTo>
                  <a:lnTo>
                    <a:pt x="3507" y="2296"/>
                  </a:lnTo>
                  <a:lnTo>
                    <a:pt x="3499" y="2287"/>
                  </a:lnTo>
                  <a:lnTo>
                    <a:pt x="3486" y="2274"/>
                  </a:lnTo>
                  <a:lnTo>
                    <a:pt x="3469" y="2257"/>
                  </a:lnTo>
                  <a:lnTo>
                    <a:pt x="3447" y="2235"/>
                  </a:lnTo>
                  <a:lnTo>
                    <a:pt x="3420" y="2209"/>
                  </a:lnTo>
                  <a:lnTo>
                    <a:pt x="3391" y="2180"/>
                  </a:lnTo>
                  <a:lnTo>
                    <a:pt x="3358" y="2147"/>
                  </a:lnTo>
                  <a:lnTo>
                    <a:pt x="3321" y="2110"/>
                  </a:lnTo>
                  <a:lnTo>
                    <a:pt x="3282" y="2071"/>
                  </a:lnTo>
                  <a:lnTo>
                    <a:pt x="3240" y="2029"/>
                  </a:lnTo>
                  <a:lnTo>
                    <a:pt x="3196" y="1986"/>
                  </a:lnTo>
                  <a:lnTo>
                    <a:pt x="3149" y="1940"/>
                  </a:lnTo>
                  <a:lnTo>
                    <a:pt x="3101" y="1892"/>
                  </a:lnTo>
                  <a:lnTo>
                    <a:pt x="3051" y="1843"/>
                  </a:lnTo>
                  <a:lnTo>
                    <a:pt x="3002" y="1792"/>
                  </a:lnTo>
                  <a:lnTo>
                    <a:pt x="2949" y="1741"/>
                  </a:lnTo>
                  <a:lnTo>
                    <a:pt x="2898" y="1689"/>
                  </a:lnTo>
                  <a:lnTo>
                    <a:pt x="2846" y="1638"/>
                  </a:lnTo>
                  <a:lnTo>
                    <a:pt x="2795" y="1586"/>
                  </a:lnTo>
                  <a:lnTo>
                    <a:pt x="2742" y="1535"/>
                  </a:lnTo>
                  <a:lnTo>
                    <a:pt x="2691" y="1485"/>
                  </a:lnTo>
                  <a:lnTo>
                    <a:pt x="2642" y="1434"/>
                  </a:lnTo>
                  <a:lnTo>
                    <a:pt x="2592" y="1386"/>
                  </a:lnTo>
                  <a:lnTo>
                    <a:pt x="2545" y="1340"/>
                  </a:lnTo>
                  <a:lnTo>
                    <a:pt x="2500" y="1295"/>
                  </a:lnTo>
                  <a:lnTo>
                    <a:pt x="2456" y="1252"/>
                  </a:lnTo>
                  <a:lnTo>
                    <a:pt x="2415" y="1211"/>
                  </a:lnTo>
                  <a:lnTo>
                    <a:pt x="2378" y="1173"/>
                  </a:lnTo>
                  <a:lnTo>
                    <a:pt x="2343" y="1140"/>
                  </a:lnTo>
                  <a:lnTo>
                    <a:pt x="2310" y="1108"/>
                  </a:lnTo>
                  <a:lnTo>
                    <a:pt x="2283" y="1081"/>
                  </a:lnTo>
                  <a:lnTo>
                    <a:pt x="2258" y="1057"/>
                  </a:lnTo>
                  <a:lnTo>
                    <a:pt x="2238" y="1037"/>
                  </a:lnTo>
                  <a:lnTo>
                    <a:pt x="2230" y="1031"/>
                  </a:lnTo>
                  <a:lnTo>
                    <a:pt x="2221" y="1023"/>
                  </a:lnTo>
                  <a:lnTo>
                    <a:pt x="2211" y="1017"/>
                  </a:lnTo>
                  <a:lnTo>
                    <a:pt x="2198" y="1010"/>
                  </a:lnTo>
                  <a:lnTo>
                    <a:pt x="2184" y="1007"/>
                  </a:lnTo>
                  <a:lnTo>
                    <a:pt x="2166" y="1005"/>
                  </a:lnTo>
                  <a:lnTo>
                    <a:pt x="2146" y="1008"/>
                  </a:lnTo>
                  <a:lnTo>
                    <a:pt x="2124" y="1017"/>
                  </a:lnTo>
                  <a:lnTo>
                    <a:pt x="2099" y="1030"/>
                  </a:lnTo>
                  <a:lnTo>
                    <a:pt x="2073" y="1050"/>
                  </a:lnTo>
                  <a:lnTo>
                    <a:pt x="2042" y="1078"/>
                  </a:lnTo>
                  <a:lnTo>
                    <a:pt x="2009" y="1114"/>
                  </a:lnTo>
                  <a:lnTo>
                    <a:pt x="1978" y="1154"/>
                  </a:lnTo>
                  <a:lnTo>
                    <a:pt x="1953" y="1196"/>
                  </a:lnTo>
                  <a:lnTo>
                    <a:pt x="1816" y="1447"/>
                  </a:lnTo>
                  <a:lnTo>
                    <a:pt x="1800" y="1473"/>
                  </a:lnTo>
                  <a:lnTo>
                    <a:pt x="1780" y="1501"/>
                  </a:lnTo>
                  <a:lnTo>
                    <a:pt x="1753" y="1528"/>
                  </a:lnTo>
                  <a:lnTo>
                    <a:pt x="1708" y="1567"/>
                  </a:lnTo>
                  <a:lnTo>
                    <a:pt x="1660" y="1599"/>
                  </a:lnTo>
                  <a:lnTo>
                    <a:pt x="1609" y="1624"/>
                  </a:lnTo>
                  <a:lnTo>
                    <a:pt x="1558" y="1640"/>
                  </a:lnTo>
                  <a:lnTo>
                    <a:pt x="1504" y="1648"/>
                  </a:lnTo>
                  <a:lnTo>
                    <a:pt x="1450" y="1648"/>
                  </a:lnTo>
                  <a:lnTo>
                    <a:pt x="1396" y="1640"/>
                  </a:lnTo>
                  <a:lnTo>
                    <a:pt x="1349" y="1625"/>
                  </a:lnTo>
                  <a:lnTo>
                    <a:pt x="1305" y="1605"/>
                  </a:lnTo>
                  <a:lnTo>
                    <a:pt x="1263" y="1580"/>
                  </a:lnTo>
                  <a:lnTo>
                    <a:pt x="1227" y="1551"/>
                  </a:lnTo>
                  <a:lnTo>
                    <a:pt x="1192" y="1517"/>
                  </a:lnTo>
                  <a:lnTo>
                    <a:pt x="1163" y="1477"/>
                  </a:lnTo>
                  <a:lnTo>
                    <a:pt x="1138" y="1435"/>
                  </a:lnTo>
                  <a:lnTo>
                    <a:pt x="1122" y="1401"/>
                  </a:lnTo>
                  <a:lnTo>
                    <a:pt x="1111" y="1364"/>
                  </a:lnTo>
                  <a:lnTo>
                    <a:pt x="1104" y="1330"/>
                  </a:lnTo>
                  <a:lnTo>
                    <a:pt x="1104" y="1298"/>
                  </a:lnTo>
                  <a:lnTo>
                    <a:pt x="1107" y="1266"/>
                  </a:lnTo>
                  <a:lnTo>
                    <a:pt x="1117" y="1238"/>
                  </a:lnTo>
                  <a:lnTo>
                    <a:pt x="1521" y="291"/>
                  </a:lnTo>
                  <a:lnTo>
                    <a:pt x="1536" y="265"/>
                  </a:lnTo>
                  <a:lnTo>
                    <a:pt x="1553" y="238"/>
                  </a:lnTo>
                  <a:lnTo>
                    <a:pt x="1575" y="210"/>
                  </a:lnTo>
                  <a:lnTo>
                    <a:pt x="1602" y="181"/>
                  </a:lnTo>
                  <a:lnTo>
                    <a:pt x="1616" y="168"/>
                  </a:lnTo>
                  <a:lnTo>
                    <a:pt x="1634" y="152"/>
                  </a:lnTo>
                  <a:lnTo>
                    <a:pt x="1656" y="135"/>
                  </a:lnTo>
                  <a:lnTo>
                    <a:pt x="1682" y="116"/>
                  </a:lnTo>
                  <a:lnTo>
                    <a:pt x="1711" y="96"/>
                  </a:lnTo>
                  <a:lnTo>
                    <a:pt x="1745" y="77"/>
                  </a:lnTo>
                  <a:lnTo>
                    <a:pt x="1781" y="58"/>
                  </a:lnTo>
                  <a:lnTo>
                    <a:pt x="1822" y="41"/>
                  </a:lnTo>
                  <a:lnTo>
                    <a:pt x="1866" y="26"/>
                  </a:lnTo>
                  <a:lnTo>
                    <a:pt x="1914" y="14"/>
                  </a:lnTo>
                  <a:lnTo>
                    <a:pt x="1963" y="4"/>
                  </a:lnTo>
                  <a:lnTo>
                    <a:pt x="2019" y="0"/>
                  </a:lnTo>
                  <a:lnTo>
                    <a:pt x="20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xmlns="" id="{5874A1E8-03C5-4174-BB0A-353F868732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9913" y="2486025"/>
              <a:ext cx="1169988" cy="1163637"/>
            </a:xfrm>
            <a:custGeom>
              <a:avLst/>
              <a:gdLst>
                <a:gd name="T0" fmla="*/ 960 w 1474"/>
                <a:gd name="T1" fmla="*/ 938 h 1464"/>
                <a:gd name="T2" fmla="*/ 895 w 1474"/>
                <a:gd name="T3" fmla="*/ 970 h 1464"/>
                <a:gd name="T4" fmla="*/ 850 w 1474"/>
                <a:gd name="T5" fmla="*/ 1025 h 1464"/>
                <a:gd name="T6" fmla="*/ 834 w 1474"/>
                <a:gd name="T7" fmla="*/ 1095 h 1464"/>
                <a:gd name="T8" fmla="*/ 850 w 1474"/>
                <a:gd name="T9" fmla="*/ 1167 h 1464"/>
                <a:gd name="T10" fmla="*/ 895 w 1474"/>
                <a:gd name="T11" fmla="*/ 1221 h 1464"/>
                <a:gd name="T12" fmla="*/ 960 w 1474"/>
                <a:gd name="T13" fmla="*/ 1253 h 1464"/>
                <a:gd name="T14" fmla="*/ 1034 w 1474"/>
                <a:gd name="T15" fmla="*/ 1253 h 1464"/>
                <a:gd name="T16" fmla="*/ 1098 w 1474"/>
                <a:gd name="T17" fmla="*/ 1221 h 1464"/>
                <a:gd name="T18" fmla="*/ 1143 w 1474"/>
                <a:gd name="T19" fmla="*/ 1166 h 1464"/>
                <a:gd name="T20" fmla="*/ 1159 w 1474"/>
                <a:gd name="T21" fmla="*/ 1095 h 1464"/>
                <a:gd name="T22" fmla="*/ 1143 w 1474"/>
                <a:gd name="T23" fmla="*/ 1025 h 1464"/>
                <a:gd name="T24" fmla="*/ 1098 w 1474"/>
                <a:gd name="T25" fmla="*/ 970 h 1464"/>
                <a:gd name="T26" fmla="*/ 1034 w 1474"/>
                <a:gd name="T27" fmla="*/ 938 h 1464"/>
                <a:gd name="T28" fmla="*/ 493 w 1474"/>
                <a:gd name="T29" fmla="*/ 0 h 1464"/>
                <a:gd name="T30" fmla="*/ 558 w 1474"/>
                <a:gd name="T31" fmla="*/ 17 h 1464"/>
                <a:gd name="T32" fmla="*/ 617 w 1474"/>
                <a:gd name="T33" fmla="*/ 56 h 1464"/>
                <a:gd name="T34" fmla="*/ 1439 w 1474"/>
                <a:gd name="T35" fmla="*/ 879 h 1464"/>
                <a:gd name="T36" fmla="*/ 1469 w 1474"/>
                <a:gd name="T37" fmla="*/ 941 h 1464"/>
                <a:gd name="T38" fmla="*/ 1474 w 1474"/>
                <a:gd name="T39" fmla="*/ 1008 h 1464"/>
                <a:gd name="T40" fmla="*/ 1457 w 1474"/>
                <a:gd name="T41" fmla="*/ 1073 h 1464"/>
                <a:gd name="T42" fmla="*/ 1418 w 1474"/>
                <a:gd name="T43" fmla="*/ 1130 h 1464"/>
                <a:gd name="T44" fmla="*/ 1110 w 1474"/>
                <a:gd name="T45" fmla="*/ 1431 h 1464"/>
                <a:gd name="T46" fmla="*/ 1047 w 1474"/>
                <a:gd name="T47" fmla="*/ 1459 h 1464"/>
                <a:gd name="T48" fmla="*/ 980 w 1474"/>
                <a:gd name="T49" fmla="*/ 1464 h 1464"/>
                <a:gd name="T50" fmla="*/ 914 w 1474"/>
                <a:gd name="T51" fmla="*/ 1447 h 1464"/>
                <a:gd name="T52" fmla="*/ 857 w 1474"/>
                <a:gd name="T53" fmla="*/ 1408 h 1464"/>
                <a:gd name="T54" fmla="*/ 33 w 1474"/>
                <a:gd name="T55" fmla="*/ 585 h 1464"/>
                <a:gd name="T56" fmla="*/ 6 w 1474"/>
                <a:gd name="T57" fmla="*/ 524 h 1464"/>
                <a:gd name="T58" fmla="*/ 0 w 1474"/>
                <a:gd name="T59" fmla="*/ 458 h 1464"/>
                <a:gd name="T60" fmla="*/ 16 w 1474"/>
                <a:gd name="T61" fmla="*/ 392 h 1464"/>
                <a:gd name="T62" fmla="*/ 57 w 1474"/>
                <a:gd name="T63" fmla="*/ 334 h 1464"/>
                <a:gd name="T64" fmla="*/ 364 w 1474"/>
                <a:gd name="T65" fmla="*/ 35 h 1464"/>
                <a:gd name="T66" fmla="*/ 426 w 1474"/>
                <a:gd name="T67" fmla="*/ 6 h 1464"/>
                <a:gd name="T68" fmla="*/ 493 w 1474"/>
                <a:gd name="T69" fmla="*/ 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464">
                  <a:moveTo>
                    <a:pt x="997" y="934"/>
                  </a:moveTo>
                  <a:lnTo>
                    <a:pt x="960" y="938"/>
                  </a:lnTo>
                  <a:lnTo>
                    <a:pt x="926" y="950"/>
                  </a:lnTo>
                  <a:lnTo>
                    <a:pt x="895" y="970"/>
                  </a:lnTo>
                  <a:lnTo>
                    <a:pt x="871" y="995"/>
                  </a:lnTo>
                  <a:lnTo>
                    <a:pt x="850" y="1025"/>
                  </a:lnTo>
                  <a:lnTo>
                    <a:pt x="838" y="1059"/>
                  </a:lnTo>
                  <a:lnTo>
                    <a:pt x="834" y="1095"/>
                  </a:lnTo>
                  <a:lnTo>
                    <a:pt x="838" y="1133"/>
                  </a:lnTo>
                  <a:lnTo>
                    <a:pt x="850" y="1167"/>
                  </a:lnTo>
                  <a:lnTo>
                    <a:pt x="871" y="1196"/>
                  </a:lnTo>
                  <a:lnTo>
                    <a:pt x="895" y="1221"/>
                  </a:lnTo>
                  <a:lnTo>
                    <a:pt x="926" y="1240"/>
                  </a:lnTo>
                  <a:lnTo>
                    <a:pt x="960" y="1253"/>
                  </a:lnTo>
                  <a:lnTo>
                    <a:pt x="997" y="1257"/>
                  </a:lnTo>
                  <a:lnTo>
                    <a:pt x="1034" y="1253"/>
                  </a:lnTo>
                  <a:lnTo>
                    <a:pt x="1069" y="1240"/>
                  </a:lnTo>
                  <a:lnTo>
                    <a:pt x="1098" y="1221"/>
                  </a:lnTo>
                  <a:lnTo>
                    <a:pt x="1123" y="1196"/>
                  </a:lnTo>
                  <a:lnTo>
                    <a:pt x="1143" y="1166"/>
                  </a:lnTo>
                  <a:lnTo>
                    <a:pt x="1155" y="1133"/>
                  </a:lnTo>
                  <a:lnTo>
                    <a:pt x="1159" y="1095"/>
                  </a:lnTo>
                  <a:lnTo>
                    <a:pt x="1155" y="1059"/>
                  </a:lnTo>
                  <a:lnTo>
                    <a:pt x="1143" y="1025"/>
                  </a:lnTo>
                  <a:lnTo>
                    <a:pt x="1123" y="995"/>
                  </a:lnTo>
                  <a:lnTo>
                    <a:pt x="1098" y="970"/>
                  </a:lnTo>
                  <a:lnTo>
                    <a:pt x="1069" y="950"/>
                  </a:lnTo>
                  <a:lnTo>
                    <a:pt x="1034" y="938"/>
                  </a:lnTo>
                  <a:lnTo>
                    <a:pt x="997" y="934"/>
                  </a:lnTo>
                  <a:close/>
                  <a:moveTo>
                    <a:pt x="493" y="0"/>
                  </a:moveTo>
                  <a:lnTo>
                    <a:pt x="526" y="6"/>
                  </a:lnTo>
                  <a:lnTo>
                    <a:pt x="558" y="17"/>
                  </a:lnTo>
                  <a:lnTo>
                    <a:pt x="589" y="35"/>
                  </a:lnTo>
                  <a:lnTo>
                    <a:pt x="617" y="56"/>
                  </a:lnTo>
                  <a:lnTo>
                    <a:pt x="1418" y="852"/>
                  </a:lnTo>
                  <a:lnTo>
                    <a:pt x="1439" y="879"/>
                  </a:lnTo>
                  <a:lnTo>
                    <a:pt x="1457" y="910"/>
                  </a:lnTo>
                  <a:lnTo>
                    <a:pt x="1469" y="941"/>
                  </a:lnTo>
                  <a:lnTo>
                    <a:pt x="1474" y="975"/>
                  </a:lnTo>
                  <a:lnTo>
                    <a:pt x="1474" y="1008"/>
                  </a:lnTo>
                  <a:lnTo>
                    <a:pt x="1469" y="1041"/>
                  </a:lnTo>
                  <a:lnTo>
                    <a:pt x="1457" y="1073"/>
                  </a:lnTo>
                  <a:lnTo>
                    <a:pt x="1439" y="1102"/>
                  </a:lnTo>
                  <a:lnTo>
                    <a:pt x="1418" y="1130"/>
                  </a:lnTo>
                  <a:lnTo>
                    <a:pt x="1137" y="1408"/>
                  </a:lnTo>
                  <a:lnTo>
                    <a:pt x="1110" y="1431"/>
                  </a:lnTo>
                  <a:lnTo>
                    <a:pt x="1079" y="1447"/>
                  </a:lnTo>
                  <a:lnTo>
                    <a:pt x="1047" y="1459"/>
                  </a:lnTo>
                  <a:lnTo>
                    <a:pt x="1013" y="1464"/>
                  </a:lnTo>
                  <a:lnTo>
                    <a:pt x="980" y="1464"/>
                  </a:lnTo>
                  <a:lnTo>
                    <a:pt x="948" y="1459"/>
                  </a:lnTo>
                  <a:lnTo>
                    <a:pt x="914" y="1447"/>
                  </a:lnTo>
                  <a:lnTo>
                    <a:pt x="885" y="1431"/>
                  </a:lnTo>
                  <a:lnTo>
                    <a:pt x="857" y="1408"/>
                  </a:lnTo>
                  <a:lnTo>
                    <a:pt x="57" y="613"/>
                  </a:lnTo>
                  <a:lnTo>
                    <a:pt x="33" y="585"/>
                  </a:lnTo>
                  <a:lnTo>
                    <a:pt x="16" y="556"/>
                  </a:lnTo>
                  <a:lnTo>
                    <a:pt x="6" y="524"/>
                  </a:lnTo>
                  <a:lnTo>
                    <a:pt x="0" y="491"/>
                  </a:lnTo>
                  <a:lnTo>
                    <a:pt x="0" y="458"/>
                  </a:lnTo>
                  <a:lnTo>
                    <a:pt x="6" y="424"/>
                  </a:lnTo>
                  <a:lnTo>
                    <a:pt x="16" y="392"/>
                  </a:lnTo>
                  <a:lnTo>
                    <a:pt x="33" y="362"/>
                  </a:lnTo>
                  <a:lnTo>
                    <a:pt x="57" y="334"/>
                  </a:lnTo>
                  <a:lnTo>
                    <a:pt x="337" y="56"/>
                  </a:lnTo>
                  <a:lnTo>
                    <a:pt x="364" y="35"/>
                  </a:lnTo>
                  <a:lnTo>
                    <a:pt x="394" y="17"/>
                  </a:lnTo>
                  <a:lnTo>
                    <a:pt x="426" y="6"/>
                  </a:lnTo>
                  <a:lnTo>
                    <a:pt x="459" y="0"/>
                  </a:lnTo>
                  <a:lnTo>
                    <a:pt x="4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B90D9AA8-2808-40F1-9CF9-1D901969DC97}"/>
              </a:ext>
            </a:extLst>
          </p:cNvPr>
          <p:cNvSpPr txBox="1"/>
          <p:nvPr/>
        </p:nvSpPr>
        <p:spPr>
          <a:xfrm>
            <a:off x="4009475" y="1633936"/>
            <a:ext cx="753704" cy="6994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4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en-IN" sz="4400" b="1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EDB280CD-D2F7-45E1-B04A-9ADB2C6439FF}"/>
              </a:ext>
            </a:extLst>
          </p:cNvPr>
          <p:cNvSpPr txBox="1"/>
          <p:nvPr/>
        </p:nvSpPr>
        <p:spPr>
          <a:xfrm>
            <a:off x="7243945" y="1598962"/>
            <a:ext cx="829074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400" b="1" dirty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en-IN" sz="4400" b="1" dirty="0">
              <a:solidFill>
                <a:schemeClr val="bg1">
                  <a:lumMod val="8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10B627F4-BBFC-4289-9295-2DFE9AB7354F}"/>
              </a:ext>
            </a:extLst>
          </p:cNvPr>
          <p:cNvSpPr txBox="1"/>
          <p:nvPr/>
        </p:nvSpPr>
        <p:spPr>
          <a:xfrm>
            <a:off x="3971790" y="5446262"/>
            <a:ext cx="829074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400" b="1" dirty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en-IN" sz="4400" b="1" dirty="0">
              <a:solidFill>
                <a:schemeClr val="bg1">
                  <a:lumMod val="8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E8E94ED8-4812-49A5-8BF9-D0747BBDF0DE}"/>
              </a:ext>
            </a:extLst>
          </p:cNvPr>
          <p:cNvSpPr txBox="1"/>
          <p:nvPr/>
        </p:nvSpPr>
        <p:spPr>
          <a:xfrm>
            <a:off x="7243945" y="5446262"/>
            <a:ext cx="829074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400" b="1" dirty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en-IN" sz="4400" b="1" dirty="0">
              <a:solidFill>
                <a:schemeClr val="bg1">
                  <a:lumMod val="8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xmlns="" id="{459B1361-91D2-4D74-A1E5-4B9C23118898}"/>
              </a:ext>
            </a:extLst>
          </p:cNvPr>
          <p:cNvCxnSpPr>
            <a:cxnSpLocks/>
          </p:cNvCxnSpPr>
          <p:nvPr/>
        </p:nvCxnSpPr>
        <p:spPr>
          <a:xfrm>
            <a:off x="4904905" y="1994394"/>
            <a:ext cx="873903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xmlns="" id="{45EDE9AB-EA22-48B4-BDBD-FEF7AE1D88C9}"/>
              </a:ext>
            </a:extLst>
          </p:cNvPr>
          <p:cNvCxnSpPr/>
          <p:nvPr/>
        </p:nvCxnSpPr>
        <p:spPr>
          <a:xfrm flipV="1">
            <a:off x="7658482" y="2505891"/>
            <a:ext cx="0" cy="85258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xmlns="" id="{5D5577AA-395A-442D-AFF2-E05DE9745408}"/>
              </a:ext>
            </a:extLst>
          </p:cNvPr>
          <p:cNvCxnSpPr>
            <a:cxnSpLocks/>
          </p:cNvCxnSpPr>
          <p:nvPr/>
        </p:nvCxnSpPr>
        <p:spPr>
          <a:xfrm>
            <a:off x="6311674" y="5820380"/>
            <a:ext cx="873903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xmlns="" id="{0C7356E2-3FB4-46A6-BBFD-B21F630050DE}"/>
              </a:ext>
            </a:extLst>
          </p:cNvPr>
          <p:cNvCxnSpPr/>
          <p:nvPr/>
        </p:nvCxnSpPr>
        <p:spPr>
          <a:xfrm flipV="1">
            <a:off x="4386679" y="4488157"/>
            <a:ext cx="0" cy="85258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DA36A88E-CB58-4F04-9596-145A52733458}"/>
              </a:ext>
            </a:extLst>
          </p:cNvPr>
          <p:cNvGrpSpPr/>
          <p:nvPr/>
        </p:nvGrpSpPr>
        <p:grpSpPr>
          <a:xfrm>
            <a:off x="567088" y="1684465"/>
            <a:ext cx="3442386" cy="985760"/>
            <a:chOff x="567088" y="1684465"/>
            <a:chExt cx="3442386" cy="98576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xmlns="" id="{7C3AA183-1245-40FE-8982-572601F87405}"/>
                </a:ext>
              </a:extLst>
            </p:cNvPr>
            <p:cNvGrpSpPr/>
            <p:nvPr/>
          </p:nvGrpSpPr>
          <p:grpSpPr>
            <a:xfrm>
              <a:off x="1044002" y="1684465"/>
              <a:ext cx="2965472" cy="972116"/>
              <a:chOff x="8556491" y="872349"/>
              <a:chExt cx="2965472" cy="972116"/>
            </a:xfrm>
          </p:grpSpPr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xmlns="" id="{41E9E911-65BC-47FE-8ECA-C529C06F6DD5}"/>
                  </a:ext>
                </a:extLst>
              </p:cNvPr>
              <p:cNvSpPr txBox="1"/>
              <p:nvPr/>
            </p:nvSpPr>
            <p:spPr>
              <a:xfrm>
                <a:off x="8556492" y="1259690"/>
                <a:ext cx="29654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S" sz="1600" dirty="0">
                    <a:solidFill>
                      <a:schemeClr val="bg1">
                        <a:lumMod val="50000"/>
                      </a:schemeClr>
                    </a:solidFill>
                  </a:rPr>
                  <a:t>You can replace this text. This is a sample.</a:t>
                </a:r>
                <a:endParaRPr lang="en-US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xmlns="" id="{F01F7069-DD22-497D-9BF3-66679756C2A2}"/>
                  </a:ext>
                </a:extLst>
              </p:cNvPr>
              <p:cNvSpPr txBox="1"/>
              <p:nvPr/>
            </p:nvSpPr>
            <p:spPr>
              <a:xfrm>
                <a:off x="8556491" y="872349"/>
                <a:ext cx="29654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Placeholder</a:t>
                </a:r>
                <a:endPara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xmlns="" id="{93128BD2-FB0E-442B-BCD6-558BAEBB9F53}"/>
                </a:ext>
              </a:extLst>
            </p:cNvPr>
            <p:cNvSpPr/>
            <p:nvPr/>
          </p:nvSpPr>
          <p:spPr>
            <a:xfrm>
              <a:off x="567088" y="1732378"/>
              <a:ext cx="152704" cy="93784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000"/>
            </a:p>
          </p:txBody>
        </p:sp>
      </p:grpSp>
    </p:spTree>
    <p:extLst>
      <p:ext uri="{BB962C8B-B14F-4D97-AF65-F5344CB8AC3E}">
        <p14:creationId xmlns:p14="http://schemas.microsoft.com/office/powerpoint/2010/main" val="594244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Model shp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Puzzle Diagram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2" name="Freeform 5">
            <a:extLst>
              <a:ext uri="{FF2B5EF4-FFF2-40B4-BE49-F238E27FC236}">
                <a16:creationId xmlns:a16="http://schemas.microsoft.com/office/drawing/2014/main" xmlns="" id="{7668AA87-9430-467D-AED4-6088D71C177E}"/>
              </a:ext>
            </a:extLst>
          </p:cNvPr>
          <p:cNvSpPr>
            <a:spLocks/>
          </p:cNvSpPr>
          <p:nvPr/>
        </p:nvSpPr>
        <p:spPr bwMode="auto">
          <a:xfrm>
            <a:off x="4110910" y="2955553"/>
            <a:ext cx="1925204" cy="1913659"/>
          </a:xfrm>
          <a:custGeom>
            <a:avLst/>
            <a:gdLst>
              <a:gd name="T0" fmla="*/ 350 w 561"/>
              <a:gd name="T1" fmla="*/ 429 h 558"/>
              <a:gd name="T2" fmla="*/ 339 w 561"/>
              <a:gd name="T3" fmla="*/ 312 h 558"/>
              <a:gd name="T4" fmla="*/ 437 w 561"/>
              <a:gd name="T5" fmla="*/ 351 h 558"/>
              <a:gd name="T6" fmla="*/ 526 w 561"/>
              <a:gd name="T7" fmla="*/ 326 h 558"/>
              <a:gd name="T8" fmla="*/ 557 w 561"/>
              <a:gd name="T9" fmla="*/ 280 h 558"/>
              <a:gd name="T10" fmla="*/ 495 w 561"/>
              <a:gd name="T11" fmla="*/ 237 h 558"/>
              <a:gd name="T12" fmla="*/ 488 w 561"/>
              <a:gd name="T13" fmla="*/ 155 h 558"/>
              <a:gd name="T14" fmla="*/ 496 w 561"/>
              <a:gd name="T15" fmla="*/ 37 h 558"/>
              <a:gd name="T16" fmla="*/ 397 w 561"/>
              <a:gd name="T17" fmla="*/ 95 h 558"/>
              <a:gd name="T18" fmla="*/ 296 w 561"/>
              <a:gd name="T19" fmla="*/ 32 h 558"/>
              <a:gd name="T20" fmla="*/ 276 w 561"/>
              <a:gd name="T21" fmla="*/ 0 h 558"/>
              <a:gd name="T22" fmla="*/ 246 w 561"/>
              <a:gd name="T23" fmla="*/ 46 h 558"/>
              <a:gd name="T24" fmla="*/ 157 w 561"/>
              <a:gd name="T25" fmla="*/ 71 h 558"/>
              <a:gd name="T26" fmla="*/ 59 w 561"/>
              <a:gd name="T27" fmla="*/ 32 h 558"/>
              <a:gd name="T28" fmla="*/ 70 w 561"/>
              <a:gd name="T29" fmla="*/ 149 h 558"/>
              <a:gd name="T30" fmla="*/ 60 w 561"/>
              <a:gd name="T31" fmla="*/ 237 h 558"/>
              <a:gd name="T32" fmla="*/ 0 w 561"/>
              <a:gd name="T33" fmla="*/ 278 h 558"/>
              <a:gd name="T34" fmla="*/ 19 w 561"/>
              <a:gd name="T35" fmla="*/ 309 h 558"/>
              <a:gd name="T36" fmla="*/ 120 w 561"/>
              <a:gd name="T37" fmla="*/ 372 h 558"/>
              <a:gd name="T38" fmla="*/ 219 w 561"/>
              <a:gd name="T39" fmla="*/ 314 h 558"/>
              <a:gd name="T40" fmla="*/ 211 w 561"/>
              <a:gd name="T41" fmla="*/ 432 h 558"/>
              <a:gd name="T42" fmla="*/ 218 w 561"/>
              <a:gd name="T43" fmla="*/ 514 h 558"/>
              <a:gd name="T44" fmla="*/ 281 w 561"/>
              <a:gd name="T45" fmla="*/ 558 h 558"/>
              <a:gd name="T46" fmla="*/ 340 w 561"/>
              <a:gd name="T47" fmla="*/ 517 h 558"/>
              <a:gd name="T48" fmla="*/ 350 w 561"/>
              <a:gd name="T49" fmla="*/ 429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61" h="558">
                <a:moveTo>
                  <a:pt x="350" y="429"/>
                </a:moveTo>
                <a:cubicBezTo>
                  <a:pt x="297" y="413"/>
                  <a:pt x="300" y="343"/>
                  <a:pt x="339" y="312"/>
                </a:cubicBezTo>
                <a:cubicBezTo>
                  <a:pt x="377" y="282"/>
                  <a:pt x="401" y="304"/>
                  <a:pt x="437" y="351"/>
                </a:cubicBezTo>
                <a:cubicBezTo>
                  <a:pt x="473" y="398"/>
                  <a:pt x="504" y="363"/>
                  <a:pt x="526" y="326"/>
                </a:cubicBezTo>
                <a:cubicBezTo>
                  <a:pt x="535" y="312"/>
                  <a:pt x="546" y="296"/>
                  <a:pt x="557" y="280"/>
                </a:cubicBezTo>
                <a:cubicBezTo>
                  <a:pt x="531" y="262"/>
                  <a:pt x="507" y="245"/>
                  <a:pt x="495" y="237"/>
                </a:cubicBezTo>
                <a:cubicBezTo>
                  <a:pt x="476" y="223"/>
                  <a:pt x="427" y="193"/>
                  <a:pt x="488" y="155"/>
                </a:cubicBezTo>
                <a:cubicBezTo>
                  <a:pt x="561" y="109"/>
                  <a:pt x="544" y="55"/>
                  <a:pt x="496" y="37"/>
                </a:cubicBezTo>
                <a:cubicBezTo>
                  <a:pt x="423" y="11"/>
                  <a:pt x="411" y="52"/>
                  <a:pt x="397" y="95"/>
                </a:cubicBezTo>
                <a:cubicBezTo>
                  <a:pt x="385" y="133"/>
                  <a:pt x="336" y="94"/>
                  <a:pt x="296" y="32"/>
                </a:cubicBezTo>
                <a:cubicBezTo>
                  <a:pt x="289" y="21"/>
                  <a:pt x="283" y="10"/>
                  <a:pt x="276" y="0"/>
                </a:cubicBezTo>
                <a:cubicBezTo>
                  <a:pt x="266" y="16"/>
                  <a:pt x="255" y="32"/>
                  <a:pt x="246" y="46"/>
                </a:cubicBezTo>
                <a:cubicBezTo>
                  <a:pt x="224" y="82"/>
                  <a:pt x="193" y="118"/>
                  <a:pt x="157" y="71"/>
                </a:cubicBezTo>
                <a:cubicBezTo>
                  <a:pt x="121" y="24"/>
                  <a:pt x="97" y="2"/>
                  <a:pt x="59" y="32"/>
                </a:cubicBezTo>
                <a:cubicBezTo>
                  <a:pt x="20" y="63"/>
                  <a:pt x="17" y="133"/>
                  <a:pt x="70" y="149"/>
                </a:cubicBezTo>
                <a:cubicBezTo>
                  <a:pt x="123" y="165"/>
                  <a:pt x="130" y="189"/>
                  <a:pt x="60" y="237"/>
                </a:cubicBezTo>
                <a:cubicBezTo>
                  <a:pt x="38" y="253"/>
                  <a:pt x="17" y="267"/>
                  <a:pt x="0" y="278"/>
                </a:cubicBezTo>
                <a:cubicBezTo>
                  <a:pt x="6" y="288"/>
                  <a:pt x="13" y="298"/>
                  <a:pt x="19" y="309"/>
                </a:cubicBezTo>
                <a:cubicBezTo>
                  <a:pt x="59" y="371"/>
                  <a:pt x="108" y="410"/>
                  <a:pt x="120" y="372"/>
                </a:cubicBezTo>
                <a:cubicBezTo>
                  <a:pt x="134" y="329"/>
                  <a:pt x="146" y="288"/>
                  <a:pt x="219" y="314"/>
                </a:cubicBezTo>
                <a:cubicBezTo>
                  <a:pt x="267" y="332"/>
                  <a:pt x="284" y="386"/>
                  <a:pt x="211" y="432"/>
                </a:cubicBezTo>
                <a:cubicBezTo>
                  <a:pt x="150" y="470"/>
                  <a:pt x="200" y="500"/>
                  <a:pt x="218" y="514"/>
                </a:cubicBezTo>
                <a:cubicBezTo>
                  <a:pt x="230" y="522"/>
                  <a:pt x="255" y="540"/>
                  <a:pt x="281" y="558"/>
                </a:cubicBezTo>
                <a:cubicBezTo>
                  <a:pt x="298" y="546"/>
                  <a:pt x="318" y="533"/>
                  <a:pt x="340" y="517"/>
                </a:cubicBezTo>
                <a:cubicBezTo>
                  <a:pt x="410" y="469"/>
                  <a:pt x="403" y="445"/>
                  <a:pt x="350" y="42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3" name="Freeform 6">
            <a:extLst>
              <a:ext uri="{FF2B5EF4-FFF2-40B4-BE49-F238E27FC236}">
                <a16:creationId xmlns:a16="http://schemas.microsoft.com/office/drawing/2014/main" xmlns="" id="{4CFBAD03-F90C-4359-BB7D-7AFCB027777E}"/>
              </a:ext>
            </a:extLst>
          </p:cNvPr>
          <p:cNvSpPr>
            <a:spLocks/>
          </p:cNvSpPr>
          <p:nvPr/>
        </p:nvSpPr>
        <p:spPr bwMode="auto">
          <a:xfrm>
            <a:off x="5057637" y="1994394"/>
            <a:ext cx="1939636" cy="1935307"/>
          </a:xfrm>
          <a:custGeom>
            <a:avLst/>
            <a:gdLst>
              <a:gd name="T0" fmla="*/ 121 w 565"/>
              <a:gd name="T1" fmla="*/ 375 h 564"/>
              <a:gd name="T2" fmla="*/ 220 w 565"/>
              <a:gd name="T3" fmla="*/ 317 h 564"/>
              <a:gd name="T4" fmla="*/ 212 w 565"/>
              <a:gd name="T5" fmla="*/ 435 h 564"/>
              <a:gd name="T6" fmla="*/ 219 w 565"/>
              <a:gd name="T7" fmla="*/ 517 h 564"/>
              <a:gd name="T8" fmla="*/ 281 w 565"/>
              <a:gd name="T9" fmla="*/ 560 h 564"/>
              <a:gd name="T10" fmla="*/ 324 w 565"/>
              <a:gd name="T11" fmla="*/ 498 h 564"/>
              <a:gd name="T12" fmla="*/ 405 w 565"/>
              <a:gd name="T13" fmla="*/ 491 h 564"/>
              <a:gd name="T14" fmla="*/ 523 w 565"/>
              <a:gd name="T15" fmla="*/ 499 h 564"/>
              <a:gd name="T16" fmla="*/ 466 w 565"/>
              <a:gd name="T17" fmla="*/ 400 h 564"/>
              <a:gd name="T18" fmla="*/ 529 w 565"/>
              <a:gd name="T19" fmla="*/ 299 h 564"/>
              <a:gd name="T20" fmla="*/ 559 w 565"/>
              <a:gd name="T21" fmla="*/ 280 h 564"/>
              <a:gd name="T22" fmla="*/ 499 w 565"/>
              <a:gd name="T23" fmla="*/ 238 h 564"/>
              <a:gd name="T24" fmla="*/ 491 w 565"/>
              <a:gd name="T25" fmla="*/ 156 h 564"/>
              <a:gd name="T26" fmla="*/ 499 w 565"/>
              <a:gd name="T27" fmla="*/ 38 h 564"/>
              <a:gd name="T28" fmla="*/ 400 w 565"/>
              <a:gd name="T29" fmla="*/ 96 h 564"/>
              <a:gd name="T30" fmla="*/ 299 w 565"/>
              <a:gd name="T31" fmla="*/ 33 h 564"/>
              <a:gd name="T32" fmla="*/ 279 w 565"/>
              <a:gd name="T33" fmla="*/ 0 h 564"/>
              <a:gd name="T34" fmla="*/ 248 w 565"/>
              <a:gd name="T35" fmla="*/ 19 h 564"/>
              <a:gd name="T36" fmla="*/ 185 w 565"/>
              <a:gd name="T37" fmla="*/ 120 h 564"/>
              <a:gd name="T38" fmla="*/ 243 w 565"/>
              <a:gd name="T39" fmla="*/ 218 h 564"/>
              <a:gd name="T40" fmla="*/ 125 w 565"/>
              <a:gd name="T41" fmla="*/ 210 h 564"/>
              <a:gd name="T42" fmla="*/ 43 w 565"/>
              <a:gd name="T43" fmla="*/ 218 h 564"/>
              <a:gd name="T44" fmla="*/ 0 w 565"/>
              <a:gd name="T45" fmla="*/ 280 h 564"/>
              <a:gd name="T46" fmla="*/ 20 w 565"/>
              <a:gd name="T47" fmla="*/ 312 h 564"/>
              <a:gd name="T48" fmla="*/ 121 w 565"/>
              <a:gd name="T49" fmla="*/ 375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65" h="564">
                <a:moveTo>
                  <a:pt x="121" y="375"/>
                </a:moveTo>
                <a:cubicBezTo>
                  <a:pt x="135" y="332"/>
                  <a:pt x="147" y="291"/>
                  <a:pt x="220" y="317"/>
                </a:cubicBezTo>
                <a:cubicBezTo>
                  <a:pt x="268" y="335"/>
                  <a:pt x="285" y="389"/>
                  <a:pt x="212" y="435"/>
                </a:cubicBezTo>
                <a:cubicBezTo>
                  <a:pt x="151" y="473"/>
                  <a:pt x="200" y="503"/>
                  <a:pt x="219" y="517"/>
                </a:cubicBezTo>
                <a:cubicBezTo>
                  <a:pt x="231" y="525"/>
                  <a:pt x="255" y="542"/>
                  <a:pt x="281" y="560"/>
                </a:cubicBezTo>
                <a:cubicBezTo>
                  <a:pt x="298" y="534"/>
                  <a:pt x="315" y="510"/>
                  <a:pt x="324" y="498"/>
                </a:cubicBezTo>
                <a:cubicBezTo>
                  <a:pt x="337" y="479"/>
                  <a:pt x="367" y="430"/>
                  <a:pt x="405" y="491"/>
                </a:cubicBezTo>
                <a:cubicBezTo>
                  <a:pt x="451" y="564"/>
                  <a:pt x="506" y="547"/>
                  <a:pt x="523" y="499"/>
                </a:cubicBezTo>
                <a:cubicBezTo>
                  <a:pt x="550" y="426"/>
                  <a:pt x="508" y="414"/>
                  <a:pt x="466" y="400"/>
                </a:cubicBezTo>
                <a:cubicBezTo>
                  <a:pt x="428" y="387"/>
                  <a:pt x="466" y="339"/>
                  <a:pt x="529" y="299"/>
                </a:cubicBezTo>
                <a:cubicBezTo>
                  <a:pt x="539" y="292"/>
                  <a:pt x="549" y="286"/>
                  <a:pt x="559" y="280"/>
                </a:cubicBezTo>
                <a:cubicBezTo>
                  <a:pt x="534" y="263"/>
                  <a:pt x="510" y="246"/>
                  <a:pt x="499" y="238"/>
                </a:cubicBezTo>
                <a:cubicBezTo>
                  <a:pt x="480" y="224"/>
                  <a:pt x="430" y="194"/>
                  <a:pt x="491" y="156"/>
                </a:cubicBezTo>
                <a:cubicBezTo>
                  <a:pt x="565" y="110"/>
                  <a:pt x="547" y="56"/>
                  <a:pt x="499" y="38"/>
                </a:cubicBezTo>
                <a:cubicBezTo>
                  <a:pt x="426" y="12"/>
                  <a:pt x="414" y="53"/>
                  <a:pt x="400" y="96"/>
                </a:cubicBezTo>
                <a:cubicBezTo>
                  <a:pt x="388" y="133"/>
                  <a:pt x="339" y="95"/>
                  <a:pt x="299" y="33"/>
                </a:cubicBezTo>
                <a:cubicBezTo>
                  <a:pt x="292" y="21"/>
                  <a:pt x="285" y="10"/>
                  <a:pt x="279" y="0"/>
                </a:cubicBezTo>
                <a:cubicBezTo>
                  <a:pt x="269" y="6"/>
                  <a:pt x="259" y="12"/>
                  <a:pt x="248" y="19"/>
                </a:cubicBezTo>
                <a:cubicBezTo>
                  <a:pt x="186" y="59"/>
                  <a:pt x="148" y="107"/>
                  <a:pt x="185" y="120"/>
                </a:cubicBezTo>
                <a:cubicBezTo>
                  <a:pt x="228" y="133"/>
                  <a:pt x="269" y="145"/>
                  <a:pt x="243" y="218"/>
                </a:cubicBezTo>
                <a:cubicBezTo>
                  <a:pt x="225" y="266"/>
                  <a:pt x="171" y="284"/>
                  <a:pt x="125" y="210"/>
                </a:cubicBezTo>
                <a:cubicBezTo>
                  <a:pt x="87" y="150"/>
                  <a:pt x="57" y="199"/>
                  <a:pt x="43" y="218"/>
                </a:cubicBezTo>
                <a:cubicBezTo>
                  <a:pt x="35" y="230"/>
                  <a:pt x="18" y="254"/>
                  <a:pt x="0" y="280"/>
                </a:cubicBezTo>
                <a:cubicBezTo>
                  <a:pt x="7" y="290"/>
                  <a:pt x="13" y="301"/>
                  <a:pt x="20" y="312"/>
                </a:cubicBezTo>
                <a:cubicBezTo>
                  <a:pt x="60" y="374"/>
                  <a:pt x="109" y="413"/>
                  <a:pt x="121" y="37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4" name="Freeform 7">
            <a:extLst>
              <a:ext uri="{FF2B5EF4-FFF2-40B4-BE49-F238E27FC236}">
                <a16:creationId xmlns:a16="http://schemas.microsoft.com/office/drawing/2014/main" xmlns="" id="{592C63B7-61A5-4EAA-87EF-B0AB711002A1}"/>
              </a:ext>
            </a:extLst>
          </p:cNvPr>
          <p:cNvSpPr>
            <a:spLocks/>
          </p:cNvSpPr>
          <p:nvPr/>
        </p:nvSpPr>
        <p:spPr bwMode="auto">
          <a:xfrm>
            <a:off x="6021683" y="2955553"/>
            <a:ext cx="1912215" cy="1930978"/>
          </a:xfrm>
          <a:custGeom>
            <a:avLst/>
            <a:gdLst>
              <a:gd name="T0" fmla="*/ 523 w 557"/>
              <a:gd name="T1" fmla="*/ 298 h 563"/>
              <a:gd name="T2" fmla="*/ 557 w 557"/>
              <a:gd name="T3" fmla="*/ 276 h 563"/>
              <a:gd name="T4" fmla="*/ 517 w 557"/>
              <a:gd name="T5" fmla="*/ 217 h 563"/>
              <a:gd name="T6" fmla="*/ 428 w 557"/>
              <a:gd name="T7" fmla="*/ 207 h 563"/>
              <a:gd name="T8" fmla="*/ 312 w 557"/>
              <a:gd name="T9" fmla="*/ 218 h 563"/>
              <a:gd name="T10" fmla="*/ 350 w 557"/>
              <a:gd name="T11" fmla="*/ 120 h 563"/>
              <a:gd name="T12" fmla="*/ 326 w 557"/>
              <a:gd name="T13" fmla="*/ 31 h 563"/>
              <a:gd name="T14" fmla="*/ 278 w 557"/>
              <a:gd name="T15" fmla="*/ 0 h 563"/>
              <a:gd name="T16" fmla="*/ 248 w 557"/>
              <a:gd name="T17" fmla="*/ 19 h 563"/>
              <a:gd name="T18" fmla="*/ 185 w 557"/>
              <a:gd name="T19" fmla="*/ 120 h 563"/>
              <a:gd name="T20" fmla="*/ 242 w 557"/>
              <a:gd name="T21" fmla="*/ 219 h 563"/>
              <a:gd name="T22" fmla="*/ 124 w 557"/>
              <a:gd name="T23" fmla="*/ 211 h 563"/>
              <a:gd name="T24" fmla="*/ 43 w 557"/>
              <a:gd name="T25" fmla="*/ 218 h 563"/>
              <a:gd name="T26" fmla="*/ 0 w 557"/>
              <a:gd name="T27" fmla="*/ 280 h 563"/>
              <a:gd name="T28" fmla="*/ 46 w 557"/>
              <a:gd name="T29" fmla="*/ 310 h 563"/>
              <a:gd name="T30" fmla="*/ 71 w 557"/>
              <a:gd name="T31" fmla="*/ 399 h 563"/>
              <a:gd name="T32" fmla="*/ 33 w 557"/>
              <a:gd name="T33" fmla="*/ 498 h 563"/>
              <a:gd name="T34" fmla="*/ 149 w 557"/>
              <a:gd name="T35" fmla="*/ 487 h 563"/>
              <a:gd name="T36" fmla="*/ 238 w 557"/>
              <a:gd name="T37" fmla="*/ 496 h 563"/>
              <a:gd name="T38" fmla="*/ 278 w 557"/>
              <a:gd name="T39" fmla="*/ 555 h 563"/>
              <a:gd name="T40" fmla="*/ 318 w 557"/>
              <a:gd name="T41" fmla="*/ 497 h 563"/>
              <a:gd name="T42" fmla="*/ 400 w 557"/>
              <a:gd name="T43" fmla="*/ 489 h 563"/>
              <a:gd name="T44" fmla="*/ 518 w 557"/>
              <a:gd name="T45" fmla="*/ 497 h 563"/>
              <a:gd name="T46" fmla="*/ 460 w 557"/>
              <a:gd name="T47" fmla="*/ 398 h 563"/>
              <a:gd name="T48" fmla="*/ 523 w 557"/>
              <a:gd name="T49" fmla="*/ 298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7" h="563">
                <a:moveTo>
                  <a:pt x="523" y="298"/>
                </a:moveTo>
                <a:cubicBezTo>
                  <a:pt x="535" y="290"/>
                  <a:pt x="546" y="283"/>
                  <a:pt x="557" y="276"/>
                </a:cubicBezTo>
                <a:cubicBezTo>
                  <a:pt x="546" y="259"/>
                  <a:pt x="532" y="239"/>
                  <a:pt x="517" y="217"/>
                </a:cubicBezTo>
                <a:cubicBezTo>
                  <a:pt x="469" y="148"/>
                  <a:pt x="444" y="154"/>
                  <a:pt x="428" y="207"/>
                </a:cubicBezTo>
                <a:cubicBezTo>
                  <a:pt x="412" y="260"/>
                  <a:pt x="342" y="257"/>
                  <a:pt x="312" y="218"/>
                </a:cubicBezTo>
                <a:cubicBezTo>
                  <a:pt x="281" y="180"/>
                  <a:pt x="303" y="157"/>
                  <a:pt x="350" y="120"/>
                </a:cubicBezTo>
                <a:cubicBezTo>
                  <a:pt x="398" y="84"/>
                  <a:pt x="362" y="53"/>
                  <a:pt x="326" y="31"/>
                </a:cubicBezTo>
                <a:cubicBezTo>
                  <a:pt x="311" y="22"/>
                  <a:pt x="295" y="11"/>
                  <a:pt x="278" y="0"/>
                </a:cubicBezTo>
                <a:cubicBezTo>
                  <a:pt x="268" y="6"/>
                  <a:pt x="258" y="12"/>
                  <a:pt x="248" y="19"/>
                </a:cubicBezTo>
                <a:cubicBezTo>
                  <a:pt x="185" y="59"/>
                  <a:pt x="147" y="107"/>
                  <a:pt x="185" y="120"/>
                </a:cubicBezTo>
                <a:cubicBezTo>
                  <a:pt x="227" y="134"/>
                  <a:pt x="269" y="146"/>
                  <a:pt x="242" y="219"/>
                </a:cubicBezTo>
                <a:cubicBezTo>
                  <a:pt x="225" y="267"/>
                  <a:pt x="170" y="284"/>
                  <a:pt x="124" y="211"/>
                </a:cubicBezTo>
                <a:cubicBezTo>
                  <a:pt x="86" y="150"/>
                  <a:pt x="56" y="199"/>
                  <a:pt x="43" y="218"/>
                </a:cubicBezTo>
                <a:cubicBezTo>
                  <a:pt x="34" y="230"/>
                  <a:pt x="17" y="254"/>
                  <a:pt x="0" y="280"/>
                </a:cubicBezTo>
                <a:cubicBezTo>
                  <a:pt x="16" y="290"/>
                  <a:pt x="32" y="301"/>
                  <a:pt x="46" y="310"/>
                </a:cubicBezTo>
                <a:cubicBezTo>
                  <a:pt x="83" y="333"/>
                  <a:pt x="118" y="363"/>
                  <a:pt x="71" y="399"/>
                </a:cubicBezTo>
                <a:cubicBezTo>
                  <a:pt x="24" y="436"/>
                  <a:pt x="2" y="459"/>
                  <a:pt x="33" y="498"/>
                </a:cubicBezTo>
                <a:cubicBezTo>
                  <a:pt x="63" y="536"/>
                  <a:pt x="133" y="540"/>
                  <a:pt x="149" y="487"/>
                </a:cubicBezTo>
                <a:cubicBezTo>
                  <a:pt x="165" y="434"/>
                  <a:pt x="189" y="427"/>
                  <a:pt x="238" y="496"/>
                </a:cubicBezTo>
                <a:cubicBezTo>
                  <a:pt x="253" y="518"/>
                  <a:pt x="266" y="538"/>
                  <a:pt x="278" y="555"/>
                </a:cubicBezTo>
                <a:cubicBezTo>
                  <a:pt x="294" y="531"/>
                  <a:pt x="310" y="508"/>
                  <a:pt x="318" y="497"/>
                </a:cubicBezTo>
                <a:cubicBezTo>
                  <a:pt x="332" y="478"/>
                  <a:pt x="362" y="429"/>
                  <a:pt x="400" y="489"/>
                </a:cubicBezTo>
                <a:cubicBezTo>
                  <a:pt x="446" y="563"/>
                  <a:pt x="500" y="545"/>
                  <a:pt x="518" y="497"/>
                </a:cubicBezTo>
                <a:cubicBezTo>
                  <a:pt x="544" y="424"/>
                  <a:pt x="503" y="412"/>
                  <a:pt x="460" y="398"/>
                </a:cubicBezTo>
                <a:cubicBezTo>
                  <a:pt x="422" y="386"/>
                  <a:pt x="461" y="338"/>
                  <a:pt x="523" y="298"/>
                </a:cubicBez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5" name="Freeform 8">
            <a:extLst>
              <a:ext uri="{FF2B5EF4-FFF2-40B4-BE49-F238E27FC236}">
                <a16:creationId xmlns:a16="http://schemas.microsoft.com/office/drawing/2014/main" xmlns="" id="{3AF103FB-7A58-47F7-A3E9-D2E09E8BB013}"/>
              </a:ext>
            </a:extLst>
          </p:cNvPr>
          <p:cNvSpPr>
            <a:spLocks/>
          </p:cNvSpPr>
          <p:nvPr/>
        </p:nvSpPr>
        <p:spPr bwMode="auto">
          <a:xfrm>
            <a:off x="5074955" y="3916712"/>
            <a:ext cx="1900670" cy="1903557"/>
          </a:xfrm>
          <a:custGeom>
            <a:avLst/>
            <a:gdLst>
              <a:gd name="T0" fmla="*/ 425 w 554"/>
              <a:gd name="T1" fmla="*/ 207 h 555"/>
              <a:gd name="T2" fmla="*/ 309 w 554"/>
              <a:gd name="T3" fmla="*/ 218 h 555"/>
              <a:gd name="T4" fmla="*/ 347 w 554"/>
              <a:gd name="T5" fmla="*/ 119 h 555"/>
              <a:gd name="T6" fmla="*/ 322 w 554"/>
              <a:gd name="T7" fmla="*/ 30 h 555"/>
              <a:gd name="T8" fmla="*/ 276 w 554"/>
              <a:gd name="T9" fmla="*/ 0 h 555"/>
              <a:gd name="T10" fmla="*/ 245 w 554"/>
              <a:gd name="T11" fmla="*/ 46 h 555"/>
              <a:gd name="T12" fmla="*/ 156 w 554"/>
              <a:gd name="T13" fmla="*/ 71 h 555"/>
              <a:gd name="T14" fmla="*/ 58 w 554"/>
              <a:gd name="T15" fmla="*/ 32 h 555"/>
              <a:gd name="T16" fmla="*/ 69 w 554"/>
              <a:gd name="T17" fmla="*/ 149 h 555"/>
              <a:gd name="T18" fmla="*/ 59 w 554"/>
              <a:gd name="T19" fmla="*/ 237 h 555"/>
              <a:gd name="T20" fmla="*/ 0 w 554"/>
              <a:gd name="T21" fmla="*/ 278 h 555"/>
              <a:gd name="T22" fmla="*/ 45 w 554"/>
              <a:gd name="T23" fmla="*/ 307 h 555"/>
              <a:gd name="T24" fmla="*/ 70 w 554"/>
              <a:gd name="T25" fmla="*/ 396 h 555"/>
              <a:gd name="T26" fmla="*/ 32 w 554"/>
              <a:gd name="T27" fmla="*/ 495 h 555"/>
              <a:gd name="T28" fmla="*/ 148 w 554"/>
              <a:gd name="T29" fmla="*/ 484 h 555"/>
              <a:gd name="T30" fmla="*/ 237 w 554"/>
              <a:gd name="T31" fmla="*/ 493 h 555"/>
              <a:gd name="T32" fmla="*/ 279 w 554"/>
              <a:gd name="T33" fmla="*/ 555 h 555"/>
              <a:gd name="T34" fmla="*/ 335 w 554"/>
              <a:gd name="T35" fmla="*/ 516 h 555"/>
              <a:gd name="T36" fmla="*/ 344 w 554"/>
              <a:gd name="T37" fmla="*/ 427 h 555"/>
              <a:gd name="T38" fmla="*/ 333 w 554"/>
              <a:gd name="T39" fmla="*/ 311 h 555"/>
              <a:gd name="T40" fmla="*/ 432 w 554"/>
              <a:gd name="T41" fmla="*/ 350 h 555"/>
              <a:gd name="T42" fmla="*/ 521 w 554"/>
              <a:gd name="T43" fmla="*/ 325 h 555"/>
              <a:gd name="T44" fmla="*/ 554 w 554"/>
              <a:gd name="T45" fmla="*/ 275 h 555"/>
              <a:gd name="T46" fmla="*/ 514 w 554"/>
              <a:gd name="T47" fmla="*/ 216 h 555"/>
              <a:gd name="T48" fmla="*/ 425 w 554"/>
              <a:gd name="T49" fmla="*/ 207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4" h="555">
                <a:moveTo>
                  <a:pt x="425" y="207"/>
                </a:moveTo>
                <a:cubicBezTo>
                  <a:pt x="409" y="260"/>
                  <a:pt x="339" y="256"/>
                  <a:pt x="309" y="218"/>
                </a:cubicBezTo>
                <a:cubicBezTo>
                  <a:pt x="278" y="179"/>
                  <a:pt x="300" y="156"/>
                  <a:pt x="347" y="119"/>
                </a:cubicBezTo>
                <a:cubicBezTo>
                  <a:pt x="394" y="83"/>
                  <a:pt x="359" y="53"/>
                  <a:pt x="322" y="30"/>
                </a:cubicBezTo>
                <a:cubicBezTo>
                  <a:pt x="308" y="21"/>
                  <a:pt x="292" y="10"/>
                  <a:pt x="276" y="0"/>
                </a:cubicBezTo>
                <a:cubicBezTo>
                  <a:pt x="265" y="16"/>
                  <a:pt x="254" y="32"/>
                  <a:pt x="245" y="46"/>
                </a:cubicBezTo>
                <a:cubicBezTo>
                  <a:pt x="223" y="83"/>
                  <a:pt x="192" y="118"/>
                  <a:pt x="156" y="71"/>
                </a:cubicBezTo>
                <a:cubicBezTo>
                  <a:pt x="120" y="24"/>
                  <a:pt x="96" y="2"/>
                  <a:pt x="58" y="32"/>
                </a:cubicBezTo>
                <a:cubicBezTo>
                  <a:pt x="19" y="63"/>
                  <a:pt x="16" y="133"/>
                  <a:pt x="69" y="149"/>
                </a:cubicBezTo>
                <a:cubicBezTo>
                  <a:pt x="122" y="165"/>
                  <a:pt x="129" y="189"/>
                  <a:pt x="59" y="237"/>
                </a:cubicBezTo>
                <a:cubicBezTo>
                  <a:pt x="37" y="253"/>
                  <a:pt x="17" y="266"/>
                  <a:pt x="0" y="278"/>
                </a:cubicBezTo>
                <a:cubicBezTo>
                  <a:pt x="16" y="288"/>
                  <a:pt x="32" y="299"/>
                  <a:pt x="45" y="307"/>
                </a:cubicBezTo>
                <a:cubicBezTo>
                  <a:pt x="82" y="330"/>
                  <a:pt x="117" y="360"/>
                  <a:pt x="70" y="396"/>
                </a:cubicBezTo>
                <a:cubicBezTo>
                  <a:pt x="23" y="433"/>
                  <a:pt x="1" y="456"/>
                  <a:pt x="32" y="495"/>
                </a:cubicBezTo>
                <a:cubicBezTo>
                  <a:pt x="62" y="533"/>
                  <a:pt x="132" y="537"/>
                  <a:pt x="148" y="484"/>
                </a:cubicBezTo>
                <a:cubicBezTo>
                  <a:pt x="164" y="431"/>
                  <a:pt x="189" y="424"/>
                  <a:pt x="237" y="493"/>
                </a:cubicBezTo>
                <a:cubicBezTo>
                  <a:pt x="253" y="516"/>
                  <a:pt x="267" y="537"/>
                  <a:pt x="279" y="555"/>
                </a:cubicBezTo>
                <a:cubicBezTo>
                  <a:pt x="295" y="544"/>
                  <a:pt x="314" y="531"/>
                  <a:pt x="335" y="516"/>
                </a:cubicBezTo>
                <a:cubicBezTo>
                  <a:pt x="404" y="468"/>
                  <a:pt x="397" y="443"/>
                  <a:pt x="344" y="427"/>
                </a:cubicBezTo>
                <a:cubicBezTo>
                  <a:pt x="291" y="411"/>
                  <a:pt x="295" y="342"/>
                  <a:pt x="333" y="311"/>
                </a:cubicBezTo>
                <a:cubicBezTo>
                  <a:pt x="372" y="281"/>
                  <a:pt x="395" y="302"/>
                  <a:pt x="432" y="350"/>
                </a:cubicBezTo>
                <a:cubicBezTo>
                  <a:pt x="468" y="397"/>
                  <a:pt x="499" y="361"/>
                  <a:pt x="521" y="325"/>
                </a:cubicBezTo>
                <a:cubicBezTo>
                  <a:pt x="530" y="310"/>
                  <a:pt x="542" y="292"/>
                  <a:pt x="554" y="275"/>
                </a:cubicBezTo>
                <a:cubicBezTo>
                  <a:pt x="542" y="258"/>
                  <a:pt x="529" y="238"/>
                  <a:pt x="514" y="216"/>
                </a:cubicBezTo>
                <a:cubicBezTo>
                  <a:pt x="465" y="147"/>
                  <a:pt x="441" y="154"/>
                  <a:pt x="425" y="20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6" name="Freeform 32">
            <a:extLst>
              <a:ext uri="{FF2B5EF4-FFF2-40B4-BE49-F238E27FC236}">
                <a16:creationId xmlns:a16="http://schemas.microsoft.com/office/drawing/2014/main" xmlns="" id="{1145D5D5-B377-48E4-84DB-3088DB7D650F}"/>
              </a:ext>
            </a:extLst>
          </p:cNvPr>
          <p:cNvSpPr>
            <a:spLocks noEditPoints="1"/>
          </p:cNvSpPr>
          <p:nvPr/>
        </p:nvSpPr>
        <p:spPr bwMode="auto">
          <a:xfrm>
            <a:off x="5566349" y="4672635"/>
            <a:ext cx="469777" cy="391710"/>
          </a:xfrm>
          <a:custGeom>
            <a:avLst/>
            <a:gdLst>
              <a:gd name="T0" fmla="*/ 3061 w 4766"/>
              <a:gd name="T1" fmla="*/ 2218 h 3974"/>
              <a:gd name="T2" fmla="*/ 3455 w 4766"/>
              <a:gd name="T3" fmla="*/ 2539 h 3974"/>
              <a:gd name="T4" fmla="*/ 3609 w 4766"/>
              <a:gd name="T5" fmla="*/ 3035 h 3974"/>
              <a:gd name="T6" fmla="*/ 3511 w 4766"/>
              <a:gd name="T7" fmla="*/ 3797 h 3974"/>
              <a:gd name="T8" fmla="*/ 3231 w 4766"/>
              <a:gd name="T9" fmla="*/ 3888 h 3974"/>
              <a:gd name="T10" fmla="*/ 2716 w 4766"/>
              <a:gd name="T11" fmla="*/ 3967 h 3974"/>
              <a:gd name="T12" fmla="*/ 2057 w 4766"/>
              <a:gd name="T13" fmla="*/ 3948 h 3974"/>
              <a:gd name="T14" fmla="*/ 1278 w 4766"/>
              <a:gd name="T15" fmla="*/ 3780 h 3974"/>
              <a:gd name="T16" fmla="*/ 1266 w 4766"/>
              <a:gd name="T17" fmla="*/ 2771 h 3974"/>
              <a:gd name="T18" fmla="*/ 1552 w 4766"/>
              <a:gd name="T19" fmla="*/ 2350 h 3974"/>
              <a:gd name="T20" fmla="*/ 2029 w 4766"/>
              <a:gd name="T21" fmla="*/ 2153 h 3974"/>
              <a:gd name="T22" fmla="*/ 4136 w 4766"/>
              <a:gd name="T23" fmla="*/ 1472 h 3974"/>
              <a:gd name="T24" fmla="*/ 4561 w 4766"/>
              <a:gd name="T25" fmla="*/ 1755 h 3974"/>
              <a:gd name="T26" fmla="*/ 4760 w 4766"/>
              <a:gd name="T27" fmla="*/ 2228 h 3974"/>
              <a:gd name="T28" fmla="*/ 4691 w 4766"/>
              <a:gd name="T29" fmla="*/ 3073 h 3974"/>
              <a:gd name="T30" fmla="*/ 4454 w 4766"/>
              <a:gd name="T31" fmla="*/ 3155 h 3974"/>
              <a:gd name="T32" fmla="*/ 3982 w 4766"/>
              <a:gd name="T33" fmla="*/ 3243 h 3974"/>
              <a:gd name="T34" fmla="*/ 3739 w 4766"/>
              <a:gd name="T35" fmla="*/ 2761 h 3974"/>
              <a:gd name="T36" fmla="*/ 3473 w 4766"/>
              <a:gd name="T37" fmla="*/ 2301 h 3974"/>
              <a:gd name="T38" fmla="*/ 3016 w 4766"/>
              <a:gd name="T39" fmla="*/ 2028 h 3974"/>
              <a:gd name="T40" fmla="*/ 3261 w 4766"/>
              <a:gd name="T41" fmla="*/ 1603 h 3974"/>
              <a:gd name="T42" fmla="*/ 1561 w 4766"/>
              <a:gd name="T43" fmla="*/ 1521 h 3974"/>
              <a:gd name="T44" fmla="*/ 1763 w 4766"/>
              <a:gd name="T45" fmla="*/ 1968 h 3974"/>
              <a:gd name="T46" fmla="*/ 1427 w 4766"/>
              <a:gd name="T47" fmla="*/ 2240 h 3974"/>
              <a:gd name="T48" fmla="*/ 1124 w 4766"/>
              <a:gd name="T49" fmla="*/ 2674 h 3974"/>
              <a:gd name="T50" fmla="*/ 947 w 4766"/>
              <a:gd name="T51" fmla="*/ 3244 h 3974"/>
              <a:gd name="T52" fmla="*/ 192 w 4766"/>
              <a:gd name="T53" fmla="*/ 3106 h 3974"/>
              <a:gd name="T54" fmla="*/ 18 w 4766"/>
              <a:gd name="T55" fmla="*/ 2141 h 3974"/>
              <a:gd name="T56" fmla="*/ 262 w 4766"/>
              <a:gd name="T57" fmla="*/ 1693 h 3974"/>
              <a:gd name="T58" fmla="*/ 714 w 4766"/>
              <a:gd name="T59" fmla="*/ 1450 h 3974"/>
              <a:gd name="T60" fmla="*/ 2638 w 4766"/>
              <a:gd name="T61" fmla="*/ 751 h 3974"/>
              <a:gd name="T62" fmla="*/ 2981 w 4766"/>
              <a:gd name="T63" fmla="*/ 999 h 3974"/>
              <a:gd name="T64" fmla="*/ 3117 w 4766"/>
              <a:gd name="T65" fmla="*/ 1408 h 3974"/>
              <a:gd name="T66" fmla="*/ 2981 w 4766"/>
              <a:gd name="T67" fmla="*/ 1816 h 3974"/>
              <a:gd name="T68" fmla="*/ 2638 w 4766"/>
              <a:gd name="T69" fmla="*/ 2066 h 3974"/>
              <a:gd name="T70" fmla="*/ 2196 w 4766"/>
              <a:gd name="T71" fmla="*/ 2066 h 3974"/>
              <a:gd name="T72" fmla="*/ 1854 w 4766"/>
              <a:gd name="T73" fmla="*/ 1817 h 3974"/>
              <a:gd name="T74" fmla="*/ 1719 w 4766"/>
              <a:gd name="T75" fmla="*/ 1408 h 3974"/>
              <a:gd name="T76" fmla="*/ 1854 w 4766"/>
              <a:gd name="T77" fmla="*/ 999 h 3974"/>
              <a:gd name="T78" fmla="*/ 2196 w 4766"/>
              <a:gd name="T79" fmla="*/ 751 h 3974"/>
              <a:gd name="T80" fmla="*/ 3723 w 4766"/>
              <a:gd name="T81" fmla="*/ 16 h 3974"/>
              <a:gd name="T82" fmla="*/ 4092 w 4766"/>
              <a:gd name="T83" fmla="*/ 228 h 3974"/>
              <a:gd name="T84" fmla="*/ 4268 w 4766"/>
              <a:gd name="T85" fmla="*/ 617 h 3974"/>
              <a:gd name="T86" fmla="*/ 4177 w 4766"/>
              <a:gd name="T87" fmla="*/ 1042 h 3974"/>
              <a:gd name="T88" fmla="*/ 3862 w 4766"/>
              <a:gd name="T89" fmla="*/ 1324 h 3974"/>
              <a:gd name="T90" fmla="*/ 3420 w 4766"/>
              <a:gd name="T91" fmla="*/ 1367 h 3974"/>
              <a:gd name="T92" fmla="*/ 3187 w 4766"/>
              <a:gd name="T93" fmla="*/ 1018 h 3974"/>
              <a:gd name="T94" fmla="*/ 2875 w 4766"/>
              <a:gd name="T95" fmla="*/ 682 h 3974"/>
              <a:gd name="T96" fmla="*/ 3032 w 4766"/>
              <a:gd name="T97" fmla="*/ 254 h 3974"/>
              <a:gd name="T98" fmla="*/ 3414 w 4766"/>
              <a:gd name="T99" fmla="*/ 18 h 3974"/>
              <a:gd name="T100" fmla="*/ 1413 w 4766"/>
              <a:gd name="T101" fmla="*/ 35 h 3974"/>
              <a:gd name="T102" fmla="*/ 1755 w 4766"/>
              <a:gd name="T103" fmla="*/ 283 h 3974"/>
              <a:gd name="T104" fmla="*/ 1890 w 4766"/>
              <a:gd name="T105" fmla="*/ 693 h 3974"/>
              <a:gd name="T106" fmla="*/ 1675 w 4766"/>
              <a:gd name="T107" fmla="*/ 971 h 3974"/>
              <a:gd name="T108" fmla="*/ 1449 w 4766"/>
              <a:gd name="T109" fmla="*/ 1336 h 3974"/>
              <a:gd name="T110" fmla="*/ 1041 w 4766"/>
              <a:gd name="T111" fmla="*/ 1369 h 3974"/>
              <a:gd name="T112" fmla="*/ 672 w 4766"/>
              <a:gd name="T113" fmla="*/ 1157 h 3974"/>
              <a:gd name="T114" fmla="*/ 496 w 4766"/>
              <a:gd name="T115" fmla="*/ 768 h 3974"/>
              <a:gd name="T116" fmla="*/ 589 w 4766"/>
              <a:gd name="T117" fmla="*/ 343 h 3974"/>
              <a:gd name="T118" fmla="*/ 903 w 4766"/>
              <a:gd name="T119" fmla="*/ 61 h 3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66" h="3974">
                <a:moveTo>
                  <a:pt x="2121" y="2147"/>
                </a:moveTo>
                <a:lnTo>
                  <a:pt x="2714" y="2147"/>
                </a:lnTo>
                <a:lnTo>
                  <a:pt x="2805" y="2153"/>
                </a:lnTo>
                <a:lnTo>
                  <a:pt x="2894" y="2166"/>
                </a:lnTo>
                <a:lnTo>
                  <a:pt x="2979" y="2187"/>
                </a:lnTo>
                <a:lnTo>
                  <a:pt x="3061" y="2218"/>
                </a:lnTo>
                <a:lnTo>
                  <a:pt x="3140" y="2254"/>
                </a:lnTo>
                <a:lnTo>
                  <a:pt x="3214" y="2299"/>
                </a:lnTo>
                <a:lnTo>
                  <a:pt x="3282" y="2350"/>
                </a:lnTo>
                <a:lnTo>
                  <a:pt x="3347" y="2408"/>
                </a:lnTo>
                <a:lnTo>
                  <a:pt x="3404" y="2470"/>
                </a:lnTo>
                <a:lnTo>
                  <a:pt x="3455" y="2539"/>
                </a:lnTo>
                <a:lnTo>
                  <a:pt x="3501" y="2613"/>
                </a:lnTo>
                <a:lnTo>
                  <a:pt x="3539" y="2690"/>
                </a:lnTo>
                <a:lnTo>
                  <a:pt x="3568" y="2771"/>
                </a:lnTo>
                <a:lnTo>
                  <a:pt x="3590" y="2856"/>
                </a:lnTo>
                <a:lnTo>
                  <a:pt x="3605" y="2944"/>
                </a:lnTo>
                <a:lnTo>
                  <a:pt x="3609" y="3035"/>
                </a:lnTo>
                <a:lnTo>
                  <a:pt x="3609" y="3753"/>
                </a:lnTo>
                <a:lnTo>
                  <a:pt x="3603" y="3753"/>
                </a:lnTo>
                <a:lnTo>
                  <a:pt x="3558" y="3777"/>
                </a:lnTo>
                <a:lnTo>
                  <a:pt x="3549" y="3781"/>
                </a:lnTo>
                <a:lnTo>
                  <a:pt x="3534" y="3788"/>
                </a:lnTo>
                <a:lnTo>
                  <a:pt x="3511" y="3797"/>
                </a:lnTo>
                <a:lnTo>
                  <a:pt x="3482" y="3810"/>
                </a:lnTo>
                <a:lnTo>
                  <a:pt x="3445" y="3823"/>
                </a:lnTo>
                <a:lnTo>
                  <a:pt x="3403" y="3839"/>
                </a:lnTo>
                <a:lnTo>
                  <a:pt x="3351" y="3855"/>
                </a:lnTo>
                <a:lnTo>
                  <a:pt x="3294" y="3871"/>
                </a:lnTo>
                <a:lnTo>
                  <a:pt x="3231" y="3888"/>
                </a:lnTo>
                <a:lnTo>
                  <a:pt x="3161" y="3906"/>
                </a:lnTo>
                <a:lnTo>
                  <a:pt x="3083" y="3920"/>
                </a:lnTo>
                <a:lnTo>
                  <a:pt x="3001" y="3935"/>
                </a:lnTo>
                <a:lnTo>
                  <a:pt x="2912" y="3948"/>
                </a:lnTo>
                <a:lnTo>
                  <a:pt x="2817" y="3959"/>
                </a:lnTo>
                <a:lnTo>
                  <a:pt x="2716" y="3967"/>
                </a:lnTo>
                <a:lnTo>
                  <a:pt x="2608" y="3973"/>
                </a:lnTo>
                <a:lnTo>
                  <a:pt x="2495" y="3974"/>
                </a:lnTo>
                <a:lnTo>
                  <a:pt x="2391" y="3973"/>
                </a:lnTo>
                <a:lnTo>
                  <a:pt x="2284" y="3968"/>
                </a:lnTo>
                <a:lnTo>
                  <a:pt x="2173" y="3959"/>
                </a:lnTo>
                <a:lnTo>
                  <a:pt x="2057" y="3948"/>
                </a:lnTo>
                <a:lnTo>
                  <a:pt x="1937" y="3932"/>
                </a:lnTo>
                <a:lnTo>
                  <a:pt x="1813" y="3912"/>
                </a:lnTo>
                <a:lnTo>
                  <a:pt x="1685" y="3887"/>
                </a:lnTo>
                <a:lnTo>
                  <a:pt x="1553" y="3856"/>
                </a:lnTo>
                <a:lnTo>
                  <a:pt x="1417" y="3822"/>
                </a:lnTo>
                <a:lnTo>
                  <a:pt x="1278" y="3780"/>
                </a:lnTo>
                <a:lnTo>
                  <a:pt x="1228" y="3765"/>
                </a:lnTo>
                <a:lnTo>
                  <a:pt x="1225" y="3753"/>
                </a:lnTo>
                <a:lnTo>
                  <a:pt x="1225" y="3035"/>
                </a:lnTo>
                <a:lnTo>
                  <a:pt x="1231" y="2944"/>
                </a:lnTo>
                <a:lnTo>
                  <a:pt x="1244" y="2856"/>
                </a:lnTo>
                <a:lnTo>
                  <a:pt x="1266" y="2771"/>
                </a:lnTo>
                <a:lnTo>
                  <a:pt x="1297" y="2690"/>
                </a:lnTo>
                <a:lnTo>
                  <a:pt x="1334" y="2613"/>
                </a:lnTo>
                <a:lnTo>
                  <a:pt x="1379" y="2539"/>
                </a:lnTo>
                <a:lnTo>
                  <a:pt x="1430" y="2470"/>
                </a:lnTo>
                <a:lnTo>
                  <a:pt x="1489" y="2408"/>
                </a:lnTo>
                <a:lnTo>
                  <a:pt x="1552" y="2350"/>
                </a:lnTo>
                <a:lnTo>
                  <a:pt x="1621" y="2299"/>
                </a:lnTo>
                <a:lnTo>
                  <a:pt x="1695" y="2254"/>
                </a:lnTo>
                <a:lnTo>
                  <a:pt x="1773" y="2218"/>
                </a:lnTo>
                <a:lnTo>
                  <a:pt x="1855" y="2187"/>
                </a:lnTo>
                <a:lnTo>
                  <a:pt x="1941" y="2166"/>
                </a:lnTo>
                <a:lnTo>
                  <a:pt x="2029" y="2153"/>
                </a:lnTo>
                <a:lnTo>
                  <a:pt x="2121" y="2147"/>
                </a:lnTo>
                <a:close/>
                <a:moveTo>
                  <a:pt x="3282" y="1433"/>
                </a:moveTo>
                <a:lnTo>
                  <a:pt x="3870" y="1433"/>
                </a:lnTo>
                <a:lnTo>
                  <a:pt x="3962" y="1437"/>
                </a:lnTo>
                <a:lnTo>
                  <a:pt x="4050" y="1450"/>
                </a:lnTo>
                <a:lnTo>
                  <a:pt x="4136" y="1472"/>
                </a:lnTo>
                <a:lnTo>
                  <a:pt x="4218" y="1502"/>
                </a:lnTo>
                <a:lnTo>
                  <a:pt x="4296" y="1540"/>
                </a:lnTo>
                <a:lnTo>
                  <a:pt x="4370" y="1584"/>
                </a:lnTo>
                <a:lnTo>
                  <a:pt x="4439" y="1635"/>
                </a:lnTo>
                <a:lnTo>
                  <a:pt x="4502" y="1693"/>
                </a:lnTo>
                <a:lnTo>
                  <a:pt x="4561" y="1755"/>
                </a:lnTo>
                <a:lnTo>
                  <a:pt x="4612" y="1823"/>
                </a:lnTo>
                <a:lnTo>
                  <a:pt x="4657" y="1897"/>
                </a:lnTo>
                <a:lnTo>
                  <a:pt x="4694" y="1974"/>
                </a:lnTo>
                <a:lnTo>
                  <a:pt x="4725" y="2055"/>
                </a:lnTo>
                <a:lnTo>
                  <a:pt x="4747" y="2141"/>
                </a:lnTo>
                <a:lnTo>
                  <a:pt x="4760" y="2228"/>
                </a:lnTo>
                <a:lnTo>
                  <a:pt x="4766" y="2320"/>
                </a:lnTo>
                <a:lnTo>
                  <a:pt x="4766" y="3038"/>
                </a:lnTo>
                <a:lnTo>
                  <a:pt x="4760" y="3038"/>
                </a:lnTo>
                <a:lnTo>
                  <a:pt x="4713" y="3061"/>
                </a:lnTo>
                <a:lnTo>
                  <a:pt x="4706" y="3065"/>
                </a:lnTo>
                <a:lnTo>
                  <a:pt x="4691" y="3073"/>
                </a:lnTo>
                <a:lnTo>
                  <a:pt x="4669" y="3081"/>
                </a:lnTo>
                <a:lnTo>
                  <a:pt x="4640" y="3095"/>
                </a:lnTo>
                <a:lnTo>
                  <a:pt x="4603" y="3108"/>
                </a:lnTo>
                <a:lnTo>
                  <a:pt x="4561" y="3124"/>
                </a:lnTo>
                <a:lnTo>
                  <a:pt x="4511" y="3139"/>
                </a:lnTo>
                <a:lnTo>
                  <a:pt x="4454" y="3155"/>
                </a:lnTo>
                <a:lnTo>
                  <a:pt x="4391" y="3173"/>
                </a:lnTo>
                <a:lnTo>
                  <a:pt x="4322" y="3189"/>
                </a:lnTo>
                <a:lnTo>
                  <a:pt x="4246" y="3205"/>
                </a:lnTo>
                <a:lnTo>
                  <a:pt x="4164" y="3219"/>
                </a:lnTo>
                <a:lnTo>
                  <a:pt x="4076" y="3232"/>
                </a:lnTo>
                <a:lnTo>
                  <a:pt x="3982" y="3243"/>
                </a:lnTo>
                <a:lnTo>
                  <a:pt x="3881" y="3251"/>
                </a:lnTo>
                <a:lnTo>
                  <a:pt x="3776" y="3257"/>
                </a:lnTo>
                <a:lnTo>
                  <a:pt x="3776" y="3035"/>
                </a:lnTo>
                <a:lnTo>
                  <a:pt x="3771" y="2942"/>
                </a:lnTo>
                <a:lnTo>
                  <a:pt x="3758" y="2849"/>
                </a:lnTo>
                <a:lnTo>
                  <a:pt x="3739" y="2761"/>
                </a:lnTo>
                <a:lnTo>
                  <a:pt x="3711" y="2674"/>
                </a:lnTo>
                <a:lnTo>
                  <a:pt x="3676" y="2591"/>
                </a:lnTo>
                <a:lnTo>
                  <a:pt x="3634" y="2513"/>
                </a:lnTo>
                <a:lnTo>
                  <a:pt x="3587" y="2437"/>
                </a:lnTo>
                <a:lnTo>
                  <a:pt x="3533" y="2366"/>
                </a:lnTo>
                <a:lnTo>
                  <a:pt x="3473" y="2301"/>
                </a:lnTo>
                <a:lnTo>
                  <a:pt x="3408" y="2240"/>
                </a:lnTo>
                <a:lnTo>
                  <a:pt x="3338" y="2185"/>
                </a:lnTo>
                <a:lnTo>
                  <a:pt x="3263" y="2135"/>
                </a:lnTo>
                <a:lnTo>
                  <a:pt x="3184" y="2093"/>
                </a:lnTo>
                <a:lnTo>
                  <a:pt x="3102" y="2057"/>
                </a:lnTo>
                <a:lnTo>
                  <a:pt x="3016" y="2028"/>
                </a:lnTo>
                <a:lnTo>
                  <a:pt x="3073" y="1968"/>
                </a:lnTo>
                <a:lnTo>
                  <a:pt x="3124" y="1903"/>
                </a:lnTo>
                <a:lnTo>
                  <a:pt x="3168" y="1833"/>
                </a:lnTo>
                <a:lnTo>
                  <a:pt x="3206" y="1761"/>
                </a:lnTo>
                <a:lnTo>
                  <a:pt x="3237" y="1684"/>
                </a:lnTo>
                <a:lnTo>
                  <a:pt x="3261" y="1603"/>
                </a:lnTo>
                <a:lnTo>
                  <a:pt x="3275" y="1518"/>
                </a:lnTo>
                <a:lnTo>
                  <a:pt x="3282" y="1433"/>
                </a:lnTo>
                <a:close/>
                <a:moveTo>
                  <a:pt x="895" y="1433"/>
                </a:moveTo>
                <a:lnTo>
                  <a:pt x="1488" y="1433"/>
                </a:lnTo>
                <a:lnTo>
                  <a:pt x="1553" y="1436"/>
                </a:lnTo>
                <a:lnTo>
                  <a:pt x="1561" y="1521"/>
                </a:lnTo>
                <a:lnTo>
                  <a:pt x="1575" y="1604"/>
                </a:lnTo>
                <a:lnTo>
                  <a:pt x="1599" y="1685"/>
                </a:lnTo>
                <a:lnTo>
                  <a:pt x="1630" y="1762"/>
                </a:lnTo>
                <a:lnTo>
                  <a:pt x="1668" y="1835"/>
                </a:lnTo>
                <a:lnTo>
                  <a:pt x="1712" y="1904"/>
                </a:lnTo>
                <a:lnTo>
                  <a:pt x="1763" y="1968"/>
                </a:lnTo>
                <a:lnTo>
                  <a:pt x="1818" y="2028"/>
                </a:lnTo>
                <a:lnTo>
                  <a:pt x="1733" y="2057"/>
                </a:lnTo>
                <a:lnTo>
                  <a:pt x="1650" y="2093"/>
                </a:lnTo>
                <a:lnTo>
                  <a:pt x="1571" y="2135"/>
                </a:lnTo>
                <a:lnTo>
                  <a:pt x="1498" y="2185"/>
                </a:lnTo>
                <a:lnTo>
                  <a:pt x="1427" y="2240"/>
                </a:lnTo>
                <a:lnTo>
                  <a:pt x="1362" y="2301"/>
                </a:lnTo>
                <a:lnTo>
                  <a:pt x="1303" y="2366"/>
                </a:lnTo>
                <a:lnTo>
                  <a:pt x="1249" y="2437"/>
                </a:lnTo>
                <a:lnTo>
                  <a:pt x="1201" y="2513"/>
                </a:lnTo>
                <a:lnTo>
                  <a:pt x="1160" y="2591"/>
                </a:lnTo>
                <a:lnTo>
                  <a:pt x="1124" y="2674"/>
                </a:lnTo>
                <a:lnTo>
                  <a:pt x="1097" y="2761"/>
                </a:lnTo>
                <a:lnTo>
                  <a:pt x="1076" y="2849"/>
                </a:lnTo>
                <a:lnTo>
                  <a:pt x="1064" y="2942"/>
                </a:lnTo>
                <a:lnTo>
                  <a:pt x="1060" y="3035"/>
                </a:lnTo>
                <a:lnTo>
                  <a:pt x="1060" y="3253"/>
                </a:lnTo>
                <a:lnTo>
                  <a:pt x="947" y="3244"/>
                </a:lnTo>
                <a:lnTo>
                  <a:pt x="832" y="3232"/>
                </a:lnTo>
                <a:lnTo>
                  <a:pt x="712" y="3216"/>
                </a:lnTo>
                <a:lnTo>
                  <a:pt x="587" y="3196"/>
                </a:lnTo>
                <a:lnTo>
                  <a:pt x="460" y="3171"/>
                </a:lnTo>
                <a:lnTo>
                  <a:pt x="328" y="3141"/>
                </a:lnTo>
                <a:lnTo>
                  <a:pt x="192" y="3106"/>
                </a:lnTo>
                <a:lnTo>
                  <a:pt x="51" y="3065"/>
                </a:lnTo>
                <a:lnTo>
                  <a:pt x="1" y="3050"/>
                </a:lnTo>
                <a:lnTo>
                  <a:pt x="0" y="3038"/>
                </a:lnTo>
                <a:lnTo>
                  <a:pt x="0" y="2320"/>
                </a:lnTo>
                <a:lnTo>
                  <a:pt x="4" y="2228"/>
                </a:lnTo>
                <a:lnTo>
                  <a:pt x="18" y="2141"/>
                </a:lnTo>
                <a:lnTo>
                  <a:pt x="41" y="2055"/>
                </a:lnTo>
                <a:lnTo>
                  <a:pt x="70" y="1974"/>
                </a:lnTo>
                <a:lnTo>
                  <a:pt x="108" y="1897"/>
                </a:lnTo>
                <a:lnTo>
                  <a:pt x="152" y="1823"/>
                </a:lnTo>
                <a:lnTo>
                  <a:pt x="205" y="1755"/>
                </a:lnTo>
                <a:lnTo>
                  <a:pt x="262" y="1693"/>
                </a:lnTo>
                <a:lnTo>
                  <a:pt x="326" y="1635"/>
                </a:lnTo>
                <a:lnTo>
                  <a:pt x="395" y="1584"/>
                </a:lnTo>
                <a:lnTo>
                  <a:pt x="469" y="1540"/>
                </a:lnTo>
                <a:lnTo>
                  <a:pt x="546" y="1502"/>
                </a:lnTo>
                <a:lnTo>
                  <a:pt x="630" y="1472"/>
                </a:lnTo>
                <a:lnTo>
                  <a:pt x="714" y="1450"/>
                </a:lnTo>
                <a:lnTo>
                  <a:pt x="804" y="1437"/>
                </a:lnTo>
                <a:lnTo>
                  <a:pt x="895" y="1433"/>
                </a:lnTo>
                <a:close/>
                <a:moveTo>
                  <a:pt x="2417" y="714"/>
                </a:moveTo>
                <a:lnTo>
                  <a:pt x="2493" y="719"/>
                </a:lnTo>
                <a:lnTo>
                  <a:pt x="2568" y="730"/>
                </a:lnTo>
                <a:lnTo>
                  <a:pt x="2638" y="751"/>
                </a:lnTo>
                <a:lnTo>
                  <a:pt x="2706" y="777"/>
                </a:lnTo>
                <a:lnTo>
                  <a:pt x="2770" y="810"/>
                </a:lnTo>
                <a:lnTo>
                  <a:pt x="2830" y="848"/>
                </a:lnTo>
                <a:lnTo>
                  <a:pt x="2886" y="893"/>
                </a:lnTo>
                <a:lnTo>
                  <a:pt x="2937" y="944"/>
                </a:lnTo>
                <a:lnTo>
                  <a:pt x="2981" y="999"/>
                </a:lnTo>
                <a:lnTo>
                  <a:pt x="3020" y="1058"/>
                </a:lnTo>
                <a:lnTo>
                  <a:pt x="3054" y="1121"/>
                </a:lnTo>
                <a:lnTo>
                  <a:pt x="3080" y="1189"/>
                </a:lnTo>
                <a:lnTo>
                  <a:pt x="3101" y="1259"/>
                </a:lnTo>
                <a:lnTo>
                  <a:pt x="3113" y="1333"/>
                </a:lnTo>
                <a:lnTo>
                  <a:pt x="3117" y="1408"/>
                </a:lnTo>
                <a:lnTo>
                  <a:pt x="3113" y="1484"/>
                </a:lnTo>
                <a:lnTo>
                  <a:pt x="3101" y="1556"/>
                </a:lnTo>
                <a:lnTo>
                  <a:pt x="3080" y="1626"/>
                </a:lnTo>
                <a:lnTo>
                  <a:pt x="3054" y="1694"/>
                </a:lnTo>
                <a:lnTo>
                  <a:pt x="3020" y="1758"/>
                </a:lnTo>
                <a:lnTo>
                  <a:pt x="2981" y="1816"/>
                </a:lnTo>
                <a:lnTo>
                  <a:pt x="2937" y="1871"/>
                </a:lnTo>
                <a:lnTo>
                  <a:pt x="2886" y="1922"/>
                </a:lnTo>
                <a:lnTo>
                  <a:pt x="2830" y="1967"/>
                </a:lnTo>
                <a:lnTo>
                  <a:pt x="2770" y="2006"/>
                </a:lnTo>
                <a:lnTo>
                  <a:pt x="2706" y="2038"/>
                </a:lnTo>
                <a:lnTo>
                  <a:pt x="2638" y="2066"/>
                </a:lnTo>
                <a:lnTo>
                  <a:pt x="2568" y="2084"/>
                </a:lnTo>
                <a:lnTo>
                  <a:pt x="2493" y="2096"/>
                </a:lnTo>
                <a:lnTo>
                  <a:pt x="2417" y="2100"/>
                </a:lnTo>
                <a:lnTo>
                  <a:pt x="2341" y="2096"/>
                </a:lnTo>
                <a:lnTo>
                  <a:pt x="2268" y="2084"/>
                </a:lnTo>
                <a:lnTo>
                  <a:pt x="2196" y="2066"/>
                </a:lnTo>
                <a:lnTo>
                  <a:pt x="2129" y="2038"/>
                </a:lnTo>
                <a:lnTo>
                  <a:pt x="2064" y="2006"/>
                </a:lnTo>
                <a:lnTo>
                  <a:pt x="2004" y="1967"/>
                </a:lnTo>
                <a:lnTo>
                  <a:pt x="1949" y="1922"/>
                </a:lnTo>
                <a:lnTo>
                  <a:pt x="1899" y="1871"/>
                </a:lnTo>
                <a:lnTo>
                  <a:pt x="1854" y="1817"/>
                </a:lnTo>
                <a:lnTo>
                  <a:pt x="1814" y="1758"/>
                </a:lnTo>
                <a:lnTo>
                  <a:pt x="1780" y="1694"/>
                </a:lnTo>
                <a:lnTo>
                  <a:pt x="1754" y="1627"/>
                </a:lnTo>
                <a:lnTo>
                  <a:pt x="1735" y="1556"/>
                </a:lnTo>
                <a:lnTo>
                  <a:pt x="1723" y="1484"/>
                </a:lnTo>
                <a:lnTo>
                  <a:pt x="1719" y="1408"/>
                </a:lnTo>
                <a:lnTo>
                  <a:pt x="1723" y="1333"/>
                </a:lnTo>
                <a:lnTo>
                  <a:pt x="1735" y="1259"/>
                </a:lnTo>
                <a:lnTo>
                  <a:pt x="1754" y="1189"/>
                </a:lnTo>
                <a:lnTo>
                  <a:pt x="1780" y="1122"/>
                </a:lnTo>
                <a:lnTo>
                  <a:pt x="1814" y="1058"/>
                </a:lnTo>
                <a:lnTo>
                  <a:pt x="1854" y="999"/>
                </a:lnTo>
                <a:lnTo>
                  <a:pt x="1899" y="944"/>
                </a:lnTo>
                <a:lnTo>
                  <a:pt x="1949" y="893"/>
                </a:lnTo>
                <a:lnTo>
                  <a:pt x="2004" y="848"/>
                </a:lnTo>
                <a:lnTo>
                  <a:pt x="2064" y="810"/>
                </a:lnTo>
                <a:lnTo>
                  <a:pt x="2129" y="777"/>
                </a:lnTo>
                <a:lnTo>
                  <a:pt x="2196" y="751"/>
                </a:lnTo>
                <a:lnTo>
                  <a:pt x="2268" y="730"/>
                </a:lnTo>
                <a:lnTo>
                  <a:pt x="2341" y="719"/>
                </a:lnTo>
                <a:lnTo>
                  <a:pt x="2417" y="714"/>
                </a:lnTo>
                <a:close/>
                <a:moveTo>
                  <a:pt x="3574" y="0"/>
                </a:moveTo>
                <a:lnTo>
                  <a:pt x="3650" y="3"/>
                </a:lnTo>
                <a:lnTo>
                  <a:pt x="3723" y="16"/>
                </a:lnTo>
                <a:lnTo>
                  <a:pt x="3795" y="35"/>
                </a:lnTo>
                <a:lnTo>
                  <a:pt x="3862" y="61"/>
                </a:lnTo>
                <a:lnTo>
                  <a:pt x="3927" y="95"/>
                </a:lnTo>
                <a:lnTo>
                  <a:pt x="3987" y="134"/>
                </a:lnTo>
                <a:lnTo>
                  <a:pt x="4042" y="179"/>
                </a:lnTo>
                <a:lnTo>
                  <a:pt x="4092" y="228"/>
                </a:lnTo>
                <a:lnTo>
                  <a:pt x="4137" y="283"/>
                </a:lnTo>
                <a:lnTo>
                  <a:pt x="4177" y="343"/>
                </a:lnTo>
                <a:lnTo>
                  <a:pt x="4211" y="407"/>
                </a:lnTo>
                <a:lnTo>
                  <a:pt x="4237" y="473"/>
                </a:lnTo>
                <a:lnTo>
                  <a:pt x="4256" y="543"/>
                </a:lnTo>
                <a:lnTo>
                  <a:pt x="4268" y="617"/>
                </a:lnTo>
                <a:lnTo>
                  <a:pt x="4272" y="693"/>
                </a:lnTo>
                <a:lnTo>
                  <a:pt x="4268" y="768"/>
                </a:lnTo>
                <a:lnTo>
                  <a:pt x="4256" y="841"/>
                </a:lnTo>
                <a:lnTo>
                  <a:pt x="4237" y="912"/>
                </a:lnTo>
                <a:lnTo>
                  <a:pt x="4211" y="979"/>
                </a:lnTo>
                <a:lnTo>
                  <a:pt x="4177" y="1042"/>
                </a:lnTo>
                <a:lnTo>
                  <a:pt x="4137" y="1102"/>
                </a:lnTo>
                <a:lnTo>
                  <a:pt x="4092" y="1157"/>
                </a:lnTo>
                <a:lnTo>
                  <a:pt x="4042" y="1206"/>
                </a:lnTo>
                <a:lnTo>
                  <a:pt x="3987" y="1251"/>
                </a:lnTo>
                <a:lnTo>
                  <a:pt x="3927" y="1291"/>
                </a:lnTo>
                <a:lnTo>
                  <a:pt x="3862" y="1324"/>
                </a:lnTo>
                <a:lnTo>
                  <a:pt x="3795" y="1350"/>
                </a:lnTo>
                <a:lnTo>
                  <a:pt x="3723" y="1369"/>
                </a:lnTo>
                <a:lnTo>
                  <a:pt x="3650" y="1381"/>
                </a:lnTo>
                <a:lnTo>
                  <a:pt x="3574" y="1385"/>
                </a:lnTo>
                <a:lnTo>
                  <a:pt x="3496" y="1381"/>
                </a:lnTo>
                <a:lnTo>
                  <a:pt x="3420" y="1367"/>
                </a:lnTo>
                <a:lnTo>
                  <a:pt x="3347" y="1347"/>
                </a:lnTo>
                <a:lnTo>
                  <a:pt x="3278" y="1320"/>
                </a:lnTo>
                <a:lnTo>
                  <a:pt x="3266" y="1240"/>
                </a:lnTo>
                <a:lnTo>
                  <a:pt x="3247" y="1163"/>
                </a:lnTo>
                <a:lnTo>
                  <a:pt x="3221" y="1089"/>
                </a:lnTo>
                <a:lnTo>
                  <a:pt x="3187" y="1018"/>
                </a:lnTo>
                <a:lnTo>
                  <a:pt x="3149" y="951"/>
                </a:lnTo>
                <a:lnTo>
                  <a:pt x="3104" y="889"/>
                </a:lnTo>
                <a:lnTo>
                  <a:pt x="3054" y="829"/>
                </a:lnTo>
                <a:lnTo>
                  <a:pt x="3000" y="775"/>
                </a:lnTo>
                <a:lnTo>
                  <a:pt x="2940" y="726"/>
                </a:lnTo>
                <a:lnTo>
                  <a:pt x="2875" y="682"/>
                </a:lnTo>
                <a:lnTo>
                  <a:pt x="2881" y="603"/>
                </a:lnTo>
                <a:lnTo>
                  <a:pt x="2896" y="526"/>
                </a:lnTo>
                <a:lnTo>
                  <a:pt x="2919" y="452"/>
                </a:lnTo>
                <a:lnTo>
                  <a:pt x="2950" y="382"/>
                </a:lnTo>
                <a:lnTo>
                  <a:pt x="2988" y="315"/>
                </a:lnTo>
                <a:lnTo>
                  <a:pt x="3032" y="254"/>
                </a:lnTo>
                <a:lnTo>
                  <a:pt x="3083" y="199"/>
                </a:lnTo>
                <a:lnTo>
                  <a:pt x="3140" y="150"/>
                </a:lnTo>
                <a:lnTo>
                  <a:pt x="3202" y="106"/>
                </a:lnTo>
                <a:lnTo>
                  <a:pt x="3269" y="69"/>
                </a:lnTo>
                <a:lnTo>
                  <a:pt x="3340" y="40"/>
                </a:lnTo>
                <a:lnTo>
                  <a:pt x="3414" y="18"/>
                </a:lnTo>
                <a:lnTo>
                  <a:pt x="3493" y="5"/>
                </a:lnTo>
                <a:lnTo>
                  <a:pt x="3574" y="0"/>
                </a:lnTo>
                <a:close/>
                <a:moveTo>
                  <a:pt x="1192" y="0"/>
                </a:moveTo>
                <a:lnTo>
                  <a:pt x="1268" y="3"/>
                </a:lnTo>
                <a:lnTo>
                  <a:pt x="1341" y="16"/>
                </a:lnTo>
                <a:lnTo>
                  <a:pt x="1413" y="35"/>
                </a:lnTo>
                <a:lnTo>
                  <a:pt x="1480" y="61"/>
                </a:lnTo>
                <a:lnTo>
                  <a:pt x="1545" y="95"/>
                </a:lnTo>
                <a:lnTo>
                  <a:pt x="1605" y="134"/>
                </a:lnTo>
                <a:lnTo>
                  <a:pt x="1660" y="179"/>
                </a:lnTo>
                <a:lnTo>
                  <a:pt x="1710" y="228"/>
                </a:lnTo>
                <a:lnTo>
                  <a:pt x="1755" y="283"/>
                </a:lnTo>
                <a:lnTo>
                  <a:pt x="1795" y="343"/>
                </a:lnTo>
                <a:lnTo>
                  <a:pt x="1829" y="407"/>
                </a:lnTo>
                <a:lnTo>
                  <a:pt x="1855" y="473"/>
                </a:lnTo>
                <a:lnTo>
                  <a:pt x="1874" y="545"/>
                </a:lnTo>
                <a:lnTo>
                  <a:pt x="1886" y="617"/>
                </a:lnTo>
                <a:lnTo>
                  <a:pt x="1890" y="693"/>
                </a:lnTo>
                <a:lnTo>
                  <a:pt x="1890" y="711"/>
                </a:lnTo>
                <a:lnTo>
                  <a:pt x="1889" y="732"/>
                </a:lnTo>
                <a:lnTo>
                  <a:pt x="1827" y="784"/>
                </a:lnTo>
                <a:lnTo>
                  <a:pt x="1770" y="841"/>
                </a:lnTo>
                <a:lnTo>
                  <a:pt x="1719" y="905"/>
                </a:lnTo>
                <a:lnTo>
                  <a:pt x="1675" y="971"/>
                </a:lnTo>
                <a:lnTo>
                  <a:pt x="1635" y="1042"/>
                </a:lnTo>
                <a:lnTo>
                  <a:pt x="1605" y="1118"/>
                </a:lnTo>
                <a:lnTo>
                  <a:pt x="1580" y="1196"/>
                </a:lnTo>
                <a:lnTo>
                  <a:pt x="1564" y="1277"/>
                </a:lnTo>
                <a:lnTo>
                  <a:pt x="1508" y="1309"/>
                </a:lnTo>
                <a:lnTo>
                  <a:pt x="1449" y="1336"/>
                </a:lnTo>
                <a:lnTo>
                  <a:pt x="1388" y="1357"/>
                </a:lnTo>
                <a:lnTo>
                  <a:pt x="1325" y="1372"/>
                </a:lnTo>
                <a:lnTo>
                  <a:pt x="1259" y="1382"/>
                </a:lnTo>
                <a:lnTo>
                  <a:pt x="1192" y="1385"/>
                </a:lnTo>
                <a:lnTo>
                  <a:pt x="1116" y="1381"/>
                </a:lnTo>
                <a:lnTo>
                  <a:pt x="1041" y="1369"/>
                </a:lnTo>
                <a:lnTo>
                  <a:pt x="971" y="1350"/>
                </a:lnTo>
                <a:lnTo>
                  <a:pt x="903" y="1324"/>
                </a:lnTo>
                <a:lnTo>
                  <a:pt x="839" y="1291"/>
                </a:lnTo>
                <a:lnTo>
                  <a:pt x="779" y="1251"/>
                </a:lnTo>
                <a:lnTo>
                  <a:pt x="723" y="1206"/>
                </a:lnTo>
                <a:lnTo>
                  <a:pt x="672" y="1157"/>
                </a:lnTo>
                <a:lnTo>
                  <a:pt x="627" y="1102"/>
                </a:lnTo>
                <a:lnTo>
                  <a:pt x="589" y="1042"/>
                </a:lnTo>
                <a:lnTo>
                  <a:pt x="555" y="979"/>
                </a:lnTo>
                <a:lnTo>
                  <a:pt x="529" y="912"/>
                </a:lnTo>
                <a:lnTo>
                  <a:pt x="508" y="841"/>
                </a:lnTo>
                <a:lnTo>
                  <a:pt x="496" y="768"/>
                </a:lnTo>
                <a:lnTo>
                  <a:pt x="492" y="693"/>
                </a:lnTo>
                <a:lnTo>
                  <a:pt x="496" y="617"/>
                </a:lnTo>
                <a:lnTo>
                  <a:pt x="508" y="545"/>
                </a:lnTo>
                <a:lnTo>
                  <a:pt x="529" y="473"/>
                </a:lnTo>
                <a:lnTo>
                  <a:pt x="555" y="407"/>
                </a:lnTo>
                <a:lnTo>
                  <a:pt x="589" y="343"/>
                </a:lnTo>
                <a:lnTo>
                  <a:pt x="627" y="283"/>
                </a:lnTo>
                <a:lnTo>
                  <a:pt x="672" y="228"/>
                </a:lnTo>
                <a:lnTo>
                  <a:pt x="723" y="179"/>
                </a:lnTo>
                <a:lnTo>
                  <a:pt x="779" y="134"/>
                </a:lnTo>
                <a:lnTo>
                  <a:pt x="839" y="95"/>
                </a:lnTo>
                <a:lnTo>
                  <a:pt x="903" y="61"/>
                </a:lnTo>
                <a:lnTo>
                  <a:pt x="971" y="35"/>
                </a:lnTo>
                <a:lnTo>
                  <a:pt x="1041" y="16"/>
                </a:lnTo>
                <a:lnTo>
                  <a:pt x="1116" y="3"/>
                </a:lnTo>
                <a:lnTo>
                  <a:pt x="11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77" name="Freeform 37">
            <a:extLst>
              <a:ext uri="{FF2B5EF4-FFF2-40B4-BE49-F238E27FC236}">
                <a16:creationId xmlns:a16="http://schemas.microsoft.com/office/drawing/2014/main" xmlns="" id="{129B3D9A-3A4F-4D63-BFD4-9A13CFEA4C5F}"/>
              </a:ext>
            </a:extLst>
          </p:cNvPr>
          <p:cNvSpPr>
            <a:spLocks noEditPoints="1"/>
          </p:cNvSpPr>
          <p:nvPr/>
        </p:nvSpPr>
        <p:spPr bwMode="auto">
          <a:xfrm>
            <a:off x="6679636" y="3841073"/>
            <a:ext cx="511844" cy="532873"/>
          </a:xfrm>
          <a:custGeom>
            <a:avLst/>
            <a:gdLst>
              <a:gd name="T0" fmla="*/ 2128 w 3456"/>
              <a:gd name="T1" fmla="*/ 3100 h 3598"/>
              <a:gd name="T2" fmla="*/ 2098 w 3456"/>
              <a:gd name="T3" fmla="*/ 3359 h 3598"/>
              <a:gd name="T4" fmla="*/ 1947 w 3456"/>
              <a:gd name="T5" fmla="*/ 3556 h 3598"/>
              <a:gd name="T6" fmla="*/ 1548 w 3456"/>
              <a:gd name="T7" fmla="*/ 3586 h 3598"/>
              <a:gd name="T8" fmla="*/ 1402 w 3456"/>
              <a:gd name="T9" fmla="*/ 3395 h 3598"/>
              <a:gd name="T10" fmla="*/ 1317 w 3456"/>
              <a:gd name="T11" fmla="*/ 3143 h 3598"/>
              <a:gd name="T12" fmla="*/ 1418 w 3456"/>
              <a:gd name="T13" fmla="*/ 3042 h 3598"/>
              <a:gd name="T14" fmla="*/ 2964 w 3456"/>
              <a:gd name="T15" fmla="*/ 2824 h 3598"/>
              <a:gd name="T16" fmla="*/ 2934 w 3456"/>
              <a:gd name="T17" fmla="*/ 2961 h 3598"/>
              <a:gd name="T18" fmla="*/ 2808 w 3456"/>
              <a:gd name="T19" fmla="*/ 2948 h 3598"/>
              <a:gd name="T20" fmla="*/ 2545 w 3456"/>
              <a:gd name="T21" fmla="*/ 2577 h 3598"/>
              <a:gd name="T22" fmla="*/ 857 w 3456"/>
              <a:gd name="T23" fmla="*/ 2534 h 3598"/>
              <a:gd name="T24" fmla="*/ 919 w 3456"/>
              <a:gd name="T25" fmla="*/ 2661 h 3598"/>
              <a:gd name="T26" fmla="*/ 576 w 3456"/>
              <a:gd name="T27" fmla="*/ 2977 h 3598"/>
              <a:gd name="T28" fmla="*/ 477 w 3456"/>
              <a:gd name="T29" fmla="*/ 2888 h 3598"/>
              <a:gd name="T30" fmla="*/ 793 w 3456"/>
              <a:gd name="T31" fmla="*/ 2534 h 3598"/>
              <a:gd name="T32" fmla="*/ 3434 w 3456"/>
              <a:gd name="T33" fmla="*/ 1664 h 3598"/>
              <a:gd name="T34" fmla="*/ 3418 w 3456"/>
              <a:gd name="T35" fmla="*/ 1805 h 3598"/>
              <a:gd name="T36" fmla="*/ 2943 w 3456"/>
              <a:gd name="T37" fmla="*/ 1804 h 3598"/>
              <a:gd name="T38" fmla="*/ 2928 w 3456"/>
              <a:gd name="T39" fmla="*/ 1664 h 3598"/>
              <a:gd name="T40" fmla="*/ 473 w 3456"/>
              <a:gd name="T41" fmla="*/ 1629 h 3598"/>
              <a:gd name="T42" fmla="*/ 547 w 3456"/>
              <a:gd name="T43" fmla="*/ 1749 h 3598"/>
              <a:gd name="T44" fmla="*/ 100 w 3456"/>
              <a:gd name="T45" fmla="*/ 1827 h 3598"/>
              <a:gd name="T46" fmla="*/ 0 w 3456"/>
              <a:gd name="T47" fmla="*/ 1726 h 3598"/>
              <a:gd name="T48" fmla="*/ 100 w 3456"/>
              <a:gd name="T49" fmla="*/ 1626 h 3598"/>
              <a:gd name="T50" fmla="*/ 1371 w 3456"/>
              <a:gd name="T51" fmla="*/ 1200 h 3598"/>
              <a:gd name="T52" fmla="*/ 1117 w 3456"/>
              <a:gd name="T53" fmla="*/ 1540 h 3598"/>
              <a:gd name="T54" fmla="*/ 1125 w 3456"/>
              <a:gd name="T55" fmla="*/ 1808 h 3598"/>
              <a:gd name="T56" fmla="*/ 1266 w 3456"/>
              <a:gd name="T57" fmla="*/ 1793 h 3598"/>
              <a:gd name="T58" fmla="*/ 1339 w 3456"/>
              <a:gd name="T59" fmla="*/ 1524 h 3598"/>
              <a:gd name="T60" fmla="*/ 1619 w 3456"/>
              <a:gd name="T61" fmla="*/ 1304 h 3598"/>
              <a:gd name="T62" fmla="*/ 1817 w 3456"/>
              <a:gd name="T63" fmla="*/ 1235 h 3598"/>
              <a:gd name="T64" fmla="*/ 1773 w 3456"/>
              <a:gd name="T65" fmla="*/ 1100 h 3598"/>
              <a:gd name="T66" fmla="*/ 2018 w 3456"/>
              <a:gd name="T67" fmla="*/ 889 h 3598"/>
              <a:gd name="T68" fmla="*/ 2425 w 3456"/>
              <a:gd name="T69" fmla="*/ 1179 h 3598"/>
              <a:gd name="T70" fmla="*/ 2612 w 3456"/>
              <a:gd name="T71" fmla="*/ 1650 h 3598"/>
              <a:gd name="T72" fmla="*/ 2499 w 3456"/>
              <a:gd name="T73" fmla="*/ 2166 h 3598"/>
              <a:gd name="T74" fmla="*/ 2222 w 3456"/>
              <a:gd name="T75" fmla="*/ 2546 h 3598"/>
              <a:gd name="T76" fmla="*/ 2109 w 3456"/>
              <a:gd name="T77" fmla="*/ 2862 h 3598"/>
              <a:gd name="T78" fmla="*/ 1394 w 3456"/>
              <a:gd name="T79" fmla="*/ 2895 h 3598"/>
              <a:gd name="T80" fmla="*/ 1279 w 3456"/>
              <a:gd name="T81" fmla="*/ 2662 h 3598"/>
              <a:gd name="T82" fmla="*/ 1040 w 3456"/>
              <a:gd name="T83" fmla="*/ 2287 h 3598"/>
              <a:gd name="T84" fmla="*/ 845 w 3456"/>
              <a:gd name="T85" fmla="*/ 1814 h 3598"/>
              <a:gd name="T86" fmla="*/ 946 w 3456"/>
              <a:gd name="T87" fmla="*/ 1307 h 3598"/>
              <a:gd name="T88" fmla="*/ 1294 w 3456"/>
              <a:gd name="T89" fmla="*/ 953 h 3598"/>
              <a:gd name="T90" fmla="*/ 2868 w 3456"/>
              <a:gd name="T91" fmla="*/ 477 h 3598"/>
              <a:gd name="T92" fmla="*/ 2979 w 3456"/>
              <a:gd name="T93" fmla="*/ 566 h 3598"/>
              <a:gd name="T94" fmla="*/ 2669 w 3456"/>
              <a:gd name="T95" fmla="*/ 917 h 3598"/>
              <a:gd name="T96" fmla="*/ 2545 w 3456"/>
              <a:gd name="T97" fmla="*/ 877 h 3598"/>
              <a:gd name="T98" fmla="*/ 2808 w 3456"/>
              <a:gd name="T99" fmla="*/ 505 h 3598"/>
              <a:gd name="T100" fmla="*/ 628 w 3456"/>
              <a:gd name="T101" fmla="*/ 490 h 3598"/>
              <a:gd name="T102" fmla="*/ 919 w 3456"/>
              <a:gd name="T103" fmla="*/ 855 h 3598"/>
              <a:gd name="T104" fmla="*/ 806 w 3456"/>
              <a:gd name="T105" fmla="*/ 921 h 3598"/>
              <a:gd name="T106" fmla="*/ 476 w 3456"/>
              <a:gd name="T107" fmla="*/ 586 h 3598"/>
              <a:gd name="T108" fmla="*/ 565 w 3456"/>
              <a:gd name="T109" fmla="*/ 476 h 3598"/>
              <a:gd name="T110" fmla="*/ 1825 w 3456"/>
              <a:gd name="T111" fmla="*/ 77 h 3598"/>
              <a:gd name="T112" fmla="*/ 1771 w 3456"/>
              <a:gd name="T113" fmla="*/ 539 h 3598"/>
              <a:gd name="T114" fmla="*/ 1638 w 3456"/>
              <a:gd name="T115" fmla="*/ 494 h 3598"/>
              <a:gd name="T116" fmla="*/ 1665 w 3456"/>
              <a:gd name="T117" fmla="*/ 22 h 3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56" h="3598">
                <a:moveTo>
                  <a:pt x="1418" y="3042"/>
                </a:moveTo>
                <a:lnTo>
                  <a:pt x="2037" y="3042"/>
                </a:lnTo>
                <a:lnTo>
                  <a:pt x="2060" y="3045"/>
                </a:lnTo>
                <a:lnTo>
                  <a:pt x="2081" y="3053"/>
                </a:lnTo>
                <a:lnTo>
                  <a:pt x="2101" y="3065"/>
                </a:lnTo>
                <a:lnTo>
                  <a:pt x="2116" y="3080"/>
                </a:lnTo>
                <a:lnTo>
                  <a:pt x="2128" y="3100"/>
                </a:lnTo>
                <a:lnTo>
                  <a:pt x="2136" y="3120"/>
                </a:lnTo>
                <a:lnTo>
                  <a:pt x="2138" y="3144"/>
                </a:lnTo>
                <a:lnTo>
                  <a:pt x="2138" y="3249"/>
                </a:lnTo>
                <a:lnTo>
                  <a:pt x="2136" y="3280"/>
                </a:lnTo>
                <a:lnTo>
                  <a:pt x="2127" y="3308"/>
                </a:lnTo>
                <a:lnTo>
                  <a:pt x="2115" y="3335"/>
                </a:lnTo>
                <a:lnTo>
                  <a:pt x="2098" y="3359"/>
                </a:lnTo>
                <a:lnTo>
                  <a:pt x="2077" y="3378"/>
                </a:lnTo>
                <a:lnTo>
                  <a:pt x="2053" y="3395"/>
                </a:lnTo>
                <a:lnTo>
                  <a:pt x="2027" y="3407"/>
                </a:lnTo>
                <a:lnTo>
                  <a:pt x="1997" y="3415"/>
                </a:lnTo>
                <a:lnTo>
                  <a:pt x="1971" y="3510"/>
                </a:lnTo>
                <a:lnTo>
                  <a:pt x="1962" y="3534"/>
                </a:lnTo>
                <a:lnTo>
                  <a:pt x="1947" y="3556"/>
                </a:lnTo>
                <a:lnTo>
                  <a:pt x="1929" y="3573"/>
                </a:lnTo>
                <a:lnTo>
                  <a:pt x="1907" y="3586"/>
                </a:lnTo>
                <a:lnTo>
                  <a:pt x="1882" y="3595"/>
                </a:lnTo>
                <a:lnTo>
                  <a:pt x="1856" y="3598"/>
                </a:lnTo>
                <a:lnTo>
                  <a:pt x="1600" y="3598"/>
                </a:lnTo>
                <a:lnTo>
                  <a:pt x="1572" y="3595"/>
                </a:lnTo>
                <a:lnTo>
                  <a:pt x="1548" y="3586"/>
                </a:lnTo>
                <a:lnTo>
                  <a:pt x="1526" y="3573"/>
                </a:lnTo>
                <a:lnTo>
                  <a:pt x="1509" y="3556"/>
                </a:lnTo>
                <a:lnTo>
                  <a:pt x="1493" y="3534"/>
                </a:lnTo>
                <a:lnTo>
                  <a:pt x="1485" y="3510"/>
                </a:lnTo>
                <a:lnTo>
                  <a:pt x="1459" y="3415"/>
                </a:lnTo>
                <a:lnTo>
                  <a:pt x="1430" y="3407"/>
                </a:lnTo>
                <a:lnTo>
                  <a:pt x="1402" y="3395"/>
                </a:lnTo>
                <a:lnTo>
                  <a:pt x="1378" y="3378"/>
                </a:lnTo>
                <a:lnTo>
                  <a:pt x="1358" y="3358"/>
                </a:lnTo>
                <a:lnTo>
                  <a:pt x="1340" y="3335"/>
                </a:lnTo>
                <a:lnTo>
                  <a:pt x="1328" y="3308"/>
                </a:lnTo>
                <a:lnTo>
                  <a:pt x="1319" y="3279"/>
                </a:lnTo>
                <a:lnTo>
                  <a:pt x="1317" y="3248"/>
                </a:lnTo>
                <a:lnTo>
                  <a:pt x="1317" y="3143"/>
                </a:lnTo>
                <a:lnTo>
                  <a:pt x="1319" y="3120"/>
                </a:lnTo>
                <a:lnTo>
                  <a:pt x="1327" y="3098"/>
                </a:lnTo>
                <a:lnTo>
                  <a:pt x="1339" y="3080"/>
                </a:lnTo>
                <a:lnTo>
                  <a:pt x="1354" y="3063"/>
                </a:lnTo>
                <a:lnTo>
                  <a:pt x="1373" y="3053"/>
                </a:lnTo>
                <a:lnTo>
                  <a:pt x="1395" y="3045"/>
                </a:lnTo>
                <a:lnTo>
                  <a:pt x="1418" y="3042"/>
                </a:lnTo>
                <a:close/>
                <a:moveTo>
                  <a:pt x="2620" y="2530"/>
                </a:moveTo>
                <a:lnTo>
                  <a:pt x="2642" y="2530"/>
                </a:lnTo>
                <a:lnTo>
                  <a:pt x="2664" y="2534"/>
                </a:lnTo>
                <a:lnTo>
                  <a:pt x="2683" y="2544"/>
                </a:lnTo>
                <a:lnTo>
                  <a:pt x="2702" y="2558"/>
                </a:lnTo>
                <a:lnTo>
                  <a:pt x="2949" y="2806"/>
                </a:lnTo>
                <a:lnTo>
                  <a:pt x="2964" y="2824"/>
                </a:lnTo>
                <a:lnTo>
                  <a:pt x="2974" y="2845"/>
                </a:lnTo>
                <a:lnTo>
                  <a:pt x="2978" y="2867"/>
                </a:lnTo>
                <a:lnTo>
                  <a:pt x="2978" y="2888"/>
                </a:lnTo>
                <a:lnTo>
                  <a:pt x="2974" y="2909"/>
                </a:lnTo>
                <a:lnTo>
                  <a:pt x="2964" y="2930"/>
                </a:lnTo>
                <a:lnTo>
                  <a:pt x="2949" y="2948"/>
                </a:lnTo>
                <a:lnTo>
                  <a:pt x="2934" y="2961"/>
                </a:lnTo>
                <a:lnTo>
                  <a:pt x="2917" y="2969"/>
                </a:lnTo>
                <a:lnTo>
                  <a:pt x="2898" y="2975"/>
                </a:lnTo>
                <a:lnTo>
                  <a:pt x="2879" y="2977"/>
                </a:lnTo>
                <a:lnTo>
                  <a:pt x="2860" y="2975"/>
                </a:lnTo>
                <a:lnTo>
                  <a:pt x="2841" y="2969"/>
                </a:lnTo>
                <a:lnTo>
                  <a:pt x="2824" y="2961"/>
                </a:lnTo>
                <a:lnTo>
                  <a:pt x="2808" y="2948"/>
                </a:lnTo>
                <a:lnTo>
                  <a:pt x="2560" y="2699"/>
                </a:lnTo>
                <a:lnTo>
                  <a:pt x="2545" y="2682"/>
                </a:lnTo>
                <a:lnTo>
                  <a:pt x="2536" y="2661"/>
                </a:lnTo>
                <a:lnTo>
                  <a:pt x="2531" y="2640"/>
                </a:lnTo>
                <a:lnTo>
                  <a:pt x="2531" y="2618"/>
                </a:lnTo>
                <a:lnTo>
                  <a:pt x="2536" y="2596"/>
                </a:lnTo>
                <a:lnTo>
                  <a:pt x="2545" y="2577"/>
                </a:lnTo>
                <a:lnTo>
                  <a:pt x="2560" y="2558"/>
                </a:lnTo>
                <a:lnTo>
                  <a:pt x="2578" y="2544"/>
                </a:lnTo>
                <a:lnTo>
                  <a:pt x="2599" y="2534"/>
                </a:lnTo>
                <a:lnTo>
                  <a:pt x="2620" y="2530"/>
                </a:lnTo>
                <a:close/>
                <a:moveTo>
                  <a:pt x="813" y="2530"/>
                </a:moveTo>
                <a:lnTo>
                  <a:pt x="835" y="2530"/>
                </a:lnTo>
                <a:lnTo>
                  <a:pt x="857" y="2534"/>
                </a:lnTo>
                <a:lnTo>
                  <a:pt x="877" y="2544"/>
                </a:lnTo>
                <a:lnTo>
                  <a:pt x="894" y="2558"/>
                </a:lnTo>
                <a:lnTo>
                  <a:pt x="910" y="2577"/>
                </a:lnTo>
                <a:lnTo>
                  <a:pt x="919" y="2596"/>
                </a:lnTo>
                <a:lnTo>
                  <a:pt x="924" y="2618"/>
                </a:lnTo>
                <a:lnTo>
                  <a:pt x="924" y="2640"/>
                </a:lnTo>
                <a:lnTo>
                  <a:pt x="919" y="2661"/>
                </a:lnTo>
                <a:lnTo>
                  <a:pt x="910" y="2682"/>
                </a:lnTo>
                <a:lnTo>
                  <a:pt x="894" y="2699"/>
                </a:lnTo>
                <a:lnTo>
                  <a:pt x="647" y="2948"/>
                </a:lnTo>
                <a:lnTo>
                  <a:pt x="631" y="2961"/>
                </a:lnTo>
                <a:lnTo>
                  <a:pt x="614" y="2969"/>
                </a:lnTo>
                <a:lnTo>
                  <a:pt x="596" y="2975"/>
                </a:lnTo>
                <a:lnTo>
                  <a:pt x="576" y="2977"/>
                </a:lnTo>
                <a:lnTo>
                  <a:pt x="557" y="2975"/>
                </a:lnTo>
                <a:lnTo>
                  <a:pt x="539" y="2969"/>
                </a:lnTo>
                <a:lnTo>
                  <a:pt x="521" y="2961"/>
                </a:lnTo>
                <a:lnTo>
                  <a:pt x="506" y="2948"/>
                </a:lnTo>
                <a:lnTo>
                  <a:pt x="492" y="2930"/>
                </a:lnTo>
                <a:lnTo>
                  <a:pt x="482" y="2909"/>
                </a:lnTo>
                <a:lnTo>
                  <a:pt x="477" y="2888"/>
                </a:lnTo>
                <a:lnTo>
                  <a:pt x="477" y="2867"/>
                </a:lnTo>
                <a:lnTo>
                  <a:pt x="482" y="2845"/>
                </a:lnTo>
                <a:lnTo>
                  <a:pt x="492" y="2824"/>
                </a:lnTo>
                <a:lnTo>
                  <a:pt x="506" y="2806"/>
                </a:lnTo>
                <a:lnTo>
                  <a:pt x="754" y="2558"/>
                </a:lnTo>
                <a:lnTo>
                  <a:pt x="772" y="2544"/>
                </a:lnTo>
                <a:lnTo>
                  <a:pt x="793" y="2534"/>
                </a:lnTo>
                <a:lnTo>
                  <a:pt x="813" y="2530"/>
                </a:lnTo>
                <a:close/>
                <a:moveTo>
                  <a:pt x="3005" y="1626"/>
                </a:moveTo>
                <a:lnTo>
                  <a:pt x="3356" y="1626"/>
                </a:lnTo>
                <a:lnTo>
                  <a:pt x="3380" y="1629"/>
                </a:lnTo>
                <a:lnTo>
                  <a:pt x="3401" y="1636"/>
                </a:lnTo>
                <a:lnTo>
                  <a:pt x="3419" y="1648"/>
                </a:lnTo>
                <a:lnTo>
                  <a:pt x="3434" y="1664"/>
                </a:lnTo>
                <a:lnTo>
                  <a:pt x="3446" y="1682"/>
                </a:lnTo>
                <a:lnTo>
                  <a:pt x="3453" y="1703"/>
                </a:lnTo>
                <a:lnTo>
                  <a:pt x="3456" y="1726"/>
                </a:lnTo>
                <a:lnTo>
                  <a:pt x="3453" y="1749"/>
                </a:lnTo>
                <a:lnTo>
                  <a:pt x="3446" y="1771"/>
                </a:lnTo>
                <a:lnTo>
                  <a:pt x="3434" y="1789"/>
                </a:lnTo>
                <a:lnTo>
                  <a:pt x="3418" y="1805"/>
                </a:lnTo>
                <a:lnTo>
                  <a:pt x="3399" y="1816"/>
                </a:lnTo>
                <a:lnTo>
                  <a:pt x="3379" y="1823"/>
                </a:lnTo>
                <a:lnTo>
                  <a:pt x="3356" y="1827"/>
                </a:lnTo>
                <a:lnTo>
                  <a:pt x="3005" y="1827"/>
                </a:lnTo>
                <a:lnTo>
                  <a:pt x="2982" y="1823"/>
                </a:lnTo>
                <a:lnTo>
                  <a:pt x="2961" y="1816"/>
                </a:lnTo>
                <a:lnTo>
                  <a:pt x="2943" y="1804"/>
                </a:lnTo>
                <a:lnTo>
                  <a:pt x="2928" y="1788"/>
                </a:lnTo>
                <a:lnTo>
                  <a:pt x="2915" y="1770"/>
                </a:lnTo>
                <a:lnTo>
                  <a:pt x="2908" y="1749"/>
                </a:lnTo>
                <a:lnTo>
                  <a:pt x="2906" y="1726"/>
                </a:lnTo>
                <a:lnTo>
                  <a:pt x="2908" y="1703"/>
                </a:lnTo>
                <a:lnTo>
                  <a:pt x="2915" y="1682"/>
                </a:lnTo>
                <a:lnTo>
                  <a:pt x="2928" y="1664"/>
                </a:lnTo>
                <a:lnTo>
                  <a:pt x="2943" y="1648"/>
                </a:lnTo>
                <a:lnTo>
                  <a:pt x="2961" y="1636"/>
                </a:lnTo>
                <a:lnTo>
                  <a:pt x="2982" y="1629"/>
                </a:lnTo>
                <a:lnTo>
                  <a:pt x="3005" y="1626"/>
                </a:lnTo>
                <a:close/>
                <a:moveTo>
                  <a:pt x="100" y="1626"/>
                </a:moveTo>
                <a:lnTo>
                  <a:pt x="450" y="1626"/>
                </a:lnTo>
                <a:lnTo>
                  <a:pt x="473" y="1629"/>
                </a:lnTo>
                <a:lnTo>
                  <a:pt x="495" y="1636"/>
                </a:lnTo>
                <a:lnTo>
                  <a:pt x="513" y="1648"/>
                </a:lnTo>
                <a:lnTo>
                  <a:pt x="529" y="1664"/>
                </a:lnTo>
                <a:lnTo>
                  <a:pt x="540" y="1682"/>
                </a:lnTo>
                <a:lnTo>
                  <a:pt x="547" y="1703"/>
                </a:lnTo>
                <a:lnTo>
                  <a:pt x="551" y="1726"/>
                </a:lnTo>
                <a:lnTo>
                  <a:pt x="547" y="1749"/>
                </a:lnTo>
                <a:lnTo>
                  <a:pt x="540" y="1771"/>
                </a:lnTo>
                <a:lnTo>
                  <a:pt x="529" y="1789"/>
                </a:lnTo>
                <a:lnTo>
                  <a:pt x="513" y="1805"/>
                </a:lnTo>
                <a:lnTo>
                  <a:pt x="495" y="1816"/>
                </a:lnTo>
                <a:lnTo>
                  <a:pt x="473" y="1823"/>
                </a:lnTo>
                <a:lnTo>
                  <a:pt x="450" y="1827"/>
                </a:lnTo>
                <a:lnTo>
                  <a:pt x="100" y="1827"/>
                </a:lnTo>
                <a:lnTo>
                  <a:pt x="77" y="1823"/>
                </a:lnTo>
                <a:lnTo>
                  <a:pt x="56" y="1816"/>
                </a:lnTo>
                <a:lnTo>
                  <a:pt x="37" y="1804"/>
                </a:lnTo>
                <a:lnTo>
                  <a:pt x="22" y="1788"/>
                </a:lnTo>
                <a:lnTo>
                  <a:pt x="10" y="1770"/>
                </a:lnTo>
                <a:lnTo>
                  <a:pt x="2" y="1749"/>
                </a:lnTo>
                <a:lnTo>
                  <a:pt x="0" y="1726"/>
                </a:lnTo>
                <a:lnTo>
                  <a:pt x="2" y="1703"/>
                </a:lnTo>
                <a:lnTo>
                  <a:pt x="10" y="1682"/>
                </a:lnTo>
                <a:lnTo>
                  <a:pt x="22" y="1664"/>
                </a:lnTo>
                <a:lnTo>
                  <a:pt x="37" y="1648"/>
                </a:lnTo>
                <a:lnTo>
                  <a:pt x="56" y="1636"/>
                </a:lnTo>
                <a:lnTo>
                  <a:pt x="77" y="1629"/>
                </a:lnTo>
                <a:lnTo>
                  <a:pt x="100" y="1626"/>
                </a:lnTo>
                <a:close/>
                <a:moveTo>
                  <a:pt x="1728" y="1090"/>
                </a:moveTo>
                <a:lnTo>
                  <a:pt x="1663" y="1094"/>
                </a:lnTo>
                <a:lnTo>
                  <a:pt x="1600" y="1104"/>
                </a:lnTo>
                <a:lnTo>
                  <a:pt x="1538" y="1119"/>
                </a:lnTo>
                <a:lnTo>
                  <a:pt x="1479" y="1141"/>
                </a:lnTo>
                <a:lnTo>
                  <a:pt x="1423" y="1167"/>
                </a:lnTo>
                <a:lnTo>
                  <a:pt x="1371" y="1200"/>
                </a:lnTo>
                <a:lnTo>
                  <a:pt x="1321" y="1236"/>
                </a:lnTo>
                <a:lnTo>
                  <a:pt x="1275" y="1277"/>
                </a:lnTo>
                <a:lnTo>
                  <a:pt x="1234" y="1323"/>
                </a:lnTo>
                <a:lnTo>
                  <a:pt x="1198" y="1373"/>
                </a:lnTo>
                <a:lnTo>
                  <a:pt x="1165" y="1425"/>
                </a:lnTo>
                <a:lnTo>
                  <a:pt x="1138" y="1481"/>
                </a:lnTo>
                <a:lnTo>
                  <a:pt x="1117" y="1540"/>
                </a:lnTo>
                <a:lnTo>
                  <a:pt x="1100" y="1601"/>
                </a:lnTo>
                <a:lnTo>
                  <a:pt x="1090" y="1665"/>
                </a:lnTo>
                <a:lnTo>
                  <a:pt x="1087" y="1730"/>
                </a:lnTo>
                <a:lnTo>
                  <a:pt x="1090" y="1752"/>
                </a:lnTo>
                <a:lnTo>
                  <a:pt x="1098" y="1774"/>
                </a:lnTo>
                <a:lnTo>
                  <a:pt x="1109" y="1793"/>
                </a:lnTo>
                <a:lnTo>
                  <a:pt x="1125" y="1808"/>
                </a:lnTo>
                <a:lnTo>
                  <a:pt x="1143" y="1820"/>
                </a:lnTo>
                <a:lnTo>
                  <a:pt x="1165" y="1828"/>
                </a:lnTo>
                <a:lnTo>
                  <a:pt x="1188" y="1830"/>
                </a:lnTo>
                <a:lnTo>
                  <a:pt x="1211" y="1828"/>
                </a:lnTo>
                <a:lnTo>
                  <a:pt x="1232" y="1820"/>
                </a:lnTo>
                <a:lnTo>
                  <a:pt x="1250" y="1808"/>
                </a:lnTo>
                <a:lnTo>
                  <a:pt x="1266" y="1793"/>
                </a:lnTo>
                <a:lnTo>
                  <a:pt x="1278" y="1774"/>
                </a:lnTo>
                <a:lnTo>
                  <a:pt x="1285" y="1753"/>
                </a:lnTo>
                <a:lnTo>
                  <a:pt x="1288" y="1730"/>
                </a:lnTo>
                <a:lnTo>
                  <a:pt x="1291" y="1674"/>
                </a:lnTo>
                <a:lnTo>
                  <a:pt x="1301" y="1622"/>
                </a:lnTo>
                <a:lnTo>
                  <a:pt x="1317" y="1571"/>
                </a:lnTo>
                <a:lnTo>
                  <a:pt x="1339" y="1524"/>
                </a:lnTo>
                <a:lnTo>
                  <a:pt x="1366" y="1479"/>
                </a:lnTo>
                <a:lnTo>
                  <a:pt x="1399" y="1438"/>
                </a:lnTo>
                <a:lnTo>
                  <a:pt x="1436" y="1401"/>
                </a:lnTo>
                <a:lnTo>
                  <a:pt x="1477" y="1369"/>
                </a:lnTo>
                <a:lnTo>
                  <a:pt x="1522" y="1342"/>
                </a:lnTo>
                <a:lnTo>
                  <a:pt x="1569" y="1320"/>
                </a:lnTo>
                <a:lnTo>
                  <a:pt x="1619" y="1304"/>
                </a:lnTo>
                <a:lnTo>
                  <a:pt x="1673" y="1294"/>
                </a:lnTo>
                <a:lnTo>
                  <a:pt x="1728" y="1291"/>
                </a:lnTo>
                <a:lnTo>
                  <a:pt x="1751" y="1287"/>
                </a:lnTo>
                <a:lnTo>
                  <a:pt x="1773" y="1280"/>
                </a:lnTo>
                <a:lnTo>
                  <a:pt x="1791" y="1269"/>
                </a:lnTo>
                <a:lnTo>
                  <a:pt x="1806" y="1252"/>
                </a:lnTo>
                <a:lnTo>
                  <a:pt x="1817" y="1235"/>
                </a:lnTo>
                <a:lnTo>
                  <a:pt x="1825" y="1213"/>
                </a:lnTo>
                <a:lnTo>
                  <a:pt x="1828" y="1190"/>
                </a:lnTo>
                <a:lnTo>
                  <a:pt x="1825" y="1167"/>
                </a:lnTo>
                <a:lnTo>
                  <a:pt x="1817" y="1146"/>
                </a:lnTo>
                <a:lnTo>
                  <a:pt x="1806" y="1128"/>
                </a:lnTo>
                <a:lnTo>
                  <a:pt x="1791" y="1112"/>
                </a:lnTo>
                <a:lnTo>
                  <a:pt x="1773" y="1100"/>
                </a:lnTo>
                <a:lnTo>
                  <a:pt x="1751" y="1093"/>
                </a:lnTo>
                <a:lnTo>
                  <a:pt x="1728" y="1090"/>
                </a:lnTo>
                <a:close/>
                <a:moveTo>
                  <a:pt x="1722" y="841"/>
                </a:moveTo>
                <a:lnTo>
                  <a:pt x="1799" y="843"/>
                </a:lnTo>
                <a:lnTo>
                  <a:pt x="1874" y="852"/>
                </a:lnTo>
                <a:lnTo>
                  <a:pt x="1948" y="867"/>
                </a:lnTo>
                <a:lnTo>
                  <a:pt x="2018" y="889"/>
                </a:lnTo>
                <a:lnTo>
                  <a:pt x="2087" y="915"/>
                </a:lnTo>
                <a:lnTo>
                  <a:pt x="2151" y="948"/>
                </a:lnTo>
                <a:lnTo>
                  <a:pt x="2214" y="984"/>
                </a:lnTo>
                <a:lnTo>
                  <a:pt x="2273" y="1027"/>
                </a:lnTo>
                <a:lnTo>
                  <a:pt x="2328" y="1073"/>
                </a:lnTo>
                <a:lnTo>
                  <a:pt x="2378" y="1124"/>
                </a:lnTo>
                <a:lnTo>
                  <a:pt x="2425" y="1179"/>
                </a:lnTo>
                <a:lnTo>
                  <a:pt x="2468" y="1237"/>
                </a:lnTo>
                <a:lnTo>
                  <a:pt x="2505" y="1299"/>
                </a:lnTo>
                <a:lnTo>
                  <a:pt x="2538" y="1364"/>
                </a:lnTo>
                <a:lnTo>
                  <a:pt x="2565" y="1432"/>
                </a:lnTo>
                <a:lnTo>
                  <a:pt x="2586" y="1503"/>
                </a:lnTo>
                <a:lnTo>
                  <a:pt x="2602" y="1575"/>
                </a:lnTo>
                <a:lnTo>
                  <a:pt x="2612" y="1650"/>
                </a:lnTo>
                <a:lnTo>
                  <a:pt x="2616" y="1727"/>
                </a:lnTo>
                <a:lnTo>
                  <a:pt x="2611" y="1806"/>
                </a:lnTo>
                <a:lnTo>
                  <a:pt x="2601" y="1882"/>
                </a:lnTo>
                <a:lnTo>
                  <a:pt x="2585" y="1958"/>
                </a:lnTo>
                <a:lnTo>
                  <a:pt x="2562" y="2030"/>
                </a:lnTo>
                <a:lnTo>
                  <a:pt x="2533" y="2099"/>
                </a:lnTo>
                <a:lnTo>
                  <a:pt x="2499" y="2166"/>
                </a:lnTo>
                <a:lnTo>
                  <a:pt x="2460" y="2228"/>
                </a:lnTo>
                <a:lnTo>
                  <a:pt x="2415" y="2287"/>
                </a:lnTo>
                <a:lnTo>
                  <a:pt x="2366" y="2342"/>
                </a:lnTo>
                <a:lnTo>
                  <a:pt x="2324" y="2389"/>
                </a:lnTo>
                <a:lnTo>
                  <a:pt x="2286" y="2439"/>
                </a:lnTo>
                <a:lnTo>
                  <a:pt x="2252" y="2491"/>
                </a:lnTo>
                <a:lnTo>
                  <a:pt x="2222" y="2546"/>
                </a:lnTo>
                <a:lnTo>
                  <a:pt x="2197" y="2603"/>
                </a:lnTo>
                <a:lnTo>
                  <a:pt x="2176" y="2662"/>
                </a:lnTo>
                <a:lnTo>
                  <a:pt x="2160" y="2722"/>
                </a:lnTo>
                <a:lnTo>
                  <a:pt x="2148" y="2783"/>
                </a:lnTo>
                <a:lnTo>
                  <a:pt x="2140" y="2813"/>
                </a:lnTo>
                <a:lnTo>
                  <a:pt x="2127" y="2839"/>
                </a:lnTo>
                <a:lnTo>
                  <a:pt x="2109" y="2862"/>
                </a:lnTo>
                <a:lnTo>
                  <a:pt x="2087" y="2881"/>
                </a:lnTo>
                <a:lnTo>
                  <a:pt x="2062" y="2895"/>
                </a:lnTo>
                <a:lnTo>
                  <a:pt x="2033" y="2904"/>
                </a:lnTo>
                <a:lnTo>
                  <a:pt x="2002" y="2907"/>
                </a:lnTo>
                <a:lnTo>
                  <a:pt x="1452" y="2907"/>
                </a:lnTo>
                <a:lnTo>
                  <a:pt x="1422" y="2904"/>
                </a:lnTo>
                <a:lnTo>
                  <a:pt x="1394" y="2895"/>
                </a:lnTo>
                <a:lnTo>
                  <a:pt x="1369" y="2881"/>
                </a:lnTo>
                <a:lnTo>
                  <a:pt x="1347" y="2862"/>
                </a:lnTo>
                <a:lnTo>
                  <a:pt x="1328" y="2839"/>
                </a:lnTo>
                <a:lnTo>
                  <a:pt x="1315" y="2813"/>
                </a:lnTo>
                <a:lnTo>
                  <a:pt x="1307" y="2785"/>
                </a:lnTo>
                <a:lnTo>
                  <a:pt x="1295" y="2722"/>
                </a:lnTo>
                <a:lnTo>
                  <a:pt x="1279" y="2662"/>
                </a:lnTo>
                <a:lnTo>
                  <a:pt x="1258" y="2603"/>
                </a:lnTo>
                <a:lnTo>
                  <a:pt x="1232" y="2546"/>
                </a:lnTo>
                <a:lnTo>
                  <a:pt x="1202" y="2491"/>
                </a:lnTo>
                <a:lnTo>
                  <a:pt x="1168" y="2438"/>
                </a:lnTo>
                <a:lnTo>
                  <a:pt x="1130" y="2389"/>
                </a:lnTo>
                <a:lnTo>
                  <a:pt x="1088" y="2342"/>
                </a:lnTo>
                <a:lnTo>
                  <a:pt x="1040" y="2287"/>
                </a:lnTo>
                <a:lnTo>
                  <a:pt x="996" y="2229"/>
                </a:lnTo>
                <a:lnTo>
                  <a:pt x="958" y="2167"/>
                </a:lnTo>
                <a:lnTo>
                  <a:pt x="924" y="2102"/>
                </a:lnTo>
                <a:lnTo>
                  <a:pt x="896" y="2033"/>
                </a:lnTo>
                <a:lnTo>
                  <a:pt x="873" y="1963"/>
                </a:lnTo>
                <a:lnTo>
                  <a:pt x="855" y="1890"/>
                </a:lnTo>
                <a:lnTo>
                  <a:pt x="845" y="1814"/>
                </a:lnTo>
                <a:lnTo>
                  <a:pt x="841" y="1737"/>
                </a:lnTo>
                <a:lnTo>
                  <a:pt x="843" y="1659"/>
                </a:lnTo>
                <a:lnTo>
                  <a:pt x="852" y="1585"/>
                </a:lnTo>
                <a:lnTo>
                  <a:pt x="867" y="1512"/>
                </a:lnTo>
                <a:lnTo>
                  <a:pt x="888" y="1440"/>
                </a:lnTo>
                <a:lnTo>
                  <a:pt x="914" y="1373"/>
                </a:lnTo>
                <a:lnTo>
                  <a:pt x="946" y="1307"/>
                </a:lnTo>
                <a:lnTo>
                  <a:pt x="982" y="1245"/>
                </a:lnTo>
                <a:lnTo>
                  <a:pt x="1024" y="1187"/>
                </a:lnTo>
                <a:lnTo>
                  <a:pt x="1070" y="1131"/>
                </a:lnTo>
                <a:lnTo>
                  <a:pt x="1120" y="1081"/>
                </a:lnTo>
                <a:lnTo>
                  <a:pt x="1175" y="1034"/>
                </a:lnTo>
                <a:lnTo>
                  <a:pt x="1233" y="991"/>
                </a:lnTo>
                <a:lnTo>
                  <a:pt x="1294" y="953"/>
                </a:lnTo>
                <a:lnTo>
                  <a:pt x="1359" y="920"/>
                </a:lnTo>
                <a:lnTo>
                  <a:pt x="1427" y="893"/>
                </a:lnTo>
                <a:lnTo>
                  <a:pt x="1497" y="871"/>
                </a:lnTo>
                <a:lnTo>
                  <a:pt x="1570" y="854"/>
                </a:lnTo>
                <a:lnTo>
                  <a:pt x="1644" y="844"/>
                </a:lnTo>
                <a:lnTo>
                  <a:pt x="1722" y="841"/>
                </a:lnTo>
                <a:close/>
                <a:moveTo>
                  <a:pt x="2868" y="477"/>
                </a:moveTo>
                <a:lnTo>
                  <a:pt x="2890" y="477"/>
                </a:lnTo>
                <a:lnTo>
                  <a:pt x="2911" y="481"/>
                </a:lnTo>
                <a:lnTo>
                  <a:pt x="2932" y="491"/>
                </a:lnTo>
                <a:lnTo>
                  <a:pt x="2951" y="505"/>
                </a:lnTo>
                <a:lnTo>
                  <a:pt x="2965" y="524"/>
                </a:lnTo>
                <a:lnTo>
                  <a:pt x="2974" y="544"/>
                </a:lnTo>
                <a:lnTo>
                  <a:pt x="2979" y="566"/>
                </a:lnTo>
                <a:lnTo>
                  <a:pt x="2979" y="587"/>
                </a:lnTo>
                <a:lnTo>
                  <a:pt x="2974" y="608"/>
                </a:lnTo>
                <a:lnTo>
                  <a:pt x="2965" y="629"/>
                </a:lnTo>
                <a:lnTo>
                  <a:pt x="2951" y="646"/>
                </a:lnTo>
                <a:lnTo>
                  <a:pt x="2702" y="895"/>
                </a:lnTo>
                <a:lnTo>
                  <a:pt x="2687" y="908"/>
                </a:lnTo>
                <a:lnTo>
                  <a:pt x="2669" y="917"/>
                </a:lnTo>
                <a:lnTo>
                  <a:pt x="2651" y="922"/>
                </a:lnTo>
                <a:lnTo>
                  <a:pt x="2631" y="923"/>
                </a:lnTo>
                <a:lnTo>
                  <a:pt x="2612" y="922"/>
                </a:lnTo>
                <a:lnTo>
                  <a:pt x="2594" y="917"/>
                </a:lnTo>
                <a:lnTo>
                  <a:pt x="2576" y="908"/>
                </a:lnTo>
                <a:lnTo>
                  <a:pt x="2560" y="895"/>
                </a:lnTo>
                <a:lnTo>
                  <a:pt x="2545" y="877"/>
                </a:lnTo>
                <a:lnTo>
                  <a:pt x="2536" y="856"/>
                </a:lnTo>
                <a:lnTo>
                  <a:pt x="2531" y="835"/>
                </a:lnTo>
                <a:lnTo>
                  <a:pt x="2531" y="813"/>
                </a:lnTo>
                <a:lnTo>
                  <a:pt x="2536" y="792"/>
                </a:lnTo>
                <a:lnTo>
                  <a:pt x="2545" y="771"/>
                </a:lnTo>
                <a:lnTo>
                  <a:pt x="2560" y="754"/>
                </a:lnTo>
                <a:lnTo>
                  <a:pt x="2808" y="505"/>
                </a:lnTo>
                <a:lnTo>
                  <a:pt x="2827" y="491"/>
                </a:lnTo>
                <a:lnTo>
                  <a:pt x="2847" y="481"/>
                </a:lnTo>
                <a:lnTo>
                  <a:pt x="2868" y="477"/>
                </a:lnTo>
                <a:close/>
                <a:moveTo>
                  <a:pt x="565" y="476"/>
                </a:moveTo>
                <a:lnTo>
                  <a:pt x="587" y="476"/>
                </a:lnTo>
                <a:lnTo>
                  <a:pt x="609" y="480"/>
                </a:lnTo>
                <a:lnTo>
                  <a:pt x="628" y="490"/>
                </a:lnTo>
                <a:lnTo>
                  <a:pt x="647" y="504"/>
                </a:lnTo>
                <a:lnTo>
                  <a:pt x="894" y="753"/>
                </a:lnTo>
                <a:lnTo>
                  <a:pt x="910" y="771"/>
                </a:lnTo>
                <a:lnTo>
                  <a:pt x="919" y="791"/>
                </a:lnTo>
                <a:lnTo>
                  <a:pt x="924" y="813"/>
                </a:lnTo>
                <a:lnTo>
                  <a:pt x="924" y="835"/>
                </a:lnTo>
                <a:lnTo>
                  <a:pt x="919" y="855"/>
                </a:lnTo>
                <a:lnTo>
                  <a:pt x="910" y="876"/>
                </a:lnTo>
                <a:lnTo>
                  <a:pt x="894" y="894"/>
                </a:lnTo>
                <a:lnTo>
                  <a:pt x="879" y="907"/>
                </a:lnTo>
                <a:lnTo>
                  <a:pt x="862" y="915"/>
                </a:lnTo>
                <a:lnTo>
                  <a:pt x="843" y="921"/>
                </a:lnTo>
                <a:lnTo>
                  <a:pt x="824" y="923"/>
                </a:lnTo>
                <a:lnTo>
                  <a:pt x="806" y="921"/>
                </a:lnTo>
                <a:lnTo>
                  <a:pt x="787" y="915"/>
                </a:lnTo>
                <a:lnTo>
                  <a:pt x="770" y="907"/>
                </a:lnTo>
                <a:lnTo>
                  <a:pt x="754" y="894"/>
                </a:lnTo>
                <a:lnTo>
                  <a:pt x="505" y="646"/>
                </a:lnTo>
                <a:lnTo>
                  <a:pt x="490" y="628"/>
                </a:lnTo>
                <a:lnTo>
                  <a:pt x="481" y="608"/>
                </a:lnTo>
                <a:lnTo>
                  <a:pt x="476" y="586"/>
                </a:lnTo>
                <a:lnTo>
                  <a:pt x="476" y="564"/>
                </a:lnTo>
                <a:lnTo>
                  <a:pt x="481" y="543"/>
                </a:lnTo>
                <a:lnTo>
                  <a:pt x="490" y="523"/>
                </a:lnTo>
                <a:lnTo>
                  <a:pt x="505" y="504"/>
                </a:lnTo>
                <a:lnTo>
                  <a:pt x="523" y="490"/>
                </a:lnTo>
                <a:lnTo>
                  <a:pt x="543" y="480"/>
                </a:lnTo>
                <a:lnTo>
                  <a:pt x="565" y="476"/>
                </a:lnTo>
                <a:close/>
                <a:moveTo>
                  <a:pt x="1728" y="0"/>
                </a:moveTo>
                <a:lnTo>
                  <a:pt x="1751" y="2"/>
                </a:lnTo>
                <a:lnTo>
                  <a:pt x="1773" y="10"/>
                </a:lnTo>
                <a:lnTo>
                  <a:pt x="1791" y="22"/>
                </a:lnTo>
                <a:lnTo>
                  <a:pt x="1806" y="37"/>
                </a:lnTo>
                <a:lnTo>
                  <a:pt x="1817" y="56"/>
                </a:lnTo>
                <a:lnTo>
                  <a:pt x="1825" y="77"/>
                </a:lnTo>
                <a:lnTo>
                  <a:pt x="1828" y="100"/>
                </a:lnTo>
                <a:lnTo>
                  <a:pt x="1828" y="450"/>
                </a:lnTo>
                <a:lnTo>
                  <a:pt x="1825" y="473"/>
                </a:lnTo>
                <a:lnTo>
                  <a:pt x="1817" y="494"/>
                </a:lnTo>
                <a:lnTo>
                  <a:pt x="1805" y="513"/>
                </a:lnTo>
                <a:lnTo>
                  <a:pt x="1790" y="528"/>
                </a:lnTo>
                <a:lnTo>
                  <a:pt x="1771" y="539"/>
                </a:lnTo>
                <a:lnTo>
                  <a:pt x="1751" y="547"/>
                </a:lnTo>
                <a:lnTo>
                  <a:pt x="1728" y="550"/>
                </a:lnTo>
                <a:lnTo>
                  <a:pt x="1705" y="547"/>
                </a:lnTo>
                <a:lnTo>
                  <a:pt x="1684" y="539"/>
                </a:lnTo>
                <a:lnTo>
                  <a:pt x="1665" y="528"/>
                </a:lnTo>
                <a:lnTo>
                  <a:pt x="1650" y="513"/>
                </a:lnTo>
                <a:lnTo>
                  <a:pt x="1638" y="494"/>
                </a:lnTo>
                <a:lnTo>
                  <a:pt x="1630" y="473"/>
                </a:lnTo>
                <a:lnTo>
                  <a:pt x="1628" y="450"/>
                </a:lnTo>
                <a:lnTo>
                  <a:pt x="1628" y="100"/>
                </a:lnTo>
                <a:lnTo>
                  <a:pt x="1630" y="77"/>
                </a:lnTo>
                <a:lnTo>
                  <a:pt x="1638" y="56"/>
                </a:lnTo>
                <a:lnTo>
                  <a:pt x="1650" y="37"/>
                </a:lnTo>
                <a:lnTo>
                  <a:pt x="1665" y="22"/>
                </a:lnTo>
                <a:lnTo>
                  <a:pt x="1684" y="10"/>
                </a:lnTo>
                <a:lnTo>
                  <a:pt x="1705" y="2"/>
                </a:lnTo>
                <a:lnTo>
                  <a:pt x="17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78" name="Freeform 6">
            <a:extLst>
              <a:ext uri="{FF2B5EF4-FFF2-40B4-BE49-F238E27FC236}">
                <a16:creationId xmlns:a16="http://schemas.microsoft.com/office/drawing/2014/main" xmlns="" id="{A07F0351-4D38-418A-BCA1-3CAC47E51F39}"/>
              </a:ext>
            </a:extLst>
          </p:cNvPr>
          <p:cNvSpPr>
            <a:spLocks noEditPoints="1"/>
          </p:cNvSpPr>
          <p:nvPr/>
        </p:nvSpPr>
        <p:spPr bwMode="auto">
          <a:xfrm>
            <a:off x="4884057" y="3454455"/>
            <a:ext cx="438528" cy="438306"/>
          </a:xfrm>
          <a:custGeom>
            <a:avLst/>
            <a:gdLst>
              <a:gd name="T0" fmla="*/ 1690 w 3944"/>
              <a:gd name="T1" fmla="*/ 1291 h 3943"/>
              <a:gd name="T2" fmla="*/ 1407 w 3944"/>
              <a:gd name="T3" fmla="*/ 1501 h 3943"/>
              <a:gd name="T4" fmla="*/ 1254 w 3944"/>
              <a:gd name="T5" fmla="*/ 1823 h 3943"/>
              <a:gd name="T6" fmla="*/ 1272 w 3944"/>
              <a:gd name="T7" fmla="*/ 2192 h 3943"/>
              <a:gd name="T8" fmla="*/ 1455 w 3944"/>
              <a:gd name="T9" fmla="*/ 2495 h 3943"/>
              <a:gd name="T10" fmla="*/ 1758 w 3944"/>
              <a:gd name="T11" fmla="*/ 2678 h 3943"/>
              <a:gd name="T12" fmla="*/ 2127 w 3944"/>
              <a:gd name="T13" fmla="*/ 2696 h 3943"/>
              <a:gd name="T14" fmla="*/ 2449 w 3944"/>
              <a:gd name="T15" fmla="*/ 2543 h 3943"/>
              <a:gd name="T16" fmla="*/ 2659 w 3944"/>
              <a:gd name="T17" fmla="*/ 2260 h 3943"/>
              <a:gd name="T18" fmla="*/ 2713 w 3944"/>
              <a:gd name="T19" fmla="*/ 1896 h 3943"/>
              <a:gd name="T20" fmla="*/ 2591 w 3944"/>
              <a:gd name="T21" fmla="*/ 1559 h 3943"/>
              <a:gd name="T22" fmla="*/ 2330 w 3944"/>
              <a:gd name="T23" fmla="*/ 1322 h 3943"/>
              <a:gd name="T24" fmla="*/ 1978 w 3944"/>
              <a:gd name="T25" fmla="*/ 1232 h 3943"/>
              <a:gd name="T26" fmla="*/ 2178 w 3944"/>
              <a:gd name="T27" fmla="*/ 24 h 3943"/>
              <a:gd name="T28" fmla="*/ 2261 w 3944"/>
              <a:gd name="T29" fmla="*/ 144 h 3943"/>
              <a:gd name="T30" fmla="*/ 2667 w 3944"/>
              <a:gd name="T31" fmla="*/ 666 h 3943"/>
              <a:gd name="T32" fmla="*/ 3210 w 3944"/>
              <a:gd name="T33" fmla="*/ 527 h 3943"/>
              <a:gd name="T34" fmla="*/ 3351 w 3944"/>
              <a:gd name="T35" fmla="*/ 559 h 3943"/>
              <a:gd name="T36" fmla="*/ 3570 w 3944"/>
              <a:gd name="T37" fmla="*/ 837 h 3943"/>
              <a:gd name="T38" fmla="*/ 3536 w 3944"/>
              <a:gd name="T39" fmla="*/ 979 h 3943"/>
              <a:gd name="T40" fmla="*/ 3409 w 3944"/>
              <a:gd name="T41" fmla="*/ 1620 h 3943"/>
              <a:gd name="T42" fmla="*/ 3903 w 3944"/>
              <a:gd name="T43" fmla="*/ 1743 h 3943"/>
              <a:gd name="T44" fmla="*/ 3944 w 3944"/>
              <a:gd name="T45" fmla="*/ 2089 h 3943"/>
              <a:gd name="T46" fmla="*/ 3882 w 3944"/>
              <a:gd name="T47" fmla="*/ 2222 h 3943"/>
              <a:gd name="T48" fmla="*/ 3385 w 3944"/>
              <a:gd name="T49" fmla="*/ 2412 h 3943"/>
              <a:gd name="T50" fmla="*/ 3473 w 3944"/>
              <a:gd name="T51" fmla="*/ 3067 h 3943"/>
              <a:gd name="T52" fmla="*/ 3500 w 3944"/>
              <a:gd name="T53" fmla="*/ 3212 h 3943"/>
              <a:gd name="T54" fmla="*/ 3265 w 3944"/>
              <a:gd name="T55" fmla="*/ 3475 h 3943"/>
              <a:gd name="T56" fmla="*/ 3123 w 3944"/>
              <a:gd name="T57" fmla="*/ 3500 h 3943"/>
              <a:gd name="T58" fmla="*/ 2580 w 3944"/>
              <a:gd name="T59" fmla="*/ 3319 h 3943"/>
              <a:gd name="T60" fmla="*/ 2254 w 3944"/>
              <a:gd name="T61" fmla="*/ 3829 h 3943"/>
              <a:gd name="T62" fmla="*/ 2151 w 3944"/>
              <a:gd name="T63" fmla="*/ 3932 h 3943"/>
              <a:gd name="T64" fmla="*/ 1796 w 3944"/>
              <a:gd name="T65" fmla="*/ 3932 h 3943"/>
              <a:gd name="T66" fmla="*/ 1695 w 3944"/>
              <a:gd name="T67" fmla="*/ 3829 h 3943"/>
              <a:gd name="T68" fmla="*/ 1370 w 3944"/>
              <a:gd name="T69" fmla="*/ 3321 h 3943"/>
              <a:gd name="T70" fmla="*/ 775 w 3944"/>
              <a:gd name="T71" fmla="*/ 3421 h 3943"/>
              <a:gd name="T72" fmla="*/ 629 w 3944"/>
              <a:gd name="T73" fmla="*/ 3413 h 3943"/>
              <a:gd name="T74" fmla="*/ 395 w 3944"/>
              <a:gd name="T75" fmla="*/ 3148 h 3943"/>
              <a:gd name="T76" fmla="*/ 404 w 3944"/>
              <a:gd name="T77" fmla="*/ 3003 h 3943"/>
              <a:gd name="T78" fmla="*/ 565 w 3944"/>
              <a:gd name="T79" fmla="*/ 2414 h 3943"/>
              <a:gd name="T80" fmla="*/ 62 w 3944"/>
              <a:gd name="T81" fmla="*/ 2222 h 3943"/>
              <a:gd name="T82" fmla="*/ 0 w 3944"/>
              <a:gd name="T83" fmla="*/ 2089 h 3943"/>
              <a:gd name="T84" fmla="*/ 42 w 3944"/>
              <a:gd name="T85" fmla="*/ 1743 h 3943"/>
              <a:gd name="T86" fmla="*/ 540 w 3944"/>
              <a:gd name="T87" fmla="*/ 1619 h 3943"/>
              <a:gd name="T88" fmla="*/ 711 w 3944"/>
              <a:gd name="T89" fmla="*/ 1207 h 3943"/>
              <a:gd name="T90" fmla="*/ 451 w 3944"/>
              <a:gd name="T91" fmla="*/ 775 h 3943"/>
              <a:gd name="T92" fmla="*/ 667 w 3944"/>
              <a:gd name="T93" fmla="*/ 501 h 3943"/>
              <a:gd name="T94" fmla="*/ 804 w 3944"/>
              <a:gd name="T95" fmla="*/ 451 h 3943"/>
              <a:gd name="T96" fmla="*/ 1284 w 3944"/>
              <a:gd name="T97" fmla="*/ 666 h 3943"/>
              <a:gd name="T98" fmla="*/ 1688 w 3944"/>
              <a:gd name="T99" fmla="*/ 144 h 3943"/>
              <a:gd name="T100" fmla="*/ 1770 w 3944"/>
              <a:gd name="T101" fmla="*/ 24 h 3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44" h="3943">
                <a:moveTo>
                  <a:pt x="1978" y="1232"/>
                </a:moveTo>
                <a:lnTo>
                  <a:pt x="1903" y="1237"/>
                </a:lnTo>
                <a:lnTo>
                  <a:pt x="1829" y="1247"/>
                </a:lnTo>
                <a:lnTo>
                  <a:pt x="1758" y="1265"/>
                </a:lnTo>
                <a:lnTo>
                  <a:pt x="1690" y="1291"/>
                </a:lnTo>
                <a:lnTo>
                  <a:pt x="1625" y="1322"/>
                </a:lnTo>
                <a:lnTo>
                  <a:pt x="1564" y="1359"/>
                </a:lnTo>
                <a:lnTo>
                  <a:pt x="1508" y="1402"/>
                </a:lnTo>
                <a:lnTo>
                  <a:pt x="1455" y="1449"/>
                </a:lnTo>
                <a:lnTo>
                  <a:pt x="1407" y="1501"/>
                </a:lnTo>
                <a:lnTo>
                  <a:pt x="1366" y="1559"/>
                </a:lnTo>
                <a:lnTo>
                  <a:pt x="1328" y="1620"/>
                </a:lnTo>
                <a:lnTo>
                  <a:pt x="1297" y="1684"/>
                </a:lnTo>
                <a:lnTo>
                  <a:pt x="1272" y="1751"/>
                </a:lnTo>
                <a:lnTo>
                  <a:pt x="1254" y="1823"/>
                </a:lnTo>
                <a:lnTo>
                  <a:pt x="1242" y="1896"/>
                </a:lnTo>
                <a:lnTo>
                  <a:pt x="1239" y="1972"/>
                </a:lnTo>
                <a:lnTo>
                  <a:pt x="1242" y="2047"/>
                </a:lnTo>
                <a:lnTo>
                  <a:pt x="1254" y="2121"/>
                </a:lnTo>
                <a:lnTo>
                  <a:pt x="1272" y="2192"/>
                </a:lnTo>
                <a:lnTo>
                  <a:pt x="1297" y="2260"/>
                </a:lnTo>
                <a:lnTo>
                  <a:pt x="1328" y="2325"/>
                </a:lnTo>
                <a:lnTo>
                  <a:pt x="1366" y="2385"/>
                </a:lnTo>
                <a:lnTo>
                  <a:pt x="1407" y="2442"/>
                </a:lnTo>
                <a:lnTo>
                  <a:pt x="1455" y="2495"/>
                </a:lnTo>
                <a:lnTo>
                  <a:pt x="1508" y="2543"/>
                </a:lnTo>
                <a:lnTo>
                  <a:pt x="1564" y="2584"/>
                </a:lnTo>
                <a:lnTo>
                  <a:pt x="1625" y="2622"/>
                </a:lnTo>
                <a:lnTo>
                  <a:pt x="1690" y="2653"/>
                </a:lnTo>
                <a:lnTo>
                  <a:pt x="1758" y="2678"/>
                </a:lnTo>
                <a:lnTo>
                  <a:pt x="1829" y="2696"/>
                </a:lnTo>
                <a:lnTo>
                  <a:pt x="1903" y="2708"/>
                </a:lnTo>
                <a:lnTo>
                  <a:pt x="1978" y="2711"/>
                </a:lnTo>
                <a:lnTo>
                  <a:pt x="2054" y="2708"/>
                </a:lnTo>
                <a:lnTo>
                  <a:pt x="2127" y="2696"/>
                </a:lnTo>
                <a:lnTo>
                  <a:pt x="2197" y="2678"/>
                </a:lnTo>
                <a:lnTo>
                  <a:pt x="2266" y="2653"/>
                </a:lnTo>
                <a:lnTo>
                  <a:pt x="2330" y="2622"/>
                </a:lnTo>
                <a:lnTo>
                  <a:pt x="2391" y="2584"/>
                </a:lnTo>
                <a:lnTo>
                  <a:pt x="2449" y="2543"/>
                </a:lnTo>
                <a:lnTo>
                  <a:pt x="2500" y="2495"/>
                </a:lnTo>
                <a:lnTo>
                  <a:pt x="2548" y="2442"/>
                </a:lnTo>
                <a:lnTo>
                  <a:pt x="2591" y="2385"/>
                </a:lnTo>
                <a:lnTo>
                  <a:pt x="2628" y="2325"/>
                </a:lnTo>
                <a:lnTo>
                  <a:pt x="2659" y="2260"/>
                </a:lnTo>
                <a:lnTo>
                  <a:pt x="2685" y="2192"/>
                </a:lnTo>
                <a:lnTo>
                  <a:pt x="2703" y="2121"/>
                </a:lnTo>
                <a:lnTo>
                  <a:pt x="2713" y="2047"/>
                </a:lnTo>
                <a:lnTo>
                  <a:pt x="2717" y="1972"/>
                </a:lnTo>
                <a:lnTo>
                  <a:pt x="2713" y="1896"/>
                </a:lnTo>
                <a:lnTo>
                  <a:pt x="2703" y="1823"/>
                </a:lnTo>
                <a:lnTo>
                  <a:pt x="2685" y="1751"/>
                </a:lnTo>
                <a:lnTo>
                  <a:pt x="2659" y="1684"/>
                </a:lnTo>
                <a:lnTo>
                  <a:pt x="2628" y="1620"/>
                </a:lnTo>
                <a:lnTo>
                  <a:pt x="2591" y="1559"/>
                </a:lnTo>
                <a:lnTo>
                  <a:pt x="2548" y="1501"/>
                </a:lnTo>
                <a:lnTo>
                  <a:pt x="2500" y="1449"/>
                </a:lnTo>
                <a:lnTo>
                  <a:pt x="2449" y="1402"/>
                </a:lnTo>
                <a:lnTo>
                  <a:pt x="2391" y="1359"/>
                </a:lnTo>
                <a:lnTo>
                  <a:pt x="2330" y="1322"/>
                </a:lnTo>
                <a:lnTo>
                  <a:pt x="2266" y="1291"/>
                </a:lnTo>
                <a:lnTo>
                  <a:pt x="2197" y="1265"/>
                </a:lnTo>
                <a:lnTo>
                  <a:pt x="2127" y="1247"/>
                </a:lnTo>
                <a:lnTo>
                  <a:pt x="2054" y="1237"/>
                </a:lnTo>
                <a:lnTo>
                  <a:pt x="1978" y="1232"/>
                </a:lnTo>
                <a:close/>
                <a:moveTo>
                  <a:pt x="1856" y="0"/>
                </a:moveTo>
                <a:lnTo>
                  <a:pt x="2091" y="0"/>
                </a:lnTo>
                <a:lnTo>
                  <a:pt x="2122" y="3"/>
                </a:lnTo>
                <a:lnTo>
                  <a:pt x="2151" y="11"/>
                </a:lnTo>
                <a:lnTo>
                  <a:pt x="2178" y="24"/>
                </a:lnTo>
                <a:lnTo>
                  <a:pt x="2202" y="41"/>
                </a:lnTo>
                <a:lnTo>
                  <a:pt x="2224" y="62"/>
                </a:lnTo>
                <a:lnTo>
                  <a:pt x="2241" y="86"/>
                </a:lnTo>
                <a:lnTo>
                  <a:pt x="2254" y="114"/>
                </a:lnTo>
                <a:lnTo>
                  <a:pt x="2261" y="144"/>
                </a:lnTo>
                <a:lnTo>
                  <a:pt x="2327" y="536"/>
                </a:lnTo>
                <a:lnTo>
                  <a:pt x="2415" y="562"/>
                </a:lnTo>
                <a:lnTo>
                  <a:pt x="2501" y="592"/>
                </a:lnTo>
                <a:lnTo>
                  <a:pt x="2585" y="626"/>
                </a:lnTo>
                <a:lnTo>
                  <a:pt x="2667" y="666"/>
                </a:lnTo>
                <a:lnTo>
                  <a:pt x="2744" y="710"/>
                </a:lnTo>
                <a:lnTo>
                  <a:pt x="2820" y="759"/>
                </a:lnTo>
                <a:lnTo>
                  <a:pt x="3154" y="550"/>
                </a:lnTo>
                <a:lnTo>
                  <a:pt x="3181" y="535"/>
                </a:lnTo>
                <a:lnTo>
                  <a:pt x="3210" y="527"/>
                </a:lnTo>
                <a:lnTo>
                  <a:pt x="3240" y="523"/>
                </a:lnTo>
                <a:lnTo>
                  <a:pt x="3270" y="524"/>
                </a:lnTo>
                <a:lnTo>
                  <a:pt x="3299" y="532"/>
                </a:lnTo>
                <a:lnTo>
                  <a:pt x="3326" y="544"/>
                </a:lnTo>
                <a:lnTo>
                  <a:pt x="3351" y="559"/>
                </a:lnTo>
                <a:lnTo>
                  <a:pt x="3374" y="581"/>
                </a:lnTo>
                <a:lnTo>
                  <a:pt x="3530" y="755"/>
                </a:lnTo>
                <a:lnTo>
                  <a:pt x="3549" y="781"/>
                </a:lnTo>
                <a:lnTo>
                  <a:pt x="3562" y="808"/>
                </a:lnTo>
                <a:lnTo>
                  <a:pt x="3570" y="837"/>
                </a:lnTo>
                <a:lnTo>
                  <a:pt x="3574" y="867"/>
                </a:lnTo>
                <a:lnTo>
                  <a:pt x="3572" y="897"/>
                </a:lnTo>
                <a:lnTo>
                  <a:pt x="3564" y="925"/>
                </a:lnTo>
                <a:lnTo>
                  <a:pt x="3552" y="953"/>
                </a:lnTo>
                <a:lnTo>
                  <a:pt x="3536" y="979"/>
                </a:lnTo>
                <a:lnTo>
                  <a:pt x="3285" y="1289"/>
                </a:lnTo>
                <a:lnTo>
                  <a:pt x="3323" y="1368"/>
                </a:lnTo>
                <a:lnTo>
                  <a:pt x="3356" y="1450"/>
                </a:lnTo>
                <a:lnTo>
                  <a:pt x="3385" y="1534"/>
                </a:lnTo>
                <a:lnTo>
                  <a:pt x="3409" y="1620"/>
                </a:lnTo>
                <a:lnTo>
                  <a:pt x="3799" y="1684"/>
                </a:lnTo>
                <a:lnTo>
                  <a:pt x="3829" y="1693"/>
                </a:lnTo>
                <a:lnTo>
                  <a:pt x="3858" y="1705"/>
                </a:lnTo>
                <a:lnTo>
                  <a:pt x="3882" y="1723"/>
                </a:lnTo>
                <a:lnTo>
                  <a:pt x="3903" y="1743"/>
                </a:lnTo>
                <a:lnTo>
                  <a:pt x="3920" y="1767"/>
                </a:lnTo>
                <a:lnTo>
                  <a:pt x="3933" y="1794"/>
                </a:lnTo>
                <a:lnTo>
                  <a:pt x="3941" y="1824"/>
                </a:lnTo>
                <a:lnTo>
                  <a:pt x="3944" y="1854"/>
                </a:lnTo>
                <a:lnTo>
                  <a:pt x="3944" y="2089"/>
                </a:lnTo>
                <a:lnTo>
                  <a:pt x="3941" y="2120"/>
                </a:lnTo>
                <a:lnTo>
                  <a:pt x="3933" y="2149"/>
                </a:lnTo>
                <a:lnTo>
                  <a:pt x="3920" y="2176"/>
                </a:lnTo>
                <a:lnTo>
                  <a:pt x="3903" y="2200"/>
                </a:lnTo>
                <a:lnTo>
                  <a:pt x="3882" y="2222"/>
                </a:lnTo>
                <a:lnTo>
                  <a:pt x="3858" y="2239"/>
                </a:lnTo>
                <a:lnTo>
                  <a:pt x="3830" y="2252"/>
                </a:lnTo>
                <a:lnTo>
                  <a:pt x="3799" y="2259"/>
                </a:lnTo>
                <a:lnTo>
                  <a:pt x="3409" y="2325"/>
                </a:lnTo>
                <a:lnTo>
                  <a:pt x="3385" y="2412"/>
                </a:lnTo>
                <a:lnTo>
                  <a:pt x="3355" y="2497"/>
                </a:lnTo>
                <a:lnTo>
                  <a:pt x="3320" y="2580"/>
                </a:lnTo>
                <a:lnTo>
                  <a:pt x="3282" y="2660"/>
                </a:lnTo>
                <a:lnTo>
                  <a:pt x="3238" y="2736"/>
                </a:lnTo>
                <a:lnTo>
                  <a:pt x="3473" y="3067"/>
                </a:lnTo>
                <a:lnTo>
                  <a:pt x="3489" y="3094"/>
                </a:lnTo>
                <a:lnTo>
                  <a:pt x="3500" y="3123"/>
                </a:lnTo>
                <a:lnTo>
                  <a:pt x="3505" y="3152"/>
                </a:lnTo>
                <a:lnTo>
                  <a:pt x="3505" y="3182"/>
                </a:lnTo>
                <a:lnTo>
                  <a:pt x="3500" y="3212"/>
                </a:lnTo>
                <a:lnTo>
                  <a:pt x="3490" y="3239"/>
                </a:lnTo>
                <a:lnTo>
                  <a:pt x="3475" y="3266"/>
                </a:lnTo>
                <a:lnTo>
                  <a:pt x="3455" y="3289"/>
                </a:lnTo>
                <a:lnTo>
                  <a:pt x="3289" y="3455"/>
                </a:lnTo>
                <a:lnTo>
                  <a:pt x="3265" y="3475"/>
                </a:lnTo>
                <a:lnTo>
                  <a:pt x="3239" y="3491"/>
                </a:lnTo>
                <a:lnTo>
                  <a:pt x="3211" y="3500"/>
                </a:lnTo>
                <a:lnTo>
                  <a:pt x="3181" y="3505"/>
                </a:lnTo>
                <a:lnTo>
                  <a:pt x="3153" y="3505"/>
                </a:lnTo>
                <a:lnTo>
                  <a:pt x="3123" y="3500"/>
                </a:lnTo>
                <a:lnTo>
                  <a:pt x="3094" y="3489"/>
                </a:lnTo>
                <a:lnTo>
                  <a:pt x="3068" y="3474"/>
                </a:lnTo>
                <a:lnTo>
                  <a:pt x="2736" y="3237"/>
                </a:lnTo>
                <a:lnTo>
                  <a:pt x="2659" y="3280"/>
                </a:lnTo>
                <a:lnTo>
                  <a:pt x="2580" y="3319"/>
                </a:lnTo>
                <a:lnTo>
                  <a:pt x="2498" y="3353"/>
                </a:lnTo>
                <a:lnTo>
                  <a:pt x="2413" y="3383"/>
                </a:lnTo>
                <a:lnTo>
                  <a:pt x="2327" y="3407"/>
                </a:lnTo>
                <a:lnTo>
                  <a:pt x="2261" y="3799"/>
                </a:lnTo>
                <a:lnTo>
                  <a:pt x="2254" y="3829"/>
                </a:lnTo>
                <a:lnTo>
                  <a:pt x="2241" y="3857"/>
                </a:lnTo>
                <a:lnTo>
                  <a:pt x="2224" y="3882"/>
                </a:lnTo>
                <a:lnTo>
                  <a:pt x="2202" y="3902"/>
                </a:lnTo>
                <a:lnTo>
                  <a:pt x="2178" y="3920"/>
                </a:lnTo>
                <a:lnTo>
                  <a:pt x="2151" y="3932"/>
                </a:lnTo>
                <a:lnTo>
                  <a:pt x="2122" y="3941"/>
                </a:lnTo>
                <a:lnTo>
                  <a:pt x="2091" y="3943"/>
                </a:lnTo>
                <a:lnTo>
                  <a:pt x="1856" y="3943"/>
                </a:lnTo>
                <a:lnTo>
                  <a:pt x="1826" y="3941"/>
                </a:lnTo>
                <a:lnTo>
                  <a:pt x="1796" y="3932"/>
                </a:lnTo>
                <a:lnTo>
                  <a:pt x="1770" y="3920"/>
                </a:lnTo>
                <a:lnTo>
                  <a:pt x="1745" y="3902"/>
                </a:lnTo>
                <a:lnTo>
                  <a:pt x="1725" y="3882"/>
                </a:lnTo>
                <a:lnTo>
                  <a:pt x="1708" y="3857"/>
                </a:lnTo>
                <a:lnTo>
                  <a:pt x="1695" y="3829"/>
                </a:lnTo>
                <a:lnTo>
                  <a:pt x="1688" y="3799"/>
                </a:lnTo>
                <a:lnTo>
                  <a:pt x="1622" y="3407"/>
                </a:lnTo>
                <a:lnTo>
                  <a:pt x="1536" y="3383"/>
                </a:lnTo>
                <a:lnTo>
                  <a:pt x="1452" y="3354"/>
                </a:lnTo>
                <a:lnTo>
                  <a:pt x="1370" y="3321"/>
                </a:lnTo>
                <a:lnTo>
                  <a:pt x="1291" y="3283"/>
                </a:lnTo>
                <a:lnTo>
                  <a:pt x="1215" y="3240"/>
                </a:lnTo>
                <a:lnTo>
                  <a:pt x="1142" y="3194"/>
                </a:lnTo>
                <a:lnTo>
                  <a:pt x="803" y="3407"/>
                </a:lnTo>
                <a:lnTo>
                  <a:pt x="775" y="3421"/>
                </a:lnTo>
                <a:lnTo>
                  <a:pt x="746" y="3430"/>
                </a:lnTo>
                <a:lnTo>
                  <a:pt x="717" y="3433"/>
                </a:lnTo>
                <a:lnTo>
                  <a:pt x="687" y="3432"/>
                </a:lnTo>
                <a:lnTo>
                  <a:pt x="658" y="3425"/>
                </a:lnTo>
                <a:lnTo>
                  <a:pt x="629" y="3413"/>
                </a:lnTo>
                <a:lnTo>
                  <a:pt x="604" y="3396"/>
                </a:lnTo>
                <a:lnTo>
                  <a:pt x="582" y="3374"/>
                </a:lnTo>
                <a:lnTo>
                  <a:pt x="426" y="3200"/>
                </a:lnTo>
                <a:lnTo>
                  <a:pt x="408" y="3175"/>
                </a:lnTo>
                <a:lnTo>
                  <a:pt x="395" y="3148"/>
                </a:lnTo>
                <a:lnTo>
                  <a:pt x="386" y="3120"/>
                </a:lnTo>
                <a:lnTo>
                  <a:pt x="383" y="3090"/>
                </a:lnTo>
                <a:lnTo>
                  <a:pt x="385" y="3060"/>
                </a:lnTo>
                <a:lnTo>
                  <a:pt x="391" y="3031"/>
                </a:lnTo>
                <a:lnTo>
                  <a:pt x="404" y="3003"/>
                </a:lnTo>
                <a:lnTo>
                  <a:pt x="421" y="2977"/>
                </a:lnTo>
                <a:lnTo>
                  <a:pt x="670" y="2668"/>
                </a:lnTo>
                <a:lnTo>
                  <a:pt x="629" y="2587"/>
                </a:lnTo>
                <a:lnTo>
                  <a:pt x="595" y="2502"/>
                </a:lnTo>
                <a:lnTo>
                  <a:pt x="565" y="2414"/>
                </a:lnTo>
                <a:lnTo>
                  <a:pt x="540" y="2325"/>
                </a:lnTo>
                <a:lnTo>
                  <a:pt x="145" y="2259"/>
                </a:lnTo>
                <a:lnTo>
                  <a:pt x="115" y="2252"/>
                </a:lnTo>
                <a:lnTo>
                  <a:pt x="87" y="2239"/>
                </a:lnTo>
                <a:lnTo>
                  <a:pt x="62" y="2222"/>
                </a:lnTo>
                <a:lnTo>
                  <a:pt x="42" y="2200"/>
                </a:lnTo>
                <a:lnTo>
                  <a:pt x="24" y="2176"/>
                </a:lnTo>
                <a:lnTo>
                  <a:pt x="11" y="2149"/>
                </a:lnTo>
                <a:lnTo>
                  <a:pt x="3" y="2120"/>
                </a:lnTo>
                <a:lnTo>
                  <a:pt x="0" y="2089"/>
                </a:lnTo>
                <a:lnTo>
                  <a:pt x="0" y="1854"/>
                </a:lnTo>
                <a:lnTo>
                  <a:pt x="3" y="1824"/>
                </a:lnTo>
                <a:lnTo>
                  <a:pt x="11" y="1794"/>
                </a:lnTo>
                <a:lnTo>
                  <a:pt x="24" y="1767"/>
                </a:lnTo>
                <a:lnTo>
                  <a:pt x="42" y="1743"/>
                </a:lnTo>
                <a:lnTo>
                  <a:pt x="62" y="1723"/>
                </a:lnTo>
                <a:lnTo>
                  <a:pt x="87" y="1705"/>
                </a:lnTo>
                <a:lnTo>
                  <a:pt x="115" y="1693"/>
                </a:lnTo>
                <a:lnTo>
                  <a:pt x="145" y="1684"/>
                </a:lnTo>
                <a:lnTo>
                  <a:pt x="540" y="1619"/>
                </a:lnTo>
                <a:lnTo>
                  <a:pt x="564" y="1531"/>
                </a:lnTo>
                <a:lnTo>
                  <a:pt x="593" y="1446"/>
                </a:lnTo>
                <a:lnTo>
                  <a:pt x="627" y="1364"/>
                </a:lnTo>
                <a:lnTo>
                  <a:pt x="667" y="1285"/>
                </a:lnTo>
                <a:lnTo>
                  <a:pt x="711" y="1207"/>
                </a:lnTo>
                <a:lnTo>
                  <a:pt x="483" y="888"/>
                </a:lnTo>
                <a:lnTo>
                  <a:pt x="468" y="862"/>
                </a:lnTo>
                <a:lnTo>
                  <a:pt x="457" y="833"/>
                </a:lnTo>
                <a:lnTo>
                  <a:pt x="451" y="805"/>
                </a:lnTo>
                <a:lnTo>
                  <a:pt x="451" y="775"/>
                </a:lnTo>
                <a:lnTo>
                  <a:pt x="456" y="745"/>
                </a:lnTo>
                <a:lnTo>
                  <a:pt x="467" y="717"/>
                </a:lnTo>
                <a:lnTo>
                  <a:pt x="481" y="691"/>
                </a:lnTo>
                <a:lnTo>
                  <a:pt x="501" y="667"/>
                </a:lnTo>
                <a:lnTo>
                  <a:pt x="667" y="501"/>
                </a:lnTo>
                <a:lnTo>
                  <a:pt x="690" y="481"/>
                </a:lnTo>
                <a:lnTo>
                  <a:pt x="717" y="466"/>
                </a:lnTo>
                <a:lnTo>
                  <a:pt x="746" y="456"/>
                </a:lnTo>
                <a:lnTo>
                  <a:pt x="774" y="451"/>
                </a:lnTo>
                <a:lnTo>
                  <a:pt x="804" y="451"/>
                </a:lnTo>
                <a:lnTo>
                  <a:pt x="834" y="456"/>
                </a:lnTo>
                <a:lnTo>
                  <a:pt x="862" y="467"/>
                </a:lnTo>
                <a:lnTo>
                  <a:pt x="889" y="483"/>
                </a:lnTo>
                <a:lnTo>
                  <a:pt x="1206" y="710"/>
                </a:lnTo>
                <a:lnTo>
                  <a:pt x="1284" y="666"/>
                </a:lnTo>
                <a:lnTo>
                  <a:pt x="1364" y="626"/>
                </a:lnTo>
                <a:lnTo>
                  <a:pt x="1448" y="592"/>
                </a:lnTo>
                <a:lnTo>
                  <a:pt x="1533" y="562"/>
                </a:lnTo>
                <a:lnTo>
                  <a:pt x="1622" y="538"/>
                </a:lnTo>
                <a:lnTo>
                  <a:pt x="1688" y="144"/>
                </a:lnTo>
                <a:lnTo>
                  <a:pt x="1695" y="114"/>
                </a:lnTo>
                <a:lnTo>
                  <a:pt x="1708" y="86"/>
                </a:lnTo>
                <a:lnTo>
                  <a:pt x="1725" y="62"/>
                </a:lnTo>
                <a:lnTo>
                  <a:pt x="1745" y="41"/>
                </a:lnTo>
                <a:lnTo>
                  <a:pt x="1770" y="24"/>
                </a:lnTo>
                <a:lnTo>
                  <a:pt x="1796" y="11"/>
                </a:lnTo>
                <a:lnTo>
                  <a:pt x="1826" y="3"/>
                </a:lnTo>
                <a:lnTo>
                  <a:pt x="185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0942FE80-2FBC-46C8-9F0D-CDDB304A5ED4}"/>
              </a:ext>
            </a:extLst>
          </p:cNvPr>
          <p:cNvGrpSpPr/>
          <p:nvPr/>
        </p:nvGrpSpPr>
        <p:grpSpPr>
          <a:xfrm>
            <a:off x="5943804" y="2758156"/>
            <a:ext cx="545937" cy="449635"/>
            <a:chOff x="3040063" y="2486025"/>
            <a:chExt cx="3779838" cy="3113087"/>
          </a:xfrm>
          <a:solidFill>
            <a:schemeClr val="bg1"/>
          </a:solidFill>
        </p:grpSpPr>
        <p:sp>
          <p:nvSpPr>
            <p:cNvPr id="80" name="Freeform 21">
              <a:extLst>
                <a:ext uri="{FF2B5EF4-FFF2-40B4-BE49-F238E27FC236}">
                  <a16:creationId xmlns:a16="http://schemas.microsoft.com/office/drawing/2014/main" xmlns="" id="{E07AB6FC-32D0-4500-B193-0AEBE55D5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2717800"/>
              <a:ext cx="3297238" cy="2881312"/>
            </a:xfrm>
            <a:custGeom>
              <a:avLst/>
              <a:gdLst>
                <a:gd name="T0" fmla="*/ 3216 w 4154"/>
                <a:gd name="T1" fmla="*/ 342 h 3630"/>
                <a:gd name="T2" fmla="*/ 4125 w 4154"/>
                <a:gd name="T3" fmla="*/ 1383 h 3630"/>
                <a:gd name="T4" fmla="*/ 3731 w 4154"/>
                <a:gd name="T5" fmla="*/ 2351 h 3630"/>
                <a:gd name="T6" fmla="*/ 3594 w 4154"/>
                <a:gd name="T7" fmla="*/ 2626 h 3630"/>
                <a:gd name="T8" fmla="*/ 3378 w 4154"/>
                <a:gd name="T9" fmla="*/ 2826 h 3630"/>
                <a:gd name="T10" fmla="*/ 3101 w 4154"/>
                <a:gd name="T11" fmla="*/ 3004 h 3630"/>
                <a:gd name="T12" fmla="*/ 2923 w 4154"/>
                <a:gd name="T13" fmla="*/ 3278 h 3630"/>
                <a:gd name="T14" fmla="*/ 2722 w 4154"/>
                <a:gd name="T15" fmla="*/ 3492 h 3630"/>
                <a:gd name="T16" fmla="*/ 2445 w 4154"/>
                <a:gd name="T17" fmla="*/ 3630 h 3630"/>
                <a:gd name="T18" fmla="*/ 1704 w 4154"/>
                <a:gd name="T19" fmla="*/ 3372 h 3630"/>
                <a:gd name="T20" fmla="*/ 1469 w 4154"/>
                <a:gd name="T21" fmla="*/ 3401 h 3630"/>
                <a:gd name="T22" fmla="*/ 1336 w 4154"/>
                <a:gd name="T23" fmla="*/ 3185 h 3630"/>
                <a:gd name="T24" fmla="*/ 1297 w 4154"/>
                <a:gd name="T25" fmla="*/ 3109 h 3630"/>
                <a:gd name="T26" fmla="*/ 1065 w 4154"/>
                <a:gd name="T27" fmla="*/ 3011 h 3630"/>
                <a:gd name="T28" fmla="*/ 1052 w 4154"/>
                <a:gd name="T29" fmla="*/ 2774 h 3630"/>
                <a:gd name="T30" fmla="*/ 875 w 4154"/>
                <a:gd name="T31" fmla="*/ 2790 h 3630"/>
                <a:gd name="T32" fmla="*/ 707 w 4154"/>
                <a:gd name="T33" fmla="*/ 2596 h 3630"/>
                <a:gd name="T34" fmla="*/ 700 w 4154"/>
                <a:gd name="T35" fmla="*/ 2473 h 3630"/>
                <a:gd name="T36" fmla="*/ 462 w 4154"/>
                <a:gd name="T37" fmla="*/ 2416 h 3630"/>
                <a:gd name="T38" fmla="*/ 405 w 4154"/>
                <a:gd name="T39" fmla="*/ 2180 h 3630"/>
                <a:gd name="T40" fmla="*/ 0 w 4154"/>
                <a:gd name="T41" fmla="*/ 1292 h 3630"/>
                <a:gd name="T42" fmla="*/ 124 w 4154"/>
                <a:gd name="T43" fmla="*/ 1196 h 3630"/>
                <a:gd name="T44" fmla="*/ 900 w 4154"/>
                <a:gd name="T45" fmla="*/ 1773 h 3630"/>
                <a:gd name="T46" fmla="*/ 1103 w 4154"/>
                <a:gd name="T47" fmla="*/ 1940 h 3630"/>
                <a:gd name="T48" fmla="*/ 1087 w 4154"/>
                <a:gd name="T49" fmla="*/ 2113 h 3630"/>
                <a:gd name="T50" fmla="*/ 1326 w 4154"/>
                <a:gd name="T51" fmla="*/ 2128 h 3630"/>
                <a:gd name="T52" fmla="*/ 1424 w 4154"/>
                <a:gd name="T53" fmla="*/ 2357 h 3630"/>
                <a:gd name="T54" fmla="*/ 1501 w 4154"/>
                <a:gd name="T55" fmla="*/ 2396 h 3630"/>
                <a:gd name="T56" fmla="*/ 1717 w 4154"/>
                <a:gd name="T57" fmla="*/ 2529 h 3630"/>
                <a:gd name="T58" fmla="*/ 1689 w 4154"/>
                <a:gd name="T59" fmla="*/ 2761 h 3630"/>
                <a:gd name="T60" fmla="*/ 1922 w 4154"/>
                <a:gd name="T61" fmla="*/ 2733 h 3630"/>
                <a:gd name="T62" fmla="*/ 2057 w 4154"/>
                <a:gd name="T63" fmla="*/ 2948 h 3630"/>
                <a:gd name="T64" fmla="*/ 2453 w 4154"/>
                <a:gd name="T65" fmla="*/ 3433 h 3630"/>
                <a:gd name="T66" fmla="*/ 2588 w 4154"/>
                <a:gd name="T67" fmla="*/ 3323 h 3630"/>
                <a:gd name="T68" fmla="*/ 2240 w 4154"/>
                <a:gd name="T69" fmla="*/ 2894 h 3630"/>
                <a:gd name="T70" fmla="*/ 2335 w 4154"/>
                <a:gd name="T71" fmla="*/ 2771 h 3630"/>
                <a:gd name="T72" fmla="*/ 2768 w 4154"/>
                <a:gd name="T73" fmla="*/ 3120 h 3630"/>
                <a:gd name="T74" fmla="*/ 2901 w 4154"/>
                <a:gd name="T75" fmla="*/ 3010 h 3630"/>
                <a:gd name="T76" fmla="*/ 2554 w 4154"/>
                <a:gd name="T77" fmla="*/ 2581 h 3630"/>
                <a:gd name="T78" fmla="*/ 2650 w 4154"/>
                <a:gd name="T79" fmla="*/ 2458 h 3630"/>
                <a:gd name="T80" fmla="*/ 3084 w 4154"/>
                <a:gd name="T81" fmla="*/ 2809 h 3630"/>
                <a:gd name="T82" fmla="*/ 3216 w 4154"/>
                <a:gd name="T83" fmla="*/ 2697 h 3630"/>
                <a:gd name="T84" fmla="*/ 2869 w 4154"/>
                <a:gd name="T85" fmla="*/ 2268 h 3630"/>
                <a:gd name="T86" fmla="*/ 2965 w 4154"/>
                <a:gd name="T87" fmla="*/ 2145 h 3630"/>
                <a:gd name="T88" fmla="*/ 3399 w 4154"/>
                <a:gd name="T89" fmla="*/ 2496 h 3630"/>
                <a:gd name="T90" fmla="*/ 3531 w 4154"/>
                <a:gd name="T91" fmla="*/ 2386 h 3630"/>
                <a:gd name="T92" fmla="*/ 3486 w 4154"/>
                <a:gd name="T93" fmla="*/ 2274 h 3630"/>
                <a:gd name="T94" fmla="*/ 3282 w 4154"/>
                <a:gd name="T95" fmla="*/ 2071 h 3630"/>
                <a:gd name="T96" fmla="*/ 2949 w 4154"/>
                <a:gd name="T97" fmla="*/ 1741 h 3630"/>
                <a:gd name="T98" fmla="*/ 2592 w 4154"/>
                <a:gd name="T99" fmla="*/ 1386 h 3630"/>
                <a:gd name="T100" fmla="*/ 2310 w 4154"/>
                <a:gd name="T101" fmla="*/ 1108 h 3630"/>
                <a:gd name="T102" fmla="*/ 2198 w 4154"/>
                <a:gd name="T103" fmla="*/ 1010 h 3630"/>
                <a:gd name="T104" fmla="*/ 2042 w 4154"/>
                <a:gd name="T105" fmla="*/ 1078 h 3630"/>
                <a:gd name="T106" fmla="*/ 1753 w 4154"/>
                <a:gd name="T107" fmla="*/ 1528 h 3630"/>
                <a:gd name="T108" fmla="*/ 1396 w 4154"/>
                <a:gd name="T109" fmla="*/ 1640 h 3630"/>
                <a:gd name="T110" fmla="*/ 1138 w 4154"/>
                <a:gd name="T111" fmla="*/ 1435 h 3630"/>
                <a:gd name="T112" fmla="*/ 1521 w 4154"/>
                <a:gd name="T113" fmla="*/ 291 h 3630"/>
                <a:gd name="T114" fmla="*/ 1656 w 4154"/>
                <a:gd name="T115" fmla="*/ 135 h 3630"/>
                <a:gd name="T116" fmla="*/ 1914 w 4154"/>
                <a:gd name="T117" fmla="*/ 14 h 3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54" h="3630">
                  <a:moveTo>
                    <a:pt x="2076" y="0"/>
                  </a:moveTo>
                  <a:lnTo>
                    <a:pt x="2135" y="4"/>
                  </a:lnTo>
                  <a:lnTo>
                    <a:pt x="2200" y="16"/>
                  </a:lnTo>
                  <a:lnTo>
                    <a:pt x="2267" y="33"/>
                  </a:lnTo>
                  <a:lnTo>
                    <a:pt x="3175" y="317"/>
                  </a:lnTo>
                  <a:lnTo>
                    <a:pt x="3197" y="327"/>
                  </a:lnTo>
                  <a:lnTo>
                    <a:pt x="3216" y="342"/>
                  </a:lnTo>
                  <a:lnTo>
                    <a:pt x="4125" y="1244"/>
                  </a:lnTo>
                  <a:lnTo>
                    <a:pt x="4141" y="1266"/>
                  </a:lnTo>
                  <a:lnTo>
                    <a:pt x="4151" y="1289"/>
                  </a:lnTo>
                  <a:lnTo>
                    <a:pt x="4154" y="1314"/>
                  </a:lnTo>
                  <a:lnTo>
                    <a:pt x="4151" y="1338"/>
                  </a:lnTo>
                  <a:lnTo>
                    <a:pt x="4141" y="1363"/>
                  </a:lnTo>
                  <a:lnTo>
                    <a:pt x="4125" y="1383"/>
                  </a:lnTo>
                  <a:lnTo>
                    <a:pt x="3496" y="2008"/>
                  </a:lnTo>
                  <a:lnTo>
                    <a:pt x="3649" y="2160"/>
                  </a:lnTo>
                  <a:lnTo>
                    <a:pt x="3679" y="2193"/>
                  </a:lnTo>
                  <a:lnTo>
                    <a:pt x="3701" y="2229"/>
                  </a:lnTo>
                  <a:lnTo>
                    <a:pt x="3717" y="2268"/>
                  </a:lnTo>
                  <a:lnTo>
                    <a:pt x="3727" y="2309"/>
                  </a:lnTo>
                  <a:lnTo>
                    <a:pt x="3731" y="2351"/>
                  </a:lnTo>
                  <a:lnTo>
                    <a:pt x="3730" y="2394"/>
                  </a:lnTo>
                  <a:lnTo>
                    <a:pt x="3722" y="2436"/>
                  </a:lnTo>
                  <a:lnTo>
                    <a:pt x="3709" y="2478"/>
                  </a:lnTo>
                  <a:lnTo>
                    <a:pt x="3689" y="2519"/>
                  </a:lnTo>
                  <a:lnTo>
                    <a:pt x="3664" y="2558"/>
                  </a:lnTo>
                  <a:lnTo>
                    <a:pt x="3632" y="2594"/>
                  </a:lnTo>
                  <a:lnTo>
                    <a:pt x="3594" y="2626"/>
                  </a:lnTo>
                  <a:lnTo>
                    <a:pt x="3552" y="2654"/>
                  </a:lnTo>
                  <a:lnTo>
                    <a:pt x="3508" y="2673"/>
                  </a:lnTo>
                  <a:lnTo>
                    <a:pt x="3463" y="2686"/>
                  </a:lnTo>
                  <a:lnTo>
                    <a:pt x="3416" y="2691"/>
                  </a:lnTo>
                  <a:lnTo>
                    <a:pt x="3410" y="2738"/>
                  </a:lnTo>
                  <a:lnTo>
                    <a:pt x="3397" y="2783"/>
                  </a:lnTo>
                  <a:lnTo>
                    <a:pt x="3378" y="2826"/>
                  </a:lnTo>
                  <a:lnTo>
                    <a:pt x="3350" y="2868"/>
                  </a:lnTo>
                  <a:lnTo>
                    <a:pt x="3317" y="2906"/>
                  </a:lnTo>
                  <a:lnTo>
                    <a:pt x="3279" y="2939"/>
                  </a:lnTo>
                  <a:lnTo>
                    <a:pt x="3237" y="2965"/>
                  </a:lnTo>
                  <a:lnTo>
                    <a:pt x="3193" y="2985"/>
                  </a:lnTo>
                  <a:lnTo>
                    <a:pt x="3148" y="2998"/>
                  </a:lnTo>
                  <a:lnTo>
                    <a:pt x="3101" y="3004"/>
                  </a:lnTo>
                  <a:lnTo>
                    <a:pt x="3095" y="3051"/>
                  </a:lnTo>
                  <a:lnTo>
                    <a:pt x="3082" y="3095"/>
                  </a:lnTo>
                  <a:lnTo>
                    <a:pt x="3063" y="3139"/>
                  </a:lnTo>
                  <a:lnTo>
                    <a:pt x="3035" y="3181"/>
                  </a:lnTo>
                  <a:lnTo>
                    <a:pt x="3003" y="3219"/>
                  </a:lnTo>
                  <a:lnTo>
                    <a:pt x="2964" y="3252"/>
                  </a:lnTo>
                  <a:lnTo>
                    <a:pt x="2923" y="3278"/>
                  </a:lnTo>
                  <a:lnTo>
                    <a:pt x="2878" y="3298"/>
                  </a:lnTo>
                  <a:lnTo>
                    <a:pt x="2833" y="3310"/>
                  </a:lnTo>
                  <a:lnTo>
                    <a:pt x="2786" y="3317"/>
                  </a:lnTo>
                  <a:lnTo>
                    <a:pt x="2780" y="3362"/>
                  </a:lnTo>
                  <a:lnTo>
                    <a:pt x="2767" y="3408"/>
                  </a:lnTo>
                  <a:lnTo>
                    <a:pt x="2748" y="3452"/>
                  </a:lnTo>
                  <a:lnTo>
                    <a:pt x="2722" y="3492"/>
                  </a:lnTo>
                  <a:lnTo>
                    <a:pt x="2688" y="3531"/>
                  </a:lnTo>
                  <a:lnTo>
                    <a:pt x="2652" y="3562"/>
                  </a:lnTo>
                  <a:lnTo>
                    <a:pt x="2614" y="3588"/>
                  </a:lnTo>
                  <a:lnTo>
                    <a:pt x="2573" y="3607"/>
                  </a:lnTo>
                  <a:lnTo>
                    <a:pt x="2531" y="3620"/>
                  </a:lnTo>
                  <a:lnTo>
                    <a:pt x="2487" y="3629"/>
                  </a:lnTo>
                  <a:lnTo>
                    <a:pt x="2445" y="3630"/>
                  </a:lnTo>
                  <a:lnTo>
                    <a:pt x="2402" y="3626"/>
                  </a:lnTo>
                  <a:lnTo>
                    <a:pt x="2360" y="3615"/>
                  </a:lnTo>
                  <a:lnTo>
                    <a:pt x="2321" y="3600"/>
                  </a:lnTo>
                  <a:lnTo>
                    <a:pt x="2284" y="3578"/>
                  </a:lnTo>
                  <a:lnTo>
                    <a:pt x="2251" y="3549"/>
                  </a:lnTo>
                  <a:lnTo>
                    <a:pt x="1887" y="3188"/>
                  </a:lnTo>
                  <a:lnTo>
                    <a:pt x="1704" y="3372"/>
                  </a:lnTo>
                  <a:lnTo>
                    <a:pt x="1676" y="3394"/>
                  </a:lnTo>
                  <a:lnTo>
                    <a:pt x="1644" y="3411"/>
                  </a:lnTo>
                  <a:lnTo>
                    <a:pt x="1612" y="3421"/>
                  </a:lnTo>
                  <a:lnTo>
                    <a:pt x="1575" y="3424"/>
                  </a:lnTo>
                  <a:lnTo>
                    <a:pt x="1540" y="3423"/>
                  </a:lnTo>
                  <a:lnTo>
                    <a:pt x="1504" y="3414"/>
                  </a:lnTo>
                  <a:lnTo>
                    <a:pt x="1469" y="3401"/>
                  </a:lnTo>
                  <a:lnTo>
                    <a:pt x="1437" y="3381"/>
                  </a:lnTo>
                  <a:lnTo>
                    <a:pt x="1406" y="3355"/>
                  </a:lnTo>
                  <a:lnTo>
                    <a:pt x="1380" y="3324"/>
                  </a:lnTo>
                  <a:lnTo>
                    <a:pt x="1359" y="3291"/>
                  </a:lnTo>
                  <a:lnTo>
                    <a:pt x="1346" y="3256"/>
                  </a:lnTo>
                  <a:lnTo>
                    <a:pt x="1338" y="3221"/>
                  </a:lnTo>
                  <a:lnTo>
                    <a:pt x="1336" y="3185"/>
                  </a:lnTo>
                  <a:lnTo>
                    <a:pt x="1339" y="3151"/>
                  </a:lnTo>
                  <a:lnTo>
                    <a:pt x="1349" y="3117"/>
                  </a:lnTo>
                  <a:lnTo>
                    <a:pt x="1365" y="3087"/>
                  </a:lnTo>
                  <a:lnTo>
                    <a:pt x="1389" y="3059"/>
                  </a:lnTo>
                  <a:lnTo>
                    <a:pt x="1361" y="3082"/>
                  </a:lnTo>
                  <a:lnTo>
                    <a:pt x="1330" y="3098"/>
                  </a:lnTo>
                  <a:lnTo>
                    <a:pt x="1297" y="3109"/>
                  </a:lnTo>
                  <a:lnTo>
                    <a:pt x="1262" y="3113"/>
                  </a:lnTo>
                  <a:lnTo>
                    <a:pt x="1225" y="3110"/>
                  </a:lnTo>
                  <a:lnTo>
                    <a:pt x="1190" y="3101"/>
                  </a:lnTo>
                  <a:lnTo>
                    <a:pt x="1155" y="3088"/>
                  </a:lnTo>
                  <a:lnTo>
                    <a:pt x="1122" y="3068"/>
                  </a:lnTo>
                  <a:lnTo>
                    <a:pt x="1091" y="3042"/>
                  </a:lnTo>
                  <a:lnTo>
                    <a:pt x="1065" y="3011"/>
                  </a:lnTo>
                  <a:lnTo>
                    <a:pt x="1044" y="2978"/>
                  </a:lnTo>
                  <a:lnTo>
                    <a:pt x="1031" y="2945"/>
                  </a:lnTo>
                  <a:lnTo>
                    <a:pt x="1022" y="2909"/>
                  </a:lnTo>
                  <a:lnTo>
                    <a:pt x="1021" y="2874"/>
                  </a:lnTo>
                  <a:lnTo>
                    <a:pt x="1024" y="2839"/>
                  </a:lnTo>
                  <a:lnTo>
                    <a:pt x="1034" y="2806"/>
                  </a:lnTo>
                  <a:lnTo>
                    <a:pt x="1052" y="2774"/>
                  </a:lnTo>
                  <a:lnTo>
                    <a:pt x="1074" y="2746"/>
                  </a:lnTo>
                  <a:lnTo>
                    <a:pt x="1046" y="2770"/>
                  </a:lnTo>
                  <a:lnTo>
                    <a:pt x="1015" y="2785"/>
                  </a:lnTo>
                  <a:lnTo>
                    <a:pt x="982" y="2796"/>
                  </a:lnTo>
                  <a:lnTo>
                    <a:pt x="947" y="2800"/>
                  </a:lnTo>
                  <a:lnTo>
                    <a:pt x="910" y="2797"/>
                  </a:lnTo>
                  <a:lnTo>
                    <a:pt x="875" y="2790"/>
                  </a:lnTo>
                  <a:lnTo>
                    <a:pt x="840" y="2775"/>
                  </a:lnTo>
                  <a:lnTo>
                    <a:pt x="807" y="2755"/>
                  </a:lnTo>
                  <a:lnTo>
                    <a:pt x="776" y="2729"/>
                  </a:lnTo>
                  <a:lnTo>
                    <a:pt x="750" y="2699"/>
                  </a:lnTo>
                  <a:lnTo>
                    <a:pt x="731" y="2667"/>
                  </a:lnTo>
                  <a:lnTo>
                    <a:pt x="716" y="2632"/>
                  </a:lnTo>
                  <a:lnTo>
                    <a:pt x="707" y="2596"/>
                  </a:lnTo>
                  <a:lnTo>
                    <a:pt x="706" y="2561"/>
                  </a:lnTo>
                  <a:lnTo>
                    <a:pt x="710" y="2526"/>
                  </a:lnTo>
                  <a:lnTo>
                    <a:pt x="721" y="2493"/>
                  </a:lnTo>
                  <a:lnTo>
                    <a:pt x="737" y="2461"/>
                  </a:lnTo>
                  <a:lnTo>
                    <a:pt x="758" y="2434"/>
                  </a:lnTo>
                  <a:lnTo>
                    <a:pt x="731" y="2457"/>
                  </a:lnTo>
                  <a:lnTo>
                    <a:pt x="700" y="2473"/>
                  </a:lnTo>
                  <a:lnTo>
                    <a:pt x="667" y="2483"/>
                  </a:lnTo>
                  <a:lnTo>
                    <a:pt x="632" y="2487"/>
                  </a:lnTo>
                  <a:lnTo>
                    <a:pt x="597" y="2484"/>
                  </a:lnTo>
                  <a:lnTo>
                    <a:pt x="560" y="2477"/>
                  </a:lnTo>
                  <a:lnTo>
                    <a:pt x="525" y="2462"/>
                  </a:lnTo>
                  <a:lnTo>
                    <a:pt x="492" y="2442"/>
                  </a:lnTo>
                  <a:lnTo>
                    <a:pt x="462" y="2416"/>
                  </a:lnTo>
                  <a:lnTo>
                    <a:pt x="436" y="2387"/>
                  </a:lnTo>
                  <a:lnTo>
                    <a:pt x="416" y="2354"/>
                  </a:lnTo>
                  <a:lnTo>
                    <a:pt x="401" y="2319"/>
                  </a:lnTo>
                  <a:lnTo>
                    <a:pt x="394" y="2283"/>
                  </a:lnTo>
                  <a:lnTo>
                    <a:pt x="391" y="2248"/>
                  </a:lnTo>
                  <a:lnTo>
                    <a:pt x="395" y="2213"/>
                  </a:lnTo>
                  <a:lnTo>
                    <a:pt x="405" y="2180"/>
                  </a:lnTo>
                  <a:lnTo>
                    <a:pt x="422" y="2150"/>
                  </a:lnTo>
                  <a:lnTo>
                    <a:pt x="445" y="2122"/>
                  </a:lnTo>
                  <a:lnTo>
                    <a:pt x="618" y="1948"/>
                  </a:lnTo>
                  <a:lnTo>
                    <a:pt x="29" y="1362"/>
                  </a:lnTo>
                  <a:lnTo>
                    <a:pt x="13" y="1341"/>
                  </a:lnTo>
                  <a:lnTo>
                    <a:pt x="3" y="1317"/>
                  </a:lnTo>
                  <a:lnTo>
                    <a:pt x="0" y="1292"/>
                  </a:lnTo>
                  <a:lnTo>
                    <a:pt x="3" y="1267"/>
                  </a:lnTo>
                  <a:lnTo>
                    <a:pt x="13" y="1244"/>
                  </a:lnTo>
                  <a:lnTo>
                    <a:pt x="29" y="1223"/>
                  </a:lnTo>
                  <a:lnTo>
                    <a:pt x="50" y="1207"/>
                  </a:lnTo>
                  <a:lnTo>
                    <a:pt x="73" y="1196"/>
                  </a:lnTo>
                  <a:lnTo>
                    <a:pt x="99" y="1194"/>
                  </a:lnTo>
                  <a:lnTo>
                    <a:pt x="124" y="1196"/>
                  </a:lnTo>
                  <a:lnTo>
                    <a:pt x="147" y="1207"/>
                  </a:lnTo>
                  <a:lnTo>
                    <a:pt x="169" y="1223"/>
                  </a:lnTo>
                  <a:lnTo>
                    <a:pt x="760" y="1811"/>
                  </a:lnTo>
                  <a:lnTo>
                    <a:pt x="792" y="1790"/>
                  </a:lnTo>
                  <a:lnTo>
                    <a:pt x="826" y="1777"/>
                  </a:lnTo>
                  <a:lnTo>
                    <a:pt x="862" y="1772"/>
                  </a:lnTo>
                  <a:lnTo>
                    <a:pt x="900" y="1773"/>
                  </a:lnTo>
                  <a:lnTo>
                    <a:pt x="938" y="1780"/>
                  </a:lnTo>
                  <a:lnTo>
                    <a:pt x="974" y="1793"/>
                  </a:lnTo>
                  <a:lnTo>
                    <a:pt x="1009" y="1814"/>
                  </a:lnTo>
                  <a:lnTo>
                    <a:pt x="1041" y="1841"/>
                  </a:lnTo>
                  <a:lnTo>
                    <a:pt x="1068" y="1871"/>
                  </a:lnTo>
                  <a:lnTo>
                    <a:pt x="1088" y="1905"/>
                  </a:lnTo>
                  <a:lnTo>
                    <a:pt x="1103" y="1940"/>
                  </a:lnTo>
                  <a:lnTo>
                    <a:pt x="1110" y="1974"/>
                  </a:lnTo>
                  <a:lnTo>
                    <a:pt x="1113" y="2011"/>
                  </a:lnTo>
                  <a:lnTo>
                    <a:pt x="1109" y="2045"/>
                  </a:lnTo>
                  <a:lnTo>
                    <a:pt x="1098" y="2079"/>
                  </a:lnTo>
                  <a:lnTo>
                    <a:pt x="1082" y="2109"/>
                  </a:lnTo>
                  <a:lnTo>
                    <a:pt x="1059" y="2137"/>
                  </a:lnTo>
                  <a:lnTo>
                    <a:pt x="1087" y="2113"/>
                  </a:lnTo>
                  <a:lnTo>
                    <a:pt x="1117" y="2097"/>
                  </a:lnTo>
                  <a:lnTo>
                    <a:pt x="1151" y="2087"/>
                  </a:lnTo>
                  <a:lnTo>
                    <a:pt x="1186" y="2083"/>
                  </a:lnTo>
                  <a:lnTo>
                    <a:pt x="1222" y="2086"/>
                  </a:lnTo>
                  <a:lnTo>
                    <a:pt x="1257" y="2093"/>
                  </a:lnTo>
                  <a:lnTo>
                    <a:pt x="1292" y="2108"/>
                  </a:lnTo>
                  <a:lnTo>
                    <a:pt x="1326" y="2128"/>
                  </a:lnTo>
                  <a:lnTo>
                    <a:pt x="1357" y="2154"/>
                  </a:lnTo>
                  <a:lnTo>
                    <a:pt x="1383" y="2184"/>
                  </a:lnTo>
                  <a:lnTo>
                    <a:pt x="1403" y="2216"/>
                  </a:lnTo>
                  <a:lnTo>
                    <a:pt x="1416" y="2251"/>
                  </a:lnTo>
                  <a:lnTo>
                    <a:pt x="1425" y="2287"/>
                  </a:lnTo>
                  <a:lnTo>
                    <a:pt x="1427" y="2322"/>
                  </a:lnTo>
                  <a:lnTo>
                    <a:pt x="1424" y="2357"/>
                  </a:lnTo>
                  <a:lnTo>
                    <a:pt x="1413" y="2390"/>
                  </a:lnTo>
                  <a:lnTo>
                    <a:pt x="1397" y="2422"/>
                  </a:lnTo>
                  <a:lnTo>
                    <a:pt x="1374" y="2449"/>
                  </a:lnTo>
                  <a:lnTo>
                    <a:pt x="1402" y="2426"/>
                  </a:lnTo>
                  <a:lnTo>
                    <a:pt x="1432" y="2410"/>
                  </a:lnTo>
                  <a:lnTo>
                    <a:pt x="1466" y="2400"/>
                  </a:lnTo>
                  <a:lnTo>
                    <a:pt x="1501" y="2396"/>
                  </a:lnTo>
                  <a:lnTo>
                    <a:pt x="1537" y="2399"/>
                  </a:lnTo>
                  <a:lnTo>
                    <a:pt x="1572" y="2406"/>
                  </a:lnTo>
                  <a:lnTo>
                    <a:pt x="1607" y="2420"/>
                  </a:lnTo>
                  <a:lnTo>
                    <a:pt x="1641" y="2441"/>
                  </a:lnTo>
                  <a:lnTo>
                    <a:pt x="1672" y="2465"/>
                  </a:lnTo>
                  <a:lnTo>
                    <a:pt x="1698" y="2496"/>
                  </a:lnTo>
                  <a:lnTo>
                    <a:pt x="1717" y="2529"/>
                  </a:lnTo>
                  <a:lnTo>
                    <a:pt x="1731" y="2564"/>
                  </a:lnTo>
                  <a:lnTo>
                    <a:pt x="1740" y="2599"/>
                  </a:lnTo>
                  <a:lnTo>
                    <a:pt x="1742" y="2635"/>
                  </a:lnTo>
                  <a:lnTo>
                    <a:pt x="1737" y="2670"/>
                  </a:lnTo>
                  <a:lnTo>
                    <a:pt x="1727" y="2703"/>
                  </a:lnTo>
                  <a:lnTo>
                    <a:pt x="1711" y="2733"/>
                  </a:lnTo>
                  <a:lnTo>
                    <a:pt x="1689" y="2761"/>
                  </a:lnTo>
                  <a:lnTo>
                    <a:pt x="1717" y="2739"/>
                  </a:lnTo>
                  <a:lnTo>
                    <a:pt x="1747" y="2723"/>
                  </a:lnTo>
                  <a:lnTo>
                    <a:pt x="1781" y="2713"/>
                  </a:lnTo>
                  <a:lnTo>
                    <a:pt x="1816" y="2709"/>
                  </a:lnTo>
                  <a:lnTo>
                    <a:pt x="1851" y="2710"/>
                  </a:lnTo>
                  <a:lnTo>
                    <a:pt x="1887" y="2719"/>
                  </a:lnTo>
                  <a:lnTo>
                    <a:pt x="1922" y="2733"/>
                  </a:lnTo>
                  <a:lnTo>
                    <a:pt x="1955" y="2752"/>
                  </a:lnTo>
                  <a:lnTo>
                    <a:pt x="1985" y="2778"/>
                  </a:lnTo>
                  <a:lnTo>
                    <a:pt x="2011" y="2809"/>
                  </a:lnTo>
                  <a:lnTo>
                    <a:pt x="2032" y="2842"/>
                  </a:lnTo>
                  <a:lnTo>
                    <a:pt x="2046" y="2877"/>
                  </a:lnTo>
                  <a:lnTo>
                    <a:pt x="2054" y="2912"/>
                  </a:lnTo>
                  <a:lnTo>
                    <a:pt x="2057" y="2948"/>
                  </a:lnTo>
                  <a:lnTo>
                    <a:pt x="2052" y="2982"/>
                  </a:lnTo>
                  <a:lnTo>
                    <a:pt x="2042" y="3016"/>
                  </a:lnTo>
                  <a:lnTo>
                    <a:pt x="2025" y="3046"/>
                  </a:lnTo>
                  <a:lnTo>
                    <a:pt x="2391" y="3410"/>
                  </a:lnTo>
                  <a:lnTo>
                    <a:pt x="2410" y="3423"/>
                  </a:lnTo>
                  <a:lnTo>
                    <a:pt x="2430" y="3432"/>
                  </a:lnTo>
                  <a:lnTo>
                    <a:pt x="2453" y="3433"/>
                  </a:lnTo>
                  <a:lnTo>
                    <a:pt x="2478" y="3430"/>
                  </a:lnTo>
                  <a:lnTo>
                    <a:pt x="2503" y="3423"/>
                  </a:lnTo>
                  <a:lnTo>
                    <a:pt x="2526" y="3410"/>
                  </a:lnTo>
                  <a:lnTo>
                    <a:pt x="2548" y="3392"/>
                  </a:lnTo>
                  <a:lnTo>
                    <a:pt x="2566" y="3371"/>
                  </a:lnTo>
                  <a:lnTo>
                    <a:pt x="2579" y="3348"/>
                  </a:lnTo>
                  <a:lnTo>
                    <a:pt x="2588" y="3323"/>
                  </a:lnTo>
                  <a:lnTo>
                    <a:pt x="2589" y="3298"/>
                  </a:lnTo>
                  <a:lnTo>
                    <a:pt x="2588" y="3275"/>
                  </a:lnTo>
                  <a:lnTo>
                    <a:pt x="2579" y="3253"/>
                  </a:lnTo>
                  <a:lnTo>
                    <a:pt x="2566" y="3236"/>
                  </a:lnTo>
                  <a:lnTo>
                    <a:pt x="2265" y="2938"/>
                  </a:lnTo>
                  <a:lnTo>
                    <a:pt x="2249" y="2917"/>
                  </a:lnTo>
                  <a:lnTo>
                    <a:pt x="2240" y="2894"/>
                  </a:lnTo>
                  <a:lnTo>
                    <a:pt x="2236" y="2868"/>
                  </a:lnTo>
                  <a:lnTo>
                    <a:pt x="2240" y="2843"/>
                  </a:lnTo>
                  <a:lnTo>
                    <a:pt x="2249" y="2820"/>
                  </a:lnTo>
                  <a:lnTo>
                    <a:pt x="2265" y="2799"/>
                  </a:lnTo>
                  <a:lnTo>
                    <a:pt x="2287" y="2783"/>
                  </a:lnTo>
                  <a:lnTo>
                    <a:pt x="2310" y="2774"/>
                  </a:lnTo>
                  <a:lnTo>
                    <a:pt x="2335" y="2771"/>
                  </a:lnTo>
                  <a:lnTo>
                    <a:pt x="2360" y="2774"/>
                  </a:lnTo>
                  <a:lnTo>
                    <a:pt x="2385" y="2783"/>
                  </a:lnTo>
                  <a:lnTo>
                    <a:pt x="2405" y="2799"/>
                  </a:lnTo>
                  <a:lnTo>
                    <a:pt x="2706" y="3097"/>
                  </a:lnTo>
                  <a:lnTo>
                    <a:pt x="2723" y="3110"/>
                  </a:lnTo>
                  <a:lnTo>
                    <a:pt x="2745" y="3119"/>
                  </a:lnTo>
                  <a:lnTo>
                    <a:pt x="2768" y="3120"/>
                  </a:lnTo>
                  <a:lnTo>
                    <a:pt x="2793" y="3119"/>
                  </a:lnTo>
                  <a:lnTo>
                    <a:pt x="2818" y="3110"/>
                  </a:lnTo>
                  <a:lnTo>
                    <a:pt x="2841" y="3097"/>
                  </a:lnTo>
                  <a:lnTo>
                    <a:pt x="2863" y="3080"/>
                  </a:lnTo>
                  <a:lnTo>
                    <a:pt x="2881" y="3058"/>
                  </a:lnTo>
                  <a:lnTo>
                    <a:pt x="2894" y="3035"/>
                  </a:lnTo>
                  <a:lnTo>
                    <a:pt x="2901" y="3010"/>
                  </a:lnTo>
                  <a:lnTo>
                    <a:pt x="2904" y="2985"/>
                  </a:lnTo>
                  <a:lnTo>
                    <a:pt x="2901" y="2962"/>
                  </a:lnTo>
                  <a:lnTo>
                    <a:pt x="2894" y="2942"/>
                  </a:lnTo>
                  <a:lnTo>
                    <a:pt x="2881" y="2923"/>
                  </a:lnTo>
                  <a:lnTo>
                    <a:pt x="2580" y="2626"/>
                  </a:lnTo>
                  <a:lnTo>
                    <a:pt x="2564" y="2604"/>
                  </a:lnTo>
                  <a:lnTo>
                    <a:pt x="2554" y="2581"/>
                  </a:lnTo>
                  <a:lnTo>
                    <a:pt x="2551" y="2555"/>
                  </a:lnTo>
                  <a:lnTo>
                    <a:pt x="2554" y="2531"/>
                  </a:lnTo>
                  <a:lnTo>
                    <a:pt x="2564" y="2507"/>
                  </a:lnTo>
                  <a:lnTo>
                    <a:pt x="2580" y="2487"/>
                  </a:lnTo>
                  <a:lnTo>
                    <a:pt x="2602" y="2471"/>
                  </a:lnTo>
                  <a:lnTo>
                    <a:pt x="2626" y="2461"/>
                  </a:lnTo>
                  <a:lnTo>
                    <a:pt x="2650" y="2458"/>
                  </a:lnTo>
                  <a:lnTo>
                    <a:pt x="2675" y="2461"/>
                  </a:lnTo>
                  <a:lnTo>
                    <a:pt x="2698" y="2471"/>
                  </a:lnTo>
                  <a:lnTo>
                    <a:pt x="2720" y="2487"/>
                  </a:lnTo>
                  <a:lnTo>
                    <a:pt x="3021" y="2784"/>
                  </a:lnTo>
                  <a:lnTo>
                    <a:pt x="3038" y="2797"/>
                  </a:lnTo>
                  <a:lnTo>
                    <a:pt x="3060" y="2806"/>
                  </a:lnTo>
                  <a:lnTo>
                    <a:pt x="3084" y="2809"/>
                  </a:lnTo>
                  <a:lnTo>
                    <a:pt x="3108" y="2806"/>
                  </a:lnTo>
                  <a:lnTo>
                    <a:pt x="3132" y="2797"/>
                  </a:lnTo>
                  <a:lnTo>
                    <a:pt x="3156" y="2785"/>
                  </a:lnTo>
                  <a:lnTo>
                    <a:pt x="3178" y="2767"/>
                  </a:lnTo>
                  <a:lnTo>
                    <a:pt x="3196" y="2745"/>
                  </a:lnTo>
                  <a:lnTo>
                    <a:pt x="3209" y="2722"/>
                  </a:lnTo>
                  <a:lnTo>
                    <a:pt x="3216" y="2697"/>
                  </a:lnTo>
                  <a:lnTo>
                    <a:pt x="3219" y="2674"/>
                  </a:lnTo>
                  <a:lnTo>
                    <a:pt x="3216" y="2651"/>
                  </a:lnTo>
                  <a:lnTo>
                    <a:pt x="3209" y="2629"/>
                  </a:lnTo>
                  <a:lnTo>
                    <a:pt x="3194" y="2610"/>
                  </a:lnTo>
                  <a:lnTo>
                    <a:pt x="2895" y="2313"/>
                  </a:lnTo>
                  <a:lnTo>
                    <a:pt x="2879" y="2292"/>
                  </a:lnTo>
                  <a:lnTo>
                    <a:pt x="2869" y="2268"/>
                  </a:lnTo>
                  <a:lnTo>
                    <a:pt x="2866" y="2244"/>
                  </a:lnTo>
                  <a:lnTo>
                    <a:pt x="2869" y="2219"/>
                  </a:lnTo>
                  <a:lnTo>
                    <a:pt x="2879" y="2194"/>
                  </a:lnTo>
                  <a:lnTo>
                    <a:pt x="2895" y="2174"/>
                  </a:lnTo>
                  <a:lnTo>
                    <a:pt x="2916" y="2158"/>
                  </a:lnTo>
                  <a:lnTo>
                    <a:pt x="2939" y="2148"/>
                  </a:lnTo>
                  <a:lnTo>
                    <a:pt x="2965" y="2145"/>
                  </a:lnTo>
                  <a:lnTo>
                    <a:pt x="2990" y="2148"/>
                  </a:lnTo>
                  <a:lnTo>
                    <a:pt x="3014" y="2158"/>
                  </a:lnTo>
                  <a:lnTo>
                    <a:pt x="3034" y="2174"/>
                  </a:lnTo>
                  <a:lnTo>
                    <a:pt x="3334" y="2471"/>
                  </a:lnTo>
                  <a:lnTo>
                    <a:pt x="3353" y="2486"/>
                  </a:lnTo>
                  <a:lnTo>
                    <a:pt x="3374" y="2493"/>
                  </a:lnTo>
                  <a:lnTo>
                    <a:pt x="3399" y="2496"/>
                  </a:lnTo>
                  <a:lnTo>
                    <a:pt x="3422" y="2493"/>
                  </a:lnTo>
                  <a:lnTo>
                    <a:pt x="3447" y="2486"/>
                  </a:lnTo>
                  <a:lnTo>
                    <a:pt x="3470" y="2473"/>
                  </a:lnTo>
                  <a:lnTo>
                    <a:pt x="3492" y="2455"/>
                  </a:lnTo>
                  <a:lnTo>
                    <a:pt x="3511" y="2434"/>
                  </a:lnTo>
                  <a:lnTo>
                    <a:pt x="3523" y="2409"/>
                  </a:lnTo>
                  <a:lnTo>
                    <a:pt x="3531" y="2386"/>
                  </a:lnTo>
                  <a:lnTo>
                    <a:pt x="3534" y="2361"/>
                  </a:lnTo>
                  <a:lnTo>
                    <a:pt x="3531" y="2338"/>
                  </a:lnTo>
                  <a:lnTo>
                    <a:pt x="3523" y="2316"/>
                  </a:lnTo>
                  <a:lnTo>
                    <a:pt x="3509" y="2299"/>
                  </a:lnTo>
                  <a:lnTo>
                    <a:pt x="3507" y="2296"/>
                  </a:lnTo>
                  <a:lnTo>
                    <a:pt x="3499" y="2287"/>
                  </a:lnTo>
                  <a:lnTo>
                    <a:pt x="3486" y="2274"/>
                  </a:lnTo>
                  <a:lnTo>
                    <a:pt x="3469" y="2257"/>
                  </a:lnTo>
                  <a:lnTo>
                    <a:pt x="3447" y="2235"/>
                  </a:lnTo>
                  <a:lnTo>
                    <a:pt x="3420" y="2209"/>
                  </a:lnTo>
                  <a:lnTo>
                    <a:pt x="3391" y="2180"/>
                  </a:lnTo>
                  <a:lnTo>
                    <a:pt x="3358" y="2147"/>
                  </a:lnTo>
                  <a:lnTo>
                    <a:pt x="3321" y="2110"/>
                  </a:lnTo>
                  <a:lnTo>
                    <a:pt x="3282" y="2071"/>
                  </a:lnTo>
                  <a:lnTo>
                    <a:pt x="3240" y="2029"/>
                  </a:lnTo>
                  <a:lnTo>
                    <a:pt x="3196" y="1986"/>
                  </a:lnTo>
                  <a:lnTo>
                    <a:pt x="3149" y="1940"/>
                  </a:lnTo>
                  <a:lnTo>
                    <a:pt x="3101" y="1892"/>
                  </a:lnTo>
                  <a:lnTo>
                    <a:pt x="3051" y="1843"/>
                  </a:lnTo>
                  <a:lnTo>
                    <a:pt x="3002" y="1792"/>
                  </a:lnTo>
                  <a:lnTo>
                    <a:pt x="2949" y="1741"/>
                  </a:lnTo>
                  <a:lnTo>
                    <a:pt x="2898" y="1689"/>
                  </a:lnTo>
                  <a:lnTo>
                    <a:pt x="2846" y="1638"/>
                  </a:lnTo>
                  <a:lnTo>
                    <a:pt x="2795" y="1586"/>
                  </a:lnTo>
                  <a:lnTo>
                    <a:pt x="2742" y="1535"/>
                  </a:lnTo>
                  <a:lnTo>
                    <a:pt x="2691" y="1485"/>
                  </a:lnTo>
                  <a:lnTo>
                    <a:pt x="2642" y="1434"/>
                  </a:lnTo>
                  <a:lnTo>
                    <a:pt x="2592" y="1386"/>
                  </a:lnTo>
                  <a:lnTo>
                    <a:pt x="2545" y="1340"/>
                  </a:lnTo>
                  <a:lnTo>
                    <a:pt x="2500" y="1295"/>
                  </a:lnTo>
                  <a:lnTo>
                    <a:pt x="2456" y="1252"/>
                  </a:lnTo>
                  <a:lnTo>
                    <a:pt x="2415" y="1211"/>
                  </a:lnTo>
                  <a:lnTo>
                    <a:pt x="2378" y="1173"/>
                  </a:lnTo>
                  <a:lnTo>
                    <a:pt x="2343" y="1140"/>
                  </a:lnTo>
                  <a:lnTo>
                    <a:pt x="2310" y="1108"/>
                  </a:lnTo>
                  <a:lnTo>
                    <a:pt x="2283" y="1081"/>
                  </a:lnTo>
                  <a:lnTo>
                    <a:pt x="2258" y="1057"/>
                  </a:lnTo>
                  <a:lnTo>
                    <a:pt x="2238" y="1037"/>
                  </a:lnTo>
                  <a:lnTo>
                    <a:pt x="2230" y="1031"/>
                  </a:lnTo>
                  <a:lnTo>
                    <a:pt x="2221" y="1023"/>
                  </a:lnTo>
                  <a:lnTo>
                    <a:pt x="2211" y="1017"/>
                  </a:lnTo>
                  <a:lnTo>
                    <a:pt x="2198" y="1010"/>
                  </a:lnTo>
                  <a:lnTo>
                    <a:pt x="2184" y="1007"/>
                  </a:lnTo>
                  <a:lnTo>
                    <a:pt x="2166" y="1005"/>
                  </a:lnTo>
                  <a:lnTo>
                    <a:pt x="2146" y="1008"/>
                  </a:lnTo>
                  <a:lnTo>
                    <a:pt x="2124" y="1017"/>
                  </a:lnTo>
                  <a:lnTo>
                    <a:pt x="2099" y="1030"/>
                  </a:lnTo>
                  <a:lnTo>
                    <a:pt x="2073" y="1050"/>
                  </a:lnTo>
                  <a:lnTo>
                    <a:pt x="2042" y="1078"/>
                  </a:lnTo>
                  <a:lnTo>
                    <a:pt x="2009" y="1114"/>
                  </a:lnTo>
                  <a:lnTo>
                    <a:pt x="1978" y="1154"/>
                  </a:lnTo>
                  <a:lnTo>
                    <a:pt x="1953" y="1196"/>
                  </a:lnTo>
                  <a:lnTo>
                    <a:pt x="1816" y="1447"/>
                  </a:lnTo>
                  <a:lnTo>
                    <a:pt x="1800" y="1473"/>
                  </a:lnTo>
                  <a:lnTo>
                    <a:pt x="1780" y="1501"/>
                  </a:lnTo>
                  <a:lnTo>
                    <a:pt x="1753" y="1528"/>
                  </a:lnTo>
                  <a:lnTo>
                    <a:pt x="1708" y="1567"/>
                  </a:lnTo>
                  <a:lnTo>
                    <a:pt x="1660" y="1599"/>
                  </a:lnTo>
                  <a:lnTo>
                    <a:pt x="1609" y="1624"/>
                  </a:lnTo>
                  <a:lnTo>
                    <a:pt x="1558" y="1640"/>
                  </a:lnTo>
                  <a:lnTo>
                    <a:pt x="1504" y="1648"/>
                  </a:lnTo>
                  <a:lnTo>
                    <a:pt x="1450" y="1648"/>
                  </a:lnTo>
                  <a:lnTo>
                    <a:pt x="1396" y="1640"/>
                  </a:lnTo>
                  <a:lnTo>
                    <a:pt x="1349" y="1625"/>
                  </a:lnTo>
                  <a:lnTo>
                    <a:pt x="1305" y="1605"/>
                  </a:lnTo>
                  <a:lnTo>
                    <a:pt x="1263" y="1580"/>
                  </a:lnTo>
                  <a:lnTo>
                    <a:pt x="1227" y="1551"/>
                  </a:lnTo>
                  <a:lnTo>
                    <a:pt x="1192" y="1517"/>
                  </a:lnTo>
                  <a:lnTo>
                    <a:pt x="1163" y="1477"/>
                  </a:lnTo>
                  <a:lnTo>
                    <a:pt x="1138" y="1435"/>
                  </a:lnTo>
                  <a:lnTo>
                    <a:pt x="1122" y="1401"/>
                  </a:lnTo>
                  <a:lnTo>
                    <a:pt x="1111" y="1364"/>
                  </a:lnTo>
                  <a:lnTo>
                    <a:pt x="1104" y="1330"/>
                  </a:lnTo>
                  <a:lnTo>
                    <a:pt x="1104" y="1298"/>
                  </a:lnTo>
                  <a:lnTo>
                    <a:pt x="1107" y="1266"/>
                  </a:lnTo>
                  <a:lnTo>
                    <a:pt x="1117" y="1238"/>
                  </a:lnTo>
                  <a:lnTo>
                    <a:pt x="1521" y="291"/>
                  </a:lnTo>
                  <a:lnTo>
                    <a:pt x="1536" y="265"/>
                  </a:lnTo>
                  <a:lnTo>
                    <a:pt x="1553" y="238"/>
                  </a:lnTo>
                  <a:lnTo>
                    <a:pt x="1575" y="210"/>
                  </a:lnTo>
                  <a:lnTo>
                    <a:pt x="1602" y="181"/>
                  </a:lnTo>
                  <a:lnTo>
                    <a:pt x="1616" y="168"/>
                  </a:lnTo>
                  <a:lnTo>
                    <a:pt x="1634" y="152"/>
                  </a:lnTo>
                  <a:lnTo>
                    <a:pt x="1656" y="135"/>
                  </a:lnTo>
                  <a:lnTo>
                    <a:pt x="1682" y="116"/>
                  </a:lnTo>
                  <a:lnTo>
                    <a:pt x="1711" y="96"/>
                  </a:lnTo>
                  <a:lnTo>
                    <a:pt x="1745" y="77"/>
                  </a:lnTo>
                  <a:lnTo>
                    <a:pt x="1781" y="58"/>
                  </a:lnTo>
                  <a:lnTo>
                    <a:pt x="1822" y="41"/>
                  </a:lnTo>
                  <a:lnTo>
                    <a:pt x="1866" y="26"/>
                  </a:lnTo>
                  <a:lnTo>
                    <a:pt x="1914" y="14"/>
                  </a:lnTo>
                  <a:lnTo>
                    <a:pt x="1963" y="4"/>
                  </a:lnTo>
                  <a:lnTo>
                    <a:pt x="2019" y="0"/>
                  </a:lnTo>
                  <a:lnTo>
                    <a:pt x="20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xmlns="" id="{5874A1E8-03C5-4174-BB0A-353F868732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9913" y="2486025"/>
              <a:ext cx="1169988" cy="1163637"/>
            </a:xfrm>
            <a:custGeom>
              <a:avLst/>
              <a:gdLst>
                <a:gd name="T0" fmla="*/ 960 w 1474"/>
                <a:gd name="T1" fmla="*/ 938 h 1464"/>
                <a:gd name="T2" fmla="*/ 895 w 1474"/>
                <a:gd name="T3" fmla="*/ 970 h 1464"/>
                <a:gd name="T4" fmla="*/ 850 w 1474"/>
                <a:gd name="T5" fmla="*/ 1025 h 1464"/>
                <a:gd name="T6" fmla="*/ 834 w 1474"/>
                <a:gd name="T7" fmla="*/ 1095 h 1464"/>
                <a:gd name="T8" fmla="*/ 850 w 1474"/>
                <a:gd name="T9" fmla="*/ 1167 h 1464"/>
                <a:gd name="T10" fmla="*/ 895 w 1474"/>
                <a:gd name="T11" fmla="*/ 1221 h 1464"/>
                <a:gd name="T12" fmla="*/ 960 w 1474"/>
                <a:gd name="T13" fmla="*/ 1253 h 1464"/>
                <a:gd name="T14" fmla="*/ 1034 w 1474"/>
                <a:gd name="T15" fmla="*/ 1253 h 1464"/>
                <a:gd name="T16" fmla="*/ 1098 w 1474"/>
                <a:gd name="T17" fmla="*/ 1221 h 1464"/>
                <a:gd name="T18" fmla="*/ 1143 w 1474"/>
                <a:gd name="T19" fmla="*/ 1166 h 1464"/>
                <a:gd name="T20" fmla="*/ 1159 w 1474"/>
                <a:gd name="T21" fmla="*/ 1095 h 1464"/>
                <a:gd name="T22" fmla="*/ 1143 w 1474"/>
                <a:gd name="T23" fmla="*/ 1025 h 1464"/>
                <a:gd name="T24" fmla="*/ 1098 w 1474"/>
                <a:gd name="T25" fmla="*/ 970 h 1464"/>
                <a:gd name="T26" fmla="*/ 1034 w 1474"/>
                <a:gd name="T27" fmla="*/ 938 h 1464"/>
                <a:gd name="T28" fmla="*/ 493 w 1474"/>
                <a:gd name="T29" fmla="*/ 0 h 1464"/>
                <a:gd name="T30" fmla="*/ 558 w 1474"/>
                <a:gd name="T31" fmla="*/ 17 h 1464"/>
                <a:gd name="T32" fmla="*/ 617 w 1474"/>
                <a:gd name="T33" fmla="*/ 56 h 1464"/>
                <a:gd name="T34" fmla="*/ 1439 w 1474"/>
                <a:gd name="T35" fmla="*/ 879 h 1464"/>
                <a:gd name="T36" fmla="*/ 1469 w 1474"/>
                <a:gd name="T37" fmla="*/ 941 h 1464"/>
                <a:gd name="T38" fmla="*/ 1474 w 1474"/>
                <a:gd name="T39" fmla="*/ 1008 h 1464"/>
                <a:gd name="T40" fmla="*/ 1457 w 1474"/>
                <a:gd name="T41" fmla="*/ 1073 h 1464"/>
                <a:gd name="T42" fmla="*/ 1418 w 1474"/>
                <a:gd name="T43" fmla="*/ 1130 h 1464"/>
                <a:gd name="T44" fmla="*/ 1110 w 1474"/>
                <a:gd name="T45" fmla="*/ 1431 h 1464"/>
                <a:gd name="T46" fmla="*/ 1047 w 1474"/>
                <a:gd name="T47" fmla="*/ 1459 h 1464"/>
                <a:gd name="T48" fmla="*/ 980 w 1474"/>
                <a:gd name="T49" fmla="*/ 1464 h 1464"/>
                <a:gd name="T50" fmla="*/ 914 w 1474"/>
                <a:gd name="T51" fmla="*/ 1447 h 1464"/>
                <a:gd name="T52" fmla="*/ 857 w 1474"/>
                <a:gd name="T53" fmla="*/ 1408 h 1464"/>
                <a:gd name="T54" fmla="*/ 33 w 1474"/>
                <a:gd name="T55" fmla="*/ 585 h 1464"/>
                <a:gd name="T56" fmla="*/ 6 w 1474"/>
                <a:gd name="T57" fmla="*/ 524 h 1464"/>
                <a:gd name="T58" fmla="*/ 0 w 1474"/>
                <a:gd name="T59" fmla="*/ 458 h 1464"/>
                <a:gd name="T60" fmla="*/ 16 w 1474"/>
                <a:gd name="T61" fmla="*/ 392 h 1464"/>
                <a:gd name="T62" fmla="*/ 57 w 1474"/>
                <a:gd name="T63" fmla="*/ 334 h 1464"/>
                <a:gd name="T64" fmla="*/ 364 w 1474"/>
                <a:gd name="T65" fmla="*/ 35 h 1464"/>
                <a:gd name="T66" fmla="*/ 426 w 1474"/>
                <a:gd name="T67" fmla="*/ 6 h 1464"/>
                <a:gd name="T68" fmla="*/ 493 w 1474"/>
                <a:gd name="T69" fmla="*/ 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464">
                  <a:moveTo>
                    <a:pt x="997" y="934"/>
                  </a:moveTo>
                  <a:lnTo>
                    <a:pt x="960" y="938"/>
                  </a:lnTo>
                  <a:lnTo>
                    <a:pt x="926" y="950"/>
                  </a:lnTo>
                  <a:lnTo>
                    <a:pt x="895" y="970"/>
                  </a:lnTo>
                  <a:lnTo>
                    <a:pt x="871" y="995"/>
                  </a:lnTo>
                  <a:lnTo>
                    <a:pt x="850" y="1025"/>
                  </a:lnTo>
                  <a:lnTo>
                    <a:pt x="838" y="1059"/>
                  </a:lnTo>
                  <a:lnTo>
                    <a:pt x="834" y="1095"/>
                  </a:lnTo>
                  <a:lnTo>
                    <a:pt x="838" y="1133"/>
                  </a:lnTo>
                  <a:lnTo>
                    <a:pt x="850" y="1167"/>
                  </a:lnTo>
                  <a:lnTo>
                    <a:pt x="871" y="1196"/>
                  </a:lnTo>
                  <a:lnTo>
                    <a:pt x="895" y="1221"/>
                  </a:lnTo>
                  <a:lnTo>
                    <a:pt x="926" y="1240"/>
                  </a:lnTo>
                  <a:lnTo>
                    <a:pt x="960" y="1253"/>
                  </a:lnTo>
                  <a:lnTo>
                    <a:pt x="997" y="1257"/>
                  </a:lnTo>
                  <a:lnTo>
                    <a:pt x="1034" y="1253"/>
                  </a:lnTo>
                  <a:lnTo>
                    <a:pt x="1069" y="1240"/>
                  </a:lnTo>
                  <a:lnTo>
                    <a:pt x="1098" y="1221"/>
                  </a:lnTo>
                  <a:lnTo>
                    <a:pt x="1123" y="1196"/>
                  </a:lnTo>
                  <a:lnTo>
                    <a:pt x="1143" y="1166"/>
                  </a:lnTo>
                  <a:lnTo>
                    <a:pt x="1155" y="1133"/>
                  </a:lnTo>
                  <a:lnTo>
                    <a:pt x="1159" y="1095"/>
                  </a:lnTo>
                  <a:lnTo>
                    <a:pt x="1155" y="1059"/>
                  </a:lnTo>
                  <a:lnTo>
                    <a:pt x="1143" y="1025"/>
                  </a:lnTo>
                  <a:lnTo>
                    <a:pt x="1123" y="995"/>
                  </a:lnTo>
                  <a:lnTo>
                    <a:pt x="1098" y="970"/>
                  </a:lnTo>
                  <a:lnTo>
                    <a:pt x="1069" y="950"/>
                  </a:lnTo>
                  <a:lnTo>
                    <a:pt x="1034" y="938"/>
                  </a:lnTo>
                  <a:lnTo>
                    <a:pt x="997" y="934"/>
                  </a:lnTo>
                  <a:close/>
                  <a:moveTo>
                    <a:pt x="493" y="0"/>
                  </a:moveTo>
                  <a:lnTo>
                    <a:pt x="526" y="6"/>
                  </a:lnTo>
                  <a:lnTo>
                    <a:pt x="558" y="17"/>
                  </a:lnTo>
                  <a:lnTo>
                    <a:pt x="589" y="35"/>
                  </a:lnTo>
                  <a:lnTo>
                    <a:pt x="617" y="56"/>
                  </a:lnTo>
                  <a:lnTo>
                    <a:pt x="1418" y="852"/>
                  </a:lnTo>
                  <a:lnTo>
                    <a:pt x="1439" y="879"/>
                  </a:lnTo>
                  <a:lnTo>
                    <a:pt x="1457" y="910"/>
                  </a:lnTo>
                  <a:lnTo>
                    <a:pt x="1469" y="941"/>
                  </a:lnTo>
                  <a:lnTo>
                    <a:pt x="1474" y="975"/>
                  </a:lnTo>
                  <a:lnTo>
                    <a:pt x="1474" y="1008"/>
                  </a:lnTo>
                  <a:lnTo>
                    <a:pt x="1469" y="1041"/>
                  </a:lnTo>
                  <a:lnTo>
                    <a:pt x="1457" y="1073"/>
                  </a:lnTo>
                  <a:lnTo>
                    <a:pt x="1439" y="1102"/>
                  </a:lnTo>
                  <a:lnTo>
                    <a:pt x="1418" y="1130"/>
                  </a:lnTo>
                  <a:lnTo>
                    <a:pt x="1137" y="1408"/>
                  </a:lnTo>
                  <a:lnTo>
                    <a:pt x="1110" y="1431"/>
                  </a:lnTo>
                  <a:lnTo>
                    <a:pt x="1079" y="1447"/>
                  </a:lnTo>
                  <a:lnTo>
                    <a:pt x="1047" y="1459"/>
                  </a:lnTo>
                  <a:lnTo>
                    <a:pt x="1013" y="1464"/>
                  </a:lnTo>
                  <a:lnTo>
                    <a:pt x="980" y="1464"/>
                  </a:lnTo>
                  <a:lnTo>
                    <a:pt x="948" y="1459"/>
                  </a:lnTo>
                  <a:lnTo>
                    <a:pt x="914" y="1447"/>
                  </a:lnTo>
                  <a:lnTo>
                    <a:pt x="885" y="1431"/>
                  </a:lnTo>
                  <a:lnTo>
                    <a:pt x="857" y="1408"/>
                  </a:lnTo>
                  <a:lnTo>
                    <a:pt x="57" y="613"/>
                  </a:lnTo>
                  <a:lnTo>
                    <a:pt x="33" y="585"/>
                  </a:lnTo>
                  <a:lnTo>
                    <a:pt x="16" y="556"/>
                  </a:lnTo>
                  <a:lnTo>
                    <a:pt x="6" y="524"/>
                  </a:lnTo>
                  <a:lnTo>
                    <a:pt x="0" y="491"/>
                  </a:lnTo>
                  <a:lnTo>
                    <a:pt x="0" y="458"/>
                  </a:lnTo>
                  <a:lnTo>
                    <a:pt x="6" y="424"/>
                  </a:lnTo>
                  <a:lnTo>
                    <a:pt x="16" y="392"/>
                  </a:lnTo>
                  <a:lnTo>
                    <a:pt x="33" y="362"/>
                  </a:lnTo>
                  <a:lnTo>
                    <a:pt x="57" y="334"/>
                  </a:lnTo>
                  <a:lnTo>
                    <a:pt x="337" y="56"/>
                  </a:lnTo>
                  <a:lnTo>
                    <a:pt x="364" y="35"/>
                  </a:lnTo>
                  <a:lnTo>
                    <a:pt x="394" y="17"/>
                  </a:lnTo>
                  <a:lnTo>
                    <a:pt x="426" y="6"/>
                  </a:lnTo>
                  <a:lnTo>
                    <a:pt x="459" y="0"/>
                  </a:lnTo>
                  <a:lnTo>
                    <a:pt x="4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7A6D049E-E1E5-4043-BEA5-7B5A1CAEDD58}"/>
              </a:ext>
            </a:extLst>
          </p:cNvPr>
          <p:cNvGrpSpPr/>
          <p:nvPr/>
        </p:nvGrpSpPr>
        <p:grpSpPr>
          <a:xfrm>
            <a:off x="3971789" y="1598962"/>
            <a:ext cx="4101229" cy="4616741"/>
            <a:chOff x="860988" y="889794"/>
            <a:chExt cx="4511353" cy="5078414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B90D9AA8-2808-40F1-9CF9-1D901969DC97}"/>
                </a:ext>
              </a:extLst>
            </p:cNvPr>
            <p:cNvSpPr txBox="1"/>
            <p:nvPr/>
          </p:nvSpPr>
          <p:spPr>
            <a:xfrm>
              <a:off x="860988" y="889794"/>
              <a:ext cx="911981" cy="8463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>
                      <a:lumMod val="8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en-IN" sz="4400" b="1" dirty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EDB280CD-D2F7-45E1-B04A-9ADB2C6439FF}"/>
                </a:ext>
              </a:extLst>
            </p:cNvPr>
            <p:cNvSpPr txBox="1"/>
            <p:nvPr/>
          </p:nvSpPr>
          <p:spPr>
            <a:xfrm>
              <a:off x="4501813" y="928265"/>
              <a:ext cx="829074" cy="76944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en-IN" sz="44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10B627F4-BBFC-4289-9295-2DFE9AB7354F}"/>
                </a:ext>
              </a:extLst>
            </p:cNvPr>
            <p:cNvSpPr txBox="1"/>
            <p:nvPr/>
          </p:nvSpPr>
          <p:spPr>
            <a:xfrm>
              <a:off x="860988" y="5121823"/>
              <a:ext cx="911982" cy="8463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>
                      <a:lumMod val="8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lang="en-IN" sz="4400" b="1" dirty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xmlns="" id="{E8E94ED8-4812-49A5-8BF9-D0747BBDF0DE}"/>
                </a:ext>
              </a:extLst>
            </p:cNvPr>
            <p:cNvSpPr txBox="1"/>
            <p:nvPr/>
          </p:nvSpPr>
          <p:spPr>
            <a:xfrm>
              <a:off x="4460359" y="5121823"/>
              <a:ext cx="911982" cy="8463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>
                      <a:lumMod val="8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en-IN" sz="4400" b="1" dirty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xmlns="" id="{459B1361-91D2-4D74-A1E5-4B9C23118898}"/>
              </a:ext>
            </a:extLst>
          </p:cNvPr>
          <p:cNvCxnSpPr>
            <a:cxnSpLocks/>
          </p:cNvCxnSpPr>
          <p:nvPr/>
        </p:nvCxnSpPr>
        <p:spPr>
          <a:xfrm>
            <a:off x="4904905" y="1994394"/>
            <a:ext cx="873903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xmlns="" id="{45EDE9AB-EA22-48B4-BDBD-FEF7AE1D88C9}"/>
              </a:ext>
            </a:extLst>
          </p:cNvPr>
          <p:cNvCxnSpPr/>
          <p:nvPr/>
        </p:nvCxnSpPr>
        <p:spPr>
          <a:xfrm flipV="1">
            <a:off x="7658482" y="2505891"/>
            <a:ext cx="0" cy="852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xmlns="" id="{5D5577AA-395A-442D-AFF2-E05DE9745408}"/>
              </a:ext>
            </a:extLst>
          </p:cNvPr>
          <p:cNvCxnSpPr>
            <a:cxnSpLocks/>
          </p:cNvCxnSpPr>
          <p:nvPr/>
        </p:nvCxnSpPr>
        <p:spPr>
          <a:xfrm>
            <a:off x="6311674" y="5820380"/>
            <a:ext cx="873903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xmlns="" id="{0C7356E2-3FB4-46A6-BBFD-B21F630050DE}"/>
              </a:ext>
            </a:extLst>
          </p:cNvPr>
          <p:cNvCxnSpPr/>
          <p:nvPr/>
        </p:nvCxnSpPr>
        <p:spPr>
          <a:xfrm flipV="1">
            <a:off x="4386679" y="4488157"/>
            <a:ext cx="0" cy="85258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7D75BED8-C6CB-48FA-8F9C-2528D8725EC3}"/>
              </a:ext>
            </a:extLst>
          </p:cNvPr>
          <p:cNvGrpSpPr/>
          <p:nvPr/>
        </p:nvGrpSpPr>
        <p:grpSpPr>
          <a:xfrm>
            <a:off x="8696543" y="1684465"/>
            <a:ext cx="3041823" cy="985760"/>
            <a:chOff x="8875582" y="1684465"/>
            <a:chExt cx="3041823" cy="985760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xmlns="" id="{70F22EBC-46C6-4344-8F86-1A036F051410}"/>
                </a:ext>
              </a:extLst>
            </p:cNvPr>
            <p:cNvGrpSpPr/>
            <p:nvPr/>
          </p:nvGrpSpPr>
          <p:grpSpPr>
            <a:xfrm>
              <a:off x="8875582" y="1684465"/>
              <a:ext cx="2965472" cy="972116"/>
              <a:chOff x="8556491" y="872349"/>
              <a:chExt cx="2965472" cy="972116"/>
            </a:xfrm>
          </p:grpSpPr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xmlns="" id="{888DC86E-E5D2-4733-B805-5B7D3E37D02F}"/>
                  </a:ext>
                </a:extLst>
              </p:cNvPr>
              <p:cNvSpPr txBox="1"/>
              <p:nvPr/>
            </p:nvSpPr>
            <p:spPr>
              <a:xfrm>
                <a:off x="8556492" y="1259690"/>
                <a:ext cx="29654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S" sz="1600" dirty="0">
                    <a:solidFill>
                      <a:schemeClr val="bg1">
                        <a:lumMod val="50000"/>
                      </a:schemeClr>
                    </a:solidFill>
                  </a:rPr>
                  <a:t>You can replace this text. This is a sample.</a:t>
                </a:r>
                <a:endParaRPr lang="en-US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xmlns="" id="{5C6E36BD-156B-4D0E-9718-B0512303ACE2}"/>
                  </a:ext>
                </a:extLst>
              </p:cNvPr>
              <p:cNvSpPr txBox="1"/>
              <p:nvPr/>
            </p:nvSpPr>
            <p:spPr>
              <a:xfrm>
                <a:off x="8556491" y="872349"/>
                <a:ext cx="29654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Placeholder</a:t>
                </a:r>
                <a:endPara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xmlns="" id="{10E4242F-15A5-4554-A4ED-7D6968E41413}"/>
                </a:ext>
              </a:extLst>
            </p:cNvPr>
            <p:cNvSpPr/>
            <p:nvPr/>
          </p:nvSpPr>
          <p:spPr>
            <a:xfrm>
              <a:off x="11764701" y="1732378"/>
              <a:ext cx="152704" cy="9378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000"/>
            </a:p>
          </p:txBody>
        </p:sp>
      </p:grpSp>
    </p:spTree>
    <p:extLst>
      <p:ext uri="{BB962C8B-B14F-4D97-AF65-F5344CB8AC3E}">
        <p14:creationId xmlns:p14="http://schemas.microsoft.com/office/powerpoint/2010/main" val="974621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Model shp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Puzzle Diagram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2" name="Freeform 5">
            <a:extLst>
              <a:ext uri="{FF2B5EF4-FFF2-40B4-BE49-F238E27FC236}">
                <a16:creationId xmlns:a16="http://schemas.microsoft.com/office/drawing/2014/main" xmlns="" id="{7668AA87-9430-467D-AED4-6088D71C177E}"/>
              </a:ext>
            </a:extLst>
          </p:cNvPr>
          <p:cNvSpPr>
            <a:spLocks/>
          </p:cNvSpPr>
          <p:nvPr/>
        </p:nvSpPr>
        <p:spPr bwMode="auto">
          <a:xfrm>
            <a:off x="4110910" y="2955553"/>
            <a:ext cx="1925204" cy="1913659"/>
          </a:xfrm>
          <a:custGeom>
            <a:avLst/>
            <a:gdLst>
              <a:gd name="T0" fmla="*/ 350 w 561"/>
              <a:gd name="T1" fmla="*/ 429 h 558"/>
              <a:gd name="T2" fmla="*/ 339 w 561"/>
              <a:gd name="T3" fmla="*/ 312 h 558"/>
              <a:gd name="T4" fmla="*/ 437 w 561"/>
              <a:gd name="T5" fmla="*/ 351 h 558"/>
              <a:gd name="T6" fmla="*/ 526 w 561"/>
              <a:gd name="T7" fmla="*/ 326 h 558"/>
              <a:gd name="T8" fmla="*/ 557 w 561"/>
              <a:gd name="T9" fmla="*/ 280 h 558"/>
              <a:gd name="T10" fmla="*/ 495 w 561"/>
              <a:gd name="T11" fmla="*/ 237 h 558"/>
              <a:gd name="T12" fmla="*/ 488 w 561"/>
              <a:gd name="T13" fmla="*/ 155 h 558"/>
              <a:gd name="T14" fmla="*/ 496 w 561"/>
              <a:gd name="T15" fmla="*/ 37 h 558"/>
              <a:gd name="T16" fmla="*/ 397 w 561"/>
              <a:gd name="T17" fmla="*/ 95 h 558"/>
              <a:gd name="T18" fmla="*/ 296 w 561"/>
              <a:gd name="T19" fmla="*/ 32 h 558"/>
              <a:gd name="T20" fmla="*/ 276 w 561"/>
              <a:gd name="T21" fmla="*/ 0 h 558"/>
              <a:gd name="T22" fmla="*/ 246 w 561"/>
              <a:gd name="T23" fmla="*/ 46 h 558"/>
              <a:gd name="T24" fmla="*/ 157 w 561"/>
              <a:gd name="T25" fmla="*/ 71 h 558"/>
              <a:gd name="T26" fmla="*/ 59 w 561"/>
              <a:gd name="T27" fmla="*/ 32 h 558"/>
              <a:gd name="T28" fmla="*/ 70 w 561"/>
              <a:gd name="T29" fmla="*/ 149 h 558"/>
              <a:gd name="T30" fmla="*/ 60 w 561"/>
              <a:gd name="T31" fmla="*/ 237 h 558"/>
              <a:gd name="T32" fmla="*/ 0 w 561"/>
              <a:gd name="T33" fmla="*/ 278 h 558"/>
              <a:gd name="T34" fmla="*/ 19 w 561"/>
              <a:gd name="T35" fmla="*/ 309 h 558"/>
              <a:gd name="T36" fmla="*/ 120 w 561"/>
              <a:gd name="T37" fmla="*/ 372 h 558"/>
              <a:gd name="T38" fmla="*/ 219 w 561"/>
              <a:gd name="T39" fmla="*/ 314 h 558"/>
              <a:gd name="T40" fmla="*/ 211 w 561"/>
              <a:gd name="T41" fmla="*/ 432 h 558"/>
              <a:gd name="T42" fmla="*/ 218 w 561"/>
              <a:gd name="T43" fmla="*/ 514 h 558"/>
              <a:gd name="T44" fmla="*/ 281 w 561"/>
              <a:gd name="T45" fmla="*/ 558 h 558"/>
              <a:gd name="T46" fmla="*/ 340 w 561"/>
              <a:gd name="T47" fmla="*/ 517 h 558"/>
              <a:gd name="T48" fmla="*/ 350 w 561"/>
              <a:gd name="T49" fmla="*/ 429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61" h="558">
                <a:moveTo>
                  <a:pt x="350" y="429"/>
                </a:moveTo>
                <a:cubicBezTo>
                  <a:pt x="297" y="413"/>
                  <a:pt x="300" y="343"/>
                  <a:pt x="339" y="312"/>
                </a:cubicBezTo>
                <a:cubicBezTo>
                  <a:pt x="377" y="282"/>
                  <a:pt x="401" y="304"/>
                  <a:pt x="437" y="351"/>
                </a:cubicBezTo>
                <a:cubicBezTo>
                  <a:pt x="473" y="398"/>
                  <a:pt x="504" y="363"/>
                  <a:pt x="526" y="326"/>
                </a:cubicBezTo>
                <a:cubicBezTo>
                  <a:pt x="535" y="312"/>
                  <a:pt x="546" y="296"/>
                  <a:pt x="557" y="280"/>
                </a:cubicBezTo>
                <a:cubicBezTo>
                  <a:pt x="531" y="262"/>
                  <a:pt x="507" y="245"/>
                  <a:pt x="495" y="237"/>
                </a:cubicBezTo>
                <a:cubicBezTo>
                  <a:pt x="476" y="223"/>
                  <a:pt x="427" y="193"/>
                  <a:pt x="488" y="155"/>
                </a:cubicBezTo>
                <a:cubicBezTo>
                  <a:pt x="561" y="109"/>
                  <a:pt x="544" y="55"/>
                  <a:pt x="496" y="37"/>
                </a:cubicBezTo>
                <a:cubicBezTo>
                  <a:pt x="423" y="11"/>
                  <a:pt x="411" y="52"/>
                  <a:pt x="397" y="95"/>
                </a:cubicBezTo>
                <a:cubicBezTo>
                  <a:pt x="385" y="133"/>
                  <a:pt x="336" y="94"/>
                  <a:pt x="296" y="32"/>
                </a:cubicBezTo>
                <a:cubicBezTo>
                  <a:pt x="289" y="21"/>
                  <a:pt x="283" y="10"/>
                  <a:pt x="276" y="0"/>
                </a:cubicBezTo>
                <a:cubicBezTo>
                  <a:pt x="266" y="16"/>
                  <a:pt x="255" y="32"/>
                  <a:pt x="246" y="46"/>
                </a:cubicBezTo>
                <a:cubicBezTo>
                  <a:pt x="224" y="82"/>
                  <a:pt x="193" y="118"/>
                  <a:pt x="157" y="71"/>
                </a:cubicBezTo>
                <a:cubicBezTo>
                  <a:pt x="121" y="24"/>
                  <a:pt x="97" y="2"/>
                  <a:pt x="59" y="32"/>
                </a:cubicBezTo>
                <a:cubicBezTo>
                  <a:pt x="20" y="63"/>
                  <a:pt x="17" y="133"/>
                  <a:pt x="70" y="149"/>
                </a:cubicBezTo>
                <a:cubicBezTo>
                  <a:pt x="123" y="165"/>
                  <a:pt x="130" y="189"/>
                  <a:pt x="60" y="237"/>
                </a:cubicBezTo>
                <a:cubicBezTo>
                  <a:pt x="38" y="253"/>
                  <a:pt x="17" y="267"/>
                  <a:pt x="0" y="278"/>
                </a:cubicBezTo>
                <a:cubicBezTo>
                  <a:pt x="6" y="288"/>
                  <a:pt x="13" y="298"/>
                  <a:pt x="19" y="309"/>
                </a:cubicBezTo>
                <a:cubicBezTo>
                  <a:pt x="59" y="371"/>
                  <a:pt x="108" y="410"/>
                  <a:pt x="120" y="372"/>
                </a:cubicBezTo>
                <a:cubicBezTo>
                  <a:pt x="134" y="329"/>
                  <a:pt x="146" y="288"/>
                  <a:pt x="219" y="314"/>
                </a:cubicBezTo>
                <a:cubicBezTo>
                  <a:pt x="267" y="332"/>
                  <a:pt x="284" y="386"/>
                  <a:pt x="211" y="432"/>
                </a:cubicBezTo>
                <a:cubicBezTo>
                  <a:pt x="150" y="470"/>
                  <a:pt x="200" y="500"/>
                  <a:pt x="218" y="514"/>
                </a:cubicBezTo>
                <a:cubicBezTo>
                  <a:pt x="230" y="522"/>
                  <a:pt x="255" y="540"/>
                  <a:pt x="281" y="558"/>
                </a:cubicBezTo>
                <a:cubicBezTo>
                  <a:pt x="298" y="546"/>
                  <a:pt x="318" y="533"/>
                  <a:pt x="340" y="517"/>
                </a:cubicBezTo>
                <a:cubicBezTo>
                  <a:pt x="410" y="469"/>
                  <a:pt x="403" y="445"/>
                  <a:pt x="350" y="42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3" name="Freeform 6">
            <a:extLst>
              <a:ext uri="{FF2B5EF4-FFF2-40B4-BE49-F238E27FC236}">
                <a16:creationId xmlns:a16="http://schemas.microsoft.com/office/drawing/2014/main" xmlns="" id="{4CFBAD03-F90C-4359-BB7D-7AFCB027777E}"/>
              </a:ext>
            </a:extLst>
          </p:cNvPr>
          <p:cNvSpPr>
            <a:spLocks/>
          </p:cNvSpPr>
          <p:nvPr/>
        </p:nvSpPr>
        <p:spPr bwMode="auto">
          <a:xfrm>
            <a:off x="5057637" y="1994394"/>
            <a:ext cx="1939636" cy="1935307"/>
          </a:xfrm>
          <a:custGeom>
            <a:avLst/>
            <a:gdLst>
              <a:gd name="T0" fmla="*/ 121 w 565"/>
              <a:gd name="T1" fmla="*/ 375 h 564"/>
              <a:gd name="T2" fmla="*/ 220 w 565"/>
              <a:gd name="T3" fmla="*/ 317 h 564"/>
              <a:gd name="T4" fmla="*/ 212 w 565"/>
              <a:gd name="T5" fmla="*/ 435 h 564"/>
              <a:gd name="T6" fmla="*/ 219 w 565"/>
              <a:gd name="T7" fmla="*/ 517 h 564"/>
              <a:gd name="T8" fmla="*/ 281 w 565"/>
              <a:gd name="T9" fmla="*/ 560 h 564"/>
              <a:gd name="T10" fmla="*/ 324 w 565"/>
              <a:gd name="T11" fmla="*/ 498 h 564"/>
              <a:gd name="T12" fmla="*/ 405 w 565"/>
              <a:gd name="T13" fmla="*/ 491 h 564"/>
              <a:gd name="T14" fmla="*/ 523 w 565"/>
              <a:gd name="T15" fmla="*/ 499 h 564"/>
              <a:gd name="T16" fmla="*/ 466 w 565"/>
              <a:gd name="T17" fmla="*/ 400 h 564"/>
              <a:gd name="T18" fmla="*/ 529 w 565"/>
              <a:gd name="T19" fmla="*/ 299 h 564"/>
              <a:gd name="T20" fmla="*/ 559 w 565"/>
              <a:gd name="T21" fmla="*/ 280 h 564"/>
              <a:gd name="T22" fmla="*/ 499 w 565"/>
              <a:gd name="T23" fmla="*/ 238 h 564"/>
              <a:gd name="T24" fmla="*/ 491 w 565"/>
              <a:gd name="T25" fmla="*/ 156 h 564"/>
              <a:gd name="T26" fmla="*/ 499 w 565"/>
              <a:gd name="T27" fmla="*/ 38 h 564"/>
              <a:gd name="T28" fmla="*/ 400 w 565"/>
              <a:gd name="T29" fmla="*/ 96 h 564"/>
              <a:gd name="T30" fmla="*/ 299 w 565"/>
              <a:gd name="T31" fmla="*/ 33 h 564"/>
              <a:gd name="T32" fmla="*/ 279 w 565"/>
              <a:gd name="T33" fmla="*/ 0 h 564"/>
              <a:gd name="T34" fmla="*/ 248 w 565"/>
              <a:gd name="T35" fmla="*/ 19 h 564"/>
              <a:gd name="T36" fmla="*/ 185 w 565"/>
              <a:gd name="T37" fmla="*/ 120 h 564"/>
              <a:gd name="T38" fmla="*/ 243 w 565"/>
              <a:gd name="T39" fmla="*/ 218 h 564"/>
              <a:gd name="T40" fmla="*/ 125 w 565"/>
              <a:gd name="T41" fmla="*/ 210 h 564"/>
              <a:gd name="T42" fmla="*/ 43 w 565"/>
              <a:gd name="T43" fmla="*/ 218 h 564"/>
              <a:gd name="T44" fmla="*/ 0 w 565"/>
              <a:gd name="T45" fmla="*/ 280 h 564"/>
              <a:gd name="T46" fmla="*/ 20 w 565"/>
              <a:gd name="T47" fmla="*/ 312 h 564"/>
              <a:gd name="T48" fmla="*/ 121 w 565"/>
              <a:gd name="T49" fmla="*/ 375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65" h="564">
                <a:moveTo>
                  <a:pt x="121" y="375"/>
                </a:moveTo>
                <a:cubicBezTo>
                  <a:pt x="135" y="332"/>
                  <a:pt x="147" y="291"/>
                  <a:pt x="220" y="317"/>
                </a:cubicBezTo>
                <a:cubicBezTo>
                  <a:pt x="268" y="335"/>
                  <a:pt x="285" y="389"/>
                  <a:pt x="212" y="435"/>
                </a:cubicBezTo>
                <a:cubicBezTo>
                  <a:pt x="151" y="473"/>
                  <a:pt x="200" y="503"/>
                  <a:pt x="219" y="517"/>
                </a:cubicBezTo>
                <a:cubicBezTo>
                  <a:pt x="231" y="525"/>
                  <a:pt x="255" y="542"/>
                  <a:pt x="281" y="560"/>
                </a:cubicBezTo>
                <a:cubicBezTo>
                  <a:pt x="298" y="534"/>
                  <a:pt x="315" y="510"/>
                  <a:pt x="324" y="498"/>
                </a:cubicBezTo>
                <a:cubicBezTo>
                  <a:pt x="337" y="479"/>
                  <a:pt x="367" y="430"/>
                  <a:pt x="405" y="491"/>
                </a:cubicBezTo>
                <a:cubicBezTo>
                  <a:pt x="451" y="564"/>
                  <a:pt x="506" y="547"/>
                  <a:pt x="523" y="499"/>
                </a:cubicBezTo>
                <a:cubicBezTo>
                  <a:pt x="550" y="426"/>
                  <a:pt x="508" y="414"/>
                  <a:pt x="466" y="400"/>
                </a:cubicBezTo>
                <a:cubicBezTo>
                  <a:pt x="428" y="387"/>
                  <a:pt x="466" y="339"/>
                  <a:pt x="529" y="299"/>
                </a:cubicBezTo>
                <a:cubicBezTo>
                  <a:pt x="539" y="292"/>
                  <a:pt x="549" y="286"/>
                  <a:pt x="559" y="280"/>
                </a:cubicBezTo>
                <a:cubicBezTo>
                  <a:pt x="534" y="263"/>
                  <a:pt x="510" y="246"/>
                  <a:pt x="499" y="238"/>
                </a:cubicBezTo>
                <a:cubicBezTo>
                  <a:pt x="480" y="224"/>
                  <a:pt x="430" y="194"/>
                  <a:pt x="491" y="156"/>
                </a:cubicBezTo>
                <a:cubicBezTo>
                  <a:pt x="565" y="110"/>
                  <a:pt x="547" y="56"/>
                  <a:pt x="499" y="38"/>
                </a:cubicBezTo>
                <a:cubicBezTo>
                  <a:pt x="426" y="12"/>
                  <a:pt x="414" y="53"/>
                  <a:pt x="400" y="96"/>
                </a:cubicBezTo>
                <a:cubicBezTo>
                  <a:pt x="388" y="133"/>
                  <a:pt x="339" y="95"/>
                  <a:pt x="299" y="33"/>
                </a:cubicBezTo>
                <a:cubicBezTo>
                  <a:pt x="292" y="21"/>
                  <a:pt x="285" y="10"/>
                  <a:pt x="279" y="0"/>
                </a:cubicBezTo>
                <a:cubicBezTo>
                  <a:pt x="269" y="6"/>
                  <a:pt x="259" y="12"/>
                  <a:pt x="248" y="19"/>
                </a:cubicBezTo>
                <a:cubicBezTo>
                  <a:pt x="186" y="59"/>
                  <a:pt x="148" y="107"/>
                  <a:pt x="185" y="120"/>
                </a:cubicBezTo>
                <a:cubicBezTo>
                  <a:pt x="228" y="133"/>
                  <a:pt x="269" y="145"/>
                  <a:pt x="243" y="218"/>
                </a:cubicBezTo>
                <a:cubicBezTo>
                  <a:pt x="225" y="266"/>
                  <a:pt x="171" y="284"/>
                  <a:pt x="125" y="210"/>
                </a:cubicBezTo>
                <a:cubicBezTo>
                  <a:pt x="87" y="150"/>
                  <a:pt x="57" y="199"/>
                  <a:pt x="43" y="218"/>
                </a:cubicBezTo>
                <a:cubicBezTo>
                  <a:pt x="35" y="230"/>
                  <a:pt x="18" y="254"/>
                  <a:pt x="0" y="280"/>
                </a:cubicBezTo>
                <a:cubicBezTo>
                  <a:pt x="7" y="290"/>
                  <a:pt x="13" y="301"/>
                  <a:pt x="20" y="312"/>
                </a:cubicBezTo>
                <a:cubicBezTo>
                  <a:pt x="60" y="374"/>
                  <a:pt x="109" y="413"/>
                  <a:pt x="121" y="37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4" name="Freeform 7">
            <a:extLst>
              <a:ext uri="{FF2B5EF4-FFF2-40B4-BE49-F238E27FC236}">
                <a16:creationId xmlns:a16="http://schemas.microsoft.com/office/drawing/2014/main" xmlns="" id="{592C63B7-61A5-4EAA-87EF-B0AB711002A1}"/>
              </a:ext>
            </a:extLst>
          </p:cNvPr>
          <p:cNvSpPr>
            <a:spLocks/>
          </p:cNvSpPr>
          <p:nvPr/>
        </p:nvSpPr>
        <p:spPr bwMode="auto">
          <a:xfrm>
            <a:off x="6021683" y="2955553"/>
            <a:ext cx="1912215" cy="1930978"/>
          </a:xfrm>
          <a:custGeom>
            <a:avLst/>
            <a:gdLst>
              <a:gd name="T0" fmla="*/ 523 w 557"/>
              <a:gd name="T1" fmla="*/ 298 h 563"/>
              <a:gd name="T2" fmla="*/ 557 w 557"/>
              <a:gd name="T3" fmla="*/ 276 h 563"/>
              <a:gd name="T4" fmla="*/ 517 w 557"/>
              <a:gd name="T5" fmla="*/ 217 h 563"/>
              <a:gd name="T6" fmla="*/ 428 w 557"/>
              <a:gd name="T7" fmla="*/ 207 h 563"/>
              <a:gd name="T8" fmla="*/ 312 w 557"/>
              <a:gd name="T9" fmla="*/ 218 h 563"/>
              <a:gd name="T10" fmla="*/ 350 w 557"/>
              <a:gd name="T11" fmla="*/ 120 h 563"/>
              <a:gd name="T12" fmla="*/ 326 w 557"/>
              <a:gd name="T13" fmla="*/ 31 h 563"/>
              <a:gd name="T14" fmla="*/ 278 w 557"/>
              <a:gd name="T15" fmla="*/ 0 h 563"/>
              <a:gd name="T16" fmla="*/ 248 w 557"/>
              <a:gd name="T17" fmla="*/ 19 h 563"/>
              <a:gd name="T18" fmla="*/ 185 w 557"/>
              <a:gd name="T19" fmla="*/ 120 h 563"/>
              <a:gd name="T20" fmla="*/ 242 w 557"/>
              <a:gd name="T21" fmla="*/ 219 h 563"/>
              <a:gd name="T22" fmla="*/ 124 w 557"/>
              <a:gd name="T23" fmla="*/ 211 h 563"/>
              <a:gd name="T24" fmla="*/ 43 w 557"/>
              <a:gd name="T25" fmla="*/ 218 h 563"/>
              <a:gd name="T26" fmla="*/ 0 w 557"/>
              <a:gd name="T27" fmla="*/ 280 h 563"/>
              <a:gd name="T28" fmla="*/ 46 w 557"/>
              <a:gd name="T29" fmla="*/ 310 h 563"/>
              <a:gd name="T30" fmla="*/ 71 w 557"/>
              <a:gd name="T31" fmla="*/ 399 h 563"/>
              <a:gd name="T32" fmla="*/ 33 w 557"/>
              <a:gd name="T33" fmla="*/ 498 h 563"/>
              <a:gd name="T34" fmla="*/ 149 w 557"/>
              <a:gd name="T35" fmla="*/ 487 h 563"/>
              <a:gd name="T36" fmla="*/ 238 w 557"/>
              <a:gd name="T37" fmla="*/ 496 h 563"/>
              <a:gd name="T38" fmla="*/ 278 w 557"/>
              <a:gd name="T39" fmla="*/ 555 h 563"/>
              <a:gd name="T40" fmla="*/ 318 w 557"/>
              <a:gd name="T41" fmla="*/ 497 h 563"/>
              <a:gd name="T42" fmla="*/ 400 w 557"/>
              <a:gd name="T43" fmla="*/ 489 h 563"/>
              <a:gd name="T44" fmla="*/ 518 w 557"/>
              <a:gd name="T45" fmla="*/ 497 h 563"/>
              <a:gd name="T46" fmla="*/ 460 w 557"/>
              <a:gd name="T47" fmla="*/ 398 h 563"/>
              <a:gd name="T48" fmla="*/ 523 w 557"/>
              <a:gd name="T49" fmla="*/ 298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7" h="563">
                <a:moveTo>
                  <a:pt x="523" y="298"/>
                </a:moveTo>
                <a:cubicBezTo>
                  <a:pt x="535" y="290"/>
                  <a:pt x="546" y="283"/>
                  <a:pt x="557" y="276"/>
                </a:cubicBezTo>
                <a:cubicBezTo>
                  <a:pt x="546" y="259"/>
                  <a:pt x="532" y="239"/>
                  <a:pt x="517" y="217"/>
                </a:cubicBezTo>
                <a:cubicBezTo>
                  <a:pt x="469" y="148"/>
                  <a:pt x="444" y="154"/>
                  <a:pt x="428" y="207"/>
                </a:cubicBezTo>
                <a:cubicBezTo>
                  <a:pt x="412" y="260"/>
                  <a:pt x="342" y="257"/>
                  <a:pt x="312" y="218"/>
                </a:cubicBezTo>
                <a:cubicBezTo>
                  <a:pt x="281" y="180"/>
                  <a:pt x="303" y="157"/>
                  <a:pt x="350" y="120"/>
                </a:cubicBezTo>
                <a:cubicBezTo>
                  <a:pt x="398" y="84"/>
                  <a:pt x="362" y="53"/>
                  <a:pt x="326" y="31"/>
                </a:cubicBezTo>
                <a:cubicBezTo>
                  <a:pt x="311" y="22"/>
                  <a:pt x="295" y="11"/>
                  <a:pt x="278" y="0"/>
                </a:cubicBezTo>
                <a:cubicBezTo>
                  <a:pt x="268" y="6"/>
                  <a:pt x="258" y="12"/>
                  <a:pt x="248" y="19"/>
                </a:cubicBezTo>
                <a:cubicBezTo>
                  <a:pt x="185" y="59"/>
                  <a:pt x="147" y="107"/>
                  <a:pt x="185" y="120"/>
                </a:cubicBezTo>
                <a:cubicBezTo>
                  <a:pt x="227" y="134"/>
                  <a:pt x="269" y="146"/>
                  <a:pt x="242" y="219"/>
                </a:cubicBezTo>
                <a:cubicBezTo>
                  <a:pt x="225" y="267"/>
                  <a:pt x="170" y="284"/>
                  <a:pt x="124" y="211"/>
                </a:cubicBezTo>
                <a:cubicBezTo>
                  <a:pt x="86" y="150"/>
                  <a:pt x="56" y="199"/>
                  <a:pt x="43" y="218"/>
                </a:cubicBezTo>
                <a:cubicBezTo>
                  <a:pt x="34" y="230"/>
                  <a:pt x="17" y="254"/>
                  <a:pt x="0" y="280"/>
                </a:cubicBezTo>
                <a:cubicBezTo>
                  <a:pt x="16" y="290"/>
                  <a:pt x="32" y="301"/>
                  <a:pt x="46" y="310"/>
                </a:cubicBezTo>
                <a:cubicBezTo>
                  <a:pt x="83" y="333"/>
                  <a:pt x="118" y="363"/>
                  <a:pt x="71" y="399"/>
                </a:cubicBezTo>
                <a:cubicBezTo>
                  <a:pt x="24" y="436"/>
                  <a:pt x="2" y="459"/>
                  <a:pt x="33" y="498"/>
                </a:cubicBezTo>
                <a:cubicBezTo>
                  <a:pt x="63" y="536"/>
                  <a:pt x="133" y="540"/>
                  <a:pt x="149" y="487"/>
                </a:cubicBezTo>
                <a:cubicBezTo>
                  <a:pt x="165" y="434"/>
                  <a:pt x="189" y="427"/>
                  <a:pt x="238" y="496"/>
                </a:cubicBezTo>
                <a:cubicBezTo>
                  <a:pt x="253" y="518"/>
                  <a:pt x="266" y="538"/>
                  <a:pt x="278" y="555"/>
                </a:cubicBezTo>
                <a:cubicBezTo>
                  <a:pt x="294" y="531"/>
                  <a:pt x="310" y="508"/>
                  <a:pt x="318" y="497"/>
                </a:cubicBezTo>
                <a:cubicBezTo>
                  <a:pt x="332" y="478"/>
                  <a:pt x="362" y="429"/>
                  <a:pt x="400" y="489"/>
                </a:cubicBezTo>
                <a:cubicBezTo>
                  <a:pt x="446" y="563"/>
                  <a:pt x="500" y="545"/>
                  <a:pt x="518" y="497"/>
                </a:cubicBezTo>
                <a:cubicBezTo>
                  <a:pt x="544" y="424"/>
                  <a:pt x="503" y="412"/>
                  <a:pt x="460" y="398"/>
                </a:cubicBezTo>
                <a:cubicBezTo>
                  <a:pt x="422" y="386"/>
                  <a:pt x="461" y="338"/>
                  <a:pt x="523" y="2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5" name="Freeform 8">
            <a:extLst>
              <a:ext uri="{FF2B5EF4-FFF2-40B4-BE49-F238E27FC236}">
                <a16:creationId xmlns:a16="http://schemas.microsoft.com/office/drawing/2014/main" xmlns="" id="{3AF103FB-7A58-47F7-A3E9-D2E09E8BB013}"/>
              </a:ext>
            </a:extLst>
          </p:cNvPr>
          <p:cNvSpPr>
            <a:spLocks/>
          </p:cNvSpPr>
          <p:nvPr/>
        </p:nvSpPr>
        <p:spPr bwMode="auto">
          <a:xfrm>
            <a:off x="5074955" y="3916712"/>
            <a:ext cx="1900670" cy="1903557"/>
          </a:xfrm>
          <a:custGeom>
            <a:avLst/>
            <a:gdLst>
              <a:gd name="T0" fmla="*/ 425 w 554"/>
              <a:gd name="T1" fmla="*/ 207 h 555"/>
              <a:gd name="T2" fmla="*/ 309 w 554"/>
              <a:gd name="T3" fmla="*/ 218 h 555"/>
              <a:gd name="T4" fmla="*/ 347 w 554"/>
              <a:gd name="T5" fmla="*/ 119 h 555"/>
              <a:gd name="T6" fmla="*/ 322 w 554"/>
              <a:gd name="T7" fmla="*/ 30 h 555"/>
              <a:gd name="T8" fmla="*/ 276 w 554"/>
              <a:gd name="T9" fmla="*/ 0 h 555"/>
              <a:gd name="T10" fmla="*/ 245 w 554"/>
              <a:gd name="T11" fmla="*/ 46 h 555"/>
              <a:gd name="T12" fmla="*/ 156 w 554"/>
              <a:gd name="T13" fmla="*/ 71 h 555"/>
              <a:gd name="T14" fmla="*/ 58 w 554"/>
              <a:gd name="T15" fmla="*/ 32 h 555"/>
              <a:gd name="T16" fmla="*/ 69 w 554"/>
              <a:gd name="T17" fmla="*/ 149 h 555"/>
              <a:gd name="T18" fmla="*/ 59 w 554"/>
              <a:gd name="T19" fmla="*/ 237 h 555"/>
              <a:gd name="T20" fmla="*/ 0 w 554"/>
              <a:gd name="T21" fmla="*/ 278 h 555"/>
              <a:gd name="T22" fmla="*/ 45 w 554"/>
              <a:gd name="T23" fmla="*/ 307 h 555"/>
              <a:gd name="T24" fmla="*/ 70 w 554"/>
              <a:gd name="T25" fmla="*/ 396 h 555"/>
              <a:gd name="T26" fmla="*/ 32 w 554"/>
              <a:gd name="T27" fmla="*/ 495 h 555"/>
              <a:gd name="T28" fmla="*/ 148 w 554"/>
              <a:gd name="T29" fmla="*/ 484 h 555"/>
              <a:gd name="T30" fmla="*/ 237 w 554"/>
              <a:gd name="T31" fmla="*/ 493 h 555"/>
              <a:gd name="T32" fmla="*/ 279 w 554"/>
              <a:gd name="T33" fmla="*/ 555 h 555"/>
              <a:gd name="T34" fmla="*/ 335 w 554"/>
              <a:gd name="T35" fmla="*/ 516 h 555"/>
              <a:gd name="T36" fmla="*/ 344 w 554"/>
              <a:gd name="T37" fmla="*/ 427 h 555"/>
              <a:gd name="T38" fmla="*/ 333 w 554"/>
              <a:gd name="T39" fmla="*/ 311 h 555"/>
              <a:gd name="T40" fmla="*/ 432 w 554"/>
              <a:gd name="T41" fmla="*/ 350 h 555"/>
              <a:gd name="T42" fmla="*/ 521 w 554"/>
              <a:gd name="T43" fmla="*/ 325 h 555"/>
              <a:gd name="T44" fmla="*/ 554 w 554"/>
              <a:gd name="T45" fmla="*/ 275 h 555"/>
              <a:gd name="T46" fmla="*/ 514 w 554"/>
              <a:gd name="T47" fmla="*/ 216 h 555"/>
              <a:gd name="T48" fmla="*/ 425 w 554"/>
              <a:gd name="T49" fmla="*/ 207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4" h="555">
                <a:moveTo>
                  <a:pt x="425" y="207"/>
                </a:moveTo>
                <a:cubicBezTo>
                  <a:pt x="409" y="260"/>
                  <a:pt x="339" y="256"/>
                  <a:pt x="309" y="218"/>
                </a:cubicBezTo>
                <a:cubicBezTo>
                  <a:pt x="278" y="179"/>
                  <a:pt x="300" y="156"/>
                  <a:pt x="347" y="119"/>
                </a:cubicBezTo>
                <a:cubicBezTo>
                  <a:pt x="394" y="83"/>
                  <a:pt x="359" y="53"/>
                  <a:pt x="322" y="30"/>
                </a:cubicBezTo>
                <a:cubicBezTo>
                  <a:pt x="308" y="21"/>
                  <a:pt x="292" y="10"/>
                  <a:pt x="276" y="0"/>
                </a:cubicBezTo>
                <a:cubicBezTo>
                  <a:pt x="265" y="16"/>
                  <a:pt x="254" y="32"/>
                  <a:pt x="245" y="46"/>
                </a:cubicBezTo>
                <a:cubicBezTo>
                  <a:pt x="223" y="83"/>
                  <a:pt x="192" y="118"/>
                  <a:pt x="156" y="71"/>
                </a:cubicBezTo>
                <a:cubicBezTo>
                  <a:pt x="120" y="24"/>
                  <a:pt x="96" y="2"/>
                  <a:pt x="58" y="32"/>
                </a:cubicBezTo>
                <a:cubicBezTo>
                  <a:pt x="19" y="63"/>
                  <a:pt x="16" y="133"/>
                  <a:pt x="69" y="149"/>
                </a:cubicBezTo>
                <a:cubicBezTo>
                  <a:pt x="122" y="165"/>
                  <a:pt x="129" y="189"/>
                  <a:pt x="59" y="237"/>
                </a:cubicBezTo>
                <a:cubicBezTo>
                  <a:pt x="37" y="253"/>
                  <a:pt x="17" y="266"/>
                  <a:pt x="0" y="278"/>
                </a:cubicBezTo>
                <a:cubicBezTo>
                  <a:pt x="16" y="288"/>
                  <a:pt x="32" y="299"/>
                  <a:pt x="45" y="307"/>
                </a:cubicBezTo>
                <a:cubicBezTo>
                  <a:pt x="82" y="330"/>
                  <a:pt x="117" y="360"/>
                  <a:pt x="70" y="396"/>
                </a:cubicBezTo>
                <a:cubicBezTo>
                  <a:pt x="23" y="433"/>
                  <a:pt x="1" y="456"/>
                  <a:pt x="32" y="495"/>
                </a:cubicBezTo>
                <a:cubicBezTo>
                  <a:pt x="62" y="533"/>
                  <a:pt x="132" y="537"/>
                  <a:pt x="148" y="484"/>
                </a:cubicBezTo>
                <a:cubicBezTo>
                  <a:pt x="164" y="431"/>
                  <a:pt x="189" y="424"/>
                  <a:pt x="237" y="493"/>
                </a:cubicBezTo>
                <a:cubicBezTo>
                  <a:pt x="253" y="516"/>
                  <a:pt x="267" y="537"/>
                  <a:pt x="279" y="555"/>
                </a:cubicBezTo>
                <a:cubicBezTo>
                  <a:pt x="295" y="544"/>
                  <a:pt x="314" y="531"/>
                  <a:pt x="335" y="516"/>
                </a:cubicBezTo>
                <a:cubicBezTo>
                  <a:pt x="404" y="468"/>
                  <a:pt x="397" y="443"/>
                  <a:pt x="344" y="427"/>
                </a:cubicBezTo>
                <a:cubicBezTo>
                  <a:pt x="291" y="411"/>
                  <a:pt x="295" y="342"/>
                  <a:pt x="333" y="311"/>
                </a:cubicBezTo>
                <a:cubicBezTo>
                  <a:pt x="372" y="281"/>
                  <a:pt x="395" y="302"/>
                  <a:pt x="432" y="350"/>
                </a:cubicBezTo>
                <a:cubicBezTo>
                  <a:pt x="468" y="397"/>
                  <a:pt x="499" y="361"/>
                  <a:pt x="521" y="325"/>
                </a:cubicBezTo>
                <a:cubicBezTo>
                  <a:pt x="530" y="310"/>
                  <a:pt x="542" y="292"/>
                  <a:pt x="554" y="275"/>
                </a:cubicBezTo>
                <a:cubicBezTo>
                  <a:pt x="542" y="258"/>
                  <a:pt x="529" y="238"/>
                  <a:pt x="514" y="216"/>
                </a:cubicBezTo>
                <a:cubicBezTo>
                  <a:pt x="465" y="147"/>
                  <a:pt x="441" y="154"/>
                  <a:pt x="425" y="207"/>
                </a:cubicBezTo>
                <a:close/>
              </a:path>
            </a:pathLst>
          </a:custGeom>
          <a:solidFill>
            <a:schemeClr val="accent2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6" name="Freeform 32">
            <a:extLst>
              <a:ext uri="{FF2B5EF4-FFF2-40B4-BE49-F238E27FC236}">
                <a16:creationId xmlns:a16="http://schemas.microsoft.com/office/drawing/2014/main" xmlns="" id="{1145D5D5-B377-48E4-84DB-3088DB7D650F}"/>
              </a:ext>
            </a:extLst>
          </p:cNvPr>
          <p:cNvSpPr>
            <a:spLocks noEditPoints="1"/>
          </p:cNvSpPr>
          <p:nvPr/>
        </p:nvSpPr>
        <p:spPr bwMode="auto">
          <a:xfrm>
            <a:off x="5566349" y="4672635"/>
            <a:ext cx="469777" cy="391710"/>
          </a:xfrm>
          <a:custGeom>
            <a:avLst/>
            <a:gdLst>
              <a:gd name="T0" fmla="*/ 3061 w 4766"/>
              <a:gd name="T1" fmla="*/ 2218 h 3974"/>
              <a:gd name="T2" fmla="*/ 3455 w 4766"/>
              <a:gd name="T3" fmla="*/ 2539 h 3974"/>
              <a:gd name="T4" fmla="*/ 3609 w 4766"/>
              <a:gd name="T5" fmla="*/ 3035 h 3974"/>
              <a:gd name="T6" fmla="*/ 3511 w 4766"/>
              <a:gd name="T7" fmla="*/ 3797 h 3974"/>
              <a:gd name="T8" fmla="*/ 3231 w 4766"/>
              <a:gd name="T9" fmla="*/ 3888 h 3974"/>
              <a:gd name="T10" fmla="*/ 2716 w 4766"/>
              <a:gd name="T11" fmla="*/ 3967 h 3974"/>
              <a:gd name="T12" fmla="*/ 2057 w 4766"/>
              <a:gd name="T13" fmla="*/ 3948 h 3974"/>
              <a:gd name="T14" fmla="*/ 1278 w 4766"/>
              <a:gd name="T15" fmla="*/ 3780 h 3974"/>
              <a:gd name="T16" fmla="*/ 1266 w 4766"/>
              <a:gd name="T17" fmla="*/ 2771 h 3974"/>
              <a:gd name="T18" fmla="*/ 1552 w 4766"/>
              <a:gd name="T19" fmla="*/ 2350 h 3974"/>
              <a:gd name="T20" fmla="*/ 2029 w 4766"/>
              <a:gd name="T21" fmla="*/ 2153 h 3974"/>
              <a:gd name="T22" fmla="*/ 4136 w 4766"/>
              <a:gd name="T23" fmla="*/ 1472 h 3974"/>
              <a:gd name="T24" fmla="*/ 4561 w 4766"/>
              <a:gd name="T25" fmla="*/ 1755 h 3974"/>
              <a:gd name="T26" fmla="*/ 4760 w 4766"/>
              <a:gd name="T27" fmla="*/ 2228 h 3974"/>
              <a:gd name="T28" fmla="*/ 4691 w 4766"/>
              <a:gd name="T29" fmla="*/ 3073 h 3974"/>
              <a:gd name="T30" fmla="*/ 4454 w 4766"/>
              <a:gd name="T31" fmla="*/ 3155 h 3974"/>
              <a:gd name="T32" fmla="*/ 3982 w 4766"/>
              <a:gd name="T33" fmla="*/ 3243 h 3974"/>
              <a:gd name="T34" fmla="*/ 3739 w 4766"/>
              <a:gd name="T35" fmla="*/ 2761 h 3974"/>
              <a:gd name="T36" fmla="*/ 3473 w 4766"/>
              <a:gd name="T37" fmla="*/ 2301 h 3974"/>
              <a:gd name="T38" fmla="*/ 3016 w 4766"/>
              <a:gd name="T39" fmla="*/ 2028 h 3974"/>
              <a:gd name="T40" fmla="*/ 3261 w 4766"/>
              <a:gd name="T41" fmla="*/ 1603 h 3974"/>
              <a:gd name="T42" fmla="*/ 1561 w 4766"/>
              <a:gd name="T43" fmla="*/ 1521 h 3974"/>
              <a:gd name="T44" fmla="*/ 1763 w 4766"/>
              <a:gd name="T45" fmla="*/ 1968 h 3974"/>
              <a:gd name="T46" fmla="*/ 1427 w 4766"/>
              <a:gd name="T47" fmla="*/ 2240 h 3974"/>
              <a:gd name="T48" fmla="*/ 1124 w 4766"/>
              <a:gd name="T49" fmla="*/ 2674 h 3974"/>
              <a:gd name="T50" fmla="*/ 947 w 4766"/>
              <a:gd name="T51" fmla="*/ 3244 h 3974"/>
              <a:gd name="T52" fmla="*/ 192 w 4766"/>
              <a:gd name="T53" fmla="*/ 3106 h 3974"/>
              <a:gd name="T54" fmla="*/ 18 w 4766"/>
              <a:gd name="T55" fmla="*/ 2141 h 3974"/>
              <a:gd name="T56" fmla="*/ 262 w 4766"/>
              <a:gd name="T57" fmla="*/ 1693 h 3974"/>
              <a:gd name="T58" fmla="*/ 714 w 4766"/>
              <a:gd name="T59" fmla="*/ 1450 h 3974"/>
              <a:gd name="T60" fmla="*/ 2638 w 4766"/>
              <a:gd name="T61" fmla="*/ 751 h 3974"/>
              <a:gd name="T62" fmla="*/ 2981 w 4766"/>
              <a:gd name="T63" fmla="*/ 999 h 3974"/>
              <a:gd name="T64" fmla="*/ 3117 w 4766"/>
              <a:gd name="T65" fmla="*/ 1408 h 3974"/>
              <a:gd name="T66" fmla="*/ 2981 w 4766"/>
              <a:gd name="T67" fmla="*/ 1816 h 3974"/>
              <a:gd name="T68" fmla="*/ 2638 w 4766"/>
              <a:gd name="T69" fmla="*/ 2066 h 3974"/>
              <a:gd name="T70" fmla="*/ 2196 w 4766"/>
              <a:gd name="T71" fmla="*/ 2066 h 3974"/>
              <a:gd name="T72" fmla="*/ 1854 w 4766"/>
              <a:gd name="T73" fmla="*/ 1817 h 3974"/>
              <a:gd name="T74" fmla="*/ 1719 w 4766"/>
              <a:gd name="T75" fmla="*/ 1408 h 3974"/>
              <a:gd name="T76" fmla="*/ 1854 w 4766"/>
              <a:gd name="T77" fmla="*/ 999 h 3974"/>
              <a:gd name="T78" fmla="*/ 2196 w 4766"/>
              <a:gd name="T79" fmla="*/ 751 h 3974"/>
              <a:gd name="T80" fmla="*/ 3723 w 4766"/>
              <a:gd name="T81" fmla="*/ 16 h 3974"/>
              <a:gd name="T82" fmla="*/ 4092 w 4766"/>
              <a:gd name="T83" fmla="*/ 228 h 3974"/>
              <a:gd name="T84" fmla="*/ 4268 w 4766"/>
              <a:gd name="T85" fmla="*/ 617 h 3974"/>
              <a:gd name="T86" fmla="*/ 4177 w 4766"/>
              <a:gd name="T87" fmla="*/ 1042 h 3974"/>
              <a:gd name="T88" fmla="*/ 3862 w 4766"/>
              <a:gd name="T89" fmla="*/ 1324 h 3974"/>
              <a:gd name="T90" fmla="*/ 3420 w 4766"/>
              <a:gd name="T91" fmla="*/ 1367 h 3974"/>
              <a:gd name="T92" fmla="*/ 3187 w 4766"/>
              <a:gd name="T93" fmla="*/ 1018 h 3974"/>
              <a:gd name="T94" fmla="*/ 2875 w 4766"/>
              <a:gd name="T95" fmla="*/ 682 h 3974"/>
              <a:gd name="T96" fmla="*/ 3032 w 4766"/>
              <a:gd name="T97" fmla="*/ 254 h 3974"/>
              <a:gd name="T98" fmla="*/ 3414 w 4766"/>
              <a:gd name="T99" fmla="*/ 18 h 3974"/>
              <a:gd name="T100" fmla="*/ 1413 w 4766"/>
              <a:gd name="T101" fmla="*/ 35 h 3974"/>
              <a:gd name="T102" fmla="*/ 1755 w 4766"/>
              <a:gd name="T103" fmla="*/ 283 h 3974"/>
              <a:gd name="T104" fmla="*/ 1890 w 4766"/>
              <a:gd name="T105" fmla="*/ 693 h 3974"/>
              <a:gd name="T106" fmla="*/ 1675 w 4766"/>
              <a:gd name="T107" fmla="*/ 971 h 3974"/>
              <a:gd name="T108" fmla="*/ 1449 w 4766"/>
              <a:gd name="T109" fmla="*/ 1336 h 3974"/>
              <a:gd name="T110" fmla="*/ 1041 w 4766"/>
              <a:gd name="T111" fmla="*/ 1369 h 3974"/>
              <a:gd name="T112" fmla="*/ 672 w 4766"/>
              <a:gd name="T113" fmla="*/ 1157 h 3974"/>
              <a:gd name="T114" fmla="*/ 496 w 4766"/>
              <a:gd name="T115" fmla="*/ 768 h 3974"/>
              <a:gd name="T116" fmla="*/ 589 w 4766"/>
              <a:gd name="T117" fmla="*/ 343 h 3974"/>
              <a:gd name="T118" fmla="*/ 903 w 4766"/>
              <a:gd name="T119" fmla="*/ 61 h 3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66" h="3974">
                <a:moveTo>
                  <a:pt x="2121" y="2147"/>
                </a:moveTo>
                <a:lnTo>
                  <a:pt x="2714" y="2147"/>
                </a:lnTo>
                <a:lnTo>
                  <a:pt x="2805" y="2153"/>
                </a:lnTo>
                <a:lnTo>
                  <a:pt x="2894" y="2166"/>
                </a:lnTo>
                <a:lnTo>
                  <a:pt x="2979" y="2187"/>
                </a:lnTo>
                <a:lnTo>
                  <a:pt x="3061" y="2218"/>
                </a:lnTo>
                <a:lnTo>
                  <a:pt x="3140" y="2254"/>
                </a:lnTo>
                <a:lnTo>
                  <a:pt x="3214" y="2299"/>
                </a:lnTo>
                <a:lnTo>
                  <a:pt x="3282" y="2350"/>
                </a:lnTo>
                <a:lnTo>
                  <a:pt x="3347" y="2408"/>
                </a:lnTo>
                <a:lnTo>
                  <a:pt x="3404" y="2470"/>
                </a:lnTo>
                <a:lnTo>
                  <a:pt x="3455" y="2539"/>
                </a:lnTo>
                <a:lnTo>
                  <a:pt x="3501" y="2613"/>
                </a:lnTo>
                <a:lnTo>
                  <a:pt x="3539" y="2690"/>
                </a:lnTo>
                <a:lnTo>
                  <a:pt x="3568" y="2771"/>
                </a:lnTo>
                <a:lnTo>
                  <a:pt x="3590" y="2856"/>
                </a:lnTo>
                <a:lnTo>
                  <a:pt x="3605" y="2944"/>
                </a:lnTo>
                <a:lnTo>
                  <a:pt x="3609" y="3035"/>
                </a:lnTo>
                <a:lnTo>
                  <a:pt x="3609" y="3753"/>
                </a:lnTo>
                <a:lnTo>
                  <a:pt x="3603" y="3753"/>
                </a:lnTo>
                <a:lnTo>
                  <a:pt x="3558" y="3777"/>
                </a:lnTo>
                <a:lnTo>
                  <a:pt x="3549" y="3781"/>
                </a:lnTo>
                <a:lnTo>
                  <a:pt x="3534" y="3788"/>
                </a:lnTo>
                <a:lnTo>
                  <a:pt x="3511" y="3797"/>
                </a:lnTo>
                <a:lnTo>
                  <a:pt x="3482" y="3810"/>
                </a:lnTo>
                <a:lnTo>
                  <a:pt x="3445" y="3823"/>
                </a:lnTo>
                <a:lnTo>
                  <a:pt x="3403" y="3839"/>
                </a:lnTo>
                <a:lnTo>
                  <a:pt x="3351" y="3855"/>
                </a:lnTo>
                <a:lnTo>
                  <a:pt x="3294" y="3871"/>
                </a:lnTo>
                <a:lnTo>
                  <a:pt x="3231" y="3888"/>
                </a:lnTo>
                <a:lnTo>
                  <a:pt x="3161" y="3906"/>
                </a:lnTo>
                <a:lnTo>
                  <a:pt x="3083" y="3920"/>
                </a:lnTo>
                <a:lnTo>
                  <a:pt x="3001" y="3935"/>
                </a:lnTo>
                <a:lnTo>
                  <a:pt x="2912" y="3948"/>
                </a:lnTo>
                <a:lnTo>
                  <a:pt x="2817" y="3959"/>
                </a:lnTo>
                <a:lnTo>
                  <a:pt x="2716" y="3967"/>
                </a:lnTo>
                <a:lnTo>
                  <a:pt x="2608" y="3973"/>
                </a:lnTo>
                <a:lnTo>
                  <a:pt x="2495" y="3974"/>
                </a:lnTo>
                <a:lnTo>
                  <a:pt x="2391" y="3973"/>
                </a:lnTo>
                <a:lnTo>
                  <a:pt x="2284" y="3968"/>
                </a:lnTo>
                <a:lnTo>
                  <a:pt x="2173" y="3959"/>
                </a:lnTo>
                <a:lnTo>
                  <a:pt x="2057" y="3948"/>
                </a:lnTo>
                <a:lnTo>
                  <a:pt x="1937" y="3932"/>
                </a:lnTo>
                <a:lnTo>
                  <a:pt x="1813" y="3912"/>
                </a:lnTo>
                <a:lnTo>
                  <a:pt x="1685" y="3887"/>
                </a:lnTo>
                <a:lnTo>
                  <a:pt x="1553" y="3856"/>
                </a:lnTo>
                <a:lnTo>
                  <a:pt x="1417" y="3822"/>
                </a:lnTo>
                <a:lnTo>
                  <a:pt x="1278" y="3780"/>
                </a:lnTo>
                <a:lnTo>
                  <a:pt x="1228" y="3765"/>
                </a:lnTo>
                <a:lnTo>
                  <a:pt x="1225" y="3753"/>
                </a:lnTo>
                <a:lnTo>
                  <a:pt x="1225" y="3035"/>
                </a:lnTo>
                <a:lnTo>
                  <a:pt x="1231" y="2944"/>
                </a:lnTo>
                <a:lnTo>
                  <a:pt x="1244" y="2856"/>
                </a:lnTo>
                <a:lnTo>
                  <a:pt x="1266" y="2771"/>
                </a:lnTo>
                <a:lnTo>
                  <a:pt x="1297" y="2690"/>
                </a:lnTo>
                <a:lnTo>
                  <a:pt x="1334" y="2613"/>
                </a:lnTo>
                <a:lnTo>
                  <a:pt x="1379" y="2539"/>
                </a:lnTo>
                <a:lnTo>
                  <a:pt x="1430" y="2470"/>
                </a:lnTo>
                <a:lnTo>
                  <a:pt x="1489" y="2408"/>
                </a:lnTo>
                <a:lnTo>
                  <a:pt x="1552" y="2350"/>
                </a:lnTo>
                <a:lnTo>
                  <a:pt x="1621" y="2299"/>
                </a:lnTo>
                <a:lnTo>
                  <a:pt x="1695" y="2254"/>
                </a:lnTo>
                <a:lnTo>
                  <a:pt x="1773" y="2218"/>
                </a:lnTo>
                <a:lnTo>
                  <a:pt x="1855" y="2187"/>
                </a:lnTo>
                <a:lnTo>
                  <a:pt x="1941" y="2166"/>
                </a:lnTo>
                <a:lnTo>
                  <a:pt x="2029" y="2153"/>
                </a:lnTo>
                <a:lnTo>
                  <a:pt x="2121" y="2147"/>
                </a:lnTo>
                <a:close/>
                <a:moveTo>
                  <a:pt x="3282" y="1433"/>
                </a:moveTo>
                <a:lnTo>
                  <a:pt x="3870" y="1433"/>
                </a:lnTo>
                <a:lnTo>
                  <a:pt x="3962" y="1437"/>
                </a:lnTo>
                <a:lnTo>
                  <a:pt x="4050" y="1450"/>
                </a:lnTo>
                <a:lnTo>
                  <a:pt x="4136" y="1472"/>
                </a:lnTo>
                <a:lnTo>
                  <a:pt x="4218" y="1502"/>
                </a:lnTo>
                <a:lnTo>
                  <a:pt x="4296" y="1540"/>
                </a:lnTo>
                <a:lnTo>
                  <a:pt x="4370" y="1584"/>
                </a:lnTo>
                <a:lnTo>
                  <a:pt x="4439" y="1635"/>
                </a:lnTo>
                <a:lnTo>
                  <a:pt x="4502" y="1693"/>
                </a:lnTo>
                <a:lnTo>
                  <a:pt x="4561" y="1755"/>
                </a:lnTo>
                <a:lnTo>
                  <a:pt x="4612" y="1823"/>
                </a:lnTo>
                <a:lnTo>
                  <a:pt x="4657" y="1897"/>
                </a:lnTo>
                <a:lnTo>
                  <a:pt x="4694" y="1974"/>
                </a:lnTo>
                <a:lnTo>
                  <a:pt x="4725" y="2055"/>
                </a:lnTo>
                <a:lnTo>
                  <a:pt x="4747" y="2141"/>
                </a:lnTo>
                <a:lnTo>
                  <a:pt x="4760" y="2228"/>
                </a:lnTo>
                <a:lnTo>
                  <a:pt x="4766" y="2320"/>
                </a:lnTo>
                <a:lnTo>
                  <a:pt x="4766" y="3038"/>
                </a:lnTo>
                <a:lnTo>
                  <a:pt x="4760" y="3038"/>
                </a:lnTo>
                <a:lnTo>
                  <a:pt x="4713" y="3061"/>
                </a:lnTo>
                <a:lnTo>
                  <a:pt x="4706" y="3065"/>
                </a:lnTo>
                <a:lnTo>
                  <a:pt x="4691" y="3073"/>
                </a:lnTo>
                <a:lnTo>
                  <a:pt x="4669" y="3081"/>
                </a:lnTo>
                <a:lnTo>
                  <a:pt x="4640" y="3095"/>
                </a:lnTo>
                <a:lnTo>
                  <a:pt x="4603" y="3108"/>
                </a:lnTo>
                <a:lnTo>
                  <a:pt x="4561" y="3124"/>
                </a:lnTo>
                <a:lnTo>
                  <a:pt x="4511" y="3139"/>
                </a:lnTo>
                <a:lnTo>
                  <a:pt x="4454" y="3155"/>
                </a:lnTo>
                <a:lnTo>
                  <a:pt x="4391" y="3173"/>
                </a:lnTo>
                <a:lnTo>
                  <a:pt x="4322" y="3189"/>
                </a:lnTo>
                <a:lnTo>
                  <a:pt x="4246" y="3205"/>
                </a:lnTo>
                <a:lnTo>
                  <a:pt x="4164" y="3219"/>
                </a:lnTo>
                <a:lnTo>
                  <a:pt x="4076" y="3232"/>
                </a:lnTo>
                <a:lnTo>
                  <a:pt x="3982" y="3243"/>
                </a:lnTo>
                <a:lnTo>
                  <a:pt x="3881" y="3251"/>
                </a:lnTo>
                <a:lnTo>
                  <a:pt x="3776" y="3257"/>
                </a:lnTo>
                <a:lnTo>
                  <a:pt x="3776" y="3035"/>
                </a:lnTo>
                <a:lnTo>
                  <a:pt x="3771" y="2942"/>
                </a:lnTo>
                <a:lnTo>
                  <a:pt x="3758" y="2849"/>
                </a:lnTo>
                <a:lnTo>
                  <a:pt x="3739" y="2761"/>
                </a:lnTo>
                <a:lnTo>
                  <a:pt x="3711" y="2674"/>
                </a:lnTo>
                <a:lnTo>
                  <a:pt x="3676" y="2591"/>
                </a:lnTo>
                <a:lnTo>
                  <a:pt x="3634" y="2513"/>
                </a:lnTo>
                <a:lnTo>
                  <a:pt x="3587" y="2437"/>
                </a:lnTo>
                <a:lnTo>
                  <a:pt x="3533" y="2366"/>
                </a:lnTo>
                <a:lnTo>
                  <a:pt x="3473" y="2301"/>
                </a:lnTo>
                <a:lnTo>
                  <a:pt x="3408" y="2240"/>
                </a:lnTo>
                <a:lnTo>
                  <a:pt x="3338" y="2185"/>
                </a:lnTo>
                <a:lnTo>
                  <a:pt x="3263" y="2135"/>
                </a:lnTo>
                <a:lnTo>
                  <a:pt x="3184" y="2093"/>
                </a:lnTo>
                <a:lnTo>
                  <a:pt x="3102" y="2057"/>
                </a:lnTo>
                <a:lnTo>
                  <a:pt x="3016" y="2028"/>
                </a:lnTo>
                <a:lnTo>
                  <a:pt x="3073" y="1968"/>
                </a:lnTo>
                <a:lnTo>
                  <a:pt x="3124" y="1903"/>
                </a:lnTo>
                <a:lnTo>
                  <a:pt x="3168" y="1833"/>
                </a:lnTo>
                <a:lnTo>
                  <a:pt x="3206" y="1761"/>
                </a:lnTo>
                <a:lnTo>
                  <a:pt x="3237" y="1684"/>
                </a:lnTo>
                <a:lnTo>
                  <a:pt x="3261" y="1603"/>
                </a:lnTo>
                <a:lnTo>
                  <a:pt x="3275" y="1518"/>
                </a:lnTo>
                <a:lnTo>
                  <a:pt x="3282" y="1433"/>
                </a:lnTo>
                <a:close/>
                <a:moveTo>
                  <a:pt x="895" y="1433"/>
                </a:moveTo>
                <a:lnTo>
                  <a:pt x="1488" y="1433"/>
                </a:lnTo>
                <a:lnTo>
                  <a:pt x="1553" y="1436"/>
                </a:lnTo>
                <a:lnTo>
                  <a:pt x="1561" y="1521"/>
                </a:lnTo>
                <a:lnTo>
                  <a:pt x="1575" y="1604"/>
                </a:lnTo>
                <a:lnTo>
                  <a:pt x="1599" y="1685"/>
                </a:lnTo>
                <a:lnTo>
                  <a:pt x="1630" y="1762"/>
                </a:lnTo>
                <a:lnTo>
                  <a:pt x="1668" y="1835"/>
                </a:lnTo>
                <a:lnTo>
                  <a:pt x="1712" y="1904"/>
                </a:lnTo>
                <a:lnTo>
                  <a:pt x="1763" y="1968"/>
                </a:lnTo>
                <a:lnTo>
                  <a:pt x="1818" y="2028"/>
                </a:lnTo>
                <a:lnTo>
                  <a:pt x="1733" y="2057"/>
                </a:lnTo>
                <a:lnTo>
                  <a:pt x="1650" y="2093"/>
                </a:lnTo>
                <a:lnTo>
                  <a:pt x="1571" y="2135"/>
                </a:lnTo>
                <a:lnTo>
                  <a:pt x="1498" y="2185"/>
                </a:lnTo>
                <a:lnTo>
                  <a:pt x="1427" y="2240"/>
                </a:lnTo>
                <a:lnTo>
                  <a:pt x="1362" y="2301"/>
                </a:lnTo>
                <a:lnTo>
                  <a:pt x="1303" y="2366"/>
                </a:lnTo>
                <a:lnTo>
                  <a:pt x="1249" y="2437"/>
                </a:lnTo>
                <a:lnTo>
                  <a:pt x="1201" y="2513"/>
                </a:lnTo>
                <a:lnTo>
                  <a:pt x="1160" y="2591"/>
                </a:lnTo>
                <a:lnTo>
                  <a:pt x="1124" y="2674"/>
                </a:lnTo>
                <a:lnTo>
                  <a:pt x="1097" y="2761"/>
                </a:lnTo>
                <a:lnTo>
                  <a:pt x="1076" y="2849"/>
                </a:lnTo>
                <a:lnTo>
                  <a:pt x="1064" y="2942"/>
                </a:lnTo>
                <a:lnTo>
                  <a:pt x="1060" y="3035"/>
                </a:lnTo>
                <a:lnTo>
                  <a:pt x="1060" y="3253"/>
                </a:lnTo>
                <a:lnTo>
                  <a:pt x="947" y="3244"/>
                </a:lnTo>
                <a:lnTo>
                  <a:pt x="832" y="3232"/>
                </a:lnTo>
                <a:lnTo>
                  <a:pt x="712" y="3216"/>
                </a:lnTo>
                <a:lnTo>
                  <a:pt x="587" y="3196"/>
                </a:lnTo>
                <a:lnTo>
                  <a:pt x="460" y="3171"/>
                </a:lnTo>
                <a:lnTo>
                  <a:pt x="328" y="3141"/>
                </a:lnTo>
                <a:lnTo>
                  <a:pt x="192" y="3106"/>
                </a:lnTo>
                <a:lnTo>
                  <a:pt x="51" y="3065"/>
                </a:lnTo>
                <a:lnTo>
                  <a:pt x="1" y="3050"/>
                </a:lnTo>
                <a:lnTo>
                  <a:pt x="0" y="3038"/>
                </a:lnTo>
                <a:lnTo>
                  <a:pt x="0" y="2320"/>
                </a:lnTo>
                <a:lnTo>
                  <a:pt x="4" y="2228"/>
                </a:lnTo>
                <a:lnTo>
                  <a:pt x="18" y="2141"/>
                </a:lnTo>
                <a:lnTo>
                  <a:pt x="41" y="2055"/>
                </a:lnTo>
                <a:lnTo>
                  <a:pt x="70" y="1974"/>
                </a:lnTo>
                <a:lnTo>
                  <a:pt x="108" y="1897"/>
                </a:lnTo>
                <a:lnTo>
                  <a:pt x="152" y="1823"/>
                </a:lnTo>
                <a:lnTo>
                  <a:pt x="205" y="1755"/>
                </a:lnTo>
                <a:lnTo>
                  <a:pt x="262" y="1693"/>
                </a:lnTo>
                <a:lnTo>
                  <a:pt x="326" y="1635"/>
                </a:lnTo>
                <a:lnTo>
                  <a:pt x="395" y="1584"/>
                </a:lnTo>
                <a:lnTo>
                  <a:pt x="469" y="1540"/>
                </a:lnTo>
                <a:lnTo>
                  <a:pt x="546" y="1502"/>
                </a:lnTo>
                <a:lnTo>
                  <a:pt x="630" y="1472"/>
                </a:lnTo>
                <a:lnTo>
                  <a:pt x="714" y="1450"/>
                </a:lnTo>
                <a:lnTo>
                  <a:pt x="804" y="1437"/>
                </a:lnTo>
                <a:lnTo>
                  <a:pt x="895" y="1433"/>
                </a:lnTo>
                <a:close/>
                <a:moveTo>
                  <a:pt x="2417" y="714"/>
                </a:moveTo>
                <a:lnTo>
                  <a:pt x="2493" y="719"/>
                </a:lnTo>
                <a:lnTo>
                  <a:pt x="2568" y="730"/>
                </a:lnTo>
                <a:lnTo>
                  <a:pt x="2638" y="751"/>
                </a:lnTo>
                <a:lnTo>
                  <a:pt x="2706" y="777"/>
                </a:lnTo>
                <a:lnTo>
                  <a:pt x="2770" y="810"/>
                </a:lnTo>
                <a:lnTo>
                  <a:pt x="2830" y="848"/>
                </a:lnTo>
                <a:lnTo>
                  <a:pt x="2886" y="893"/>
                </a:lnTo>
                <a:lnTo>
                  <a:pt x="2937" y="944"/>
                </a:lnTo>
                <a:lnTo>
                  <a:pt x="2981" y="999"/>
                </a:lnTo>
                <a:lnTo>
                  <a:pt x="3020" y="1058"/>
                </a:lnTo>
                <a:lnTo>
                  <a:pt x="3054" y="1121"/>
                </a:lnTo>
                <a:lnTo>
                  <a:pt x="3080" y="1189"/>
                </a:lnTo>
                <a:lnTo>
                  <a:pt x="3101" y="1259"/>
                </a:lnTo>
                <a:lnTo>
                  <a:pt x="3113" y="1333"/>
                </a:lnTo>
                <a:lnTo>
                  <a:pt x="3117" y="1408"/>
                </a:lnTo>
                <a:lnTo>
                  <a:pt x="3113" y="1484"/>
                </a:lnTo>
                <a:lnTo>
                  <a:pt x="3101" y="1556"/>
                </a:lnTo>
                <a:lnTo>
                  <a:pt x="3080" y="1626"/>
                </a:lnTo>
                <a:lnTo>
                  <a:pt x="3054" y="1694"/>
                </a:lnTo>
                <a:lnTo>
                  <a:pt x="3020" y="1758"/>
                </a:lnTo>
                <a:lnTo>
                  <a:pt x="2981" y="1816"/>
                </a:lnTo>
                <a:lnTo>
                  <a:pt x="2937" y="1871"/>
                </a:lnTo>
                <a:lnTo>
                  <a:pt x="2886" y="1922"/>
                </a:lnTo>
                <a:lnTo>
                  <a:pt x="2830" y="1967"/>
                </a:lnTo>
                <a:lnTo>
                  <a:pt x="2770" y="2006"/>
                </a:lnTo>
                <a:lnTo>
                  <a:pt x="2706" y="2038"/>
                </a:lnTo>
                <a:lnTo>
                  <a:pt x="2638" y="2066"/>
                </a:lnTo>
                <a:lnTo>
                  <a:pt x="2568" y="2084"/>
                </a:lnTo>
                <a:lnTo>
                  <a:pt x="2493" y="2096"/>
                </a:lnTo>
                <a:lnTo>
                  <a:pt x="2417" y="2100"/>
                </a:lnTo>
                <a:lnTo>
                  <a:pt x="2341" y="2096"/>
                </a:lnTo>
                <a:lnTo>
                  <a:pt x="2268" y="2084"/>
                </a:lnTo>
                <a:lnTo>
                  <a:pt x="2196" y="2066"/>
                </a:lnTo>
                <a:lnTo>
                  <a:pt x="2129" y="2038"/>
                </a:lnTo>
                <a:lnTo>
                  <a:pt x="2064" y="2006"/>
                </a:lnTo>
                <a:lnTo>
                  <a:pt x="2004" y="1967"/>
                </a:lnTo>
                <a:lnTo>
                  <a:pt x="1949" y="1922"/>
                </a:lnTo>
                <a:lnTo>
                  <a:pt x="1899" y="1871"/>
                </a:lnTo>
                <a:lnTo>
                  <a:pt x="1854" y="1817"/>
                </a:lnTo>
                <a:lnTo>
                  <a:pt x="1814" y="1758"/>
                </a:lnTo>
                <a:lnTo>
                  <a:pt x="1780" y="1694"/>
                </a:lnTo>
                <a:lnTo>
                  <a:pt x="1754" y="1627"/>
                </a:lnTo>
                <a:lnTo>
                  <a:pt x="1735" y="1556"/>
                </a:lnTo>
                <a:lnTo>
                  <a:pt x="1723" y="1484"/>
                </a:lnTo>
                <a:lnTo>
                  <a:pt x="1719" y="1408"/>
                </a:lnTo>
                <a:lnTo>
                  <a:pt x="1723" y="1333"/>
                </a:lnTo>
                <a:lnTo>
                  <a:pt x="1735" y="1259"/>
                </a:lnTo>
                <a:lnTo>
                  <a:pt x="1754" y="1189"/>
                </a:lnTo>
                <a:lnTo>
                  <a:pt x="1780" y="1122"/>
                </a:lnTo>
                <a:lnTo>
                  <a:pt x="1814" y="1058"/>
                </a:lnTo>
                <a:lnTo>
                  <a:pt x="1854" y="999"/>
                </a:lnTo>
                <a:lnTo>
                  <a:pt x="1899" y="944"/>
                </a:lnTo>
                <a:lnTo>
                  <a:pt x="1949" y="893"/>
                </a:lnTo>
                <a:lnTo>
                  <a:pt x="2004" y="848"/>
                </a:lnTo>
                <a:lnTo>
                  <a:pt x="2064" y="810"/>
                </a:lnTo>
                <a:lnTo>
                  <a:pt x="2129" y="777"/>
                </a:lnTo>
                <a:lnTo>
                  <a:pt x="2196" y="751"/>
                </a:lnTo>
                <a:lnTo>
                  <a:pt x="2268" y="730"/>
                </a:lnTo>
                <a:lnTo>
                  <a:pt x="2341" y="719"/>
                </a:lnTo>
                <a:lnTo>
                  <a:pt x="2417" y="714"/>
                </a:lnTo>
                <a:close/>
                <a:moveTo>
                  <a:pt x="3574" y="0"/>
                </a:moveTo>
                <a:lnTo>
                  <a:pt x="3650" y="3"/>
                </a:lnTo>
                <a:lnTo>
                  <a:pt x="3723" y="16"/>
                </a:lnTo>
                <a:lnTo>
                  <a:pt x="3795" y="35"/>
                </a:lnTo>
                <a:lnTo>
                  <a:pt x="3862" y="61"/>
                </a:lnTo>
                <a:lnTo>
                  <a:pt x="3927" y="95"/>
                </a:lnTo>
                <a:lnTo>
                  <a:pt x="3987" y="134"/>
                </a:lnTo>
                <a:lnTo>
                  <a:pt x="4042" y="179"/>
                </a:lnTo>
                <a:lnTo>
                  <a:pt x="4092" y="228"/>
                </a:lnTo>
                <a:lnTo>
                  <a:pt x="4137" y="283"/>
                </a:lnTo>
                <a:lnTo>
                  <a:pt x="4177" y="343"/>
                </a:lnTo>
                <a:lnTo>
                  <a:pt x="4211" y="407"/>
                </a:lnTo>
                <a:lnTo>
                  <a:pt x="4237" y="473"/>
                </a:lnTo>
                <a:lnTo>
                  <a:pt x="4256" y="543"/>
                </a:lnTo>
                <a:lnTo>
                  <a:pt x="4268" y="617"/>
                </a:lnTo>
                <a:lnTo>
                  <a:pt x="4272" y="693"/>
                </a:lnTo>
                <a:lnTo>
                  <a:pt x="4268" y="768"/>
                </a:lnTo>
                <a:lnTo>
                  <a:pt x="4256" y="841"/>
                </a:lnTo>
                <a:lnTo>
                  <a:pt x="4237" y="912"/>
                </a:lnTo>
                <a:lnTo>
                  <a:pt x="4211" y="979"/>
                </a:lnTo>
                <a:lnTo>
                  <a:pt x="4177" y="1042"/>
                </a:lnTo>
                <a:lnTo>
                  <a:pt x="4137" y="1102"/>
                </a:lnTo>
                <a:lnTo>
                  <a:pt x="4092" y="1157"/>
                </a:lnTo>
                <a:lnTo>
                  <a:pt x="4042" y="1206"/>
                </a:lnTo>
                <a:lnTo>
                  <a:pt x="3987" y="1251"/>
                </a:lnTo>
                <a:lnTo>
                  <a:pt x="3927" y="1291"/>
                </a:lnTo>
                <a:lnTo>
                  <a:pt x="3862" y="1324"/>
                </a:lnTo>
                <a:lnTo>
                  <a:pt x="3795" y="1350"/>
                </a:lnTo>
                <a:lnTo>
                  <a:pt x="3723" y="1369"/>
                </a:lnTo>
                <a:lnTo>
                  <a:pt x="3650" y="1381"/>
                </a:lnTo>
                <a:lnTo>
                  <a:pt x="3574" y="1385"/>
                </a:lnTo>
                <a:lnTo>
                  <a:pt x="3496" y="1381"/>
                </a:lnTo>
                <a:lnTo>
                  <a:pt x="3420" y="1367"/>
                </a:lnTo>
                <a:lnTo>
                  <a:pt x="3347" y="1347"/>
                </a:lnTo>
                <a:lnTo>
                  <a:pt x="3278" y="1320"/>
                </a:lnTo>
                <a:lnTo>
                  <a:pt x="3266" y="1240"/>
                </a:lnTo>
                <a:lnTo>
                  <a:pt x="3247" y="1163"/>
                </a:lnTo>
                <a:lnTo>
                  <a:pt x="3221" y="1089"/>
                </a:lnTo>
                <a:lnTo>
                  <a:pt x="3187" y="1018"/>
                </a:lnTo>
                <a:lnTo>
                  <a:pt x="3149" y="951"/>
                </a:lnTo>
                <a:lnTo>
                  <a:pt x="3104" y="889"/>
                </a:lnTo>
                <a:lnTo>
                  <a:pt x="3054" y="829"/>
                </a:lnTo>
                <a:lnTo>
                  <a:pt x="3000" y="775"/>
                </a:lnTo>
                <a:lnTo>
                  <a:pt x="2940" y="726"/>
                </a:lnTo>
                <a:lnTo>
                  <a:pt x="2875" y="682"/>
                </a:lnTo>
                <a:lnTo>
                  <a:pt x="2881" y="603"/>
                </a:lnTo>
                <a:lnTo>
                  <a:pt x="2896" y="526"/>
                </a:lnTo>
                <a:lnTo>
                  <a:pt x="2919" y="452"/>
                </a:lnTo>
                <a:lnTo>
                  <a:pt x="2950" y="382"/>
                </a:lnTo>
                <a:lnTo>
                  <a:pt x="2988" y="315"/>
                </a:lnTo>
                <a:lnTo>
                  <a:pt x="3032" y="254"/>
                </a:lnTo>
                <a:lnTo>
                  <a:pt x="3083" y="199"/>
                </a:lnTo>
                <a:lnTo>
                  <a:pt x="3140" y="150"/>
                </a:lnTo>
                <a:lnTo>
                  <a:pt x="3202" y="106"/>
                </a:lnTo>
                <a:lnTo>
                  <a:pt x="3269" y="69"/>
                </a:lnTo>
                <a:lnTo>
                  <a:pt x="3340" y="40"/>
                </a:lnTo>
                <a:lnTo>
                  <a:pt x="3414" y="18"/>
                </a:lnTo>
                <a:lnTo>
                  <a:pt x="3493" y="5"/>
                </a:lnTo>
                <a:lnTo>
                  <a:pt x="3574" y="0"/>
                </a:lnTo>
                <a:close/>
                <a:moveTo>
                  <a:pt x="1192" y="0"/>
                </a:moveTo>
                <a:lnTo>
                  <a:pt x="1268" y="3"/>
                </a:lnTo>
                <a:lnTo>
                  <a:pt x="1341" y="16"/>
                </a:lnTo>
                <a:lnTo>
                  <a:pt x="1413" y="35"/>
                </a:lnTo>
                <a:lnTo>
                  <a:pt x="1480" y="61"/>
                </a:lnTo>
                <a:lnTo>
                  <a:pt x="1545" y="95"/>
                </a:lnTo>
                <a:lnTo>
                  <a:pt x="1605" y="134"/>
                </a:lnTo>
                <a:lnTo>
                  <a:pt x="1660" y="179"/>
                </a:lnTo>
                <a:lnTo>
                  <a:pt x="1710" y="228"/>
                </a:lnTo>
                <a:lnTo>
                  <a:pt x="1755" y="283"/>
                </a:lnTo>
                <a:lnTo>
                  <a:pt x="1795" y="343"/>
                </a:lnTo>
                <a:lnTo>
                  <a:pt x="1829" y="407"/>
                </a:lnTo>
                <a:lnTo>
                  <a:pt x="1855" y="473"/>
                </a:lnTo>
                <a:lnTo>
                  <a:pt x="1874" y="545"/>
                </a:lnTo>
                <a:lnTo>
                  <a:pt x="1886" y="617"/>
                </a:lnTo>
                <a:lnTo>
                  <a:pt x="1890" y="693"/>
                </a:lnTo>
                <a:lnTo>
                  <a:pt x="1890" y="711"/>
                </a:lnTo>
                <a:lnTo>
                  <a:pt x="1889" y="732"/>
                </a:lnTo>
                <a:lnTo>
                  <a:pt x="1827" y="784"/>
                </a:lnTo>
                <a:lnTo>
                  <a:pt x="1770" y="841"/>
                </a:lnTo>
                <a:lnTo>
                  <a:pt x="1719" y="905"/>
                </a:lnTo>
                <a:lnTo>
                  <a:pt x="1675" y="971"/>
                </a:lnTo>
                <a:lnTo>
                  <a:pt x="1635" y="1042"/>
                </a:lnTo>
                <a:lnTo>
                  <a:pt x="1605" y="1118"/>
                </a:lnTo>
                <a:lnTo>
                  <a:pt x="1580" y="1196"/>
                </a:lnTo>
                <a:lnTo>
                  <a:pt x="1564" y="1277"/>
                </a:lnTo>
                <a:lnTo>
                  <a:pt x="1508" y="1309"/>
                </a:lnTo>
                <a:lnTo>
                  <a:pt x="1449" y="1336"/>
                </a:lnTo>
                <a:lnTo>
                  <a:pt x="1388" y="1357"/>
                </a:lnTo>
                <a:lnTo>
                  <a:pt x="1325" y="1372"/>
                </a:lnTo>
                <a:lnTo>
                  <a:pt x="1259" y="1382"/>
                </a:lnTo>
                <a:lnTo>
                  <a:pt x="1192" y="1385"/>
                </a:lnTo>
                <a:lnTo>
                  <a:pt x="1116" y="1381"/>
                </a:lnTo>
                <a:lnTo>
                  <a:pt x="1041" y="1369"/>
                </a:lnTo>
                <a:lnTo>
                  <a:pt x="971" y="1350"/>
                </a:lnTo>
                <a:lnTo>
                  <a:pt x="903" y="1324"/>
                </a:lnTo>
                <a:lnTo>
                  <a:pt x="839" y="1291"/>
                </a:lnTo>
                <a:lnTo>
                  <a:pt x="779" y="1251"/>
                </a:lnTo>
                <a:lnTo>
                  <a:pt x="723" y="1206"/>
                </a:lnTo>
                <a:lnTo>
                  <a:pt x="672" y="1157"/>
                </a:lnTo>
                <a:lnTo>
                  <a:pt x="627" y="1102"/>
                </a:lnTo>
                <a:lnTo>
                  <a:pt x="589" y="1042"/>
                </a:lnTo>
                <a:lnTo>
                  <a:pt x="555" y="979"/>
                </a:lnTo>
                <a:lnTo>
                  <a:pt x="529" y="912"/>
                </a:lnTo>
                <a:lnTo>
                  <a:pt x="508" y="841"/>
                </a:lnTo>
                <a:lnTo>
                  <a:pt x="496" y="768"/>
                </a:lnTo>
                <a:lnTo>
                  <a:pt x="492" y="693"/>
                </a:lnTo>
                <a:lnTo>
                  <a:pt x="496" y="617"/>
                </a:lnTo>
                <a:lnTo>
                  <a:pt x="508" y="545"/>
                </a:lnTo>
                <a:lnTo>
                  <a:pt x="529" y="473"/>
                </a:lnTo>
                <a:lnTo>
                  <a:pt x="555" y="407"/>
                </a:lnTo>
                <a:lnTo>
                  <a:pt x="589" y="343"/>
                </a:lnTo>
                <a:lnTo>
                  <a:pt x="627" y="283"/>
                </a:lnTo>
                <a:lnTo>
                  <a:pt x="672" y="228"/>
                </a:lnTo>
                <a:lnTo>
                  <a:pt x="723" y="179"/>
                </a:lnTo>
                <a:lnTo>
                  <a:pt x="779" y="134"/>
                </a:lnTo>
                <a:lnTo>
                  <a:pt x="839" y="95"/>
                </a:lnTo>
                <a:lnTo>
                  <a:pt x="903" y="61"/>
                </a:lnTo>
                <a:lnTo>
                  <a:pt x="971" y="35"/>
                </a:lnTo>
                <a:lnTo>
                  <a:pt x="1041" y="16"/>
                </a:lnTo>
                <a:lnTo>
                  <a:pt x="1116" y="3"/>
                </a:lnTo>
                <a:lnTo>
                  <a:pt x="11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77" name="Freeform 37">
            <a:extLst>
              <a:ext uri="{FF2B5EF4-FFF2-40B4-BE49-F238E27FC236}">
                <a16:creationId xmlns:a16="http://schemas.microsoft.com/office/drawing/2014/main" xmlns="" id="{129B3D9A-3A4F-4D63-BFD4-9A13CFEA4C5F}"/>
              </a:ext>
            </a:extLst>
          </p:cNvPr>
          <p:cNvSpPr>
            <a:spLocks noEditPoints="1"/>
          </p:cNvSpPr>
          <p:nvPr/>
        </p:nvSpPr>
        <p:spPr bwMode="auto">
          <a:xfrm>
            <a:off x="6679636" y="3841073"/>
            <a:ext cx="511844" cy="532873"/>
          </a:xfrm>
          <a:custGeom>
            <a:avLst/>
            <a:gdLst>
              <a:gd name="T0" fmla="*/ 2128 w 3456"/>
              <a:gd name="T1" fmla="*/ 3100 h 3598"/>
              <a:gd name="T2" fmla="*/ 2098 w 3456"/>
              <a:gd name="T3" fmla="*/ 3359 h 3598"/>
              <a:gd name="T4" fmla="*/ 1947 w 3456"/>
              <a:gd name="T5" fmla="*/ 3556 h 3598"/>
              <a:gd name="T6" fmla="*/ 1548 w 3456"/>
              <a:gd name="T7" fmla="*/ 3586 h 3598"/>
              <a:gd name="T8" fmla="*/ 1402 w 3456"/>
              <a:gd name="T9" fmla="*/ 3395 h 3598"/>
              <a:gd name="T10" fmla="*/ 1317 w 3456"/>
              <a:gd name="T11" fmla="*/ 3143 h 3598"/>
              <a:gd name="T12" fmla="*/ 1418 w 3456"/>
              <a:gd name="T13" fmla="*/ 3042 h 3598"/>
              <a:gd name="T14" fmla="*/ 2964 w 3456"/>
              <a:gd name="T15" fmla="*/ 2824 h 3598"/>
              <a:gd name="T16" fmla="*/ 2934 w 3456"/>
              <a:gd name="T17" fmla="*/ 2961 h 3598"/>
              <a:gd name="T18" fmla="*/ 2808 w 3456"/>
              <a:gd name="T19" fmla="*/ 2948 h 3598"/>
              <a:gd name="T20" fmla="*/ 2545 w 3456"/>
              <a:gd name="T21" fmla="*/ 2577 h 3598"/>
              <a:gd name="T22" fmla="*/ 857 w 3456"/>
              <a:gd name="T23" fmla="*/ 2534 h 3598"/>
              <a:gd name="T24" fmla="*/ 919 w 3456"/>
              <a:gd name="T25" fmla="*/ 2661 h 3598"/>
              <a:gd name="T26" fmla="*/ 576 w 3456"/>
              <a:gd name="T27" fmla="*/ 2977 h 3598"/>
              <a:gd name="T28" fmla="*/ 477 w 3456"/>
              <a:gd name="T29" fmla="*/ 2888 h 3598"/>
              <a:gd name="T30" fmla="*/ 793 w 3456"/>
              <a:gd name="T31" fmla="*/ 2534 h 3598"/>
              <a:gd name="T32" fmla="*/ 3434 w 3456"/>
              <a:gd name="T33" fmla="*/ 1664 h 3598"/>
              <a:gd name="T34" fmla="*/ 3418 w 3456"/>
              <a:gd name="T35" fmla="*/ 1805 h 3598"/>
              <a:gd name="T36" fmla="*/ 2943 w 3456"/>
              <a:gd name="T37" fmla="*/ 1804 h 3598"/>
              <a:gd name="T38" fmla="*/ 2928 w 3456"/>
              <a:gd name="T39" fmla="*/ 1664 h 3598"/>
              <a:gd name="T40" fmla="*/ 473 w 3456"/>
              <a:gd name="T41" fmla="*/ 1629 h 3598"/>
              <a:gd name="T42" fmla="*/ 547 w 3456"/>
              <a:gd name="T43" fmla="*/ 1749 h 3598"/>
              <a:gd name="T44" fmla="*/ 100 w 3456"/>
              <a:gd name="T45" fmla="*/ 1827 h 3598"/>
              <a:gd name="T46" fmla="*/ 0 w 3456"/>
              <a:gd name="T47" fmla="*/ 1726 h 3598"/>
              <a:gd name="T48" fmla="*/ 100 w 3456"/>
              <a:gd name="T49" fmla="*/ 1626 h 3598"/>
              <a:gd name="T50" fmla="*/ 1371 w 3456"/>
              <a:gd name="T51" fmla="*/ 1200 h 3598"/>
              <a:gd name="T52" fmla="*/ 1117 w 3456"/>
              <a:gd name="T53" fmla="*/ 1540 h 3598"/>
              <a:gd name="T54" fmla="*/ 1125 w 3456"/>
              <a:gd name="T55" fmla="*/ 1808 h 3598"/>
              <a:gd name="T56" fmla="*/ 1266 w 3456"/>
              <a:gd name="T57" fmla="*/ 1793 h 3598"/>
              <a:gd name="T58" fmla="*/ 1339 w 3456"/>
              <a:gd name="T59" fmla="*/ 1524 h 3598"/>
              <a:gd name="T60" fmla="*/ 1619 w 3456"/>
              <a:gd name="T61" fmla="*/ 1304 h 3598"/>
              <a:gd name="T62" fmla="*/ 1817 w 3456"/>
              <a:gd name="T63" fmla="*/ 1235 h 3598"/>
              <a:gd name="T64" fmla="*/ 1773 w 3456"/>
              <a:gd name="T65" fmla="*/ 1100 h 3598"/>
              <a:gd name="T66" fmla="*/ 2018 w 3456"/>
              <a:gd name="T67" fmla="*/ 889 h 3598"/>
              <a:gd name="T68" fmla="*/ 2425 w 3456"/>
              <a:gd name="T69" fmla="*/ 1179 h 3598"/>
              <a:gd name="T70" fmla="*/ 2612 w 3456"/>
              <a:gd name="T71" fmla="*/ 1650 h 3598"/>
              <a:gd name="T72" fmla="*/ 2499 w 3456"/>
              <a:gd name="T73" fmla="*/ 2166 h 3598"/>
              <a:gd name="T74" fmla="*/ 2222 w 3456"/>
              <a:gd name="T75" fmla="*/ 2546 h 3598"/>
              <a:gd name="T76" fmla="*/ 2109 w 3456"/>
              <a:gd name="T77" fmla="*/ 2862 h 3598"/>
              <a:gd name="T78" fmla="*/ 1394 w 3456"/>
              <a:gd name="T79" fmla="*/ 2895 h 3598"/>
              <a:gd name="T80" fmla="*/ 1279 w 3456"/>
              <a:gd name="T81" fmla="*/ 2662 h 3598"/>
              <a:gd name="T82" fmla="*/ 1040 w 3456"/>
              <a:gd name="T83" fmla="*/ 2287 h 3598"/>
              <a:gd name="T84" fmla="*/ 845 w 3456"/>
              <a:gd name="T85" fmla="*/ 1814 h 3598"/>
              <a:gd name="T86" fmla="*/ 946 w 3456"/>
              <a:gd name="T87" fmla="*/ 1307 h 3598"/>
              <a:gd name="T88" fmla="*/ 1294 w 3456"/>
              <a:gd name="T89" fmla="*/ 953 h 3598"/>
              <a:gd name="T90" fmla="*/ 2868 w 3456"/>
              <a:gd name="T91" fmla="*/ 477 h 3598"/>
              <a:gd name="T92" fmla="*/ 2979 w 3456"/>
              <a:gd name="T93" fmla="*/ 566 h 3598"/>
              <a:gd name="T94" fmla="*/ 2669 w 3456"/>
              <a:gd name="T95" fmla="*/ 917 h 3598"/>
              <a:gd name="T96" fmla="*/ 2545 w 3456"/>
              <a:gd name="T97" fmla="*/ 877 h 3598"/>
              <a:gd name="T98" fmla="*/ 2808 w 3456"/>
              <a:gd name="T99" fmla="*/ 505 h 3598"/>
              <a:gd name="T100" fmla="*/ 628 w 3456"/>
              <a:gd name="T101" fmla="*/ 490 h 3598"/>
              <a:gd name="T102" fmla="*/ 919 w 3456"/>
              <a:gd name="T103" fmla="*/ 855 h 3598"/>
              <a:gd name="T104" fmla="*/ 806 w 3456"/>
              <a:gd name="T105" fmla="*/ 921 h 3598"/>
              <a:gd name="T106" fmla="*/ 476 w 3456"/>
              <a:gd name="T107" fmla="*/ 586 h 3598"/>
              <a:gd name="T108" fmla="*/ 565 w 3456"/>
              <a:gd name="T109" fmla="*/ 476 h 3598"/>
              <a:gd name="T110" fmla="*/ 1825 w 3456"/>
              <a:gd name="T111" fmla="*/ 77 h 3598"/>
              <a:gd name="T112" fmla="*/ 1771 w 3456"/>
              <a:gd name="T113" fmla="*/ 539 h 3598"/>
              <a:gd name="T114" fmla="*/ 1638 w 3456"/>
              <a:gd name="T115" fmla="*/ 494 h 3598"/>
              <a:gd name="T116" fmla="*/ 1665 w 3456"/>
              <a:gd name="T117" fmla="*/ 22 h 3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56" h="3598">
                <a:moveTo>
                  <a:pt x="1418" y="3042"/>
                </a:moveTo>
                <a:lnTo>
                  <a:pt x="2037" y="3042"/>
                </a:lnTo>
                <a:lnTo>
                  <a:pt x="2060" y="3045"/>
                </a:lnTo>
                <a:lnTo>
                  <a:pt x="2081" y="3053"/>
                </a:lnTo>
                <a:lnTo>
                  <a:pt x="2101" y="3065"/>
                </a:lnTo>
                <a:lnTo>
                  <a:pt x="2116" y="3080"/>
                </a:lnTo>
                <a:lnTo>
                  <a:pt x="2128" y="3100"/>
                </a:lnTo>
                <a:lnTo>
                  <a:pt x="2136" y="3120"/>
                </a:lnTo>
                <a:lnTo>
                  <a:pt x="2138" y="3144"/>
                </a:lnTo>
                <a:lnTo>
                  <a:pt x="2138" y="3249"/>
                </a:lnTo>
                <a:lnTo>
                  <a:pt x="2136" y="3280"/>
                </a:lnTo>
                <a:lnTo>
                  <a:pt x="2127" y="3308"/>
                </a:lnTo>
                <a:lnTo>
                  <a:pt x="2115" y="3335"/>
                </a:lnTo>
                <a:lnTo>
                  <a:pt x="2098" y="3359"/>
                </a:lnTo>
                <a:lnTo>
                  <a:pt x="2077" y="3378"/>
                </a:lnTo>
                <a:lnTo>
                  <a:pt x="2053" y="3395"/>
                </a:lnTo>
                <a:lnTo>
                  <a:pt x="2027" y="3407"/>
                </a:lnTo>
                <a:lnTo>
                  <a:pt x="1997" y="3415"/>
                </a:lnTo>
                <a:lnTo>
                  <a:pt x="1971" y="3510"/>
                </a:lnTo>
                <a:lnTo>
                  <a:pt x="1962" y="3534"/>
                </a:lnTo>
                <a:lnTo>
                  <a:pt x="1947" y="3556"/>
                </a:lnTo>
                <a:lnTo>
                  <a:pt x="1929" y="3573"/>
                </a:lnTo>
                <a:lnTo>
                  <a:pt x="1907" y="3586"/>
                </a:lnTo>
                <a:lnTo>
                  <a:pt x="1882" y="3595"/>
                </a:lnTo>
                <a:lnTo>
                  <a:pt x="1856" y="3598"/>
                </a:lnTo>
                <a:lnTo>
                  <a:pt x="1600" y="3598"/>
                </a:lnTo>
                <a:lnTo>
                  <a:pt x="1572" y="3595"/>
                </a:lnTo>
                <a:lnTo>
                  <a:pt x="1548" y="3586"/>
                </a:lnTo>
                <a:lnTo>
                  <a:pt x="1526" y="3573"/>
                </a:lnTo>
                <a:lnTo>
                  <a:pt x="1509" y="3556"/>
                </a:lnTo>
                <a:lnTo>
                  <a:pt x="1493" y="3534"/>
                </a:lnTo>
                <a:lnTo>
                  <a:pt x="1485" y="3510"/>
                </a:lnTo>
                <a:lnTo>
                  <a:pt x="1459" y="3415"/>
                </a:lnTo>
                <a:lnTo>
                  <a:pt x="1430" y="3407"/>
                </a:lnTo>
                <a:lnTo>
                  <a:pt x="1402" y="3395"/>
                </a:lnTo>
                <a:lnTo>
                  <a:pt x="1378" y="3378"/>
                </a:lnTo>
                <a:lnTo>
                  <a:pt x="1358" y="3358"/>
                </a:lnTo>
                <a:lnTo>
                  <a:pt x="1340" y="3335"/>
                </a:lnTo>
                <a:lnTo>
                  <a:pt x="1328" y="3308"/>
                </a:lnTo>
                <a:lnTo>
                  <a:pt x="1319" y="3279"/>
                </a:lnTo>
                <a:lnTo>
                  <a:pt x="1317" y="3248"/>
                </a:lnTo>
                <a:lnTo>
                  <a:pt x="1317" y="3143"/>
                </a:lnTo>
                <a:lnTo>
                  <a:pt x="1319" y="3120"/>
                </a:lnTo>
                <a:lnTo>
                  <a:pt x="1327" y="3098"/>
                </a:lnTo>
                <a:lnTo>
                  <a:pt x="1339" y="3080"/>
                </a:lnTo>
                <a:lnTo>
                  <a:pt x="1354" y="3063"/>
                </a:lnTo>
                <a:lnTo>
                  <a:pt x="1373" y="3053"/>
                </a:lnTo>
                <a:lnTo>
                  <a:pt x="1395" y="3045"/>
                </a:lnTo>
                <a:lnTo>
                  <a:pt x="1418" y="3042"/>
                </a:lnTo>
                <a:close/>
                <a:moveTo>
                  <a:pt x="2620" y="2530"/>
                </a:moveTo>
                <a:lnTo>
                  <a:pt x="2642" y="2530"/>
                </a:lnTo>
                <a:lnTo>
                  <a:pt x="2664" y="2534"/>
                </a:lnTo>
                <a:lnTo>
                  <a:pt x="2683" y="2544"/>
                </a:lnTo>
                <a:lnTo>
                  <a:pt x="2702" y="2558"/>
                </a:lnTo>
                <a:lnTo>
                  <a:pt x="2949" y="2806"/>
                </a:lnTo>
                <a:lnTo>
                  <a:pt x="2964" y="2824"/>
                </a:lnTo>
                <a:lnTo>
                  <a:pt x="2974" y="2845"/>
                </a:lnTo>
                <a:lnTo>
                  <a:pt x="2978" y="2867"/>
                </a:lnTo>
                <a:lnTo>
                  <a:pt x="2978" y="2888"/>
                </a:lnTo>
                <a:lnTo>
                  <a:pt x="2974" y="2909"/>
                </a:lnTo>
                <a:lnTo>
                  <a:pt x="2964" y="2930"/>
                </a:lnTo>
                <a:lnTo>
                  <a:pt x="2949" y="2948"/>
                </a:lnTo>
                <a:lnTo>
                  <a:pt x="2934" y="2961"/>
                </a:lnTo>
                <a:lnTo>
                  <a:pt x="2917" y="2969"/>
                </a:lnTo>
                <a:lnTo>
                  <a:pt x="2898" y="2975"/>
                </a:lnTo>
                <a:lnTo>
                  <a:pt x="2879" y="2977"/>
                </a:lnTo>
                <a:lnTo>
                  <a:pt x="2860" y="2975"/>
                </a:lnTo>
                <a:lnTo>
                  <a:pt x="2841" y="2969"/>
                </a:lnTo>
                <a:lnTo>
                  <a:pt x="2824" y="2961"/>
                </a:lnTo>
                <a:lnTo>
                  <a:pt x="2808" y="2948"/>
                </a:lnTo>
                <a:lnTo>
                  <a:pt x="2560" y="2699"/>
                </a:lnTo>
                <a:lnTo>
                  <a:pt x="2545" y="2682"/>
                </a:lnTo>
                <a:lnTo>
                  <a:pt x="2536" y="2661"/>
                </a:lnTo>
                <a:lnTo>
                  <a:pt x="2531" y="2640"/>
                </a:lnTo>
                <a:lnTo>
                  <a:pt x="2531" y="2618"/>
                </a:lnTo>
                <a:lnTo>
                  <a:pt x="2536" y="2596"/>
                </a:lnTo>
                <a:lnTo>
                  <a:pt x="2545" y="2577"/>
                </a:lnTo>
                <a:lnTo>
                  <a:pt x="2560" y="2558"/>
                </a:lnTo>
                <a:lnTo>
                  <a:pt x="2578" y="2544"/>
                </a:lnTo>
                <a:lnTo>
                  <a:pt x="2599" y="2534"/>
                </a:lnTo>
                <a:lnTo>
                  <a:pt x="2620" y="2530"/>
                </a:lnTo>
                <a:close/>
                <a:moveTo>
                  <a:pt x="813" y="2530"/>
                </a:moveTo>
                <a:lnTo>
                  <a:pt x="835" y="2530"/>
                </a:lnTo>
                <a:lnTo>
                  <a:pt x="857" y="2534"/>
                </a:lnTo>
                <a:lnTo>
                  <a:pt x="877" y="2544"/>
                </a:lnTo>
                <a:lnTo>
                  <a:pt x="894" y="2558"/>
                </a:lnTo>
                <a:lnTo>
                  <a:pt x="910" y="2577"/>
                </a:lnTo>
                <a:lnTo>
                  <a:pt x="919" y="2596"/>
                </a:lnTo>
                <a:lnTo>
                  <a:pt x="924" y="2618"/>
                </a:lnTo>
                <a:lnTo>
                  <a:pt x="924" y="2640"/>
                </a:lnTo>
                <a:lnTo>
                  <a:pt x="919" y="2661"/>
                </a:lnTo>
                <a:lnTo>
                  <a:pt x="910" y="2682"/>
                </a:lnTo>
                <a:lnTo>
                  <a:pt x="894" y="2699"/>
                </a:lnTo>
                <a:lnTo>
                  <a:pt x="647" y="2948"/>
                </a:lnTo>
                <a:lnTo>
                  <a:pt x="631" y="2961"/>
                </a:lnTo>
                <a:lnTo>
                  <a:pt x="614" y="2969"/>
                </a:lnTo>
                <a:lnTo>
                  <a:pt x="596" y="2975"/>
                </a:lnTo>
                <a:lnTo>
                  <a:pt x="576" y="2977"/>
                </a:lnTo>
                <a:lnTo>
                  <a:pt x="557" y="2975"/>
                </a:lnTo>
                <a:lnTo>
                  <a:pt x="539" y="2969"/>
                </a:lnTo>
                <a:lnTo>
                  <a:pt x="521" y="2961"/>
                </a:lnTo>
                <a:lnTo>
                  <a:pt x="506" y="2948"/>
                </a:lnTo>
                <a:lnTo>
                  <a:pt x="492" y="2930"/>
                </a:lnTo>
                <a:lnTo>
                  <a:pt x="482" y="2909"/>
                </a:lnTo>
                <a:lnTo>
                  <a:pt x="477" y="2888"/>
                </a:lnTo>
                <a:lnTo>
                  <a:pt x="477" y="2867"/>
                </a:lnTo>
                <a:lnTo>
                  <a:pt x="482" y="2845"/>
                </a:lnTo>
                <a:lnTo>
                  <a:pt x="492" y="2824"/>
                </a:lnTo>
                <a:lnTo>
                  <a:pt x="506" y="2806"/>
                </a:lnTo>
                <a:lnTo>
                  <a:pt x="754" y="2558"/>
                </a:lnTo>
                <a:lnTo>
                  <a:pt x="772" y="2544"/>
                </a:lnTo>
                <a:lnTo>
                  <a:pt x="793" y="2534"/>
                </a:lnTo>
                <a:lnTo>
                  <a:pt x="813" y="2530"/>
                </a:lnTo>
                <a:close/>
                <a:moveTo>
                  <a:pt x="3005" y="1626"/>
                </a:moveTo>
                <a:lnTo>
                  <a:pt x="3356" y="1626"/>
                </a:lnTo>
                <a:lnTo>
                  <a:pt x="3380" y="1629"/>
                </a:lnTo>
                <a:lnTo>
                  <a:pt x="3401" y="1636"/>
                </a:lnTo>
                <a:lnTo>
                  <a:pt x="3419" y="1648"/>
                </a:lnTo>
                <a:lnTo>
                  <a:pt x="3434" y="1664"/>
                </a:lnTo>
                <a:lnTo>
                  <a:pt x="3446" y="1682"/>
                </a:lnTo>
                <a:lnTo>
                  <a:pt x="3453" y="1703"/>
                </a:lnTo>
                <a:lnTo>
                  <a:pt x="3456" y="1726"/>
                </a:lnTo>
                <a:lnTo>
                  <a:pt x="3453" y="1749"/>
                </a:lnTo>
                <a:lnTo>
                  <a:pt x="3446" y="1771"/>
                </a:lnTo>
                <a:lnTo>
                  <a:pt x="3434" y="1789"/>
                </a:lnTo>
                <a:lnTo>
                  <a:pt x="3418" y="1805"/>
                </a:lnTo>
                <a:lnTo>
                  <a:pt x="3399" y="1816"/>
                </a:lnTo>
                <a:lnTo>
                  <a:pt x="3379" y="1823"/>
                </a:lnTo>
                <a:lnTo>
                  <a:pt x="3356" y="1827"/>
                </a:lnTo>
                <a:lnTo>
                  <a:pt x="3005" y="1827"/>
                </a:lnTo>
                <a:lnTo>
                  <a:pt x="2982" y="1823"/>
                </a:lnTo>
                <a:lnTo>
                  <a:pt x="2961" y="1816"/>
                </a:lnTo>
                <a:lnTo>
                  <a:pt x="2943" y="1804"/>
                </a:lnTo>
                <a:lnTo>
                  <a:pt x="2928" y="1788"/>
                </a:lnTo>
                <a:lnTo>
                  <a:pt x="2915" y="1770"/>
                </a:lnTo>
                <a:lnTo>
                  <a:pt x="2908" y="1749"/>
                </a:lnTo>
                <a:lnTo>
                  <a:pt x="2906" y="1726"/>
                </a:lnTo>
                <a:lnTo>
                  <a:pt x="2908" y="1703"/>
                </a:lnTo>
                <a:lnTo>
                  <a:pt x="2915" y="1682"/>
                </a:lnTo>
                <a:lnTo>
                  <a:pt x="2928" y="1664"/>
                </a:lnTo>
                <a:lnTo>
                  <a:pt x="2943" y="1648"/>
                </a:lnTo>
                <a:lnTo>
                  <a:pt x="2961" y="1636"/>
                </a:lnTo>
                <a:lnTo>
                  <a:pt x="2982" y="1629"/>
                </a:lnTo>
                <a:lnTo>
                  <a:pt x="3005" y="1626"/>
                </a:lnTo>
                <a:close/>
                <a:moveTo>
                  <a:pt x="100" y="1626"/>
                </a:moveTo>
                <a:lnTo>
                  <a:pt x="450" y="1626"/>
                </a:lnTo>
                <a:lnTo>
                  <a:pt x="473" y="1629"/>
                </a:lnTo>
                <a:lnTo>
                  <a:pt x="495" y="1636"/>
                </a:lnTo>
                <a:lnTo>
                  <a:pt x="513" y="1648"/>
                </a:lnTo>
                <a:lnTo>
                  <a:pt x="529" y="1664"/>
                </a:lnTo>
                <a:lnTo>
                  <a:pt x="540" y="1682"/>
                </a:lnTo>
                <a:lnTo>
                  <a:pt x="547" y="1703"/>
                </a:lnTo>
                <a:lnTo>
                  <a:pt x="551" y="1726"/>
                </a:lnTo>
                <a:lnTo>
                  <a:pt x="547" y="1749"/>
                </a:lnTo>
                <a:lnTo>
                  <a:pt x="540" y="1771"/>
                </a:lnTo>
                <a:lnTo>
                  <a:pt x="529" y="1789"/>
                </a:lnTo>
                <a:lnTo>
                  <a:pt x="513" y="1805"/>
                </a:lnTo>
                <a:lnTo>
                  <a:pt x="495" y="1816"/>
                </a:lnTo>
                <a:lnTo>
                  <a:pt x="473" y="1823"/>
                </a:lnTo>
                <a:lnTo>
                  <a:pt x="450" y="1827"/>
                </a:lnTo>
                <a:lnTo>
                  <a:pt x="100" y="1827"/>
                </a:lnTo>
                <a:lnTo>
                  <a:pt x="77" y="1823"/>
                </a:lnTo>
                <a:lnTo>
                  <a:pt x="56" y="1816"/>
                </a:lnTo>
                <a:lnTo>
                  <a:pt x="37" y="1804"/>
                </a:lnTo>
                <a:lnTo>
                  <a:pt x="22" y="1788"/>
                </a:lnTo>
                <a:lnTo>
                  <a:pt x="10" y="1770"/>
                </a:lnTo>
                <a:lnTo>
                  <a:pt x="2" y="1749"/>
                </a:lnTo>
                <a:lnTo>
                  <a:pt x="0" y="1726"/>
                </a:lnTo>
                <a:lnTo>
                  <a:pt x="2" y="1703"/>
                </a:lnTo>
                <a:lnTo>
                  <a:pt x="10" y="1682"/>
                </a:lnTo>
                <a:lnTo>
                  <a:pt x="22" y="1664"/>
                </a:lnTo>
                <a:lnTo>
                  <a:pt x="37" y="1648"/>
                </a:lnTo>
                <a:lnTo>
                  <a:pt x="56" y="1636"/>
                </a:lnTo>
                <a:lnTo>
                  <a:pt x="77" y="1629"/>
                </a:lnTo>
                <a:lnTo>
                  <a:pt x="100" y="1626"/>
                </a:lnTo>
                <a:close/>
                <a:moveTo>
                  <a:pt x="1728" y="1090"/>
                </a:moveTo>
                <a:lnTo>
                  <a:pt x="1663" y="1094"/>
                </a:lnTo>
                <a:lnTo>
                  <a:pt x="1600" y="1104"/>
                </a:lnTo>
                <a:lnTo>
                  <a:pt x="1538" y="1119"/>
                </a:lnTo>
                <a:lnTo>
                  <a:pt x="1479" y="1141"/>
                </a:lnTo>
                <a:lnTo>
                  <a:pt x="1423" y="1167"/>
                </a:lnTo>
                <a:lnTo>
                  <a:pt x="1371" y="1200"/>
                </a:lnTo>
                <a:lnTo>
                  <a:pt x="1321" y="1236"/>
                </a:lnTo>
                <a:lnTo>
                  <a:pt x="1275" y="1277"/>
                </a:lnTo>
                <a:lnTo>
                  <a:pt x="1234" y="1323"/>
                </a:lnTo>
                <a:lnTo>
                  <a:pt x="1198" y="1373"/>
                </a:lnTo>
                <a:lnTo>
                  <a:pt x="1165" y="1425"/>
                </a:lnTo>
                <a:lnTo>
                  <a:pt x="1138" y="1481"/>
                </a:lnTo>
                <a:lnTo>
                  <a:pt x="1117" y="1540"/>
                </a:lnTo>
                <a:lnTo>
                  <a:pt x="1100" y="1601"/>
                </a:lnTo>
                <a:lnTo>
                  <a:pt x="1090" y="1665"/>
                </a:lnTo>
                <a:lnTo>
                  <a:pt x="1087" y="1730"/>
                </a:lnTo>
                <a:lnTo>
                  <a:pt x="1090" y="1752"/>
                </a:lnTo>
                <a:lnTo>
                  <a:pt x="1098" y="1774"/>
                </a:lnTo>
                <a:lnTo>
                  <a:pt x="1109" y="1793"/>
                </a:lnTo>
                <a:lnTo>
                  <a:pt x="1125" y="1808"/>
                </a:lnTo>
                <a:lnTo>
                  <a:pt x="1143" y="1820"/>
                </a:lnTo>
                <a:lnTo>
                  <a:pt x="1165" y="1828"/>
                </a:lnTo>
                <a:lnTo>
                  <a:pt x="1188" y="1830"/>
                </a:lnTo>
                <a:lnTo>
                  <a:pt x="1211" y="1828"/>
                </a:lnTo>
                <a:lnTo>
                  <a:pt x="1232" y="1820"/>
                </a:lnTo>
                <a:lnTo>
                  <a:pt x="1250" y="1808"/>
                </a:lnTo>
                <a:lnTo>
                  <a:pt x="1266" y="1793"/>
                </a:lnTo>
                <a:lnTo>
                  <a:pt x="1278" y="1774"/>
                </a:lnTo>
                <a:lnTo>
                  <a:pt x="1285" y="1753"/>
                </a:lnTo>
                <a:lnTo>
                  <a:pt x="1288" y="1730"/>
                </a:lnTo>
                <a:lnTo>
                  <a:pt x="1291" y="1674"/>
                </a:lnTo>
                <a:lnTo>
                  <a:pt x="1301" y="1622"/>
                </a:lnTo>
                <a:lnTo>
                  <a:pt x="1317" y="1571"/>
                </a:lnTo>
                <a:lnTo>
                  <a:pt x="1339" y="1524"/>
                </a:lnTo>
                <a:lnTo>
                  <a:pt x="1366" y="1479"/>
                </a:lnTo>
                <a:lnTo>
                  <a:pt x="1399" y="1438"/>
                </a:lnTo>
                <a:lnTo>
                  <a:pt x="1436" y="1401"/>
                </a:lnTo>
                <a:lnTo>
                  <a:pt x="1477" y="1369"/>
                </a:lnTo>
                <a:lnTo>
                  <a:pt x="1522" y="1342"/>
                </a:lnTo>
                <a:lnTo>
                  <a:pt x="1569" y="1320"/>
                </a:lnTo>
                <a:lnTo>
                  <a:pt x="1619" y="1304"/>
                </a:lnTo>
                <a:lnTo>
                  <a:pt x="1673" y="1294"/>
                </a:lnTo>
                <a:lnTo>
                  <a:pt x="1728" y="1291"/>
                </a:lnTo>
                <a:lnTo>
                  <a:pt x="1751" y="1287"/>
                </a:lnTo>
                <a:lnTo>
                  <a:pt x="1773" y="1280"/>
                </a:lnTo>
                <a:lnTo>
                  <a:pt x="1791" y="1269"/>
                </a:lnTo>
                <a:lnTo>
                  <a:pt x="1806" y="1252"/>
                </a:lnTo>
                <a:lnTo>
                  <a:pt x="1817" y="1235"/>
                </a:lnTo>
                <a:lnTo>
                  <a:pt x="1825" y="1213"/>
                </a:lnTo>
                <a:lnTo>
                  <a:pt x="1828" y="1190"/>
                </a:lnTo>
                <a:lnTo>
                  <a:pt x="1825" y="1167"/>
                </a:lnTo>
                <a:lnTo>
                  <a:pt x="1817" y="1146"/>
                </a:lnTo>
                <a:lnTo>
                  <a:pt x="1806" y="1128"/>
                </a:lnTo>
                <a:lnTo>
                  <a:pt x="1791" y="1112"/>
                </a:lnTo>
                <a:lnTo>
                  <a:pt x="1773" y="1100"/>
                </a:lnTo>
                <a:lnTo>
                  <a:pt x="1751" y="1093"/>
                </a:lnTo>
                <a:lnTo>
                  <a:pt x="1728" y="1090"/>
                </a:lnTo>
                <a:close/>
                <a:moveTo>
                  <a:pt x="1722" y="841"/>
                </a:moveTo>
                <a:lnTo>
                  <a:pt x="1799" y="843"/>
                </a:lnTo>
                <a:lnTo>
                  <a:pt x="1874" y="852"/>
                </a:lnTo>
                <a:lnTo>
                  <a:pt x="1948" y="867"/>
                </a:lnTo>
                <a:lnTo>
                  <a:pt x="2018" y="889"/>
                </a:lnTo>
                <a:lnTo>
                  <a:pt x="2087" y="915"/>
                </a:lnTo>
                <a:lnTo>
                  <a:pt x="2151" y="948"/>
                </a:lnTo>
                <a:lnTo>
                  <a:pt x="2214" y="984"/>
                </a:lnTo>
                <a:lnTo>
                  <a:pt x="2273" y="1027"/>
                </a:lnTo>
                <a:lnTo>
                  <a:pt x="2328" y="1073"/>
                </a:lnTo>
                <a:lnTo>
                  <a:pt x="2378" y="1124"/>
                </a:lnTo>
                <a:lnTo>
                  <a:pt x="2425" y="1179"/>
                </a:lnTo>
                <a:lnTo>
                  <a:pt x="2468" y="1237"/>
                </a:lnTo>
                <a:lnTo>
                  <a:pt x="2505" y="1299"/>
                </a:lnTo>
                <a:lnTo>
                  <a:pt x="2538" y="1364"/>
                </a:lnTo>
                <a:lnTo>
                  <a:pt x="2565" y="1432"/>
                </a:lnTo>
                <a:lnTo>
                  <a:pt x="2586" y="1503"/>
                </a:lnTo>
                <a:lnTo>
                  <a:pt x="2602" y="1575"/>
                </a:lnTo>
                <a:lnTo>
                  <a:pt x="2612" y="1650"/>
                </a:lnTo>
                <a:lnTo>
                  <a:pt x="2616" y="1727"/>
                </a:lnTo>
                <a:lnTo>
                  <a:pt x="2611" y="1806"/>
                </a:lnTo>
                <a:lnTo>
                  <a:pt x="2601" y="1882"/>
                </a:lnTo>
                <a:lnTo>
                  <a:pt x="2585" y="1958"/>
                </a:lnTo>
                <a:lnTo>
                  <a:pt x="2562" y="2030"/>
                </a:lnTo>
                <a:lnTo>
                  <a:pt x="2533" y="2099"/>
                </a:lnTo>
                <a:lnTo>
                  <a:pt x="2499" y="2166"/>
                </a:lnTo>
                <a:lnTo>
                  <a:pt x="2460" y="2228"/>
                </a:lnTo>
                <a:lnTo>
                  <a:pt x="2415" y="2287"/>
                </a:lnTo>
                <a:lnTo>
                  <a:pt x="2366" y="2342"/>
                </a:lnTo>
                <a:lnTo>
                  <a:pt x="2324" y="2389"/>
                </a:lnTo>
                <a:lnTo>
                  <a:pt x="2286" y="2439"/>
                </a:lnTo>
                <a:lnTo>
                  <a:pt x="2252" y="2491"/>
                </a:lnTo>
                <a:lnTo>
                  <a:pt x="2222" y="2546"/>
                </a:lnTo>
                <a:lnTo>
                  <a:pt x="2197" y="2603"/>
                </a:lnTo>
                <a:lnTo>
                  <a:pt x="2176" y="2662"/>
                </a:lnTo>
                <a:lnTo>
                  <a:pt x="2160" y="2722"/>
                </a:lnTo>
                <a:lnTo>
                  <a:pt x="2148" y="2783"/>
                </a:lnTo>
                <a:lnTo>
                  <a:pt x="2140" y="2813"/>
                </a:lnTo>
                <a:lnTo>
                  <a:pt x="2127" y="2839"/>
                </a:lnTo>
                <a:lnTo>
                  <a:pt x="2109" y="2862"/>
                </a:lnTo>
                <a:lnTo>
                  <a:pt x="2087" y="2881"/>
                </a:lnTo>
                <a:lnTo>
                  <a:pt x="2062" y="2895"/>
                </a:lnTo>
                <a:lnTo>
                  <a:pt x="2033" y="2904"/>
                </a:lnTo>
                <a:lnTo>
                  <a:pt x="2002" y="2907"/>
                </a:lnTo>
                <a:lnTo>
                  <a:pt x="1452" y="2907"/>
                </a:lnTo>
                <a:lnTo>
                  <a:pt x="1422" y="2904"/>
                </a:lnTo>
                <a:lnTo>
                  <a:pt x="1394" y="2895"/>
                </a:lnTo>
                <a:lnTo>
                  <a:pt x="1369" y="2881"/>
                </a:lnTo>
                <a:lnTo>
                  <a:pt x="1347" y="2862"/>
                </a:lnTo>
                <a:lnTo>
                  <a:pt x="1328" y="2839"/>
                </a:lnTo>
                <a:lnTo>
                  <a:pt x="1315" y="2813"/>
                </a:lnTo>
                <a:lnTo>
                  <a:pt x="1307" y="2785"/>
                </a:lnTo>
                <a:lnTo>
                  <a:pt x="1295" y="2722"/>
                </a:lnTo>
                <a:lnTo>
                  <a:pt x="1279" y="2662"/>
                </a:lnTo>
                <a:lnTo>
                  <a:pt x="1258" y="2603"/>
                </a:lnTo>
                <a:lnTo>
                  <a:pt x="1232" y="2546"/>
                </a:lnTo>
                <a:lnTo>
                  <a:pt x="1202" y="2491"/>
                </a:lnTo>
                <a:lnTo>
                  <a:pt x="1168" y="2438"/>
                </a:lnTo>
                <a:lnTo>
                  <a:pt x="1130" y="2389"/>
                </a:lnTo>
                <a:lnTo>
                  <a:pt x="1088" y="2342"/>
                </a:lnTo>
                <a:lnTo>
                  <a:pt x="1040" y="2287"/>
                </a:lnTo>
                <a:lnTo>
                  <a:pt x="996" y="2229"/>
                </a:lnTo>
                <a:lnTo>
                  <a:pt x="958" y="2167"/>
                </a:lnTo>
                <a:lnTo>
                  <a:pt x="924" y="2102"/>
                </a:lnTo>
                <a:lnTo>
                  <a:pt x="896" y="2033"/>
                </a:lnTo>
                <a:lnTo>
                  <a:pt x="873" y="1963"/>
                </a:lnTo>
                <a:lnTo>
                  <a:pt x="855" y="1890"/>
                </a:lnTo>
                <a:lnTo>
                  <a:pt x="845" y="1814"/>
                </a:lnTo>
                <a:lnTo>
                  <a:pt x="841" y="1737"/>
                </a:lnTo>
                <a:lnTo>
                  <a:pt x="843" y="1659"/>
                </a:lnTo>
                <a:lnTo>
                  <a:pt x="852" y="1585"/>
                </a:lnTo>
                <a:lnTo>
                  <a:pt x="867" y="1512"/>
                </a:lnTo>
                <a:lnTo>
                  <a:pt x="888" y="1440"/>
                </a:lnTo>
                <a:lnTo>
                  <a:pt x="914" y="1373"/>
                </a:lnTo>
                <a:lnTo>
                  <a:pt x="946" y="1307"/>
                </a:lnTo>
                <a:lnTo>
                  <a:pt x="982" y="1245"/>
                </a:lnTo>
                <a:lnTo>
                  <a:pt x="1024" y="1187"/>
                </a:lnTo>
                <a:lnTo>
                  <a:pt x="1070" y="1131"/>
                </a:lnTo>
                <a:lnTo>
                  <a:pt x="1120" y="1081"/>
                </a:lnTo>
                <a:lnTo>
                  <a:pt x="1175" y="1034"/>
                </a:lnTo>
                <a:lnTo>
                  <a:pt x="1233" y="991"/>
                </a:lnTo>
                <a:lnTo>
                  <a:pt x="1294" y="953"/>
                </a:lnTo>
                <a:lnTo>
                  <a:pt x="1359" y="920"/>
                </a:lnTo>
                <a:lnTo>
                  <a:pt x="1427" y="893"/>
                </a:lnTo>
                <a:lnTo>
                  <a:pt x="1497" y="871"/>
                </a:lnTo>
                <a:lnTo>
                  <a:pt x="1570" y="854"/>
                </a:lnTo>
                <a:lnTo>
                  <a:pt x="1644" y="844"/>
                </a:lnTo>
                <a:lnTo>
                  <a:pt x="1722" y="841"/>
                </a:lnTo>
                <a:close/>
                <a:moveTo>
                  <a:pt x="2868" y="477"/>
                </a:moveTo>
                <a:lnTo>
                  <a:pt x="2890" y="477"/>
                </a:lnTo>
                <a:lnTo>
                  <a:pt x="2911" y="481"/>
                </a:lnTo>
                <a:lnTo>
                  <a:pt x="2932" y="491"/>
                </a:lnTo>
                <a:lnTo>
                  <a:pt x="2951" y="505"/>
                </a:lnTo>
                <a:lnTo>
                  <a:pt x="2965" y="524"/>
                </a:lnTo>
                <a:lnTo>
                  <a:pt x="2974" y="544"/>
                </a:lnTo>
                <a:lnTo>
                  <a:pt x="2979" y="566"/>
                </a:lnTo>
                <a:lnTo>
                  <a:pt x="2979" y="587"/>
                </a:lnTo>
                <a:lnTo>
                  <a:pt x="2974" y="608"/>
                </a:lnTo>
                <a:lnTo>
                  <a:pt x="2965" y="629"/>
                </a:lnTo>
                <a:lnTo>
                  <a:pt x="2951" y="646"/>
                </a:lnTo>
                <a:lnTo>
                  <a:pt x="2702" y="895"/>
                </a:lnTo>
                <a:lnTo>
                  <a:pt x="2687" y="908"/>
                </a:lnTo>
                <a:lnTo>
                  <a:pt x="2669" y="917"/>
                </a:lnTo>
                <a:lnTo>
                  <a:pt x="2651" y="922"/>
                </a:lnTo>
                <a:lnTo>
                  <a:pt x="2631" y="923"/>
                </a:lnTo>
                <a:lnTo>
                  <a:pt x="2612" y="922"/>
                </a:lnTo>
                <a:lnTo>
                  <a:pt x="2594" y="917"/>
                </a:lnTo>
                <a:lnTo>
                  <a:pt x="2576" y="908"/>
                </a:lnTo>
                <a:lnTo>
                  <a:pt x="2560" y="895"/>
                </a:lnTo>
                <a:lnTo>
                  <a:pt x="2545" y="877"/>
                </a:lnTo>
                <a:lnTo>
                  <a:pt x="2536" y="856"/>
                </a:lnTo>
                <a:lnTo>
                  <a:pt x="2531" y="835"/>
                </a:lnTo>
                <a:lnTo>
                  <a:pt x="2531" y="813"/>
                </a:lnTo>
                <a:lnTo>
                  <a:pt x="2536" y="792"/>
                </a:lnTo>
                <a:lnTo>
                  <a:pt x="2545" y="771"/>
                </a:lnTo>
                <a:lnTo>
                  <a:pt x="2560" y="754"/>
                </a:lnTo>
                <a:lnTo>
                  <a:pt x="2808" y="505"/>
                </a:lnTo>
                <a:lnTo>
                  <a:pt x="2827" y="491"/>
                </a:lnTo>
                <a:lnTo>
                  <a:pt x="2847" y="481"/>
                </a:lnTo>
                <a:lnTo>
                  <a:pt x="2868" y="477"/>
                </a:lnTo>
                <a:close/>
                <a:moveTo>
                  <a:pt x="565" y="476"/>
                </a:moveTo>
                <a:lnTo>
                  <a:pt x="587" y="476"/>
                </a:lnTo>
                <a:lnTo>
                  <a:pt x="609" y="480"/>
                </a:lnTo>
                <a:lnTo>
                  <a:pt x="628" y="490"/>
                </a:lnTo>
                <a:lnTo>
                  <a:pt x="647" y="504"/>
                </a:lnTo>
                <a:lnTo>
                  <a:pt x="894" y="753"/>
                </a:lnTo>
                <a:lnTo>
                  <a:pt x="910" y="771"/>
                </a:lnTo>
                <a:lnTo>
                  <a:pt x="919" y="791"/>
                </a:lnTo>
                <a:lnTo>
                  <a:pt x="924" y="813"/>
                </a:lnTo>
                <a:lnTo>
                  <a:pt x="924" y="835"/>
                </a:lnTo>
                <a:lnTo>
                  <a:pt x="919" y="855"/>
                </a:lnTo>
                <a:lnTo>
                  <a:pt x="910" y="876"/>
                </a:lnTo>
                <a:lnTo>
                  <a:pt x="894" y="894"/>
                </a:lnTo>
                <a:lnTo>
                  <a:pt x="879" y="907"/>
                </a:lnTo>
                <a:lnTo>
                  <a:pt x="862" y="915"/>
                </a:lnTo>
                <a:lnTo>
                  <a:pt x="843" y="921"/>
                </a:lnTo>
                <a:lnTo>
                  <a:pt x="824" y="923"/>
                </a:lnTo>
                <a:lnTo>
                  <a:pt x="806" y="921"/>
                </a:lnTo>
                <a:lnTo>
                  <a:pt x="787" y="915"/>
                </a:lnTo>
                <a:lnTo>
                  <a:pt x="770" y="907"/>
                </a:lnTo>
                <a:lnTo>
                  <a:pt x="754" y="894"/>
                </a:lnTo>
                <a:lnTo>
                  <a:pt x="505" y="646"/>
                </a:lnTo>
                <a:lnTo>
                  <a:pt x="490" y="628"/>
                </a:lnTo>
                <a:lnTo>
                  <a:pt x="481" y="608"/>
                </a:lnTo>
                <a:lnTo>
                  <a:pt x="476" y="586"/>
                </a:lnTo>
                <a:lnTo>
                  <a:pt x="476" y="564"/>
                </a:lnTo>
                <a:lnTo>
                  <a:pt x="481" y="543"/>
                </a:lnTo>
                <a:lnTo>
                  <a:pt x="490" y="523"/>
                </a:lnTo>
                <a:lnTo>
                  <a:pt x="505" y="504"/>
                </a:lnTo>
                <a:lnTo>
                  <a:pt x="523" y="490"/>
                </a:lnTo>
                <a:lnTo>
                  <a:pt x="543" y="480"/>
                </a:lnTo>
                <a:lnTo>
                  <a:pt x="565" y="476"/>
                </a:lnTo>
                <a:close/>
                <a:moveTo>
                  <a:pt x="1728" y="0"/>
                </a:moveTo>
                <a:lnTo>
                  <a:pt x="1751" y="2"/>
                </a:lnTo>
                <a:lnTo>
                  <a:pt x="1773" y="10"/>
                </a:lnTo>
                <a:lnTo>
                  <a:pt x="1791" y="22"/>
                </a:lnTo>
                <a:lnTo>
                  <a:pt x="1806" y="37"/>
                </a:lnTo>
                <a:lnTo>
                  <a:pt x="1817" y="56"/>
                </a:lnTo>
                <a:lnTo>
                  <a:pt x="1825" y="77"/>
                </a:lnTo>
                <a:lnTo>
                  <a:pt x="1828" y="100"/>
                </a:lnTo>
                <a:lnTo>
                  <a:pt x="1828" y="450"/>
                </a:lnTo>
                <a:lnTo>
                  <a:pt x="1825" y="473"/>
                </a:lnTo>
                <a:lnTo>
                  <a:pt x="1817" y="494"/>
                </a:lnTo>
                <a:lnTo>
                  <a:pt x="1805" y="513"/>
                </a:lnTo>
                <a:lnTo>
                  <a:pt x="1790" y="528"/>
                </a:lnTo>
                <a:lnTo>
                  <a:pt x="1771" y="539"/>
                </a:lnTo>
                <a:lnTo>
                  <a:pt x="1751" y="547"/>
                </a:lnTo>
                <a:lnTo>
                  <a:pt x="1728" y="550"/>
                </a:lnTo>
                <a:lnTo>
                  <a:pt x="1705" y="547"/>
                </a:lnTo>
                <a:lnTo>
                  <a:pt x="1684" y="539"/>
                </a:lnTo>
                <a:lnTo>
                  <a:pt x="1665" y="528"/>
                </a:lnTo>
                <a:lnTo>
                  <a:pt x="1650" y="513"/>
                </a:lnTo>
                <a:lnTo>
                  <a:pt x="1638" y="494"/>
                </a:lnTo>
                <a:lnTo>
                  <a:pt x="1630" y="473"/>
                </a:lnTo>
                <a:lnTo>
                  <a:pt x="1628" y="450"/>
                </a:lnTo>
                <a:lnTo>
                  <a:pt x="1628" y="100"/>
                </a:lnTo>
                <a:lnTo>
                  <a:pt x="1630" y="77"/>
                </a:lnTo>
                <a:lnTo>
                  <a:pt x="1638" y="56"/>
                </a:lnTo>
                <a:lnTo>
                  <a:pt x="1650" y="37"/>
                </a:lnTo>
                <a:lnTo>
                  <a:pt x="1665" y="22"/>
                </a:lnTo>
                <a:lnTo>
                  <a:pt x="1684" y="10"/>
                </a:lnTo>
                <a:lnTo>
                  <a:pt x="1705" y="2"/>
                </a:lnTo>
                <a:lnTo>
                  <a:pt x="17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78" name="Freeform 6">
            <a:extLst>
              <a:ext uri="{FF2B5EF4-FFF2-40B4-BE49-F238E27FC236}">
                <a16:creationId xmlns:a16="http://schemas.microsoft.com/office/drawing/2014/main" xmlns="" id="{A07F0351-4D38-418A-BCA1-3CAC47E51F39}"/>
              </a:ext>
            </a:extLst>
          </p:cNvPr>
          <p:cNvSpPr>
            <a:spLocks noEditPoints="1"/>
          </p:cNvSpPr>
          <p:nvPr/>
        </p:nvSpPr>
        <p:spPr bwMode="auto">
          <a:xfrm>
            <a:off x="4884057" y="3454455"/>
            <a:ext cx="438528" cy="438306"/>
          </a:xfrm>
          <a:custGeom>
            <a:avLst/>
            <a:gdLst>
              <a:gd name="T0" fmla="*/ 1690 w 3944"/>
              <a:gd name="T1" fmla="*/ 1291 h 3943"/>
              <a:gd name="T2" fmla="*/ 1407 w 3944"/>
              <a:gd name="T3" fmla="*/ 1501 h 3943"/>
              <a:gd name="T4" fmla="*/ 1254 w 3944"/>
              <a:gd name="T5" fmla="*/ 1823 h 3943"/>
              <a:gd name="T6" fmla="*/ 1272 w 3944"/>
              <a:gd name="T7" fmla="*/ 2192 h 3943"/>
              <a:gd name="T8" fmla="*/ 1455 w 3944"/>
              <a:gd name="T9" fmla="*/ 2495 h 3943"/>
              <a:gd name="T10" fmla="*/ 1758 w 3944"/>
              <a:gd name="T11" fmla="*/ 2678 h 3943"/>
              <a:gd name="T12" fmla="*/ 2127 w 3944"/>
              <a:gd name="T13" fmla="*/ 2696 h 3943"/>
              <a:gd name="T14" fmla="*/ 2449 w 3944"/>
              <a:gd name="T15" fmla="*/ 2543 h 3943"/>
              <a:gd name="T16" fmla="*/ 2659 w 3944"/>
              <a:gd name="T17" fmla="*/ 2260 h 3943"/>
              <a:gd name="T18" fmla="*/ 2713 w 3944"/>
              <a:gd name="T19" fmla="*/ 1896 h 3943"/>
              <a:gd name="T20" fmla="*/ 2591 w 3944"/>
              <a:gd name="T21" fmla="*/ 1559 h 3943"/>
              <a:gd name="T22" fmla="*/ 2330 w 3944"/>
              <a:gd name="T23" fmla="*/ 1322 h 3943"/>
              <a:gd name="T24" fmla="*/ 1978 w 3944"/>
              <a:gd name="T25" fmla="*/ 1232 h 3943"/>
              <a:gd name="T26" fmla="*/ 2178 w 3944"/>
              <a:gd name="T27" fmla="*/ 24 h 3943"/>
              <a:gd name="T28" fmla="*/ 2261 w 3944"/>
              <a:gd name="T29" fmla="*/ 144 h 3943"/>
              <a:gd name="T30" fmla="*/ 2667 w 3944"/>
              <a:gd name="T31" fmla="*/ 666 h 3943"/>
              <a:gd name="T32" fmla="*/ 3210 w 3944"/>
              <a:gd name="T33" fmla="*/ 527 h 3943"/>
              <a:gd name="T34" fmla="*/ 3351 w 3944"/>
              <a:gd name="T35" fmla="*/ 559 h 3943"/>
              <a:gd name="T36" fmla="*/ 3570 w 3944"/>
              <a:gd name="T37" fmla="*/ 837 h 3943"/>
              <a:gd name="T38" fmla="*/ 3536 w 3944"/>
              <a:gd name="T39" fmla="*/ 979 h 3943"/>
              <a:gd name="T40" fmla="*/ 3409 w 3944"/>
              <a:gd name="T41" fmla="*/ 1620 h 3943"/>
              <a:gd name="T42" fmla="*/ 3903 w 3944"/>
              <a:gd name="T43" fmla="*/ 1743 h 3943"/>
              <a:gd name="T44" fmla="*/ 3944 w 3944"/>
              <a:gd name="T45" fmla="*/ 2089 h 3943"/>
              <a:gd name="T46" fmla="*/ 3882 w 3944"/>
              <a:gd name="T47" fmla="*/ 2222 h 3943"/>
              <a:gd name="T48" fmla="*/ 3385 w 3944"/>
              <a:gd name="T49" fmla="*/ 2412 h 3943"/>
              <a:gd name="T50" fmla="*/ 3473 w 3944"/>
              <a:gd name="T51" fmla="*/ 3067 h 3943"/>
              <a:gd name="T52" fmla="*/ 3500 w 3944"/>
              <a:gd name="T53" fmla="*/ 3212 h 3943"/>
              <a:gd name="T54" fmla="*/ 3265 w 3944"/>
              <a:gd name="T55" fmla="*/ 3475 h 3943"/>
              <a:gd name="T56" fmla="*/ 3123 w 3944"/>
              <a:gd name="T57" fmla="*/ 3500 h 3943"/>
              <a:gd name="T58" fmla="*/ 2580 w 3944"/>
              <a:gd name="T59" fmla="*/ 3319 h 3943"/>
              <a:gd name="T60" fmla="*/ 2254 w 3944"/>
              <a:gd name="T61" fmla="*/ 3829 h 3943"/>
              <a:gd name="T62" fmla="*/ 2151 w 3944"/>
              <a:gd name="T63" fmla="*/ 3932 h 3943"/>
              <a:gd name="T64" fmla="*/ 1796 w 3944"/>
              <a:gd name="T65" fmla="*/ 3932 h 3943"/>
              <a:gd name="T66" fmla="*/ 1695 w 3944"/>
              <a:gd name="T67" fmla="*/ 3829 h 3943"/>
              <a:gd name="T68" fmla="*/ 1370 w 3944"/>
              <a:gd name="T69" fmla="*/ 3321 h 3943"/>
              <a:gd name="T70" fmla="*/ 775 w 3944"/>
              <a:gd name="T71" fmla="*/ 3421 h 3943"/>
              <a:gd name="T72" fmla="*/ 629 w 3944"/>
              <a:gd name="T73" fmla="*/ 3413 h 3943"/>
              <a:gd name="T74" fmla="*/ 395 w 3944"/>
              <a:gd name="T75" fmla="*/ 3148 h 3943"/>
              <a:gd name="T76" fmla="*/ 404 w 3944"/>
              <a:gd name="T77" fmla="*/ 3003 h 3943"/>
              <a:gd name="T78" fmla="*/ 565 w 3944"/>
              <a:gd name="T79" fmla="*/ 2414 h 3943"/>
              <a:gd name="T80" fmla="*/ 62 w 3944"/>
              <a:gd name="T81" fmla="*/ 2222 h 3943"/>
              <a:gd name="T82" fmla="*/ 0 w 3944"/>
              <a:gd name="T83" fmla="*/ 2089 h 3943"/>
              <a:gd name="T84" fmla="*/ 42 w 3944"/>
              <a:gd name="T85" fmla="*/ 1743 h 3943"/>
              <a:gd name="T86" fmla="*/ 540 w 3944"/>
              <a:gd name="T87" fmla="*/ 1619 h 3943"/>
              <a:gd name="T88" fmla="*/ 711 w 3944"/>
              <a:gd name="T89" fmla="*/ 1207 h 3943"/>
              <a:gd name="T90" fmla="*/ 451 w 3944"/>
              <a:gd name="T91" fmla="*/ 775 h 3943"/>
              <a:gd name="T92" fmla="*/ 667 w 3944"/>
              <a:gd name="T93" fmla="*/ 501 h 3943"/>
              <a:gd name="T94" fmla="*/ 804 w 3944"/>
              <a:gd name="T95" fmla="*/ 451 h 3943"/>
              <a:gd name="T96" fmla="*/ 1284 w 3944"/>
              <a:gd name="T97" fmla="*/ 666 h 3943"/>
              <a:gd name="T98" fmla="*/ 1688 w 3944"/>
              <a:gd name="T99" fmla="*/ 144 h 3943"/>
              <a:gd name="T100" fmla="*/ 1770 w 3944"/>
              <a:gd name="T101" fmla="*/ 24 h 3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44" h="3943">
                <a:moveTo>
                  <a:pt x="1978" y="1232"/>
                </a:moveTo>
                <a:lnTo>
                  <a:pt x="1903" y="1237"/>
                </a:lnTo>
                <a:lnTo>
                  <a:pt x="1829" y="1247"/>
                </a:lnTo>
                <a:lnTo>
                  <a:pt x="1758" y="1265"/>
                </a:lnTo>
                <a:lnTo>
                  <a:pt x="1690" y="1291"/>
                </a:lnTo>
                <a:lnTo>
                  <a:pt x="1625" y="1322"/>
                </a:lnTo>
                <a:lnTo>
                  <a:pt x="1564" y="1359"/>
                </a:lnTo>
                <a:lnTo>
                  <a:pt x="1508" y="1402"/>
                </a:lnTo>
                <a:lnTo>
                  <a:pt x="1455" y="1449"/>
                </a:lnTo>
                <a:lnTo>
                  <a:pt x="1407" y="1501"/>
                </a:lnTo>
                <a:lnTo>
                  <a:pt x="1366" y="1559"/>
                </a:lnTo>
                <a:lnTo>
                  <a:pt x="1328" y="1620"/>
                </a:lnTo>
                <a:lnTo>
                  <a:pt x="1297" y="1684"/>
                </a:lnTo>
                <a:lnTo>
                  <a:pt x="1272" y="1751"/>
                </a:lnTo>
                <a:lnTo>
                  <a:pt x="1254" y="1823"/>
                </a:lnTo>
                <a:lnTo>
                  <a:pt x="1242" y="1896"/>
                </a:lnTo>
                <a:lnTo>
                  <a:pt x="1239" y="1972"/>
                </a:lnTo>
                <a:lnTo>
                  <a:pt x="1242" y="2047"/>
                </a:lnTo>
                <a:lnTo>
                  <a:pt x="1254" y="2121"/>
                </a:lnTo>
                <a:lnTo>
                  <a:pt x="1272" y="2192"/>
                </a:lnTo>
                <a:lnTo>
                  <a:pt x="1297" y="2260"/>
                </a:lnTo>
                <a:lnTo>
                  <a:pt x="1328" y="2325"/>
                </a:lnTo>
                <a:lnTo>
                  <a:pt x="1366" y="2385"/>
                </a:lnTo>
                <a:lnTo>
                  <a:pt x="1407" y="2442"/>
                </a:lnTo>
                <a:lnTo>
                  <a:pt x="1455" y="2495"/>
                </a:lnTo>
                <a:lnTo>
                  <a:pt x="1508" y="2543"/>
                </a:lnTo>
                <a:lnTo>
                  <a:pt x="1564" y="2584"/>
                </a:lnTo>
                <a:lnTo>
                  <a:pt x="1625" y="2622"/>
                </a:lnTo>
                <a:lnTo>
                  <a:pt x="1690" y="2653"/>
                </a:lnTo>
                <a:lnTo>
                  <a:pt x="1758" y="2678"/>
                </a:lnTo>
                <a:lnTo>
                  <a:pt x="1829" y="2696"/>
                </a:lnTo>
                <a:lnTo>
                  <a:pt x="1903" y="2708"/>
                </a:lnTo>
                <a:lnTo>
                  <a:pt x="1978" y="2711"/>
                </a:lnTo>
                <a:lnTo>
                  <a:pt x="2054" y="2708"/>
                </a:lnTo>
                <a:lnTo>
                  <a:pt x="2127" y="2696"/>
                </a:lnTo>
                <a:lnTo>
                  <a:pt x="2197" y="2678"/>
                </a:lnTo>
                <a:lnTo>
                  <a:pt x="2266" y="2653"/>
                </a:lnTo>
                <a:lnTo>
                  <a:pt x="2330" y="2622"/>
                </a:lnTo>
                <a:lnTo>
                  <a:pt x="2391" y="2584"/>
                </a:lnTo>
                <a:lnTo>
                  <a:pt x="2449" y="2543"/>
                </a:lnTo>
                <a:lnTo>
                  <a:pt x="2500" y="2495"/>
                </a:lnTo>
                <a:lnTo>
                  <a:pt x="2548" y="2442"/>
                </a:lnTo>
                <a:lnTo>
                  <a:pt x="2591" y="2385"/>
                </a:lnTo>
                <a:lnTo>
                  <a:pt x="2628" y="2325"/>
                </a:lnTo>
                <a:lnTo>
                  <a:pt x="2659" y="2260"/>
                </a:lnTo>
                <a:lnTo>
                  <a:pt x="2685" y="2192"/>
                </a:lnTo>
                <a:lnTo>
                  <a:pt x="2703" y="2121"/>
                </a:lnTo>
                <a:lnTo>
                  <a:pt x="2713" y="2047"/>
                </a:lnTo>
                <a:lnTo>
                  <a:pt x="2717" y="1972"/>
                </a:lnTo>
                <a:lnTo>
                  <a:pt x="2713" y="1896"/>
                </a:lnTo>
                <a:lnTo>
                  <a:pt x="2703" y="1823"/>
                </a:lnTo>
                <a:lnTo>
                  <a:pt x="2685" y="1751"/>
                </a:lnTo>
                <a:lnTo>
                  <a:pt x="2659" y="1684"/>
                </a:lnTo>
                <a:lnTo>
                  <a:pt x="2628" y="1620"/>
                </a:lnTo>
                <a:lnTo>
                  <a:pt x="2591" y="1559"/>
                </a:lnTo>
                <a:lnTo>
                  <a:pt x="2548" y="1501"/>
                </a:lnTo>
                <a:lnTo>
                  <a:pt x="2500" y="1449"/>
                </a:lnTo>
                <a:lnTo>
                  <a:pt x="2449" y="1402"/>
                </a:lnTo>
                <a:lnTo>
                  <a:pt x="2391" y="1359"/>
                </a:lnTo>
                <a:lnTo>
                  <a:pt x="2330" y="1322"/>
                </a:lnTo>
                <a:lnTo>
                  <a:pt x="2266" y="1291"/>
                </a:lnTo>
                <a:lnTo>
                  <a:pt x="2197" y="1265"/>
                </a:lnTo>
                <a:lnTo>
                  <a:pt x="2127" y="1247"/>
                </a:lnTo>
                <a:lnTo>
                  <a:pt x="2054" y="1237"/>
                </a:lnTo>
                <a:lnTo>
                  <a:pt x="1978" y="1232"/>
                </a:lnTo>
                <a:close/>
                <a:moveTo>
                  <a:pt x="1856" y="0"/>
                </a:moveTo>
                <a:lnTo>
                  <a:pt x="2091" y="0"/>
                </a:lnTo>
                <a:lnTo>
                  <a:pt x="2122" y="3"/>
                </a:lnTo>
                <a:lnTo>
                  <a:pt x="2151" y="11"/>
                </a:lnTo>
                <a:lnTo>
                  <a:pt x="2178" y="24"/>
                </a:lnTo>
                <a:lnTo>
                  <a:pt x="2202" y="41"/>
                </a:lnTo>
                <a:lnTo>
                  <a:pt x="2224" y="62"/>
                </a:lnTo>
                <a:lnTo>
                  <a:pt x="2241" y="86"/>
                </a:lnTo>
                <a:lnTo>
                  <a:pt x="2254" y="114"/>
                </a:lnTo>
                <a:lnTo>
                  <a:pt x="2261" y="144"/>
                </a:lnTo>
                <a:lnTo>
                  <a:pt x="2327" y="536"/>
                </a:lnTo>
                <a:lnTo>
                  <a:pt x="2415" y="562"/>
                </a:lnTo>
                <a:lnTo>
                  <a:pt x="2501" y="592"/>
                </a:lnTo>
                <a:lnTo>
                  <a:pt x="2585" y="626"/>
                </a:lnTo>
                <a:lnTo>
                  <a:pt x="2667" y="666"/>
                </a:lnTo>
                <a:lnTo>
                  <a:pt x="2744" y="710"/>
                </a:lnTo>
                <a:lnTo>
                  <a:pt x="2820" y="759"/>
                </a:lnTo>
                <a:lnTo>
                  <a:pt x="3154" y="550"/>
                </a:lnTo>
                <a:lnTo>
                  <a:pt x="3181" y="535"/>
                </a:lnTo>
                <a:lnTo>
                  <a:pt x="3210" y="527"/>
                </a:lnTo>
                <a:lnTo>
                  <a:pt x="3240" y="523"/>
                </a:lnTo>
                <a:lnTo>
                  <a:pt x="3270" y="524"/>
                </a:lnTo>
                <a:lnTo>
                  <a:pt x="3299" y="532"/>
                </a:lnTo>
                <a:lnTo>
                  <a:pt x="3326" y="544"/>
                </a:lnTo>
                <a:lnTo>
                  <a:pt x="3351" y="559"/>
                </a:lnTo>
                <a:lnTo>
                  <a:pt x="3374" y="581"/>
                </a:lnTo>
                <a:lnTo>
                  <a:pt x="3530" y="755"/>
                </a:lnTo>
                <a:lnTo>
                  <a:pt x="3549" y="781"/>
                </a:lnTo>
                <a:lnTo>
                  <a:pt x="3562" y="808"/>
                </a:lnTo>
                <a:lnTo>
                  <a:pt x="3570" y="837"/>
                </a:lnTo>
                <a:lnTo>
                  <a:pt x="3574" y="867"/>
                </a:lnTo>
                <a:lnTo>
                  <a:pt x="3572" y="897"/>
                </a:lnTo>
                <a:lnTo>
                  <a:pt x="3564" y="925"/>
                </a:lnTo>
                <a:lnTo>
                  <a:pt x="3552" y="953"/>
                </a:lnTo>
                <a:lnTo>
                  <a:pt x="3536" y="979"/>
                </a:lnTo>
                <a:lnTo>
                  <a:pt x="3285" y="1289"/>
                </a:lnTo>
                <a:lnTo>
                  <a:pt x="3323" y="1368"/>
                </a:lnTo>
                <a:lnTo>
                  <a:pt x="3356" y="1450"/>
                </a:lnTo>
                <a:lnTo>
                  <a:pt x="3385" y="1534"/>
                </a:lnTo>
                <a:lnTo>
                  <a:pt x="3409" y="1620"/>
                </a:lnTo>
                <a:lnTo>
                  <a:pt x="3799" y="1684"/>
                </a:lnTo>
                <a:lnTo>
                  <a:pt x="3829" y="1693"/>
                </a:lnTo>
                <a:lnTo>
                  <a:pt x="3858" y="1705"/>
                </a:lnTo>
                <a:lnTo>
                  <a:pt x="3882" y="1723"/>
                </a:lnTo>
                <a:lnTo>
                  <a:pt x="3903" y="1743"/>
                </a:lnTo>
                <a:lnTo>
                  <a:pt x="3920" y="1767"/>
                </a:lnTo>
                <a:lnTo>
                  <a:pt x="3933" y="1794"/>
                </a:lnTo>
                <a:lnTo>
                  <a:pt x="3941" y="1824"/>
                </a:lnTo>
                <a:lnTo>
                  <a:pt x="3944" y="1854"/>
                </a:lnTo>
                <a:lnTo>
                  <a:pt x="3944" y="2089"/>
                </a:lnTo>
                <a:lnTo>
                  <a:pt x="3941" y="2120"/>
                </a:lnTo>
                <a:lnTo>
                  <a:pt x="3933" y="2149"/>
                </a:lnTo>
                <a:lnTo>
                  <a:pt x="3920" y="2176"/>
                </a:lnTo>
                <a:lnTo>
                  <a:pt x="3903" y="2200"/>
                </a:lnTo>
                <a:lnTo>
                  <a:pt x="3882" y="2222"/>
                </a:lnTo>
                <a:lnTo>
                  <a:pt x="3858" y="2239"/>
                </a:lnTo>
                <a:lnTo>
                  <a:pt x="3830" y="2252"/>
                </a:lnTo>
                <a:lnTo>
                  <a:pt x="3799" y="2259"/>
                </a:lnTo>
                <a:lnTo>
                  <a:pt x="3409" y="2325"/>
                </a:lnTo>
                <a:lnTo>
                  <a:pt x="3385" y="2412"/>
                </a:lnTo>
                <a:lnTo>
                  <a:pt x="3355" y="2497"/>
                </a:lnTo>
                <a:lnTo>
                  <a:pt x="3320" y="2580"/>
                </a:lnTo>
                <a:lnTo>
                  <a:pt x="3282" y="2660"/>
                </a:lnTo>
                <a:lnTo>
                  <a:pt x="3238" y="2736"/>
                </a:lnTo>
                <a:lnTo>
                  <a:pt x="3473" y="3067"/>
                </a:lnTo>
                <a:lnTo>
                  <a:pt x="3489" y="3094"/>
                </a:lnTo>
                <a:lnTo>
                  <a:pt x="3500" y="3123"/>
                </a:lnTo>
                <a:lnTo>
                  <a:pt x="3505" y="3152"/>
                </a:lnTo>
                <a:lnTo>
                  <a:pt x="3505" y="3182"/>
                </a:lnTo>
                <a:lnTo>
                  <a:pt x="3500" y="3212"/>
                </a:lnTo>
                <a:lnTo>
                  <a:pt x="3490" y="3239"/>
                </a:lnTo>
                <a:lnTo>
                  <a:pt x="3475" y="3266"/>
                </a:lnTo>
                <a:lnTo>
                  <a:pt x="3455" y="3289"/>
                </a:lnTo>
                <a:lnTo>
                  <a:pt x="3289" y="3455"/>
                </a:lnTo>
                <a:lnTo>
                  <a:pt x="3265" y="3475"/>
                </a:lnTo>
                <a:lnTo>
                  <a:pt x="3239" y="3491"/>
                </a:lnTo>
                <a:lnTo>
                  <a:pt x="3211" y="3500"/>
                </a:lnTo>
                <a:lnTo>
                  <a:pt x="3181" y="3505"/>
                </a:lnTo>
                <a:lnTo>
                  <a:pt x="3153" y="3505"/>
                </a:lnTo>
                <a:lnTo>
                  <a:pt x="3123" y="3500"/>
                </a:lnTo>
                <a:lnTo>
                  <a:pt x="3094" y="3489"/>
                </a:lnTo>
                <a:lnTo>
                  <a:pt x="3068" y="3474"/>
                </a:lnTo>
                <a:lnTo>
                  <a:pt x="2736" y="3237"/>
                </a:lnTo>
                <a:lnTo>
                  <a:pt x="2659" y="3280"/>
                </a:lnTo>
                <a:lnTo>
                  <a:pt x="2580" y="3319"/>
                </a:lnTo>
                <a:lnTo>
                  <a:pt x="2498" y="3353"/>
                </a:lnTo>
                <a:lnTo>
                  <a:pt x="2413" y="3383"/>
                </a:lnTo>
                <a:lnTo>
                  <a:pt x="2327" y="3407"/>
                </a:lnTo>
                <a:lnTo>
                  <a:pt x="2261" y="3799"/>
                </a:lnTo>
                <a:lnTo>
                  <a:pt x="2254" y="3829"/>
                </a:lnTo>
                <a:lnTo>
                  <a:pt x="2241" y="3857"/>
                </a:lnTo>
                <a:lnTo>
                  <a:pt x="2224" y="3882"/>
                </a:lnTo>
                <a:lnTo>
                  <a:pt x="2202" y="3902"/>
                </a:lnTo>
                <a:lnTo>
                  <a:pt x="2178" y="3920"/>
                </a:lnTo>
                <a:lnTo>
                  <a:pt x="2151" y="3932"/>
                </a:lnTo>
                <a:lnTo>
                  <a:pt x="2122" y="3941"/>
                </a:lnTo>
                <a:lnTo>
                  <a:pt x="2091" y="3943"/>
                </a:lnTo>
                <a:lnTo>
                  <a:pt x="1856" y="3943"/>
                </a:lnTo>
                <a:lnTo>
                  <a:pt x="1826" y="3941"/>
                </a:lnTo>
                <a:lnTo>
                  <a:pt x="1796" y="3932"/>
                </a:lnTo>
                <a:lnTo>
                  <a:pt x="1770" y="3920"/>
                </a:lnTo>
                <a:lnTo>
                  <a:pt x="1745" y="3902"/>
                </a:lnTo>
                <a:lnTo>
                  <a:pt x="1725" y="3882"/>
                </a:lnTo>
                <a:lnTo>
                  <a:pt x="1708" y="3857"/>
                </a:lnTo>
                <a:lnTo>
                  <a:pt x="1695" y="3829"/>
                </a:lnTo>
                <a:lnTo>
                  <a:pt x="1688" y="3799"/>
                </a:lnTo>
                <a:lnTo>
                  <a:pt x="1622" y="3407"/>
                </a:lnTo>
                <a:lnTo>
                  <a:pt x="1536" y="3383"/>
                </a:lnTo>
                <a:lnTo>
                  <a:pt x="1452" y="3354"/>
                </a:lnTo>
                <a:lnTo>
                  <a:pt x="1370" y="3321"/>
                </a:lnTo>
                <a:lnTo>
                  <a:pt x="1291" y="3283"/>
                </a:lnTo>
                <a:lnTo>
                  <a:pt x="1215" y="3240"/>
                </a:lnTo>
                <a:lnTo>
                  <a:pt x="1142" y="3194"/>
                </a:lnTo>
                <a:lnTo>
                  <a:pt x="803" y="3407"/>
                </a:lnTo>
                <a:lnTo>
                  <a:pt x="775" y="3421"/>
                </a:lnTo>
                <a:lnTo>
                  <a:pt x="746" y="3430"/>
                </a:lnTo>
                <a:lnTo>
                  <a:pt x="717" y="3433"/>
                </a:lnTo>
                <a:lnTo>
                  <a:pt x="687" y="3432"/>
                </a:lnTo>
                <a:lnTo>
                  <a:pt x="658" y="3425"/>
                </a:lnTo>
                <a:lnTo>
                  <a:pt x="629" y="3413"/>
                </a:lnTo>
                <a:lnTo>
                  <a:pt x="604" y="3396"/>
                </a:lnTo>
                <a:lnTo>
                  <a:pt x="582" y="3374"/>
                </a:lnTo>
                <a:lnTo>
                  <a:pt x="426" y="3200"/>
                </a:lnTo>
                <a:lnTo>
                  <a:pt x="408" y="3175"/>
                </a:lnTo>
                <a:lnTo>
                  <a:pt x="395" y="3148"/>
                </a:lnTo>
                <a:lnTo>
                  <a:pt x="386" y="3120"/>
                </a:lnTo>
                <a:lnTo>
                  <a:pt x="383" y="3090"/>
                </a:lnTo>
                <a:lnTo>
                  <a:pt x="385" y="3060"/>
                </a:lnTo>
                <a:lnTo>
                  <a:pt x="391" y="3031"/>
                </a:lnTo>
                <a:lnTo>
                  <a:pt x="404" y="3003"/>
                </a:lnTo>
                <a:lnTo>
                  <a:pt x="421" y="2977"/>
                </a:lnTo>
                <a:lnTo>
                  <a:pt x="670" y="2668"/>
                </a:lnTo>
                <a:lnTo>
                  <a:pt x="629" y="2587"/>
                </a:lnTo>
                <a:lnTo>
                  <a:pt x="595" y="2502"/>
                </a:lnTo>
                <a:lnTo>
                  <a:pt x="565" y="2414"/>
                </a:lnTo>
                <a:lnTo>
                  <a:pt x="540" y="2325"/>
                </a:lnTo>
                <a:lnTo>
                  <a:pt x="145" y="2259"/>
                </a:lnTo>
                <a:lnTo>
                  <a:pt x="115" y="2252"/>
                </a:lnTo>
                <a:lnTo>
                  <a:pt x="87" y="2239"/>
                </a:lnTo>
                <a:lnTo>
                  <a:pt x="62" y="2222"/>
                </a:lnTo>
                <a:lnTo>
                  <a:pt x="42" y="2200"/>
                </a:lnTo>
                <a:lnTo>
                  <a:pt x="24" y="2176"/>
                </a:lnTo>
                <a:lnTo>
                  <a:pt x="11" y="2149"/>
                </a:lnTo>
                <a:lnTo>
                  <a:pt x="3" y="2120"/>
                </a:lnTo>
                <a:lnTo>
                  <a:pt x="0" y="2089"/>
                </a:lnTo>
                <a:lnTo>
                  <a:pt x="0" y="1854"/>
                </a:lnTo>
                <a:lnTo>
                  <a:pt x="3" y="1824"/>
                </a:lnTo>
                <a:lnTo>
                  <a:pt x="11" y="1794"/>
                </a:lnTo>
                <a:lnTo>
                  <a:pt x="24" y="1767"/>
                </a:lnTo>
                <a:lnTo>
                  <a:pt x="42" y="1743"/>
                </a:lnTo>
                <a:lnTo>
                  <a:pt x="62" y="1723"/>
                </a:lnTo>
                <a:lnTo>
                  <a:pt x="87" y="1705"/>
                </a:lnTo>
                <a:lnTo>
                  <a:pt x="115" y="1693"/>
                </a:lnTo>
                <a:lnTo>
                  <a:pt x="145" y="1684"/>
                </a:lnTo>
                <a:lnTo>
                  <a:pt x="540" y="1619"/>
                </a:lnTo>
                <a:lnTo>
                  <a:pt x="564" y="1531"/>
                </a:lnTo>
                <a:lnTo>
                  <a:pt x="593" y="1446"/>
                </a:lnTo>
                <a:lnTo>
                  <a:pt x="627" y="1364"/>
                </a:lnTo>
                <a:lnTo>
                  <a:pt x="667" y="1285"/>
                </a:lnTo>
                <a:lnTo>
                  <a:pt x="711" y="1207"/>
                </a:lnTo>
                <a:lnTo>
                  <a:pt x="483" y="888"/>
                </a:lnTo>
                <a:lnTo>
                  <a:pt x="468" y="862"/>
                </a:lnTo>
                <a:lnTo>
                  <a:pt x="457" y="833"/>
                </a:lnTo>
                <a:lnTo>
                  <a:pt x="451" y="805"/>
                </a:lnTo>
                <a:lnTo>
                  <a:pt x="451" y="775"/>
                </a:lnTo>
                <a:lnTo>
                  <a:pt x="456" y="745"/>
                </a:lnTo>
                <a:lnTo>
                  <a:pt x="467" y="717"/>
                </a:lnTo>
                <a:lnTo>
                  <a:pt x="481" y="691"/>
                </a:lnTo>
                <a:lnTo>
                  <a:pt x="501" y="667"/>
                </a:lnTo>
                <a:lnTo>
                  <a:pt x="667" y="501"/>
                </a:lnTo>
                <a:lnTo>
                  <a:pt x="690" y="481"/>
                </a:lnTo>
                <a:lnTo>
                  <a:pt x="717" y="466"/>
                </a:lnTo>
                <a:lnTo>
                  <a:pt x="746" y="456"/>
                </a:lnTo>
                <a:lnTo>
                  <a:pt x="774" y="451"/>
                </a:lnTo>
                <a:lnTo>
                  <a:pt x="804" y="451"/>
                </a:lnTo>
                <a:lnTo>
                  <a:pt x="834" y="456"/>
                </a:lnTo>
                <a:lnTo>
                  <a:pt x="862" y="467"/>
                </a:lnTo>
                <a:lnTo>
                  <a:pt x="889" y="483"/>
                </a:lnTo>
                <a:lnTo>
                  <a:pt x="1206" y="710"/>
                </a:lnTo>
                <a:lnTo>
                  <a:pt x="1284" y="666"/>
                </a:lnTo>
                <a:lnTo>
                  <a:pt x="1364" y="626"/>
                </a:lnTo>
                <a:lnTo>
                  <a:pt x="1448" y="592"/>
                </a:lnTo>
                <a:lnTo>
                  <a:pt x="1533" y="562"/>
                </a:lnTo>
                <a:lnTo>
                  <a:pt x="1622" y="538"/>
                </a:lnTo>
                <a:lnTo>
                  <a:pt x="1688" y="144"/>
                </a:lnTo>
                <a:lnTo>
                  <a:pt x="1695" y="114"/>
                </a:lnTo>
                <a:lnTo>
                  <a:pt x="1708" y="86"/>
                </a:lnTo>
                <a:lnTo>
                  <a:pt x="1725" y="62"/>
                </a:lnTo>
                <a:lnTo>
                  <a:pt x="1745" y="41"/>
                </a:lnTo>
                <a:lnTo>
                  <a:pt x="1770" y="24"/>
                </a:lnTo>
                <a:lnTo>
                  <a:pt x="1796" y="11"/>
                </a:lnTo>
                <a:lnTo>
                  <a:pt x="1826" y="3"/>
                </a:lnTo>
                <a:lnTo>
                  <a:pt x="185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0942FE80-2FBC-46C8-9F0D-CDDB304A5ED4}"/>
              </a:ext>
            </a:extLst>
          </p:cNvPr>
          <p:cNvGrpSpPr/>
          <p:nvPr/>
        </p:nvGrpSpPr>
        <p:grpSpPr>
          <a:xfrm>
            <a:off x="5943804" y="2758156"/>
            <a:ext cx="545937" cy="449635"/>
            <a:chOff x="3040063" y="2486025"/>
            <a:chExt cx="3779838" cy="3113087"/>
          </a:xfrm>
          <a:solidFill>
            <a:schemeClr val="bg1"/>
          </a:solidFill>
        </p:grpSpPr>
        <p:sp>
          <p:nvSpPr>
            <p:cNvPr id="80" name="Freeform 21">
              <a:extLst>
                <a:ext uri="{FF2B5EF4-FFF2-40B4-BE49-F238E27FC236}">
                  <a16:creationId xmlns:a16="http://schemas.microsoft.com/office/drawing/2014/main" xmlns="" id="{E07AB6FC-32D0-4500-B193-0AEBE55D5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2717800"/>
              <a:ext cx="3297238" cy="2881312"/>
            </a:xfrm>
            <a:custGeom>
              <a:avLst/>
              <a:gdLst>
                <a:gd name="T0" fmla="*/ 3216 w 4154"/>
                <a:gd name="T1" fmla="*/ 342 h 3630"/>
                <a:gd name="T2" fmla="*/ 4125 w 4154"/>
                <a:gd name="T3" fmla="*/ 1383 h 3630"/>
                <a:gd name="T4" fmla="*/ 3731 w 4154"/>
                <a:gd name="T5" fmla="*/ 2351 h 3630"/>
                <a:gd name="T6" fmla="*/ 3594 w 4154"/>
                <a:gd name="T7" fmla="*/ 2626 h 3630"/>
                <a:gd name="T8" fmla="*/ 3378 w 4154"/>
                <a:gd name="T9" fmla="*/ 2826 h 3630"/>
                <a:gd name="T10" fmla="*/ 3101 w 4154"/>
                <a:gd name="T11" fmla="*/ 3004 h 3630"/>
                <a:gd name="T12" fmla="*/ 2923 w 4154"/>
                <a:gd name="T13" fmla="*/ 3278 h 3630"/>
                <a:gd name="T14" fmla="*/ 2722 w 4154"/>
                <a:gd name="T15" fmla="*/ 3492 h 3630"/>
                <a:gd name="T16" fmla="*/ 2445 w 4154"/>
                <a:gd name="T17" fmla="*/ 3630 h 3630"/>
                <a:gd name="T18" fmla="*/ 1704 w 4154"/>
                <a:gd name="T19" fmla="*/ 3372 h 3630"/>
                <a:gd name="T20" fmla="*/ 1469 w 4154"/>
                <a:gd name="T21" fmla="*/ 3401 h 3630"/>
                <a:gd name="T22" fmla="*/ 1336 w 4154"/>
                <a:gd name="T23" fmla="*/ 3185 h 3630"/>
                <a:gd name="T24" fmla="*/ 1297 w 4154"/>
                <a:gd name="T25" fmla="*/ 3109 h 3630"/>
                <a:gd name="T26" fmla="*/ 1065 w 4154"/>
                <a:gd name="T27" fmla="*/ 3011 h 3630"/>
                <a:gd name="T28" fmla="*/ 1052 w 4154"/>
                <a:gd name="T29" fmla="*/ 2774 h 3630"/>
                <a:gd name="T30" fmla="*/ 875 w 4154"/>
                <a:gd name="T31" fmla="*/ 2790 h 3630"/>
                <a:gd name="T32" fmla="*/ 707 w 4154"/>
                <a:gd name="T33" fmla="*/ 2596 h 3630"/>
                <a:gd name="T34" fmla="*/ 700 w 4154"/>
                <a:gd name="T35" fmla="*/ 2473 h 3630"/>
                <a:gd name="T36" fmla="*/ 462 w 4154"/>
                <a:gd name="T37" fmla="*/ 2416 h 3630"/>
                <a:gd name="T38" fmla="*/ 405 w 4154"/>
                <a:gd name="T39" fmla="*/ 2180 h 3630"/>
                <a:gd name="T40" fmla="*/ 0 w 4154"/>
                <a:gd name="T41" fmla="*/ 1292 h 3630"/>
                <a:gd name="T42" fmla="*/ 124 w 4154"/>
                <a:gd name="T43" fmla="*/ 1196 h 3630"/>
                <a:gd name="T44" fmla="*/ 900 w 4154"/>
                <a:gd name="T45" fmla="*/ 1773 h 3630"/>
                <a:gd name="T46" fmla="*/ 1103 w 4154"/>
                <a:gd name="T47" fmla="*/ 1940 h 3630"/>
                <a:gd name="T48" fmla="*/ 1087 w 4154"/>
                <a:gd name="T49" fmla="*/ 2113 h 3630"/>
                <a:gd name="T50" fmla="*/ 1326 w 4154"/>
                <a:gd name="T51" fmla="*/ 2128 h 3630"/>
                <a:gd name="T52" fmla="*/ 1424 w 4154"/>
                <a:gd name="T53" fmla="*/ 2357 h 3630"/>
                <a:gd name="T54" fmla="*/ 1501 w 4154"/>
                <a:gd name="T55" fmla="*/ 2396 h 3630"/>
                <a:gd name="T56" fmla="*/ 1717 w 4154"/>
                <a:gd name="T57" fmla="*/ 2529 h 3630"/>
                <a:gd name="T58" fmla="*/ 1689 w 4154"/>
                <a:gd name="T59" fmla="*/ 2761 h 3630"/>
                <a:gd name="T60" fmla="*/ 1922 w 4154"/>
                <a:gd name="T61" fmla="*/ 2733 h 3630"/>
                <a:gd name="T62" fmla="*/ 2057 w 4154"/>
                <a:gd name="T63" fmla="*/ 2948 h 3630"/>
                <a:gd name="T64" fmla="*/ 2453 w 4154"/>
                <a:gd name="T65" fmla="*/ 3433 h 3630"/>
                <a:gd name="T66" fmla="*/ 2588 w 4154"/>
                <a:gd name="T67" fmla="*/ 3323 h 3630"/>
                <a:gd name="T68" fmla="*/ 2240 w 4154"/>
                <a:gd name="T69" fmla="*/ 2894 h 3630"/>
                <a:gd name="T70" fmla="*/ 2335 w 4154"/>
                <a:gd name="T71" fmla="*/ 2771 h 3630"/>
                <a:gd name="T72" fmla="*/ 2768 w 4154"/>
                <a:gd name="T73" fmla="*/ 3120 h 3630"/>
                <a:gd name="T74" fmla="*/ 2901 w 4154"/>
                <a:gd name="T75" fmla="*/ 3010 h 3630"/>
                <a:gd name="T76" fmla="*/ 2554 w 4154"/>
                <a:gd name="T77" fmla="*/ 2581 h 3630"/>
                <a:gd name="T78" fmla="*/ 2650 w 4154"/>
                <a:gd name="T79" fmla="*/ 2458 h 3630"/>
                <a:gd name="T80" fmla="*/ 3084 w 4154"/>
                <a:gd name="T81" fmla="*/ 2809 h 3630"/>
                <a:gd name="T82" fmla="*/ 3216 w 4154"/>
                <a:gd name="T83" fmla="*/ 2697 h 3630"/>
                <a:gd name="T84" fmla="*/ 2869 w 4154"/>
                <a:gd name="T85" fmla="*/ 2268 h 3630"/>
                <a:gd name="T86" fmla="*/ 2965 w 4154"/>
                <a:gd name="T87" fmla="*/ 2145 h 3630"/>
                <a:gd name="T88" fmla="*/ 3399 w 4154"/>
                <a:gd name="T89" fmla="*/ 2496 h 3630"/>
                <a:gd name="T90" fmla="*/ 3531 w 4154"/>
                <a:gd name="T91" fmla="*/ 2386 h 3630"/>
                <a:gd name="T92" fmla="*/ 3486 w 4154"/>
                <a:gd name="T93" fmla="*/ 2274 h 3630"/>
                <a:gd name="T94" fmla="*/ 3282 w 4154"/>
                <a:gd name="T95" fmla="*/ 2071 h 3630"/>
                <a:gd name="T96" fmla="*/ 2949 w 4154"/>
                <a:gd name="T97" fmla="*/ 1741 h 3630"/>
                <a:gd name="T98" fmla="*/ 2592 w 4154"/>
                <a:gd name="T99" fmla="*/ 1386 h 3630"/>
                <a:gd name="T100" fmla="*/ 2310 w 4154"/>
                <a:gd name="T101" fmla="*/ 1108 h 3630"/>
                <a:gd name="T102" fmla="*/ 2198 w 4154"/>
                <a:gd name="T103" fmla="*/ 1010 h 3630"/>
                <a:gd name="T104" fmla="*/ 2042 w 4154"/>
                <a:gd name="T105" fmla="*/ 1078 h 3630"/>
                <a:gd name="T106" fmla="*/ 1753 w 4154"/>
                <a:gd name="T107" fmla="*/ 1528 h 3630"/>
                <a:gd name="T108" fmla="*/ 1396 w 4154"/>
                <a:gd name="T109" fmla="*/ 1640 h 3630"/>
                <a:gd name="T110" fmla="*/ 1138 w 4154"/>
                <a:gd name="T111" fmla="*/ 1435 h 3630"/>
                <a:gd name="T112" fmla="*/ 1521 w 4154"/>
                <a:gd name="T113" fmla="*/ 291 h 3630"/>
                <a:gd name="T114" fmla="*/ 1656 w 4154"/>
                <a:gd name="T115" fmla="*/ 135 h 3630"/>
                <a:gd name="T116" fmla="*/ 1914 w 4154"/>
                <a:gd name="T117" fmla="*/ 14 h 3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54" h="3630">
                  <a:moveTo>
                    <a:pt x="2076" y="0"/>
                  </a:moveTo>
                  <a:lnTo>
                    <a:pt x="2135" y="4"/>
                  </a:lnTo>
                  <a:lnTo>
                    <a:pt x="2200" y="16"/>
                  </a:lnTo>
                  <a:lnTo>
                    <a:pt x="2267" y="33"/>
                  </a:lnTo>
                  <a:lnTo>
                    <a:pt x="3175" y="317"/>
                  </a:lnTo>
                  <a:lnTo>
                    <a:pt x="3197" y="327"/>
                  </a:lnTo>
                  <a:lnTo>
                    <a:pt x="3216" y="342"/>
                  </a:lnTo>
                  <a:lnTo>
                    <a:pt x="4125" y="1244"/>
                  </a:lnTo>
                  <a:lnTo>
                    <a:pt x="4141" y="1266"/>
                  </a:lnTo>
                  <a:lnTo>
                    <a:pt x="4151" y="1289"/>
                  </a:lnTo>
                  <a:lnTo>
                    <a:pt x="4154" y="1314"/>
                  </a:lnTo>
                  <a:lnTo>
                    <a:pt x="4151" y="1338"/>
                  </a:lnTo>
                  <a:lnTo>
                    <a:pt x="4141" y="1363"/>
                  </a:lnTo>
                  <a:lnTo>
                    <a:pt x="4125" y="1383"/>
                  </a:lnTo>
                  <a:lnTo>
                    <a:pt x="3496" y="2008"/>
                  </a:lnTo>
                  <a:lnTo>
                    <a:pt x="3649" y="2160"/>
                  </a:lnTo>
                  <a:lnTo>
                    <a:pt x="3679" y="2193"/>
                  </a:lnTo>
                  <a:lnTo>
                    <a:pt x="3701" y="2229"/>
                  </a:lnTo>
                  <a:lnTo>
                    <a:pt x="3717" y="2268"/>
                  </a:lnTo>
                  <a:lnTo>
                    <a:pt x="3727" y="2309"/>
                  </a:lnTo>
                  <a:lnTo>
                    <a:pt x="3731" y="2351"/>
                  </a:lnTo>
                  <a:lnTo>
                    <a:pt x="3730" y="2394"/>
                  </a:lnTo>
                  <a:lnTo>
                    <a:pt x="3722" y="2436"/>
                  </a:lnTo>
                  <a:lnTo>
                    <a:pt x="3709" y="2478"/>
                  </a:lnTo>
                  <a:lnTo>
                    <a:pt x="3689" y="2519"/>
                  </a:lnTo>
                  <a:lnTo>
                    <a:pt x="3664" y="2558"/>
                  </a:lnTo>
                  <a:lnTo>
                    <a:pt x="3632" y="2594"/>
                  </a:lnTo>
                  <a:lnTo>
                    <a:pt x="3594" y="2626"/>
                  </a:lnTo>
                  <a:lnTo>
                    <a:pt x="3552" y="2654"/>
                  </a:lnTo>
                  <a:lnTo>
                    <a:pt x="3508" y="2673"/>
                  </a:lnTo>
                  <a:lnTo>
                    <a:pt x="3463" y="2686"/>
                  </a:lnTo>
                  <a:lnTo>
                    <a:pt x="3416" y="2691"/>
                  </a:lnTo>
                  <a:lnTo>
                    <a:pt x="3410" y="2738"/>
                  </a:lnTo>
                  <a:lnTo>
                    <a:pt x="3397" y="2783"/>
                  </a:lnTo>
                  <a:lnTo>
                    <a:pt x="3378" y="2826"/>
                  </a:lnTo>
                  <a:lnTo>
                    <a:pt x="3350" y="2868"/>
                  </a:lnTo>
                  <a:lnTo>
                    <a:pt x="3317" y="2906"/>
                  </a:lnTo>
                  <a:lnTo>
                    <a:pt x="3279" y="2939"/>
                  </a:lnTo>
                  <a:lnTo>
                    <a:pt x="3237" y="2965"/>
                  </a:lnTo>
                  <a:lnTo>
                    <a:pt x="3193" y="2985"/>
                  </a:lnTo>
                  <a:lnTo>
                    <a:pt x="3148" y="2998"/>
                  </a:lnTo>
                  <a:lnTo>
                    <a:pt x="3101" y="3004"/>
                  </a:lnTo>
                  <a:lnTo>
                    <a:pt x="3095" y="3051"/>
                  </a:lnTo>
                  <a:lnTo>
                    <a:pt x="3082" y="3095"/>
                  </a:lnTo>
                  <a:lnTo>
                    <a:pt x="3063" y="3139"/>
                  </a:lnTo>
                  <a:lnTo>
                    <a:pt x="3035" y="3181"/>
                  </a:lnTo>
                  <a:lnTo>
                    <a:pt x="3003" y="3219"/>
                  </a:lnTo>
                  <a:lnTo>
                    <a:pt x="2964" y="3252"/>
                  </a:lnTo>
                  <a:lnTo>
                    <a:pt x="2923" y="3278"/>
                  </a:lnTo>
                  <a:lnTo>
                    <a:pt x="2878" y="3298"/>
                  </a:lnTo>
                  <a:lnTo>
                    <a:pt x="2833" y="3310"/>
                  </a:lnTo>
                  <a:lnTo>
                    <a:pt x="2786" y="3317"/>
                  </a:lnTo>
                  <a:lnTo>
                    <a:pt x="2780" y="3362"/>
                  </a:lnTo>
                  <a:lnTo>
                    <a:pt x="2767" y="3408"/>
                  </a:lnTo>
                  <a:lnTo>
                    <a:pt x="2748" y="3452"/>
                  </a:lnTo>
                  <a:lnTo>
                    <a:pt x="2722" y="3492"/>
                  </a:lnTo>
                  <a:lnTo>
                    <a:pt x="2688" y="3531"/>
                  </a:lnTo>
                  <a:lnTo>
                    <a:pt x="2652" y="3562"/>
                  </a:lnTo>
                  <a:lnTo>
                    <a:pt x="2614" y="3588"/>
                  </a:lnTo>
                  <a:lnTo>
                    <a:pt x="2573" y="3607"/>
                  </a:lnTo>
                  <a:lnTo>
                    <a:pt x="2531" y="3620"/>
                  </a:lnTo>
                  <a:lnTo>
                    <a:pt x="2487" y="3629"/>
                  </a:lnTo>
                  <a:lnTo>
                    <a:pt x="2445" y="3630"/>
                  </a:lnTo>
                  <a:lnTo>
                    <a:pt x="2402" y="3626"/>
                  </a:lnTo>
                  <a:lnTo>
                    <a:pt x="2360" y="3615"/>
                  </a:lnTo>
                  <a:lnTo>
                    <a:pt x="2321" y="3600"/>
                  </a:lnTo>
                  <a:lnTo>
                    <a:pt x="2284" y="3578"/>
                  </a:lnTo>
                  <a:lnTo>
                    <a:pt x="2251" y="3549"/>
                  </a:lnTo>
                  <a:lnTo>
                    <a:pt x="1887" y="3188"/>
                  </a:lnTo>
                  <a:lnTo>
                    <a:pt x="1704" y="3372"/>
                  </a:lnTo>
                  <a:lnTo>
                    <a:pt x="1676" y="3394"/>
                  </a:lnTo>
                  <a:lnTo>
                    <a:pt x="1644" y="3411"/>
                  </a:lnTo>
                  <a:lnTo>
                    <a:pt x="1612" y="3421"/>
                  </a:lnTo>
                  <a:lnTo>
                    <a:pt x="1575" y="3424"/>
                  </a:lnTo>
                  <a:lnTo>
                    <a:pt x="1540" y="3423"/>
                  </a:lnTo>
                  <a:lnTo>
                    <a:pt x="1504" y="3414"/>
                  </a:lnTo>
                  <a:lnTo>
                    <a:pt x="1469" y="3401"/>
                  </a:lnTo>
                  <a:lnTo>
                    <a:pt x="1437" y="3381"/>
                  </a:lnTo>
                  <a:lnTo>
                    <a:pt x="1406" y="3355"/>
                  </a:lnTo>
                  <a:lnTo>
                    <a:pt x="1380" y="3324"/>
                  </a:lnTo>
                  <a:lnTo>
                    <a:pt x="1359" y="3291"/>
                  </a:lnTo>
                  <a:lnTo>
                    <a:pt x="1346" y="3256"/>
                  </a:lnTo>
                  <a:lnTo>
                    <a:pt x="1338" y="3221"/>
                  </a:lnTo>
                  <a:lnTo>
                    <a:pt x="1336" y="3185"/>
                  </a:lnTo>
                  <a:lnTo>
                    <a:pt x="1339" y="3151"/>
                  </a:lnTo>
                  <a:lnTo>
                    <a:pt x="1349" y="3117"/>
                  </a:lnTo>
                  <a:lnTo>
                    <a:pt x="1365" y="3087"/>
                  </a:lnTo>
                  <a:lnTo>
                    <a:pt x="1389" y="3059"/>
                  </a:lnTo>
                  <a:lnTo>
                    <a:pt x="1361" y="3082"/>
                  </a:lnTo>
                  <a:lnTo>
                    <a:pt x="1330" y="3098"/>
                  </a:lnTo>
                  <a:lnTo>
                    <a:pt x="1297" y="3109"/>
                  </a:lnTo>
                  <a:lnTo>
                    <a:pt x="1262" y="3113"/>
                  </a:lnTo>
                  <a:lnTo>
                    <a:pt x="1225" y="3110"/>
                  </a:lnTo>
                  <a:lnTo>
                    <a:pt x="1190" y="3101"/>
                  </a:lnTo>
                  <a:lnTo>
                    <a:pt x="1155" y="3088"/>
                  </a:lnTo>
                  <a:lnTo>
                    <a:pt x="1122" y="3068"/>
                  </a:lnTo>
                  <a:lnTo>
                    <a:pt x="1091" y="3042"/>
                  </a:lnTo>
                  <a:lnTo>
                    <a:pt x="1065" y="3011"/>
                  </a:lnTo>
                  <a:lnTo>
                    <a:pt x="1044" y="2978"/>
                  </a:lnTo>
                  <a:lnTo>
                    <a:pt x="1031" y="2945"/>
                  </a:lnTo>
                  <a:lnTo>
                    <a:pt x="1022" y="2909"/>
                  </a:lnTo>
                  <a:lnTo>
                    <a:pt x="1021" y="2874"/>
                  </a:lnTo>
                  <a:lnTo>
                    <a:pt x="1024" y="2839"/>
                  </a:lnTo>
                  <a:lnTo>
                    <a:pt x="1034" y="2806"/>
                  </a:lnTo>
                  <a:lnTo>
                    <a:pt x="1052" y="2774"/>
                  </a:lnTo>
                  <a:lnTo>
                    <a:pt x="1074" y="2746"/>
                  </a:lnTo>
                  <a:lnTo>
                    <a:pt x="1046" y="2770"/>
                  </a:lnTo>
                  <a:lnTo>
                    <a:pt x="1015" y="2785"/>
                  </a:lnTo>
                  <a:lnTo>
                    <a:pt x="982" y="2796"/>
                  </a:lnTo>
                  <a:lnTo>
                    <a:pt x="947" y="2800"/>
                  </a:lnTo>
                  <a:lnTo>
                    <a:pt x="910" y="2797"/>
                  </a:lnTo>
                  <a:lnTo>
                    <a:pt x="875" y="2790"/>
                  </a:lnTo>
                  <a:lnTo>
                    <a:pt x="840" y="2775"/>
                  </a:lnTo>
                  <a:lnTo>
                    <a:pt x="807" y="2755"/>
                  </a:lnTo>
                  <a:lnTo>
                    <a:pt x="776" y="2729"/>
                  </a:lnTo>
                  <a:lnTo>
                    <a:pt x="750" y="2699"/>
                  </a:lnTo>
                  <a:lnTo>
                    <a:pt x="731" y="2667"/>
                  </a:lnTo>
                  <a:lnTo>
                    <a:pt x="716" y="2632"/>
                  </a:lnTo>
                  <a:lnTo>
                    <a:pt x="707" y="2596"/>
                  </a:lnTo>
                  <a:lnTo>
                    <a:pt x="706" y="2561"/>
                  </a:lnTo>
                  <a:lnTo>
                    <a:pt x="710" y="2526"/>
                  </a:lnTo>
                  <a:lnTo>
                    <a:pt x="721" y="2493"/>
                  </a:lnTo>
                  <a:lnTo>
                    <a:pt x="737" y="2461"/>
                  </a:lnTo>
                  <a:lnTo>
                    <a:pt x="758" y="2434"/>
                  </a:lnTo>
                  <a:lnTo>
                    <a:pt x="731" y="2457"/>
                  </a:lnTo>
                  <a:lnTo>
                    <a:pt x="700" y="2473"/>
                  </a:lnTo>
                  <a:lnTo>
                    <a:pt x="667" y="2483"/>
                  </a:lnTo>
                  <a:lnTo>
                    <a:pt x="632" y="2487"/>
                  </a:lnTo>
                  <a:lnTo>
                    <a:pt x="597" y="2484"/>
                  </a:lnTo>
                  <a:lnTo>
                    <a:pt x="560" y="2477"/>
                  </a:lnTo>
                  <a:lnTo>
                    <a:pt x="525" y="2462"/>
                  </a:lnTo>
                  <a:lnTo>
                    <a:pt x="492" y="2442"/>
                  </a:lnTo>
                  <a:lnTo>
                    <a:pt x="462" y="2416"/>
                  </a:lnTo>
                  <a:lnTo>
                    <a:pt x="436" y="2387"/>
                  </a:lnTo>
                  <a:lnTo>
                    <a:pt x="416" y="2354"/>
                  </a:lnTo>
                  <a:lnTo>
                    <a:pt x="401" y="2319"/>
                  </a:lnTo>
                  <a:lnTo>
                    <a:pt x="394" y="2283"/>
                  </a:lnTo>
                  <a:lnTo>
                    <a:pt x="391" y="2248"/>
                  </a:lnTo>
                  <a:lnTo>
                    <a:pt x="395" y="2213"/>
                  </a:lnTo>
                  <a:lnTo>
                    <a:pt x="405" y="2180"/>
                  </a:lnTo>
                  <a:lnTo>
                    <a:pt x="422" y="2150"/>
                  </a:lnTo>
                  <a:lnTo>
                    <a:pt x="445" y="2122"/>
                  </a:lnTo>
                  <a:lnTo>
                    <a:pt x="618" y="1948"/>
                  </a:lnTo>
                  <a:lnTo>
                    <a:pt x="29" y="1362"/>
                  </a:lnTo>
                  <a:lnTo>
                    <a:pt x="13" y="1341"/>
                  </a:lnTo>
                  <a:lnTo>
                    <a:pt x="3" y="1317"/>
                  </a:lnTo>
                  <a:lnTo>
                    <a:pt x="0" y="1292"/>
                  </a:lnTo>
                  <a:lnTo>
                    <a:pt x="3" y="1267"/>
                  </a:lnTo>
                  <a:lnTo>
                    <a:pt x="13" y="1244"/>
                  </a:lnTo>
                  <a:lnTo>
                    <a:pt x="29" y="1223"/>
                  </a:lnTo>
                  <a:lnTo>
                    <a:pt x="50" y="1207"/>
                  </a:lnTo>
                  <a:lnTo>
                    <a:pt x="73" y="1196"/>
                  </a:lnTo>
                  <a:lnTo>
                    <a:pt x="99" y="1194"/>
                  </a:lnTo>
                  <a:lnTo>
                    <a:pt x="124" y="1196"/>
                  </a:lnTo>
                  <a:lnTo>
                    <a:pt x="147" y="1207"/>
                  </a:lnTo>
                  <a:lnTo>
                    <a:pt x="169" y="1223"/>
                  </a:lnTo>
                  <a:lnTo>
                    <a:pt x="760" y="1811"/>
                  </a:lnTo>
                  <a:lnTo>
                    <a:pt x="792" y="1790"/>
                  </a:lnTo>
                  <a:lnTo>
                    <a:pt x="826" y="1777"/>
                  </a:lnTo>
                  <a:lnTo>
                    <a:pt x="862" y="1772"/>
                  </a:lnTo>
                  <a:lnTo>
                    <a:pt x="900" y="1773"/>
                  </a:lnTo>
                  <a:lnTo>
                    <a:pt x="938" y="1780"/>
                  </a:lnTo>
                  <a:lnTo>
                    <a:pt x="974" y="1793"/>
                  </a:lnTo>
                  <a:lnTo>
                    <a:pt x="1009" y="1814"/>
                  </a:lnTo>
                  <a:lnTo>
                    <a:pt x="1041" y="1841"/>
                  </a:lnTo>
                  <a:lnTo>
                    <a:pt x="1068" y="1871"/>
                  </a:lnTo>
                  <a:lnTo>
                    <a:pt x="1088" y="1905"/>
                  </a:lnTo>
                  <a:lnTo>
                    <a:pt x="1103" y="1940"/>
                  </a:lnTo>
                  <a:lnTo>
                    <a:pt x="1110" y="1974"/>
                  </a:lnTo>
                  <a:lnTo>
                    <a:pt x="1113" y="2011"/>
                  </a:lnTo>
                  <a:lnTo>
                    <a:pt x="1109" y="2045"/>
                  </a:lnTo>
                  <a:lnTo>
                    <a:pt x="1098" y="2079"/>
                  </a:lnTo>
                  <a:lnTo>
                    <a:pt x="1082" y="2109"/>
                  </a:lnTo>
                  <a:lnTo>
                    <a:pt x="1059" y="2137"/>
                  </a:lnTo>
                  <a:lnTo>
                    <a:pt x="1087" y="2113"/>
                  </a:lnTo>
                  <a:lnTo>
                    <a:pt x="1117" y="2097"/>
                  </a:lnTo>
                  <a:lnTo>
                    <a:pt x="1151" y="2087"/>
                  </a:lnTo>
                  <a:lnTo>
                    <a:pt x="1186" y="2083"/>
                  </a:lnTo>
                  <a:lnTo>
                    <a:pt x="1222" y="2086"/>
                  </a:lnTo>
                  <a:lnTo>
                    <a:pt x="1257" y="2093"/>
                  </a:lnTo>
                  <a:lnTo>
                    <a:pt x="1292" y="2108"/>
                  </a:lnTo>
                  <a:lnTo>
                    <a:pt x="1326" y="2128"/>
                  </a:lnTo>
                  <a:lnTo>
                    <a:pt x="1357" y="2154"/>
                  </a:lnTo>
                  <a:lnTo>
                    <a:pt x="1383" y="2184"/>
                  </a:lnTo>
                  <a:lnTo>
                    <a:pt x="1403" y="2216"/>
                  </a:lnTo>
                  <a:lnTo>
                    <a:pt x="1416" y="2251"/>
                  </a:lnTo>
                  <a:lnTo>
                    <a:pt x="1425" y="2287"/>
                  </a:lnTo>
                  <a:lnTo>
                    <a:pt x="1427" y="2322"/>
                  </a:lnTo>
                  <a:lnTo>
                    <a:pt x="1424" y="2357"/>
                  </a:lnTo>
                  <a:lnTo>
                    <a:pt x="1413" y="2390"/>
                  </a:lnTo>
                  <a:lnTo>
                    <a:pt x="1397" y="2422"/>
                  </a:lnTo>
                  <a:lnTo>
                    <a:pt x="1374" y="2449"/>
                  </a:lnTo>
                  <a:lnTo>
                    <a:pt x="1402" y="2426"/>
                  </a:lnTo>
                  <a:lnTo>
                    <a:pt x="1432" y="2410"/>
                  </a:lnTo>
                  <a:lnTo>
                    <a:pt x="1466" y="2400"/>
                  </a:lnTo>
                  <a:lnTo>
                    <a:pt x="1501" y="2396"/>
                  </a:lnTo>
                  <a:lnTo>
                    <a:pt x="1537" y="2399"/>
                  </a:lnTo>
                  <a:lnTo>
                    <a:pt x="1572" y="2406"/>
                  </a:lnTo>
                  <a:lnTo>
                    <a:pt x="1607" y="2420"/>
                  </a:lnTo>
                  <a:lnTo>
                    <a:pt x="1641" y="2441"/>
                  </a:lnTo>
                  <a:lnTo>
                    <a:pt x="1672" y="2465"/>
                  </a:lnTo>
                  <a:lnTo>
                    <a:pt x="1698" y="2496"/>
                  </a:lnTo>
                  <a:lnTo>
                    <a:pt x="1717" y="2529"/>
                  </a:lnTo>
                  <a:lnTo>
                    <a:pt x="1731" y="2564"/>
                  </a:lnTo>
                  <a:lnTo>
                    <a:pt x="1740" y="2599"/>
                  </a:lnTo>
                  <a:lnTo>
                    <a:pt x="1742" y="2635"/>
                  </a:lnTo>
                  <a:lnTo>
                    <a:pt x="1737" y="2670"/>
                  </a:lnTo>
                  <a:lnTo>
                    <a:pt x="1727" y="2703"/>
                  </a:lnTo>
                  <a:lnTo>
                    <a:pt x="1711" y="2733"/>
                  </a:lnTo>
                  <a:lnTo>
                    <a:pt x="1689" y="2761"/>
                  </a:lnTo>
                  <a:lnTo>
                    <a:pt x="1717" y="2739"/>
                  </a:lnTo>
                  <a:lnTo>
                    <a:pt x="1747" y="2723"/>
                  </a:lnTo>
                  <a:lnTo>
                    <a:pt x="1781" y="2713"/>
                  </a:lnTo>
                  <a:lnTo>
                    <a:pt x="1816" y="2709"/>
                  </a:lnTo>
                  <a:lnTo>
                    <a:pt x="1851" y="2710"/>
                  </a:lnTo>
                  <a:lnTo>
                    <a:pt x="1887" y="2719"/>
                  </a:lnTo>
                  <a:lnTo>
                    <a:pt x="1922" y="2733"/>
                  </a:lnTo>
                  <a:lnTo>
                    <a:pt x="1955" y="2752"/>
                  </a:lnTo>
                  <a:lnTo>
                    <a:pt x="1985" y="2778"/>
                  </a:lnTo>
                  <a:lnTo>
                    <a:pt x="2011" y="2809"/>
                  </a:lnTo>
                  <a:lnTo>
                    <a:pt x="2032" y="2842"/>
                  </a:lnTo>
                  <a:lnTo>
                    <a:pt x="2046" y="2877"/>
                  </a:lnTo>
                  <a:lnTo>
                    <a:pt x="2054" y="2912"/>
                  </a:lnTo>
                  <a:lnTo>
                    <a:pt x="2057" y="2948"/>
                  </a:lnTo>
                  <a:lnTo>
                    <a:pt x="2052" y="2982"/>
                  </a:lnTo>
                  <a:lnTo>
                    <a:pt x="2042" y="3016"/>
                  </a:lnTo>
                  <a:lnTo>
                    <a:pt x="2025" y="3046"/>
                  </a:lnTo>
                  <a:lnTo>
                    <a:pt x="2391" y="3410"/>
                  </a:lnTo>
                  <a:lnTo>
                    <a:pt x="2410" y="3423"/>
                  </a:lnTo>
                  <a:lnTo>
                    <a:pt x="2430" y="3432"/>
                  </a:lnTo>
                  <a:lnTo>
                    <a:pt x="2453" y="3433"/>
                  </a:lnTo>
                  <a:lnTo>
                    <a:pt x="2478" y="3430"/>
                  </a:lnTo>
                  <a:lnTo>
                    <a:pt x="2503" y="3423"/>
                  </a:lnTo>
                  <a:lnTo>
                    <a:pt x="2526" y="3410"/>
                  </a:lnTo>
                  <a:lnTo>
                    <a:pt x="2548" y="3392"/>
                  </a:lnTo>
                  <a:lnTo>
                    <a:pt x="2566" y="3371"/>
                  </a:lnTo>
                  <a:lnTo>
                    <a:pt x="2579" y="3348"/>
                  </a:lnTo>
                  <a:lnTo>
                    <a:pt x="2588" y="3323"/>
                  </a:lnTo>
                  <a:lnTo>
                    <a:pt x="2589" y="3298"/>
                  </a:lnTo>
                  <a:lnTo>
                    <a:pt x="2588" y="3275"/>
                  </a:lnTo>
                  <a:lnTo>
                    <a:pt x="2579" y="3253"/>
                  </a:lnTo>
                  <a:lnTo>
                    <a:pt x="2566" y="3236"/>
                  </a:lnTo>
                  <a:lnTo>
                    <a:pt x="2265" y="2938"/>
                  </a:lnTo>
                  <a:lnTo>
                    <a:pt x="2249" y="2917"/>
                  </a:lnTo>
                  <a:lnTo>
                    <a:pt x="2240" y="2894"/>
                  </a:lnTo>
                  <a:lnTo>
                    <a:pt x="2236" y="2868"/>
                  </a:lnTo>
                  <a:lnTo>
                    <a:pt x="2240" y="2843"/>
                  </a:lnTo>
                  <a:lnTo>
                    <a:pt x="2249" y="2820"/>
                  </a:lnTo>
                  <a:lnTo>
                    <a:pt x="2265" y="2799"/>
                  </a:lnTo>
                  <a:lnTo>
                    <a:pt x="2287" y="2783"/>
                  </a:lnTo>
                  <a:lnTo>
                    <a:pt x="2310" y="2774"/>
                  </a:lnTo>
                  <a:lnTo>
                    <a:pt x="2335" y="2771"/>
                  </a:lnTo>
                  <a:lnTo>
                    <a:pt x="2360" y="2774"/>
                  </a:lnTo>
                  <a:lnTo>
                    <a:pt x="2385" y="2783"/>
                  </a:lnTo>
                  <a:lnTo>
                    <a:pt x="2405" y="2799"/>
                  </a:lnTo>
                  <a:lnTo>
                    <a:pt x="2706" y="3097"/>
                  </a:lnTo>
                  <a:lnTo>
                    <a:pt x="2723" y="3110"/>
                  </a:lnTo>
                  <a:lnTo>
                    <a:pt x="2745" y="3119"/>
                  </a:lnTo>
                  <a:lnTo>
                    <a:pt x="2768" y="3120"/>
                  </a:lnTo>
                  <a:lnTo>
                    <a:pt x="2793" y="3119"/>
                  </a:lnTo>
                  <a:lnTo>
                    <a:pt x="2818" y="3110"/>
                  </a:lnTo>
                  <a:lnTo>
                    <a:pt x="2841" y="3097"/>
                  </a:lnTo>
                  <a:lnTo>
                    <a:pt x="2863" y="3080"/>
                  </a:lnTo>
                  <a:lnTo>
                    <a:pt x="2881" y="3058"/>
                  </a:lnTo>
                  <a:lnTo>
                    <a:pt x="2894" y="3035"/>
                  </a:lnTo>
                  <a:lnTo>
                    <a:pt x="2901" y="3010"/>
                  </a:lnTo>
                  <a:lnTo>
                    <a:pt x="2904" y="2985"/>
                  </a:lnTo>
                  <a:lnTo>
                    <a:pt x="2901" y="2962"/>
                  </a:lnTo>
                  <a:lnTo>
                    <a:pt x="2894" y="2942"/>
                  </a:lnTo>
                  <a:lnTo>
                    <a:pt x="2881" y="2923"/>
                  </a:lnTo>
                  <a:lnTo>
                    <a:pt x="2580" y="2626"/>
                  </a:lnTo>
                  <a:lnTo>
                    <a:pt x="2564" y="2604"/>
                  </a:lnTo>
                  <a:lnTo>
                    <a:pt x="2554" y="2581"/>
                  </a:lnTo>
                  <a:lnTo>
                    <a:pt x="2551" y="2555"/>
                  </a:lnTo>
                  <a:lnTo>
                    <a:pt x="2554" y="2531"/>
                  </a:lnTo>
                  <a:lnTo>
                    <a:pt x="2564" y="2507"/>
                  </a:lnTo>
                  <a:lnTo>
                    <a:pt x="2580" y="2487"/>
                  </a:lnTo>
                  <a:lnTo>
                    <a:pt x="2602" y="2471"/>
                  </a:lnTo>
                  <a:lnTo>
                    <a:pt x="2626" y="2461"/>
                  </a:lnTo>
                  <a:lnTo>
                    <a:pt x="2650" y="2458"/>
                  </a:lnTo>
                  <a:lnTo>
                    <a:pt x="2675" y="2461"/>
                  </a:lnTo>
                  <a:lnTo>
                    <a:pt x="2698" y="2471"/>
                  </a:lnTo>
                  <a:lnTo>
                    <a:pt x="2720" y="2487"/>
                  </a:lnTo>
                  <a:lnTo>
                    <a:pt x="3021" y="2784"/>
                  </a:lnTo>
                  <a:lnTo>
                    <a:pt x="3038" y="2797"/>
                  </a:lnTo>
                  <a:lnTo>
                    <a:pt x="3060" y="2806"/>
                  </a:lnTo>
                  <a:lnTo>
                    <a:pt x="3084" y="2809"/>
                  </a:lnTo>
                  <a:lnTo>
                    <a:pt x="3108" y="2806"/>
                  </a:lnTo>
                  <a:lnTo>
                    <a:pt x="3132" y="2797"/>
                  </a:lnTo>
                  <a:lnTo>
                    <a:pt x="3156" y="2785"/>
                  </a:lnTo>
                  <a:lnTo>
                    <a:pt x="3178" y="2767"/>
                  </a:lnTo>
                  <a:lnTo>
                    <a:pt x="3196" y="2745"/>
                  </a:lnTo>
                  <a:lnTo>
                    <a:pt x="3209" y="2722"/>
                  </a:lnTo>
                  <a:lnTo>
                    <a:pt x="3216" y="2697"/>
                  </a:lnTo>
                  <a:lnTo>
                    <a:pt x="3219" y="2674"/>
                  </a:lnTo>
                  <a:lnTo>
                    <a:pt x="3216" y="2651"/>
                  </a:lnTo>
                  <a:lnTo>
                    <a:pt x="3209" y="2629"/>
                  </a:lnTo>
                  <a:lnTo>
                    <a:pt x="3194" y="2610"/>
                  </a:lnTo>
                  <a:lnTo>
                    <a:pt x="2895" y="2313"/>
                  </a:lnTo>
                  <a:lnTo>
                    <a:pt x="2879" y="2292"/>
                  </a:lnTo>
                  <a:lnTo>
                    <a:pt x="2869" y="2268"/>
                  </a:lnTo>
                  <a:lnTo>
                    <a:pt x="2866" y="2244"/>
                  </a:lnTo>
                  <a:lnTo>
                    <a:pt x="2869" y="2219"/>
                  </a:lnTo>
                  <a:lnTo>
                    <a:pt x="2879" y="2194"/>
                  </a:lnTo>
                  <a:lnTo>
                    <a:pt x="2895" y="2174"/>
                  </a:lnTo>
                  <a:lnTo>
                    <a:pt x="2916" y="2158"/>
                  </a:lnTo>
                  <a:lnTo>
                    <a:pt x="2939" y="2148"/>
                  </a:lnTo>
                  <a:lnTo>
                    <a:pt x="2965" y="2145"/>
                  </a:lnTo>
                  <a:lnTo>
                    <a:pt x="2990" y="2148"/>
                  </a:lnTo>
                  <a:lnTo>
                    <a:pt x="3014" y="2158"/>
                  </a:lnTo>
                  <a:lnTo>
                    <a:pt x="3034" y="2174"/>
                  </a:lnTo>
                  <a:lnTo>
                    <a:pt x="3334" y="2471"/>
                  </a:lnTo>
                  <a:lnTo>
                    <a:pt x="3353" y="2486"/>
                  </a:lnTo>
                  <a:lnTo>
                    <a:pt x="3374" y="2493"/>
                  </a:lnTo>
                  <a:lnTo>
                    <a:pt x="3399" y="2496"/>
                  </a:lnTo>
                  <a:lnTo>
                    <a:pt x="3422" y="2493"/>
                  </a:lnTo>
                  <a:lnTo>
                    <a:pt x="3447" y="2486"/>
                  </a:lnTo>
                  <a:lnTo>
                    <a:pt x="3470" y="2473"/>
                  </a:lnTo>
                  <a:lnTo>
                    <a:pt x="3492" y="2455"/>
                  </a:lnTo>
                  <a:lnTo>
                    <a:pt x="3511" y="2434"/>
                  </a:lnTo>
                  <a:lnTo>
                    <a:pt x="3523" y="2409"/>
                  </a:lnTo>
                  <a:lnTo>
                    <a:pt x="3531" y="2386"/>
                  </a:lnTo>
                  <a:lnTo>
                    <a:pt x="3534" y="2361"/>
                  </a:lnTo>
                  <a:lnTo>
                    <a:pt x="3531" y="2338"/>
                  </a:lnTo>
                  <a:lnTo>
                    <a:pt x="3523" y="2316"/>
                  </a:lnTo>
                  <a:lnTo>
                    <a:pt x="3509" y="2299"/>
                  </a:lnTo>
                  <a:lnTo>
                    <a:pt x="3507" y="2296"/>
                  </a:lnTo>
                  <a:lnTo>
                    <a:pt x="3499" y="2287"/>
                  </a:lnTo>
                  <a:lnTo>
                    <a:pt x="3486" y="2274"/>
                  </a:lnTo>
                  <a:lnTo>
                    <a:pt x="3469" y="2257"/>
                  </a:lnTo>
                  <a:lnTo>
                    <a:pt x="3447" y="2235"/>
                  </a:lnTo>
                  <a:lnTo>
                    <a:pt x="3420" y="2209"/>
                  </a:lnTo>
                  <a:lnTo>
                    <a:pt x="3391" y="2180"/>
                  </a:lnTo>
                  <a:lnTo>
                    <a:pt x="3358" y="2147"/>
                  </a:lnTo>
                  <a:lnTo>
                    <a:pt x="3321" y="2110"/>
                  </a:lnTo>
                  <a:lnTo>
                    <a:pt x="3282" y="2071"/>
                  </a:lnTo>
                  <a:lnTo>
                    <a:pt x="3240" y="2029"/>
                  </a:lnTo>
                  <a:lnTo>
                    <a:pt x="3196" y="1986"/>
                  </a:lnTo>
                  <a:lnTo>
                    <a:pt x="3149" y="1940"/>
                  </a:lnTo>
                  <a:lnTo>
                    <a:pt x="3101" y="1892"/>
                  </a:lnTo>
                  <a:lnTo>
                    <a:pt x="3051" y="1843"/>
                  </a:lnTo>
                  <a:lnTo>
                    <a:pt x="3002" y="1792"/>
                  </a:lnTo>
                  <a:lnTo>
                    <a:pt x="2949" y="1741"/>
                  </a:lnTo>
                  <a:lnTo>
                    <a:pt x="2898" y="1689"/>
                  </a:lnTo>
                  <a:lnTo>
                    <a:pt x="2846" y="1638"/>
                  </a:lnTo>
                  <a:lnTo>
                    <a:pt x="2795" y="1586"/>
                  </a:lnTo>
                  <a:lnTo>
                    <a:pt x="2742" y="1535"/>
                  </a:lnTo>
                  <a:lnTo>
                    <a:pt x="2691" y="1485"/>
                  </a:lnTo>
                  <a:lnTo>
                    <a:pt x="2642" y="1434"/>
                  </a:lnTo>
                  <a:lnTo>
                    <a:pt x="2592" y="1386"/>
                  </a:lnTo>
                  <a:lnTo>
                    <a:pt x="2545" y="1340"/>
                  </a:lnTo>
                  <a:lnTo>
                    <a:pt x="2500" y="1295"/>
                  </a:lnTo>
                  <a:lnTo>
                    <a:pt x="2456" y="1252"/>
                  </a:lnTo>
                  <a:lnTo>
                    <a:pt x="2415" y="1211"/>
                  </a:lnTo>
                  <a:lnTo>
                    <a:pt x="2378" y="1173"/>
                  </a:lnTo>
                  <a:lnTo>
                    <a:pt x="2343" y="1140"/>
                  </a:lnTo>
                  <a:lnTo>
                    <a:pt x="2310" y="1108"/>
                  </a:lnTo>
                  <a:lnTo>
                    <a:pt x="2283" y="1081"/>
                  </a:lnTo>
                  <a:lnTo>
                    <a:pt x="2258" y="1057"/>
                  </a:lnTo>
                  <a:lnTo>
                    <a:pt x="2238" y="1037"/>
                  </a:lnTo>
                  <a:lnTo>
                    <a:pt x="2230" y="1031"/>
                  </a:lnTo>
                  <a:lnTo>
                    <a:pt x="2221" y="1023"/>
                  </a:lnTo>
                  <a:lnTo>
                    <a:pt x="2211" y="1017"/>
                  </a:lnTo>
                  <a:lnTo>
                    <a:pt x="2198" y="1010"/>
                  </a:lnTo>
                  <a:lnTo>
                    <a:pt x="2184" y="1007"/>
                  </a:lnTo>
                  <a:lnTo>
                    <a:pt x="2166" y="1005"/>
                  </a:lnTo>
                  <a:lnTo>
                    <a:pt x="2146" y="1008"/>
                  </a:lnTo>
                  <a:lnTo>
                    <a:pt x="2124" y="1017"/>
                  </a:lnTo>
                  <a:lnTo>
                    <a:pt x="2099" y="1030"/>
                  </a:lnTo>
                  <a:lnTo>
                    <a:pt x="2073" y="1050"/>
                  </a:lnTo>
                  <a:lnTo>
                    <a:pt x="2042" y="1078"/>
                  </a:lnTo>
                  <a:lnTo>
                    <a:pt x="2009" y="1114"/>
                  </a:lnTo>
                  <a:lnTo>
                    <a:pt x="1978" y="1154"/>
                  </a:lnTo>
                  <a:lnTo>
                    <a:pt x="1953" y="1196"/>
                  </a:lnTo>
                  <a:lnTo>
                    <a:pt x="1816" y="1447"/>
                  </a:lnTo>
                  <a:lnTo>
                    <a:pt x="1800" y="1473"/>
                  </a:lnTo>
                  <a:lnTo>
                    <a:pt x="1780" y="1501"/>
                  </a:lnTo>
                  <a:lnTo>
                    <a:pt x="1753" y="1528"/>
                  </a:lnTo>
                  <a:lnTo>
                    <a:pt x="1708" y="1567"/>
                  </a:lnTo>
                  <a:lnTo>
                    <a:pt x="1660" y="1599"/>
                  </a:lnTo>
                  <a:lnTo>
                    <a:pt x="1609" y="1624"/>
                  </a:lnTo>
                  <a:lnTo>
                    <a:pt x="1558" y="1640"/>
                  </a:lnTo>
                  <a:lnTo>
                    <a:pt x="1504" y="1648"/>
                  </a:lnTo>
                  <a:lnTo>
                    <a:pt x="1450" y="1648"/>
                  </a:lnTo>
                  <a:lnTo>
                    <a:pt x="1396" y="1640"/>
                  </a:lnTo>
                  <a:lnTo>
                    <a:pt x="1349" y="1625"/>
                  </a:lnTo>
                  <a:lnTo>
                    <a:pt x="1305" y="1605"/>
                  </a:lnTo>
                  <a:lnTo>
                    <a:pt x="1263" y="1580"/>
                  </a:lnTo>
                  <a:lnTo>
                    <a:pt x="1227" y="1551"/>
                  </a:lnTo>
                  <a:lnTo>
                    <a:pt x="1192" y="1517"/>
                  </a:lnTo>
                  <a:lnTo>
                    <a:pt x="1163" y="1477"/>
                  </a:lnTo>
                  <a:lnTo>
                    <a:pt x="1138" y="1435"/>
                  </a:lnTo>
                  <a:lnTo>
                    <a:pt x="1122" y="1401"/>
                  </a:lnTo>
                  <a:lnTo>
                    <a:pt x="1111" y="1364"/>
                  </a:lnTo>
                  <a:lnTo>
                    <a:pt x="1104" y="1330"/>
                  </a:lnTo>
                  <a:lnTo>
                    <a:pt x="1104" y="1298"/>
                  </a:lnTo>
                  <a:lnTo>
                    <a:pt x="1107" y="1266"/>
                  </a:lnTo>
                  <a:lnTo>
                    <a:pt x="1117" y="1238"/>
                  </a:lnTo>
                  <a:lnTo>
                    <a:pt x="1521" y="291"/>
                  </a:lnTo>
                  <a:lnTo>
                    <a:pt x="1536" y="265"/>
                  </a:lnTo>
                  <a:lnTo>
                    <a:pt x="1553" y="238"/>
                  </a:lnTo>
                  <a:lnTo>
                    <a:pt x="1575" y="210"/>
                  </a:lnTo>
                  <a:lnTo>
                    <a:pt x="1602" y="181"/>
                  </a:lnTo>
                  <a:lnTo>
                    <a:pt x="1616" y="168"/>
                  </a:lnTo>
                  <a:lnTo>
                    <a:pt x="1634" y="152"/>
                  </a:lnTo>
                  <a:lnTo>
                    <a:pt x="1656" y="135"/>
                  </a:lnTo>
                  <a:lnTo>
                    <a:pt x="1682" y="116"/>
                  </a:lnTo>
                  <a:lnTo>
                    <a:pt x="1711" y="96"/>
                  </a:lnTo>
                  <a:lnTo>
                    <a:pt x="1745" y="77"/>
                  </a:lnTo>
                  <a:lnTo>
                    <a:pt x="1781" y="58"/>
                  </a:lnTo>
                  <a:lnTo>
                    <a:pt x="1822" y="41"/>
                  </a:lnTo>
                  <a:lnTo>
                    <a:pt x="1866" y="26"/>
                  </a:lnTo>
                  <a:lnTo>
                    <a:pt x="1914" y="14"/>
                  </a:lnTo>
                  <a:lnTo>
                    <a:pt x="1963" y="4"/>
                  </a:lnTo>
                  <a:lnTo>
                    <a:pt x="2019" y="0"/>
                  </a:lnTo>
                  <a:lnTo>
                    <a:pt x="20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xmlns="" id="{5874A1E8-03C5-4174-BB0A-353F868732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9913" y="2486025"/>
              <a:ext cx="1169988" cy="1163637"/>
            </a:xfrm>
            <a:custGeom>
              <a:avLst/>
              <a:gdLst>
                <a:gd name="T0" fmla="*/ 960 w 1474"/>
                <a:gd name="T1" fmla="*/ 938 h 1464"/>
                <a:gd name="T2" fmla="*/ 895 w 1474"/>
                <a:gd name="T3" fmla="*/ 970 h 1464"/>
                <a:gd name="T4" fmla="*/ 850 w 1474"/>
                <a:gd name="T5" fmla="*/ 1025 h 1464"/>
                <a:gd name="T6" fmla="*/ 834 w 1474"/>
                <a:gd name="T7" fmla="*/ 1095 h 1464"/>
                <a:gd name="T8" fmla="*/ 850 w 1474"/>
                <a:gd name="T9" fmla="*/ 1167 h 1464"/>
                <a:gd name="T10" fmla="*/ 895 w 1474"/>
                <a:gd name="T11" fmla="*/ 1221 h 1464"/>
                <a:gd name="T12" fmla="*/ 960 w 1474"/>
                <a:gd name="T13" fmla="*/ 1253 h 1464"/>
                <a:gd name="T14" fmla="*/ 1034 w 1474"/>
                <a:gd name="T15" fmla="*/ 1253 h 1464"/>
                <a:gd name="T16" fmla="*/ 1098 w 1474"/>
                <a:gd name="T17" fmla="*/ 1221 h 1464"/>
                <a:gd name="T18" fmla="*/ 1143 w 1474"/>
                <a:gd name="T19" fmla="*/ 1166 h 1464"/>
                <a:gd name="T20" fmla="*/ 1159 w 1474"/>
                <a:gd name="T21" fmla="*/ 1095 h 1464"/>
                <a:gd name="T22" fmla="*/ 1143 w 1474"/>
                <a:gd name="T23" fmla="*/ 1025 h 1464"/>
                <a:gd name="T24" fmla="*/ 1098 w 1474"/>
                <a:gd name="T25" fmla="*/ 970 h 1464"/>
                <a:gd name="T26" fmla="*/ 1034 w 1474"/>
                <a:gd name="T27" fmla="*/ 938 h 1464"/>
                <a:gd name="T28" fmla="*/ 493 w 1474"/>
                <a:gd name="T29" fmla="*/ 0 h 1464"/>
                <a:gd name="T30" fmla="*/ 558 w 1474"/>
                <a:gd name="T31" fmla="*/ 17 h 1464"/>
                <a:gd name="T32" fmla="*/ 617 w 1474"/>
                <a:gd name="T33" fmla="*/ 56 h 1464"/>
                <a:gd name="T34" fmla="*/ 1439 w 1474"/>
                <a:gd name="T35" fmla="*/ 879 h 1464"/>
                <a:gd name="T36" fmla="*/ 1469 w 1474"/>
                <a:gd name="T37" fmla="*/ 941 h 1464"/>
                <a:gd name="T38" fmla="*/ 1474 w 1474"/>
                <a:gd name="T39" fmla="*/ 1008 h 1464"/>
                <a:gd name="T40" fmla="*/ 1457 w 1474"/>
                <a:gd name="T41" fmla="*/ 1073 h 1464"/>
                <a:gd name="T42" fmla="*/ 1418 w 1474"/>
                <a:gd name="T43" fmla="*/ 1130 h 1464"/>
                <a:gd name="T44" fmla="*/ 1110 w 1474"/>
                <a:gd name="T45" fmla="*/ 1431 h 1464"/>
                <a:gd name="T46" fmla="*/ 1047 w 1474"/>
                <a:gd name="T47" fmla="*/ 1459 h 1464"/>
                <a:gd name="T48" fmla="*/ 980 w 1474"/>
                <a:gd name="T49" fmla="*/ 1464 h 1464"/>
                <a:gd name="T50" fmla="*/ 914 w 1474"/>
                <a:gd name="T51" fmla="*/ 1447 h 1464"/>
                <a:gd name="T52" fmla="*/ 857 w 1474"/>
                <a:gd name="T53" fmla="*/ 1408 h 1464"/>
                <a:gd name="T54" fmla="*/ 33 w 1474"/>
                <a:gd name="T55" fmla="*/ 585 h 1464"/>
                <a:gd name="T56" fmla="*/ 6 w 1474"/>
                <a:gd name="T57" fmla="*/ 524 h 1464"/>
                <a:gd name="T58" fmla="*/ 0 w 1474"/>
                <a:gd name="T59" fmla="*/ 458 h 1464"/>
                <a:gd name="T60" fmla="*/ 16 w 1474"/>
                <a:gd name="T61" fmla="*/ 392 h 1464"/>
                <a:gd name="T62" fmla="*/ 57 w 1474"/>
                <a:gd name="T63" fmla="*/ 334 h 1464"/>
                <a:gd name="T64" fmla="*/ 364 w 1474"/>
                <a:gd name="T65" fmla="*/ 35 h 1464"/>
                <a:gd name="T66" fmla="*/ 426 w 1474"/>
                <a:gd name="T67" fmla="*/ 6 h 1464"/>
                <a:gd name="T68" fmla="*/ 493 w 1474"/>
                <a:gd name="T69" fmla="*/ 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464">
                  <a:moveTo>
                    <a:pt x="997" y="934"/>
                  </a:moveTo>
                  <a:lnTo>
                    <a:pt x="960" y="938"/>
                  </a:lnTo>
                  <a:lnTo>
                    <a:pt x="926" y="950"/>
                  </a:lnTo>
                  <a:lnTo>
                    <a:pt x="895" y="970"/>
                  </a:lnTo>
                  <a:lnTo>
                    <a:pt x="871" y="995"/>
                  </a:lnTo>
                  <a:lnTo>
                    <a:pt x="850" y="1025"/>
                  </a:lnTo>
                  <a:lnTo>
                    <a:pt x="838" y="1059"/>
                  </a:lnTo>
                  <a:lnTo>
                    <a:pt x="834" y="1095"/>
                  </a:lnTo>
                  <a:lnTo>
                    <a:pt x="838" y="1133"/>
                  </a:lnTo>
                  <a:lnTo>
                    <a:pt x="850" y="1167"/>
                  </a:lnTo>
                  <a:lnTo>
                    <a:pt x="871" y="1196"/>
                  </a:lnTo>
                  <a:lnTo>
                    <a:pt x="895" y="1221"/>
                  </a:lnTo>
                  <a:lnTo>
                    <a:pt x="926" y="1240"/>
                  </a:lnTo>
                  <a:lnTo>
                    <a:pt x="960" y="1253"/>
                  </a:lnTo>
                  <a:lnTo>
                    <a:pt x="997" y="1257"/>
                  </a:lnTo>
                  <a:lnTo>
                    <a:pt x="1034" y="1253"/>
                  </a:lnTo>
                  <a:lnTo>
                    <a:pt x="1069" y="1240"/>
                  </a:lnTo>
                  <a:lnTo>
                    <a:pt x="1098" y="1221"/>
                  </a:lnTo>
                  <a:lnTo>
                    <a:pt x="1123" y="1196"/>
                  </a:lnTo>
                  <a:lnTo>
                    <a:pt x="1143" y="1166"/>
                  </a:lnTo>
                  <a:lnTo>
                    <a:pt x="1155" y="1133"/>
                  </a:lnTo>
                  <a:lnTo>
                    <a:pt x="1159" y="1095"/>
                  </a:lnTo>
                  <a:lnTo>
                    <a:pt x="1155" y="1059"/>
                  </a:lnTo>
                  <a:lnTo>
                    <a:pt x="1143" y="1025"/>
                  </a:lnTo>
                  <a:lnTo>
                    <a:pt x="1123" y="995"/>
                  </a:lnTo>
                  <a:lnTo>
                    <a:pt x="1098" y="970"/>
                  </a:lnTo>
                  <a:lnTo>
                    <a:pt x="1069" y="950"/>
                  </a:lnTo>
                  <a:lnTo>
                    <a:pt x="1034" y="938"/>
                  </a:lnTo>
                  <a:lnTo>
                    <a:pt x="997" y="934"/>
                  </a:lnTo>
                  <a:close/>
                  <a:moveTo>
                    <a:pt x="493" y="0"/>
                  </a:moveTo>
                  <a:lnTo>
                    <a:pt x="526" y="6"/>
                  </a:lnTo>
                  <a:lnTo>
                    <a:pt x="558" y="17"/>
                  </a:lnTo>
                  <a:lnTo>
                    <a:pt x="589" y="35"/>
                  </a:lnTo>
                  <a:lnTo>
                    <a:pt x="617" y="56"/>
                  </a:lnTo>
                  <a:lnTo>
                    <a:pt x="1418" y="852"/>
                  </a:lnTo>
                  <a:lnTo>
                    <a:pt x="1439" y="879"/>
                  </a:lnTo>
                  <a:lnTo>
                    <a:pt x="1457" y="910"/>
                  </a:lnTo>
                  <a:lnTo>
                    <a:pt x="1469" y="941"/>
                  </a:lnTo>
                  <a:lnTo>
                    <a:pt x="1474" y="975"/>
                  </a:lnTo>
                  <a:lnTo>
                    <a:pt x="1474" y="1008"/>
                  </a:lnTo>
                  <a:lnTo>
                    <a:pt x="1469" y="1041"/>
                  </a:lnTo>
                  <a:lnTo>
                    <a:pt x="1457" y="1073"/>
                  </a:lnTo>
                  <a:lnTo>
                    <a:pt x="1439" y="1102"/>
                  </a:lnTo>
                  <a:lnTo>
                    <a:pt x="1418" y="1130"/>
                  </a:lnTo>
                  <a:lnTo>
                    <a:pt x="1137" y="1408"/>
                  </a:lnTo>
                  <a:lnTo>
                    <a:pt x="1110" y="1431"/>
                  </a:lnTo>
                  <a:lnTo>
                    <a:pt x="1079" y="1447"/>
                  </a:lnTo>
                  <a:lnTo>
                    <a:pt x="1047" y="1459"/>
                  </a:lnTo>
                  <a:lnTo>
                    <a:pt x="1013" y="1464"/>
                  </a:lnTo>
                  <a:lnTo>
                    <a:pt x="980" y="1464"/>
                  </a:lnTo>
                  <a:lnTo>
                    <a:pt x="948" y="1459"/>
                  </a:lnTo>
                  <a:lnTo>
                    <a:pt x="914" y="1447"/>
                  </a:lnTo>
                  <a:lnTo>
                    <a:pt x="885" y="1431"/>
                  </a:lnTo>
                  <a:lnTo>
                    <a:pt x="857" y="1408"/>
                  </a:lnTo>
                  <a:lnTo>
                    <a:pt x="57" y="613"/>
                  </a:lnTo>
                  <a:lnTo>
                    <a:pt x="33" y="585"/>
                  </a:lnTo>
                  <a:lnTo>
                    <a:pt x="16" y="556"/>
                  </a:lnTo>
                  <a:lnTo>
                    <a:pt x="6" y="524"/>
                  </a:lnTo>
                  <a:lnTo>
                    <a:pt x="0" y="491"/>
                  </a:lnTo>
                  <a:lnTo>
                    <a:pt x="0" y="458"/>
                  </a:lnTo>
                  <a:lnTo>
                    <a:pt x="6" y="424"/>
                  </a:lnTo>
                  <a:lnTo>
                    <a:pt x="16" y="392"/>
                  </a:lnTo>
                  <a:lnTo>
                    <a:pt x="33" y="362"/>
                  </a:lnTo>
                  <a:lnTo>
                    <a:pt x="57" y="334"/>
                  </a:lnTo>
                  <a:lnTo>
                    <a:pt x="337" y="56"/>
                  </a:lnTo>
                  <a:lnTo>
                    <a:pt x="364" y="35"/>
                  </a:lnTo>
                  <a:lnTo>
                    <a:pt x="394" y="17"/>
                  </a:lnTo>
                  <a:lnTo>
                    <a:pt x="426" y="6"/>
                  </a:lnTo>
                  <a:lnTo>
                    <a:pt x="459" y="0"/>
                  </a:lnTo>
                  <a:lnTo>
                    <a:pt x="4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7A6D049E-E1E5-4043-BEA5-7B5A1CAEDD58}"/>
              </a:ext>
            </a:extLst>
          </p:cNvPr>
          <p:cNvGrpSpPr/>
          <p:nvPr/>
        </p:nvGrpSpPr>
        <p:grpSpPr>
          <a:xfrm>
            <a:off x="3971789" y="1598962"/>
            <a:ext cx="4101229" cy="4616741"/>
            <a:chOff x="860988" y="889794"/>
            <a:chExt cx="4511353" cy="5078414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B90D9AA8-2808-40F1-9CF9-1D901969DC97}"/>
                </a:ext>
              </a:extLst>
            </p:cNvPr>
            <p:cNvSpPr txBox="1"/>
            <p:nvPr/>
          </p:nvSpPr>
          <p:spPr>
            <a:xfrm>
              <a:off x="860988" y="889794"/>
              <a:ext cx="911981" cy="8463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>
                      <a:lumMod val="8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en-IN" sz="4400" b="1" dirty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EDB280CD-D2F7-45E1-B04A-9ADB2C6439FF}"/>
                </a:ext>
              </a:extLst>
            </p:cNvPr>
            <p:cNvSpPr txBox="1"/>
            <p:nvPr/>
          </p:nvSpPr>
          <p:spPr>
            <a:xfrm>
              <a:off x="4460359" y="889794"/>
              <a:ext cx="911982" cy="8463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>
                      <a:lumMod val="8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en-IN" sz="4400" b="1" dirty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10B627F4-BBFC-4289-9295-2DFE9AB7354F}"/>
                </a:ext>
              </a:extLst>
            </p:cNvPr>
            <p:cNvSpPr txBox="1"/>
            <p:nvPr/>
          </p:nvSpPr>
          <p:spPr>
            <a:xfrm>
              <a:off x="860988" y="5121823"/>
              <a:ext cx="911982" cy="8463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>
                      <a:lumMod val="8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lang="en-IN" sz="4400" b="1" dirty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xmlns="" id="{E8E94ED8-4812-49A5-8BF9-D0747BBDF0DE}"/>
                </a:ext>
              </a:extLst>
            </p:cNvPr>
            <p:cNvSpPr txBox="1"/>
            <p:nvPr/>
          </p:nvSpPr>
          <p:spPr>
            <a:xfrm>
              <a:off x="4501813" y="5160295"/>
              <a:ext cx="829074" cy="76944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en-IN" sz="44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xmlns="" id="{459B1361-91D2-4D74-A1E5-4B9C23118898}"/>
              </a:ext>
            </a:extLst>
          </p:cNvPr>
          <p:cNvCxnSpPr>
            <a:cxnSpLocks/>
          </p:cNvCxnSpPr>
          <p:nvPr/>
        </p:nvCxnSpPr>
        <p:spPr>
          <a:xfrm>
            <a:off x="4904905" y="1994394"/>
            <a:ext cx="873903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xmlns="" id="{45EDE9AB-EA22-48B4-BDBD-FEF7AE1D88C9}"/>
              </a:ext>
            </a:extLst>
          </p:cNvPr>
          <p:cNvCxnSpPr/>
          <p:nvPr/>
        </p:nvCxnSpPr>
        <p:spPr>
          <a:xfrm flipV="1">
            <a:off x="7658482" y="2505891"/>
            <a:ext cx="0" cy="85258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xmlns="" id="{5D5577AA-395A-442D-AFF2-E05DE9745408}"/>
              </a:ext>
            </a:extLst>
          </p:cNvPr>
          <p:cNvCxnSpPr>
            <a:cxnSpLocks/>
          </p:cNvCxnSpPr>
          <p:nvPr/>
        </p:nvCxnSpPr>
        <p:spPr>
          <a:xfrm>
            <a:off x="6311674" y="5820380"/>
            <a:ext cx="873903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xmlns="" id="{0C7356E2-3FB4-46A6-BBFD-B21F630050DE}"/>
              </a:ext>
            </a:extLst>
          </p:cNvPr>
          <p:cNvCxnSpPr/>
          <p:nvPr/>
        </p:nvCxnSpPr>
        <p:spPr>
          <a:xfrm flipV="1">
            <a:off x="4386679" y="4488157"/>
            <a:ext cx="0" cy="85258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67C1770-FA0C-44D0-A585-11762A8228A0}"/>
              </a:ext>
            </a:extLst>
          </p:cNvPr>
          <p:cNvGrpSpPr/>
          <p:nvPr/>
        </p:nvGrpSpPr>
        <p:grpSpPr>
          <a:xfrm>
            <a:off x="8696543" y="5085184"/>
            <a:ext cx="3094561" cy="985760"/>
            <a:chOff x="8875582" y="5085184"/>
            <a:chExt cx="3094561" cy="985760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xmlns="" id="{9A19DE16-D45F-4B96-B5D4-526B83D61935}"/>
                </a:ext>
              </a:extLst>
            </p:cNvPr>
            <p:cNvGrpSpPr/>
            <p:nvPr/>
          </p:nvGrpSpPr>
          <p:grpSpPr>
            <a:xfrm>
              <a:off x="8875582" y="5085184"/>
              <a:ext cx="2965472" cy="972116"/>
              <a:chOff x="8556491" y="872349"/>
              <a:chExt cx="2965472" cy="97211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xmlns="" id="{FB0CDD09-4FE2-40A9-923F-7CF2DD48D6E1}"/>
                  </a:ext>
                </a:extLst>
              </p:cNvPr>
              <p:cNvSpPr txBox="1"/>
              <p:nvPr/>
            </p:nvSpPr>
            <p:spPr>
              <a:xfrm>
                <a:off x="8556492" y="1259690"/>
                <a:ext cx="29654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S" sz="1600" dirty="0">
                    <a:solidFill>
                      <a:schemeClr val="bg1">
                        <a:lumMod val="50000"/>
                      </a:schemeClr>
                    </a:solidFill>
                  </a:rPr>
                  <a:t>You can replace this text. This is a sample.</a:t>
                </a:r>
                <a:endParaRPr lang="en-US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xmlns="" id="{32A146D3-7550-4DB7-99B5-2D269E069F30}"/>
                  </a:ext>
                </a:extLst>
              </p:cNvPr>
              <p:cNvSpPr txBox="1"/>
              <p:nvPr/>
            </p:nvSpPr>
            <p:spPr>
              <a:xfrm>
                <a:off x="8556491" y="872349"/>
                <a:ext cx="29654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Placeholder</a:t>
                </a:r>
                <a:endPara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xmlns="" id="{230D7ACA-C8F5-42A2-8EF6-529E4A1026B3}"/>
                </a:ext>
              </a:extLst>
            </p:cNvPr>
            <p:cNvSpPr/>
            <p:nvPr/>
          </p:nvSpPr>
          <p:spPr>
            <a:xfrm>
              <a:off x="11817439" y="5133097"/>
              <a:ext cx="152704" cy="9378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000"/>
            </a:p>
          </p:txBody>
        </p:sp>
      </p:grpSp>
    </p:spTree>
    <p:extLst>
      <p:ext uri="{BB962C8B-B14F-4D97-AF65-F5344CB8AC3E}">
        <p14:creationId xmlns:p14="http://schemas.microsoft.com/office/powerpoint/2010/main" val="2766117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Model shp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Puzzle Diagram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2" name="Freeform 5">
            <a:extLst>
              <a:ext uri="{FF2B5EF4-FFF2-40B4-BE49-F238E27FC236}">
                <a16:creationId xmlns:a16="http://schemas.microsoft.com/office/drawing/2014/main" xmlns="" id="{7668AA87-9430-467D-AED4-6088D71C177E}"/>
              </a:ext>
            </a:extLst>
          </p:cNvPr>
          <p:cNvSpPr>
            <a:spLocks/>
          </p:cNvSpPr>
          <p:nvPr/>
        </p:nvSpPr>
        <p:spPr bwMode="auto">
          <a:xfrm>
            <a:off x="4110910" y="2955553"/>
            <a:ext cx="1925204" cy="1913659"/>
          </a:xfrm>
          <a:custGeom>
            <a:avLst/>
            <a:gdLst>
              <a:gd name="T0" fmla="*/ 350 w 561"/>
              <a:gd name="T1" fmla="*/ 429 h 558"/>
              <a:gd name="T2" fmla="*/ 339 w 561"/>
              <a:gd name="T3" fmla="*/ 312 h 558"/>
              <a:gd name="T4" fmla="*/ 437 w 561"/>
              <a:gd name="T5" fmla="*/ 351 h 558"/>
              <a:gd name="T6" fmla="*/ 526 w 561"/>
              <a:gd name="T7" fmla="*/ 326 h 558"/>
              <a:gd name="T8" fmla="*/ 557 w 561"/>
              <a:gd name="T9" fmla="*/ 280 h 558"/>
              <a:gd name="T10" fmla="*/ 495 w 561"/>
              <a:gd name="T11" fmla="*/ 237 h 558"/>
              <a:gd name="T12" fmla="*/ 488 w 561"/>
              <a:gd name="T13" fmla="*/ 155 h 558"/>
              <a:gd name="T14" fmla="*/ 496 w 561"/>
              <a:gd name="T15" fmla="*/ 37 h 558"/>
              <a:gd name="T16" fmla="*/ 397 w 561"/>
              <a:gd name="T17" fmla="*/ 95 h 558"/>
              <a:gd name="T18" fmla="*/ 296 w 561"/>
              <a:gd name="T19" fmla="*/ 32 h 558"/>
              <a:gd name="T20" fmla="*/ 276 w 561"/>
              <a:gd name="T21" fmla="*/ 0 h 558"/>
              <a:gd name="T22" fmla="*/ 246 w 561"/>
              <a:gd name="T23" fmla="*/ 46 h 558"/>
              <a:gd name="T24" fmla="*/ 157 w 561"/>
              <a:gd name="T25" fmla="*/ 71 h 558"/>
              <a:gd name="T26" fmla="*/ 59 w 561"/>
              <a:gd name="T27" fmla="*/ 32 h 558"/>
              <a:gd name="T28" fmla="*/ 70 w 561"/>
              <a:gd name="T29" fmla="*/ 149 h 558"/>
              <a:gd name="T30" fmla="*/ 60 w 561"/>
              <a:gd name="T31" fmla="*/ 237 h 558"/>
              <a:gd name="T32" fmla="*/ 0 w 561"/>
              <a:gd name="T33" fmla="*/ 278 h 558"/>
              <a:gd name="T34" fmla="*/ 19 w 561"/>
              <a:gd name="T35" fmla="*/ 309 h 558"/>
              <a:gd name="T36" fmla="*/ 120 w 561"/>
              <a:gd name="T37" fmla="*/ 372 h 558"/>
              <a:gd name="T38" fmla="*/ 219 w 561"/>
              <a:gd name="T39" fmla="*/ 314 h 558"/>
              <a:gd name="T40" fmla="*/ 211 w 561"/>
              <a:gd name="T41" fmla="*/ 432 h 558"/>
              <a:gd name="T42" fmla="*/ 218 w 561"/>
              <a:gd name="T43" fmla="*/ 514 h 558"/>
              <a:gd name="T44" fmla="*/ 281 w 561"/>
              <a:gd name="T45" fmla="*/ 558 h 558"/>
              <a:gd name="T46" fmla="*/ 340 w 561"/>
              <a:gd name="T47" fmla="*/ 517 h 558"/>
              <a:gd name="T48" fmla="*/ 350 w 561"/>
              <a:gd name="T49" fmla="*/ 429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61" h="558">
                <a:moveTo>
                  <a:pt x="350" y="429"/>
                </a:moveTo>
                <a:cubicBezTo>
                  <a:pt x="297" y="413"/>
                  <a:pt x="300" y="343"/>
                  <a:pt x="339" y="312"/>
                </a:cubicBezTo>
                <a:cubicBezTo>
                  <a:pt x="377" y="282"/>
                  <a:pt x="401" y="304"/>
                  <a:pt x="437" y="351"/>
                </a:cubicBezTo>
                <a:cubicBezTo>
                  <a:pt x="473" y="398"/>
                  <a:pt x="504" y="363"/>
                  <a:pt x="526" y="326"/>
                </a:cubicBezTo>
                <a:cubicBezTo>
                  <a:pt x="535" y="312"/>
                  <a:pt x="546" y="296"/>
                  <a:pt x="557" y="280"/>
                </a:cubicBezTo>
                <a:cubicBezTo>
                  <a:pt x="531" y="262"/>
                  <a:pt x="507" y="245"/>
                  <a:pt x="495" y="237"/>
                </a:cubicBezTo>
                <a:cubicBezTo>
                  <a:pt x="476" y="223"/>
                  <a:pt x="427" y="193"/>
                  <a:pt x="488" y="155"/>
                </a:cubicBezTo>
                <a:cubicBezTo>
                  <a:pt x="561" y="109"/>
                  <a:pt x="544" y="55"/>
                  <a:pt x="496" y="37"/>
                </a:cubicBezTo>
                <a:cubicBezTo>
                  <a:pt x="423" y="11"/>
                  <a:pt x="411" y="52"/>
                  <a:pt x="397" y="95"/>
                </a:cubicBezTo>
                <a:cubicBezTo>
                  <a:pt x="385" y="133"/>
                  <a:pt x="336" y="94"/>
                  <a:pt x="296" y="32"/>
                </a:cubicBezTo>
                <a:cubicBezTo>
                  <a:pt x="289" y="21"/>
                  <a:pt x="283" y="10"/>
                  <a:pt x="276" y="0"/>
                </a:cubicBezTo>
                <a:cubicBezTo>
                  <a:pt x="266" y="16"/>
                  <a:pt x="255" y="32"/>
                  <a:pt x="246" y="46"/>
                </a:cubicBezTo>
                <a:cubicBezTo>
                  <a:pt x="224" y="82"/>
                  <a:pt x="193" y="118"/>
                  <a:pt x="157" y="71"/>
                </a:cubicBezTo>
                <a:cubicBezTo>
                  <a:pt x="121" y="24"/>
                  <a:pt x="97" y="2"/>
                  <a:pt x="59" y="32"/>
                </a:cubicBezTo>
                <a:cubicBezTo>
                  <a:pt x="20" y="63"/>
                  <a:pt x="17" y="133"/>
                  <a:pt x="70" y="149"/>
                </a:cubicBezTo>
                <a:cubicBezTo>
                  <a:pt x="123" y="165"/>
                  <a:pt x="130" y="189"/>
                  <a:pt x="60" y="237"/>
                </a:cubicBezTo>
                <a:cubicBezTo>
                  <a:pt x="38" y="253"/>
                  <a:pt x="17" y="267"/>
                  <a:pt x="0" y="278"/>
                </a:cubicBezTo>
                <a:cubicBezTo>
                  <a:pt x="6" y="288"/>
                  <a:pt x="13" y="298"/>
                  <a:pt x="19" y="309"/>
                </a:cubicBezTo>
                <a:cubicBezTo>
                  <a:pt x="59" y="371"/>
                  <a:pt x="108" y="410"/>
                  <a:pt x="120" y="372"/>
                </a:cubicBezTo>
                <a:cubicBezTo>
                  <a:pt x="134" y="329"/>
                  <a:pt x="146" y="288"/>
                  <a:pt x="219" y="314"/>
                </a:cubicBezTo>
                <a:cubicBezTo>
                  <a:pt x="267" y="332"/>
                  <a:pt x="284" y="386"/>
                  <a:pt x="211" y="432"/>
                </a:cubicBezTo>
                <a:cubicBezTo>
                  <a:pt x="150" y="470"/>
                  <a:pt x="200" y="500"/>
                  <a:pt x="218" y="514"/>
                </a:cubicBezTo>
                <a:cubicBezTo>
                  <a:pt x="230" y="522"/>
                  <a:pt x="255" y="540"/>
                  <a:pt x="281" y="558"/>
                </a:cubicBezTo>
                <a:cubicBezTo>
                  <a:pt x="298" y="546"/>
                  <a:pt x="318" y="533"/>
                  <a:pt x="340" y="517"/>
                </a:cubicBezTo>
                <a:cubicBezTo>
                  <a:pt x="410" y="469"/>
                  <a:pt x="403" y="445"/>
                  <a:pt x="350" y="429"/>
                </a:cubicBezTo>
                <a:close/>
              </a:path>
            </a:pathLst>
          </a:custGeom>
          <a:solidFill>
            <a:schemeClr val="accent5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3" name="Freeform 6">
            <a:extLst>
              <a:ext uri="{FF2B5EF4-FFF2-40B4-BE49-F238E27FC236}">
                <a16:creationId xmlns:a16="http://schemas.microsoft.com/office/drawing/2014/main" xmlns="" id="{4CFBAD03-F90C-4359-BB7D-7AFCB027777E}"/>
              </a:ext>
            </a:extLst>
          </p:cNvPr>
          <p:cNvSpPr>
            <a:spLocks/>
          </p:cNvSpPr>
          <p:nvPr/>
        </p:nvSpPr>
        <p:spPr bwMode="auto">
          <a:xfrm>
            <a:off x="5057637" y="1994394"/>
            <a:ext cx="1939636" cy="1935307"/>
          </a:xfrm>
          <a:custGeom>
            <a:avLst/>
            <a:gdLst>
              <a:gd name="T0" fmla="*/ 121 w 565"/>
              <a:gd name="T1" fmla="*/ 375 h 564"/>
              <a:gd name="T2" fmla="*/ 220 w 565"/>
              <a:gd name="T3" fmla="*/ 317 h 564"/>
              <a:gd name="T4" fmla="*/ 212 w 565"/>
              <a:gd name="T5" fmla="*/ 435 h 564"/>
              <a:gd name="T6" fmla="*/ 219 w 565"/>
              <a:gd name="T7" fmla="*/ 517 h 564"/>
              <a:gd name="T8" fmla="*/ 281 w 565"/>
              <a:gd name="T9" fmla="*/ 560 h 564"/>
              <a:gd name="T10" fmla="*/ 324 w 565"/>
              <a:gd name="T11" fmla="*/ 498 h 564"/>
              <a:gd name="T12" fmla="*/ 405 w 565"/>
              <a:gd name="T13" fmla="*/ 491 h 564"/>
              <a:gd name="T14" fmla="*/ 523 w 565"/>
              <a:gd name="T15" fmla="*/ 499 h 564"/>
              <a:gd name="T16" fmla="*/ 466 w 565"/>
              <a:gd name="T17" fmla="*/ 400 h 564"/>
              <a:gd name="T18" fmla="*/ 529 w 565"/>
              <a:gd name="T19" fmla="*/ 299 h 564"/>
              <a:gd name="T20" fmla="*/ 559 w 565"/>
              <a:gd name="T21" fmla="*/ 280 h 564"/>
              <a:gd name="T22" fmla="*/ 499 w 565"/>
              <a:gd name="T23" fmla="*/ 238 h 564"/>
              <a:gd name="T24" fmla="*/ 491 w 565"/>
              <a:gd name="T25" fmla="*/ 156 h 564"/>
              <a:gd name="T26" fmla="*/ 499 w 565"/>
              <a:gd name="T27" fmla="*/ 38 h 564"/>
              <a:gd name="T28" fmla="*/ 400 w 565"/>
              <a:gd name="T29" fmla="*/ 96 h 564"/>
              <a:gd name="T30" fmla="*/ 299 w 565"/>
              <a:gd name="T31" fmla="*/ 33 h 564"/>
              <a:gd name="T32" fmla="*/ 279 w 565"/>
              <a:gd name="T33" fmla="*/ 0 h 564"/>
              <a:gd name="T34" fmla="*/ 248 w 565"/>
              <a:gd name="T35" fmla="*/ 19 h 564"/>
              <a:gd name="T36" fmla="*/ 185 w 565"/>
              <a:gd name="T37" fmla="*/ 120 h 564"/>
              <a:gd name="T38" fmla="*/ 243 w 565"/>
              <a:gd name="T39" fmla="*/ 218 h 564"/>
              <a:gd name="T40" fmla="*/ 125 w 565"/>
              <a:gd name="T41" fmla="*/ 210 h 564"/>
              <a:gd name="T42" fmla="*/ 43 w 565"/>
              <a:gd name="T43" fmla="*/ 218 h 564"/>
              <a:gd name="T44" fmla="*/ 0 w 565"/>
              <a:gd name="T45" fmla="*/ 280 h 564"/>
              <a:gd name="T46" fmla="*/ 20 w 565"/>
              <a:gd name="T47" fmla="*/ 312 h 564"/>
              <a:gd name="T48" fmla="*/ 121 w 565"/>
              <a:gd name="T49" fmla="*/ 375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65" h="564">
                <a:moveTo>
                  <a:pt x="121" y="375"/>
                </a:moveTo>
                <a:cubicBezTo>
                  <a:pt x="135" y="332"/>
                  <a:pt x="147" y="291"/>
                  <a:pt x="220" y="317"/>
                </a:cubicBezTo>
                <a:cubicBezTo>
                  <a:pt x="268" y="335"/>
                  <a:pt x="285" y="389"/>
                  <a:pt x="212" y="435"/>
                </a:cubicBezTo>
                <a:cubicBezTo>
                  <a:pt x="151" y="473"/>
                  <a:pt x="200" y="503"/>
                  <a:pt x="219" y="517"/>
                </a:cubicBezTo>
                <a:cubicBezTo>
                  <a:pt x="231" y="525"/>
                  <a:pt x="255" y="542"/>
                  <a:pt x="281" y="560"/>
                </a:cubicBezTo>
                <a:cubicBezTo>
                  <a:pt x="298" y="534"/>
                  <a:pt x="315" y="510"/>
                  <a:pt x="324" y="498"/>
                </a:cubicBezTo>
                <a:cubicBezTo>
                  <a:pt x="337" y="479"/>
                  <a:pt x="367" y="430"/>
                  <a:pt x="405" y="491"/>
                </a:cubicBezTo>
                <a:cubicBezTo>
                  <a:pt x="451" y="564"/>
                  <a:pt x="506" y="547"/>
                  <a:pt x="523" y="499"/>
                </a:cubicBezTo>
                <a:cubicBezTo>
                  <a:pt x="550" y="426"/>
                  <a:pt x="508" y="414"/>
                  <a:pt x="466" y="400"/>
                </a:cubicBezTo>
                <a:cubicBezTo>
                  <a:pt x="428" y="387"/>
                  <a:pt x="466" y="339"/>
                  <a:pt x="529" y="299"/>
                </a:cubicBezTo>
                <a:cubicBezTo>
                  <a:pt x="539" y="292"/>
                  <a:pt x="549" y="286"/>
                  <a:pt x="559" y="280"/>
                </a:cubicBezTo>
                <a:cubicBezTo>
                  <a:pt x="534" y="263"/>
                  <a:pt x="510" y="246"/>
                  <a:pt x="499" y="238"/>
                </a:cubicBezTo>
                <a:cubicBezTo>
                  <a:pt x="480" y="224"/>
                  <a:pt x="430" y="194"/>
                  <a:pt x="491" y="156"/>
                </a:cubicBezTo>
                <a:cubicBezTo>
                  <a:pt x="565" y="110"/>
                  <a:pt x="547" y="56"/>
                  <a:pt x="499" y="38"/>
                </a:cubicBezTo>
                <a:cubicBezTo>
                  <a:pt x="426" y="12"/>
                  <a:pt x="414" y="53"/>
                  <a:pt x="400" y="96"/>
                </a:cubicBezTo>
                <a:cubicBezTo>
                  <a:pt x="388" y="133"/>
                  <a:pt x="339" y="95"/>
                  <a:pt x="299" y="33"/>
                </a:cubicBezTo>
                <a:cubicBezTo>
                  <a:pt x="292" y="21"/>
                  <a:pt x="285" y="10"/>
                  <a:pt x="279" y="0"/>
                </a:cubicBezTo>
                <a:cubicBezTo>
                  <a:pt x="269" y="6"/>
                  <a:pt x="259" y="12"/>
                  <a:pt x="248" y="19"/>
                </a:cubicBezTo>
                <a:cubicBezTo>
                  <a:pt x="186" y="59"/>
                  <a:pt x="148" y="107"/>
                  <a:pt x="185" y="120"/>
                </a:cubicBezTo>
                <a:cubicBezTo>
                  <a:pt x="228" y="133"/>
                  <a:pt x="269" y="145"/>
                  <a:pt x="243" y="218"/>
                </a:cubicBezTo>
                <a:cubicBezTo>
                  <a:pt x="225" y="266"/>
                  <a:pt x="171" y="284"/>
                  <a:pt x="125" y="210"/>
                </a:cubicBezTo>
                <a:cubicBezTo>
                  <a:pt x="87" y="150"/>
                  <a:pt x="57" y="199"/>
                  <a:pt x="43" y="218"/>
                </a:cubicBezTo>
                <a:cubicBezTo>
                  <a:pt x="35" y="230"/>
                  <a:pt x="18" y="254"/>
                  <a:pt x="0" y="280"/>
                </a:cubicBezTo>
                <a:cubicBezTo>
                  <a:pt x="7" y="290"/>
                  <a:pt x="13" y="301"/>
                  <a:pt x="20" y="312"/>
                </a:cubicBezTo>
                <a:cubicBezTo>
                  <a:pt x="60" y="374"/>
                  <a:pt x="109" y="413"/>
                  <a:pt x="121" y="37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4" name="Freeform 7">
            <a:extLst>
              <a:ext uri="{FF2B5EF4-FFF2-40B4-BE49-F238E27FC236}">
                <a16:creationId xmlns:a16="http://schemas.microsoft.com/office/drawing/2014/main" xmlns="" id="{592C63B7-61A5-4EAA-87EF-B0AB711002A1}"/>
              </a:ext>
            </a:extLst>
          </p:cNvPr>
          <p:cNvSpPr>
            <a:spLocks/>
          </p:cNvSpPr>
          <p:nvPr/>
        </p:nvSpPr>
        <p:spPr bwMode="auto">
          <a:xfrm>
            <a:off x="6021683" y="2955553"/>
            <a:ext cx="1912215" cy="1930978"/>
          </a:xfrm>
          <a:custGeom>
            <a:avLst/>
            <a:gdLst>
              <a:gd name="T0" fmla="*/ 523 w 557"/>
              <a:gd name="T1" fmla="*/ 298 h 563"/>
              <a:gd name="T2" fmla="*/ 557 w 557"/>
              <a:gd name="T3" fmla="*/ 276 h 563"/>
              <a:gd name="T4" fmla="*/ 517 w 557"/>
              <a:gd name="T5" fmla="*/ 217 h 563"/>
              <a:gd name="T6" fmla="*/ 428 w 557"/>
              <a:gd name="T7" fmla="*/ 207 h 563"/>
              <a:gd name="T8" fmla="*/ 312 w 557"/>
              <a:gd name="T9" fmla="*/ 218 h 563"/>
              <a:gd name="T10" fmla="*/ 350 w 557"/>
              <a:gd name="T11" fmla="*/ 120 h 563"/>
              <a:gd name="T12" fmla="*/ 326 w 557"/>
              <a:gd name="T13" fmla="*/ 31 h 563"/>
              <a:gd name="T14" fmla="*/ 278 w 557"/>
              <a:gd name="T15" fmla="*/ 0 h 563"/>
              <a:gd name="T16" fmla="*/ 248 w 557"/>
              <a:gd name="T17" fmla="*/ 19 h 563"/>
              <a:gd name="T18" fmla="*/ 185 w 557"/>
              <a:gd name="T19" fmla="*/ 120 h 563"/>
              <a:gd name="T20" fmla="*/ 242 w 557"/>
              <a:gd name="T21" fmla="*/ 219 h 563"/>
              <a:gd name="T22" fmla="*/ 124 w 557"/>
              <a:gd name="T23" fmla="*/ 211 h 563"/>
              <a:gd name="T24" fmla="*/ 43 w 557"/>
              <a:gd name="T25" fmla="*/ 218 h 563"/>
              <a:gd name="T26" fmla="*/ 0 w 557"/>
              <a:gd name="T27" fmla="*/ 280 h 563"/>
              <a:gd name="T28" fmla="*/ 46 w 557"/>
              <a:gd name="T29" fmla="*/ 310 h 563"/>
              <a:gd name="T30" fmla="*/ 71 w 557"/>
              <a:gd name="T31" fmla="*/ 399 h 563"/>
              <a:gd name="T32" fmla="*/ 33 w 557"/>
              <a:gd name="T33" fmla="*/ 498 h 563"/>
              <a:gd name="T34" fmla="*/ 149 w 557"/>
              <a:gd name="T35" fmla="*/ 487 h 563"/>
              <a:gd name="T36" fmla="*/ 238 w 557"/>
              <a:gd name="T37" fmla="*/ 496 h 563"/>
              <a:gd name="T38" fmla="*/ 278 w 557"/>
              <a:gd name="T39" fmla="*/ 555 h 563"/>
              <a:gd name="T40" fmla="*/ 318 w 557"/>
              <a:gd name="T41" fmla="*/ 497 h 563"/>
              <a:gd name="T42" fmla="*/ 400 w 557"/>
              <a:gd name="T43" fmla="*/ 489 h 563"/>
              <a:gd name="T44" fmla="*/ 518 w 557"/>
              <a:gd name="T45" fmla="*/ 497 h 563"/>
              <a:gd name="T46" fmla="*/ 460 w 557"/>
              <a:gd name="T47" fmla="*/ 398 h 563"/>
              <a:gd name="T48" fmla="*/ 523 w 557"/>
              <a:gd name="T49" fmla="*/ 298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7" h="563">
                <a:moveTo>
                  <a:pt x="523" y="298"/>
                </a:moveTo>
                <a:cubicBezTo>
                  <a:pt x="535" y="290"/>
                  <a:pt x="546" y="283"/>
                  <a:pt x="557" y="276"/>
                </a:cubicBezTo>
                <a:cubicBezTo>
                  <a:pt x="546" y="259"/>
                  <a:pt x="532" y="239"/>
                  <a:pt x="517" y="217"/>
                </a:cubicBezTo>
                <a:cubicBezTo>
                  <a:pt x="469" y="148"/>
                  <a:pt x="444" y="154"/>
                  <a:pt x="428" y="207"/>
                </a:cubicBezTo>
                <a:cubicBezTo>
                  <a:pt x="412" y="260"/>
                  <a:pt x="342" y="257"/>
                  <a:pt x="312" y="218"/>
                </a:cubicBezTo>
                <a:cubicBezTo>
                  <a:pt x="281" y="180"/>
                  <a:pt x="303" y="157"/>
                  <a:pt x="350" y="120"/>
                </a:cubicBezTo>
                <a:cubicBezTo>
                  <a:pt x="398" y="84"/>
                  <a:pt x="362" y="53"/>
                  <a:pt x="326" y="31"/>
                </a:cubicBezTo>
                <a:cubicBezTo>
                  <a:pt x="311" y="22"/>
                  <a:pt x="295" y="11"/>
                  <a:pt x="278" y="0"/>
                </a:cubicBezTo>
                <a:cubicBezTo>
                  <a:pt x="268" y="6"/>
                  <a:pt x="258" y="12"/>
                  <a:pt x="248" y="19"/>
                </a:cubicBezTo>
                <a:cubicBezTo>
                  <a:pt x="185" y="59"/>
                  <a:pt x="147" y="107"/>
                  <a:pt x="185" y="120"/>
                </a:cubicBezTo>
                <a:cubicBezTo>
                  <a:pt x="227" y="134"/>
                  <a:pt x="269" y="146"/>
                  <a:pt x="242" y="219"/>
                </a:cubicBezTo>
                <a:cubicBezTo>
                  <a:pt x="225" y="267"/>
                  <a:pt x="170" y="284"/>
                  <a:pt x="124" y="211"/>
                </a:cubicBezTo>
                <a:cubicBezTo>
                  <a:pt x="86" y="150"/>
                  <a:pt x="56" y="199"/>
                  <a:pt x="43" y="218"/>
                </a:cubicBezTo>
                <a:cubicBezTo>
                  <a:pt x="34" y="230"/>
                  <a:pt x="17" y="254"/>
                  <a:pt x="0" y="280"/>
                </a:cubicBezTo>
                <a:cubicBezTo>
                  <a:pt x="16" y="290"/>
                  <a:pt x="32" y="301"/>
                  <a:pt x="46" y="310"/>
                </a:cubicBezTo>
                <a:cubicBezTo>
                  <a:pt x="83" y="333"/>
                  <a:pt x="118" y="363"/>
                  <a:pt x="71" y="399"/>
                </a:cubicBezTo>
                <a:cubicBezTo>
                  <a:pt x="24" y="436"/>
                  <a:pt x="2" y="459"/>
                  <a:pt x="33" y="498"/>
                </a:cubicBezTo>
                <a:cubicBezTo>
                  <a:pt x="63" y="536"/>
                  <a:pt x="133" y="540"/>
                  <a:pt x="149" y="487"/>
                </a:cubicBezTo>
                <a:cubicBezTo>
                  <a:pt x="165" y="434"/>
                  <a:pt x="189" y="427"/>
                  <a:pt x="238" y="496"/>
                </a:cubicBezTo>
                <a:cubicBezTo>
                  <a:pt x="253" y="518"/>
                  <a:pt x="266" y="538"/>
                  <a:pt x="278" y="555"/>
                </a:cubicBezTo>
                <a:cubicBezTo>
                  <a:pt x="294" y="531"/>
                  <a:pt x="310" y="508"/>
                  <a:pt x="318" y="497"/>
                </a:cubicBezTo>
                <a:cubicBezTo>
                  <a:pt x="332" y="478"/>
                  <a:pt x="362" y="429"/>
                  <a:pt x="400" y="489"/>
                </a:cubicBezTo>
                <a:cubicBezTo>
                  <a:pt x="446" y="563"/>
                  <a:pt x="500" y="545"/>
                  <a:pt x="518" y="497"/>
                </a:cubicBezTo>
                <a:cubicBezTo>
                  <a:pt x="544" y="424"/>
                  <a:pt x="503" y="412"/>
                  <a:pt x="460" y="398"/>
                </a:cubicBezTo>
                <a:cubicBezTo>
                  <a:pt x="422" y="386"/>
                  <a:pt x="461" y="338"/>
                  <a:pt x="523" y="2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5" name="Freeform 8">
            <a:extLst>
              <a:ext uri="{FF2B5EF4-FFF2-40B4-BE49-F238E27FC236}">
                <a16:creationId xmlns:a16="http://schemas.microsoft.com/office/drawing/2014/main" xmlns="" id="{3AF103FB-7A58-47F7-A3E9-D2E09E8BB013}"/>
              </a:ext>
            </a:extLst>
          </p:cNvPr>
          <p:cNvSpPr>
            <a:spLocks/>
          </p:cNvSpPr>
          <p:nvPr/>
        </p:nvSpPr>
        <p:spPr bwMode="auto">
          <a:xfrm>
            <a:off x="5074955" y="3916712"/>
            <a:ext cx="1900670" cy="1903557"/>
          </a:xfrm>
          <a:custGeom>
            <a:avLst/>
            <a:gdLst>
              <a:gd name="T0" fmla="*/ 425 w 554"/>
              <a:gd name="T1" fmla="*/ 207 h 555"/>
              <a:gd name="T2" fmla="*/ 309 w 554"/>
              <a:gd name="T3" fmla="*/ 218 h 555"/>
              <a:gd name="T4" fmla="*/ 347 w 554"/>
              <a:gd name="T5" fmla="*/ 119 h 555"/>
              <a:gd name="T6" fmla="*/ 322 w 554"/>
              <a:gd name="T7" fmla="*/ 30 h 555"/>
              <a:gd name="T8" fmla="*/ 276 w 554"/>
              <a:gd name="T9" fmla="*/ 0 h 555"/>
              <a:gd name="T10" fmla="*/ 245 w 554"/>
              <a:gd name="T11" fmla="*/ 46 h 555"/>
              <a:gd name="T12" fmla="*/ 156 w 554"/>
              <a:gd name="T13" fmla="*/ 71 h 555"/>
              <a:gd name="T14" fmla="*/ 58 w 554"/>
              <a:gd name="T15" fmla="*/ 32 h 555"/>
              <a:gd name="T16" fmla="*/ 69 w 554"/>
              <a:gd name="T17" fmla="*/ 149 h 555"/>
              <a:gd name="T18" fmla="*/ 59 w 554"/>
              <a:gd name="T19" fmla="*/ 237 h 555"/>
              <a:gd name="T20" fmla="*/ 0 w 554"/>
              <a:gd name="T21" fmla="*/ 278 h 555"/>
              <a:gd name="T22" fmla="*/ 45 w 554"/>
              <a:gd name="T23" fmla="*/ 307 h 555"/>
              <a:gd name="T24" fmla="*/ 70 w 554"/>
              <a:gd name="T25" fmla="*/ 396 h 555"/>
              <a:gd name="T26" fmla="*/ 32 w 554"/>
              <a:gd name="T27" fmla="*/ 495 h 555"/>
              <a:gd name="T28" fmla="*/ 148 w 554"/>
              <a:gd name="T29" fmla="*/ 484 h 555"/>
              <a:gd name="T30" fmla="*/ 237 w 554"/>
              <a:gd name="T31" fmla="*/ 493 h 555"/>
              <a:gd name="T32" fmla="*/ 279 w 554"/>
              <a:gd name="T33" fmla="*/ 555 h 555"/>
              <a:gd name="T34" fmla="*/ 335 w 554"/>
              <a:gd name="T35" fmla="*/ 516 h 555"/>
              <a:gd name="T36" fmla="*/ 344 w 554"/>
              <a:gd name="T37" fmla="*/ 427 h 555"/>
              <a:gd name="T38" fmla="*/ 333 w 554"/>
              <a:gd name="T39" fmla="*/ 311 h 555"/>
              <a:gd name="T40" fmla="*/ 432 w 554"/>
              <a:gd name="T41" fmla="*/ 350 h 555"/>
              <a:gd name="T42" fmla="*/ 521 w 554"/>
              <a:gd name="T43" fmla="*/ 325 h 555"/>
              <a:gd name="T44" fmla="*/ 554 w 554"/>
              <a:gd name="T45" fmla="*/ 275 h 555"/>
              <a:gd name="T46" fmla="*/ 514 w 554"/>
              <a:gd name="T47" fmla="*/ 216 h 555"/>
              <a:gd name="T48" fmla="*/ 425 w 554"/>
              <a:gd name="T49" fmla="*/ 207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4" h="555">
                <a:moveTo>
                  <a:pt x="425" y="207"/>
                </a:moveTo>
                <a:cubicBezTo>
                  <a:pt x="409" y="260"/>
                  <a:pt x="339" y="256"/>
                  <a:pt x="309" y="218"/>
                </a:cubicBezTo>
                <a:cubicBezTo>
                  <a:pt x="278" y="179"/>
                  <a:pt x="300" y="156"/>
                  <a:pt x="347" y="119"/>
                </a:cubicBezTo>
                <a:cubicBezTo>
                  <a:pt x="394" y="83"/>
                  <a:pt x="359" y="53"/>
                  <a:pt x="322" y="30"/>
                </a:cubicBezTo>
                <a:cubicBezTo>
                  <a:pt x="308" y="21"/>
                  <a:pt x="292" y="10"/>
                  <a:pt x="276" y="0"/>
                </a:cubicBezTo>
                <a:cubicBezTo>
                  <a:pt x="265" y="16"/>
                  <a:pt x="254" y="32"/>
                  <a:pt x="245" y="46"/>
                </a:cubicBezTo>
                <a:cubicBezTo>
                  <a:pt x="223" y="83"/>
                  <a:pt x="192" y="118"/>
                  <a:pt x="156" y="71"/>
                </a:cubicBezTo>
                <a:cubicBezTo>
                  <a:pt x="120" y="24"/>
                  <a:pt x="96" y="2"/>
                  <a:pt x="58" y="32"/>
                </a:cubicBezTo>
                <a:cubicBezTo>
                  <a:pt x="19" y="63"/>
                  <a:pt x="16" y="133"/>
                  <a:pt x="69" y="149"/>
                </a:cubicBezTo>
                <a:cubicBezTo>
                  <a:pt x="122" y="165"/>
                  <a:pt x="129" y="189"/>
                  <a:pt x="59" y="237"/>
                </a:cubicBezTo>
                <a:cubicBezTo>
                  <a:pt x="37" y="253"/>
                  <a:pt x="17" y="266"/>
                  <a:pt x="0" y="278"/>
                </a:cubicBezTo>
                <a:cubicBezTo>
                  <a:pt x="16" y="288"/>
                  <a:pt x="32" y="299"/>
                  <a:pt x="45" y="307"/>
                </a:cubicBezTo>
                <a:cubicBezTo>
                  <a:pt x="82" y="330"/>
                  <a:pt x="117" y="360"/>
                  <a:pt x="70" y="396"/>
                </a:cubicBezTo>
                <a:cubicBezTo>
                  <a:pt x="23" y="433"/>
                  <a:pt x="1" y="456"/>
                  <a:pt x="32" y="495"/>
                </a:cubicBezTo>
                <a:cubicBezTo>
                  <a:pt x="62" y="533"/>
                  <a:pt x="132" y="537"/>
                  <a:pt x="148" y="484"/>
                </a:cubicBezTo>
                <a:cubicBezTo>
                  <a:pt x="164" y="431"/>
                  <a:pt x="189" y="424"/>
                  <a:pt x="237" y="493"/>
                </a:cubicBezTo>
                <a:cubicBezTo>
                  <a:pt x="253" y="516"/>
                  <a:pt x="267" y="537"/>
                  <a:pt x="279" y="555"/>
                </a:cubicBezTo>
                <a:cubicBezTo>
                  <a:pt x="295" y="544"/>
                  <a:pt x="314" y="531"/>
                  <a:pt x="335" y="516"/>
                </a:cubicBezTo>
                <a:cubicBezTo>
                  <a:pt x="404" y="468"/>
                  <a:pt x="397" y="443"/>
                  <a:pt x="344" y="427"/>
                </a:cubicBezTo>
                <a:cubicBezTo>
                  <a:pt x="291" y="411"/>
                  <a:pt x="295" y="342"/>
                  <a:pt x="333" y="311"/>
                </a:cubicBezTo>
                <a:cubicBezTo>
                  <a:pt x="372" y="281"/>
                  <a:pt x="395" y="302"/>
                  <a:pt x="432" y="350"/>
                </a:cubicBezTo>
                <a:cubicBezTo>
                  <a:pt x="468" y="397"/>
                  <a:pt x="499" y="361"/>
                  <a:pt x="521" y="325"/>
                </a:cubicBezTo>
                <a:cubicBezTo>
                  <a:pt x="530" y="310"/>
                  <a:pt x="542" y="292"/>
                  <a:pt x="554" y="275"/>
                </a:cubicBezTo>
                <a:cubicBezTo>
                  <a:pt x="542" y="258"/>
                  <a:pt x="529" y="238"/>
                  <a:pt x="514" y="216"/>
                </a:cubicBezTo>
                <a:cubicBezTo>
                  <a:pt x="465" y="147"/>
                  <a:pt x="441" y="154"/>
                  <a:pt x="425" y="20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6" name="Freeform 32">
            <a:extLst>
              <a:ext uri="{FF2B5EF4-FFF2-40B4-BE49-F238E27FC236}">
                <a16:creationId xmlns:a16="http://schemas.microsoft.com/office/drawing/2014/main" xmlns="" id="{1145D5D5-B377-48E4-84DB-3088DB7D650F}"/>
              </a:ext>
            </a:extLst>
          </p:cNvPr>
          <p:cNvSpPr>
            <a:spLocks noEditPoints="1"/>
          </p:cNvSpPr>
          <p:nvPr/>
        </p:nvSpPr>
        <p:spPr bwMode="auto">
          <a:xfrm>
            <a:off x="5566349" y="4672635"/>
            <a:ext cx="469777" cy="391710"/>
          </a:xfrm>
          <a:custGeom>
            <a:avLst/>
            <a:gdLst>
              <a:gd name="T0" fmla="*/ 3061 w 4766"/>
              <a:gd name="T1" fmla="*/ 2218 h 3974"/>
              <a:gd name="T2" fmla="*/ 3455 w 4766"/>
              <a:gd name="T3" fmla="*/ 2539 h 3974"/>
              <a:gd name="T4" fmla="*/ 3609 w 4766"/>
              <a:gd name="T5" fmla="*/ 3035 h 3974"/>
              <a:gd name="T6" fmla="*/ 3511 w 4766"/>
              <a:gd name="T7" fmla="*/ 3797 h 3974"/>
              <a:gd name="T8" fmla="*/ 3231 w 4766"/>
              <a:gd name="T9" fmla="*/ 3888 h 3974"/>
              <a:gd name="T10" fmla="*/ 2716 w 4766"/>
              <a:gd name="T11" fmla="*/ 3967 h 3974"/>
              <a:gd name="T12" fmla="*/ 2057 w 4766"/>
              <a:gd name="T13" fmla="*/ 3948 h 3974"/>
              <a:gd name="T14" fmla="*/ 1278 w 4766"/>
              <a:gd name="T15" fmla="*/ 3780 h 3974"/>
              <a:gd name="T16" fmla="*/ 1266 w 4766"/>
              <a:gd name="T17" fmla="*/ 2771 h 3974"/>
              <a:gd name="T18" fmla="*/ 1552 w 4766"/>
              <a:gd name="T19" fmla="*/ 2350 h 3974"/>
              <a:gd name="T20" fmla="*/ 2029 w 4766"/>
              <a:gd name="T21" fmla="*/ 2153 h 3974"/>
              <a:gd name="T22" fmla="*/ 4136 w 4766"/>
              <a:gd name="T23" fmla="*/ 1472 h 3974"/>
              <a:gd name="T24" fmla="*/ 4561 w 4766"/>
              <a:gd name="T25" fmla="*/ 1755 h 3974"/>
              <a:gd name="T26" fmla="*/ 4760 w 4766"/>
              <a:gd name="T27" fmla="*/ 2228 h 3974"/>
              <a:gd name="T28" fmla="*/ 4691 w 4766"/>
              <a:gd name="T29" fmla="*/ 3073 h 3974"/>
              <a:gd name="T30" fmla="*/ 4454 w 4766"/>
              <a:gd name="T31" fmla="*/ 3155 h 3974"/>
              <a:gd name="T32" fmla="*/ 3982 w 4766"/>
              <a:gd name="T33" fmla="*/ 3243 h 3974"/>
              <a:gd name="T34" fmla="*/ 3739 w 4766"/>
              <a:gd name="T35" fmla="*/ 2761 h 3974"/>
              <a:gd name="T36" fmla="*/ 3473 w 4766"/>
              <a:gd name="T37" fmla="*/ 2301 h 3974"/>
              <a:gd name="T38" fmla="*/ 3016 w 4766"/>
              <a:gd name="T39" fmla="*/ 2028 h 3974"/>
              <a:gd name="T40" fmla="*/ 3261 w 4766"/>
              <a:gd name="T41" fmla="*/ 1603 h 3974"/>
              <a:gd name="T42" fmla="*/ 1561 w 4766"/>
              <a:gd name="T43" fmla="*/ 1521 h 3974"/>
              <a:gd name="T44" fmla="*/ 1763 w 4766"/>
              <a:gd name="T45" fmla="*/ 1968 h 3974"/>
              <a:gd name="T46" fmla="*/ 1427 w 4766"/>
              <a:gd name="T47" fmla="*/ 2240 h 3974"/>
              <a:gd name="T48" fmla="*/ 1124 w 4766"/>
              <a:gd name="T49" fmla="*/ 2674 h 3974"/>
              <a:gd name="T50" fmla="*/ 947 w 4766"/>
              <a:gd name="T51" fmla="*/ 3244 h 3974"/>
              <a:gd name="T52" fmla="*/ 192 w 4766"/>
              <a:gd name="T53" fmla="*/ 3106 h 3974"/>
              <a:gd name="T54" fmla="*/ 18 w 4766"/>
              <a:gd name="T55" fmla="*/ 2141 h 3974"/>
              <a:gd name="T56" fmla="*/ 262 w 4766"/>
              <a:gd name="T57" fmla="*/ 1693 h 3974"/>
              <a:gd name="T58" fmla="*/ 714 w 4766"/>
              <a:gd name="T59" fmla="*/ 1450 h 3974"/>
              <a:gd name="T60" fmla="*/ 2638 w 4766"/>
              <a:gd name="T61" fmla="*/ 751 h 3974"/>
              <a:gd name="T62" fmla="*/ 2981 w 4766"/>
              <a:gd name="T63" fmla="*/ 999 h 3974"/>
              <a:gd name="T64" fmla="*/ 3117 w 4766"/>
              <a:gd name="T65" fmla="*/ 1408 h 3974"/>
              <a:gd name="T66" fmla="*/ 2981 w 4766"/>
              <a:gd name="T67" fmla="*/ 1816 h 3974"/>
              <a:gd name="T68" fmla="*/ 2638 w 4766"/>
              <a:gd name="T69" fmla="*/ 2066 h 3974"/>
              <a:gd name="T70" fmla="*/ 2196 w 4766"/>
              <a:gd name="T71" fmla="*/ 2066 h 3974"/>
              <a:gd name="T72" fmla="*/ 1854 w 4766"/>
              <a:gd name="T73" fmla="*/ 1817 h 3974"/>
              <a:gd name="T74" fmla="*/ 1719 w 4766"/>
              <a:gd name="T75" fmla="*/ 1408 h 3974"/>
              <a:gd name="T76" fmla="*/ 1854 w 4766"/>
              <a:gd name="T77" fmla="*/ 999 h 3974"/>
              <a:gd name="T78" fmla="*/ 2196 w 4766"/>
              <a:gd name="T79" fmla="*/ 751 h 3974"/>
              <a:gd name="T80" fmla="*/ 3723 w 4766"/>
              <a:gd name="T81" fmla="*/ 16 h 3974"/>
              <a:gd name="T82" fmla="*/ 4092 w 4766"/>
              <a:gd name="T83" fmla="*/ 228 h 3974"/>
              <a:gd name="T84" fmla="*/ 4268 w 4766"/>
              <a:gd name="T85" fmla="*/ 617 h 3974"/>
              <a:gd name="T86" fmla="*/ 4177 w 4766"/>
              <a:gd name="T87" fmla="*/ 1042 h 3974"/>
              <a:gd name="T88" fmla="*/ 3862 w 4766"/>
              <a:gd name="T89" fmla="*/ 1324 h 3974"/>
              <a:gd name="T90" fmla="*/ 3420 w 4766"/>
              <a:gd name="T91" fmla="*/ 1367 h 3974"/>
              <a:gd name="T92" fmla="*/ 3187 w 4766"/>
              <a:gd name="T93" fmla="*/ 1018 h 3974"/>
              <a:gd name="T94" fmla="*/ 2875 w 4766"/>
              <a:gd name="T95" fmla="*/ 682 h 3974"/>
              <a:gd name="T96" fmla="*/ 3032 w 4766"/>
              <a:gd name="T97" fmla="*/ 254 h 3974"/>
              <a:gd name="T98" fmla="*/ 3414 w 4766"/>
              <a:gd name="T99" fmla="*/ 18 h 3974"/>
              <a:gd name="T100" fmla="*/ 1413 w 4766"/>
              <a:gd name="T101" fmla="*/ 35 h 3974"/>
              <a:gd name="T102" fmla="*/ 1755 w 4766"/>
              <a:gd name="T103" fmla="*/ 283 h 3974"/>
              <a:gd name="T104" fmla="*/ 1890 w 4766"/>
              <a:gd name="T105" fmla="*/ 693 h 3974"/>
              <a:gd name="T106" fmla="*/ 1675 w 4766"/>
              <a:gd name="T107" fmla="*/ 971 h 3974"/>
              <a:gd name="T108" fmla="*/ 1449 w 4766"/>
              <a:gd name="T109" fmla="*/ 1336 h 3974"/>
              <a:gd name="T110" fmla="*/ 1041 w 4766"/>
              <a:gd name="T111" fmla="*/ 1369 h 3974"/>
              <a:gd name="T112" fmla="*/ 672 w 4766"/>
              <a:gd name="T113" fmla="*/ 1157 h 3974"/>
              <a:gd name="T114" fmla="*/ 496 w 4766"/>
              <a:gd name="T115" fmla="*/ 768 h 3974"/>
              <a:gd name="T116" fmla="*/ 589 w 4766"/>
              <a:gd name="T117" fmla="*/ 343 h 3974"/>
              <a:gd name="T118" fmla="*/ 903 w 4766"/>
              <a:gd name="T119" fmla="*/ 61 h 3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66" h="3974">
                <a:moveTo>
                  <a:pt x="2121" y="2147"/>
                </a:moveTo>
                <a:lnTo>
                  <a:pt x="2714" y="2147"/>
                </a:lnTo>
                <a:lnTo>
                  <a:pt x="2805" y="2153"/>
                </a:lnTo>
                <a:lnTo>
                  <a:pt x="2894" y="2166"/>
                </a:lnTo>
                <a:lnTo>
                  <a:pt x="2979" y="2187"/>
                </a:lnTo>
                <a:lnTo>
                  <a:pt x="3061" y="2218"/>
                </a:lnTo>
                <a:lnTo>
                  <a:pt x="3140" y="2254"/>
                </a:lnTo>
                <a:lnTo>
                  <a:pt x="3214" y="2299"/>
                </a:lnTo>
                <a:lnTo>
                  <a:pt x="3282" y="2350"/>
                </a:lnTo>
                <a:lnTo>
                  <a:pt x="3347" y="2408"/>
                </a:lnTo>
                <a:lnTo>
                  <a:pt x="3404" y="2470"/>
                </a:lnTo>
                <a:lnTo>
                  <a:pt x="3455" y="2539"/>
                </a:lnTo>
                <a:lnTo>
                  <a:pt x="3501" y="2613"/>
                </a:lnTo>
                <a:lnTo>
                  <a:pt x="3539" y="2690"/>
                </a:lnTo>
                <a:lnTo>
                  <a:pt x="3568" y="2771"/>
                </a:lnTo>
                <a:lnTo>
                  <a:pt x="3590" y="2856"/>
                </a:lnTo>
                <a:lnTo>
                  <a:pt x="3605" y="2944"/>
                </a:lnTo>
                <a:lnTo>
                  <a:pt x="3609" y="3035"/>
                </a:lnTo>
                <a:lnTo>
                  <a:pt x="3609" y="3753"/>
                </a:lnTo>
                <a:lnTo>
                  <a:pt x="3603" y="3753"/>
                </a:lnTo>
                <a:lnTo>
                  <a:pt x="3558" y="3777"/>
                </a:lnTo>
                <a:lnTo>
                  <a:pt x="3549" y="3781"/>
                </a:lnTo>
                <a:lnTo>
                  <a:pt x="3534" y="3788"/>
                </a:lnTo>
                <a:lnTo>
                  <a:pt x="3511" y="3797"/>
                </a:lnTo>
                <a:lnTo>
                  <a:pt x="3482" y="3810"/>
                </a:lnTo>
                <a:lnTo>
                  <a:pt x="3445" y="3823"/>
                </a:lnTo>
                <a:lnTo>
                  <a:pt x="3403" y="3839"/>
                </a:lnTo>
                <a:lnTo>
                  <a:pt x="3351" y="3855"/>
                </a:lnTo>
                <a:lnTo>
                  <a:pt x="3294" y="3871"/>
                </a:lnTo>
                <a:lnTo>
                  <a:pt x="3231" y="3888"/>
                </a:lnTo>
                <a:lnTo>
                  <a:pt x="3161" y="3906"/>
                </a:lnTo>
                <a:lnTo>
                  <a:pt x="3083" y="3920"/>
                </a:lnTo>
                <a:lnTo>
                  <a:pt x="3001" y="3935"/>
                </a:lnTo>
                <a:lnTo>
                  <a:pt x="2912" y="3948"/>
                </a:lnTo>
                <a:lnTo>
                  <a:pt x="2817" y="3959"/>
                </a:lnTo>
                <a:lnTo>
                  <a:pt x="2716" y="3967"/>
                </a:lnTo>
                <a:lnTo>
                  <a:pt x="2608" y="3973"/>
                </a:lnTo>
                <a:lnTo>
                  <a:pt x="2495" y="3974"/>
                </a:lnTo>
                <a:lnTo>
                  <a:pt x="2391" y="3973"/>
                </a:lnTo>
                <a:lnTo>
                  <a:pt x="2284" y="3968"/>
                </a:lnTo>
                <a:lnTo>
                  <a:pt x="2173" y="3959"/>
                </a:lnTo>
                <a:lnTo>
                  <a:pt x="2057" y="3948"/>
                </a:lnTo>
                <a:lnTo>
                  <a:pt x="1937" y="3932"/>
                </a:lnTo>
                <a:lnTo>
                  <a:pt x="1813" y="3912"/>
                </a:lnTo>
                <a:lnTo>
                  <a:pt x="1685" y="3887"/>
                </a:lnTo>
                <a:lnTo>
                  <a:pt x="1553" y="3856"/>
                </a:lnTo>
                <a:lnTo>
                  <a:pt x="1417" y="3822"/>
                </a:lnTo>
                <a:lnTo>
                  <a:pt x="1278" y="3780"/>
                </a:lnTo>
                <a:lnTo>
                  <a:pt x="1228" y="3765"/>
                </a:lnTo>
                <a:lnTo>
                  <a:pt x="1225" y="3753"/>
                </a:lnTo>
                <a:lnTo>
                  <a:pt x="1225" y="3035"/>
                </a:lnTo>
                <a:lnTo>
                  <a:pt x="1231" y="2944"/>
                </a:lnTo>
                <a:lnTo>
                  <a:pt x="1244" y="2856"/>
                </a:lnTo>
                <a:lnTo>
                  <a:pt x="1266" y="2771"/>
                </a:lnTo>
                <a:lnTo>
                  <a:pt x="1297" y="2690"/>
                </a:lnTo>
                <a:lnTo>
                  <a:pt x="1334" y="2613"/>
                </a:lnTo>
                <a:lnTo>
                  <a:pt x="1379" y="2539"/>
                </a:lnTo>
                <a:lnTo>
                  <a:pt x="1430" y="2470"/>
                </a:lnTo>
                <a:lnTo>
                  <a:pt x="1489" y="2408"/>
                </a:lnTo>
                <a:lnTo>
                  <a:pt x="1552" y="2350"/>
                </a:lnTo>
                <a:lnTo>
                  <a:pt x="1621" y="2299"/>
                </a:lnTo>
                <a:lnTo>
                  <a:pt x="1695" y="2254"/>
                </a:lnTo>
                <a:lnTo>
                  <a:pt x="1773" y="2218"/>
                </a:lnTo>
                <a:lnTo>
                  <a:pt x="1855" y="2187"/>
                </a:lnTo>
                <a:lnTo>
                  <a:pt x="1941" y="2166"/>
                </a:lnTo>
                <a:lnTo>
                  <a:pt x="2029" y="2153"/>
                </a:lnTo>
                <a:lnTo>
                  <a:pt x="2121" y="2147"/>
                </a:lnTo>
                <a:close/>
                <a:moveTo>
                  <a:pt x="3282" y="1433"/>
                </a:moveTo>
                <a:lnTo>
                  <a:pt x="3870" y="1433"/>
                </a:lnTo>
                <a:lnTo>
                  <a:pt x="3962" y="1437"/>
                </a:lnTo>
                <a:lnTo>
                  <a:pt x="4050" y="1450"/>
                </a:lnTo>
                <a:lnTo>
                  <a:pt x="4136" y="1472"/>
                </a:lnTo>
                <a:lnTo>
                  <a:pt x="4218" y="1502"/>
                </a:lnTo>
                <a:lnTo>
                  <a:pt x="4296" y="1540"/>
                </a:lnTo>
                <a:lnTo>
                  <a:pt x="4370" y="1584"/>
                </a:lnTo>
                <a:lnTo>
                  <a:pt x="4439" y="1635"/>
                </a:lnTo>
                <a:lnTo>
                  <a:pt x="4502" y="1693"/>
                </a:lnTo>
                <a:lnTo>
                  <a:pt x="4561" y="1755"/>
                </a:lnTo>
                <a:lnTo>
                  <a:pt x="4612" y="1823"/>
                </a:lnTo>
                <a:lnTo>
                  <a:pt x="4657" y="1897"/>
                </a:lnTo>
                <a:lnTo>
                  <a:pt x="4694" y="1974"/>
                </a:lnTo>
                <a:lnTo>
                  <a:pt x="4725" y="2055"/>
                </a:lnTo>
                <a:lnTo>
                  <a:pt x="4747" y="2141"/>
                </a:lnTo>
                <a:lnTo>
                  <a:pt x="4760" y="2228"/>
                </a:lnTo>
                <a:lnTo>
                  <a:pt x="4766" y="2320"/>
                </a:lnTo>
                <a:lnTo>
                  <a:pt x="4766" y="3038"/>
                </a:lnTo>
                <a:lnTo>
                  <a:pt x="4760" y="3038"/>
                </a:lnTo>
                <a:lnTo>
                  <a:pt x="4713" y="3061"/>
                </a:lnTo>
                <a:lnTo>
                  <a:pt x="4706" y="3065"/>
                </a:lnTo>
                <a:lnTo>
                  <a:pt x="4691" y="3073"/>
                </a:lnTo>
                <a:lnTo>
                  <a:pt x="4669" y="3081"/>
                </a:lnTo>
                <a:lnTo>
                  <a:pt x="4640" y="3095"/>
                </a:lnTo>
                <a:lnTo>
                  <a:pt x="4603" y="3108"/>
                </a:lnTo>
                <a:lnTo>
                  <a:pt x="4561" y="3124"/>
                </a:lnTo>
                <a:lnTo>
                  <a:pt x="4511" y="3139"/>
                </a:lnTo>
                <a:lnTo>
                  <a:pt x="4454" y="3155"/>
                </a:lnTo>
                <a:lnTo>
                  <a:pt x="4391" y="3173"/>
                </a:lnTo>
                <a:lnTo>
                  <a:pt x="4322" y="3189"/>
                </a:lnTo>
                <a:lnTo>
                  <a:pt x="4246" y="3205"/>
                </a:lnTo>
                <a:lnTo>
                  <a:pt x="4164" y="3219"/>
                </a:lnTo>
                <a:lnTo>
                  <a:pt x="4076" y="3232"/>
                </a:lnTo>
                <a:lnTo>
                  <a:pt x="3982" y="3243"/>
                </a:lnTo>
                <a:lnTo>
                  <a:pt x="3881" y="3251"/>
                </a:lnTo>
                <a:lnTo>
                  <a:pt x="3776" y="3257"/>
                </a:lnTo>
                <a:lnTo>
                  <a:pt x="3776" y="3035"/>
                </a:lnTo>
                <a:lnTo>
                  <a:pt x="3771" y="2942"/>
                </a:lnTo>
                <a:lnTo>
                  <a:pt x="3758" y="2849"/>
                </a:lnTo>
                <a:lnTo>
                  <a:pt x="3739" y="2761"/>
                </a:lnTo>
                <a:lnTo>
                  <a:pt x="3711" y="2674"/>
                </a:lnTo>
                <a:lnTo>
                  <a:pt x="3676" y="2591"/>
                </a:lnTo>
                <a:lnTo>
                  <a:pt x="3634" y="2513"/>
                </a:lnTo>
                <a:lnTo>
                  <a:pt x="3587" y="2437"/>
                </a:lnTo>
                <a:lnTo>
                  <a:pt x="3533" y="2366"/>
                </a:lnTo>
                <a:lnTo>
                  <a:pt x="3473" y="2301"/>
                </a:lnTo>
                <a:lnTo>
                  <a:pt x="3408" y="2240"/>
                </a:lnTo>
                <a:lnTo>
                  <a:pt x="3338" y="2185"/>
                </a:lnTo>
                <a:lnTo>
                  <a:pt x="3263" y="2135"/>
                </a:lnTo>
                <a:lnTo>
                  <a:pt x="3184" y="2093"/>
                </a:lnTo>
                <a:lnTo>
                  <a:pt x="3102" y="2057"/>
                </a:lnTo>
                <a:lnTo>
                  <a:pt x="3016" y="2028"/>
                </a:lnTo>
                <a:lnTo>
                  <a:pt x="3073" y="1968"/>
                </a:lnTo>
                <a:lnTo>
                  <a:pt x="3124" y="1903"/>
                </a:lnTo>
                <a:lnTo>
                  <a:pt x="3168" y="1833"/>
                </a:lnTo>
                <a:lnTo>
                  <a:pt x="3206" y="1761"/>
                </a:lnTo>
                <a:lnTo>
                  <a:pt x="3237" y="1684"/>
                </a:lnTo>
                <a:lnTo>
                  <a:pt x="3261" y="1603"/>
                </a:lnTo>
                <a:lnTo>
                  <a:pt x="3275" y="1518"/>
                </a:lnTo>
                <a:lnTo>
                  <a:pt x="3282" y="1433"/>
                </a:lnTo>
                <a:close/>
                <a:moveTo>
                  <a:pt x="895" y="1433"/>
                </a:moveTo>
                <a:lnTo>
                  <a:pt x="1488" y="1433"/>
                </a:lnTo>
                <a:lnTo>
                  <a:pt x="1553" y="1436"/>
                </a:lnTo>
                <a:lnTo>
                  <a:pt x="1561" y="1521"/>
                </a:lnTo>
                <a:lnTo>
                  <a:pt x="1575" y="1604"/>
                </a:lnTo>
                <a:lnTo>
                  <a:pt x="1599" y="1685"/>
                </a:lnTo>
                <a:lnTo>
                  <a:pt x="1630" y="1762"/>
                </a:lnTo>
                <a:lnTo>
                  <a:pt x="1668" y="1835"/>
                </a:lnTo>
                <a:lnTo>
                  <a:pt x="1712" y="1904"/>
                </a:lnTo>
                <a:lnTo>
                  <a:pt x="1763" y="1968"/>
                </a:lnTo>
                <a:lnTo>
                  <a:pt x="1818" y="2028"/>
                </a:lnTo>
                <a:lnTo>
                  <a:pt x="1733" y="2057"/>
                </a:lnTo>
                <a:lnTo>
                  <a:pt x="1650" y="2093"/>
                </a:lnTo>
                <a:lnTo>
                  <a:pt x="1571" y="2135"/>
                </a:lnTo>
                <a:lnTo>
                  <a:pt x="1498" y="2185"/>
                </a:lnTo>
                <a:lnTo>
                  <a:pt x="1427" y="2240"/>
                </a:lnTo>
                <a:lnTo>
                  <a:pt x="1362" y="2301"/>
                </a:lnTo>
                <a:lnTo>
                  <a:pt x="1303" y="2366"/>
                </a:lnTo>
                <a:lnTo>
                  <a:pt x="1249" y="2437"/>
                </a:lnTo>
                <a:lnTo>
                  <a:pt x="1201" y="2513"/>
                </a:lnTo>
                <a:lnTo>
                  <a:pt x="1160" y="2591"/>
                </a:lnTo>
                <a:lnTo>
                  <a:pt x="1124" y="2674"/>
                </a:lnTo>
                <a:lnTo>
                  <a:pt x="1097" y="2761"/>
                </a:lnTo>
                <a:lnTo>
                  <a:pt x="1076" y="2849"/>
                </a:lnTo>
                <a:lnTo>
                  <a:pt x="1064" y="2942"/>
                </a:lnTo>
                <a:lnTo>
                  <a:pt x="1060" y="3035"/>
                </a:lnTo>
                <a:lnTo>
                  <a:pt x="1060" y="3253"/>
                </a:lnTo>
                <a:lnTo>
                  <a:pt x="947" y="3244"/>
                </a:lnTo>
                <a:lnTo>
                  <a:pt x="832" y="3232"/>
                </a:lnTo>
                <a:lnTo>
                  <a:pt x="712" y="3216"/>
                </a:lnTo>
                <a:lnTo>
                  <a:pt x="587" y="3196"/>
                </a:lnTo>
                <a:lnTo>
                  <a:pt x="460" y="3171"/>
                </a:lnTo>
                <a:lnTo>
                  <a:pt x="328" y="3141"/>
                </a:lnTo>
                <a:lnTo>
                  <a:pt x="192" y="3106"/>
                </a:lnTo>
                <a:lnTo>
                  <a:pt x="51" y="3065"/>
                </a:lnTo>
                <a:lnTo>
                  <a:pt x="1" y="3050"/>
                </a:lnTo>
                <a:lnTo>
                  <a:pt x="0" y="3038"/>
                </a:lnTo>
                <a:lnTo>
                  <a:pt x="0" y="2320"/>
                </a:lnTo>
                <a:lnTo>
                  <a:pt x="4" y="2228"/>
                </a:lnTo>
                <a:lnTo>
                  <a:pt x="18" y="2141"/>
                </a:lnTo>
                <a:lnTo>
                  <a:pt x="41" y="2055"/>
                </a:lnTo>
                <a:lnTo>
                  <a:pt x="70" y="1974"/>
                </a:lnTo>
                <a:lnTo>
                  <a:pt x="108" y="1897"/>
                </a:lnTo>
                <a:lnTo>
                  <a:pt x="152" y="1823"/>
                </a:lnTo>
                <a:lnTo>
                  <a:pt x="205" y="1755"/>
                </a:lnTo>
                <a:lnTo>
                  <a:pt x="262" y="1693"/>
                </a:lnTo>
                <a:lnTo>
                  <a:pt x="326" y="1635"/>
                </a:lnTo>
                <a:lnTo>
                  <a:pt x="395" y="1584"/>
                </a:lnTo>
                <a:lnTo>
                  <a:pt x="469" y="1540"/>
                </a:lnTo>
                <a:lnTo>
                  <a:pt x="546" y="1502"/>
                </a:lnTo>
                <a:lnTo>
                  <a:pt x="630" y="1472"/>
                </a:lnTo>
                <a:lnTo>
                  <a:pt x="714" y="1450"/>
                </a:lnTo>
                <a:lnTo>
                  <a:pt x="804" y="1437"/>
                </a:lnTo>
                <a:lnTo>
                  <a:pt x="895" y="1433"/>
                </a:lnTo>
                <a:close/>
                <a:moveTo>
                  <a:pt x="2417" y="714"/>
                </a:moveTo>
                <a:lnTo>
                  <a:pt x="2493" y="719"/>
                </a:lnTo>
                <a:lnTo>
                  <a:pt x="2568" y="730"/>
                </a:lnTo>
                <a:lnTo>
                  <a:pt x="2638" y="751"/>
                </a:lnTo>
                <a:lnTo>
                  <a:pt x="2706" y="777"/>
                </a:lnTo>
                <a:lnTo>
                  <a:pt x="2770" y="810"/>
                </a:lnTo>
                <a:lnTo>
                  <a:pt x="2830" y="848"/>
                </a:lnTo>
                <a:lnTo>
                  <a:pt x="2886" y="893"/>
                </a:lnTo>
                <a:lnTo>
                  <a:pt x="2937" y="944"/>
                </a:lnTo>
                <a:lnTo>
                  <a:pt x="2981" y="999"/>
                </a:lnTo>
                <a:lnTo>
                  <a:pt x="3020" y="1058"/>
                </a:lnTo>
                <a:lnTo>
                  <a:pt x="3054" y="1121"/>
                </a:lnTo>
                <a:lnTo>
                  <a:pt x="3080" y="1189"/>
                </a:lnTo>
                <a:lnTo>
                  <a:pt x="3101" y="1259"/>
                </a:lnTo>
                <a:lnTo>
                  <a:pt x="3113" y="1333"/>
                </a:lnTo>
                <a:lnTo>
                  <a:pt x="3117" y="1408"/>
                </a:lnTo>
                <a:lnTo>
                  <a:pt x="3113" y="1484"/>
                </a:lnTo>
                <a:lnTo>
                  <a:pt x="3101" y="1556"/>
                </a:lnTo>
                <a:lnTo>
                  <a:pt x="3080" y="1626"/>
                </a:lnTo>
                <a:lnTo>
                  <a:pt x="3054" y="1694"/>
                </a:lnTo>
                <a:lnTo>
                  <a:pt x="3020" y="1758"/>
                </a:lnTo>
                <a:lnTo>
                  <a:pt x="2981" y="1816"/>
                </a:lnTo>
                <a:lnTo>
                  <a:pt x="2937" y="1871"/>
                </a:lnTo>
                <a:lnTo>
                  <a:pt x="2886" y="1922"/>
                </a:lnTo>
                <a:lnTo>
                  <a:pt x="2830" y="1967"/>
                </a:lnTo>
                <a:lnTo>
                  <a:pt x="2770" y="2006"/>
                </a:lnTo>
                <a:lnTo>
                  <a:pt x="2706" y="2038"/>
                </a:lnTo>
                <a:lnTo>
                  <a:pt x="2638" y="2066"/>
                </a:lnTo>
                <a:lnTo>
                  <a:pt x="2568" y="2084"/>
                </a:lnTo>
                <a:lnTo>
                  <a:pt x="2493" y="2096"/>
                </a:lnTo>
                <a:lnTo>
                  <a:pt x="2417" y="2100"/>
                </a:lnTo>
                <a:lnTo>
                  <a:pt x="2341" y="2096"/>
                </a:lnTo>
                <a:lnTo>
                  <a:pt x="2268" y="2084"/>
                </a:lnTo>
                <a:lnTo>
                  <a:pt x="2196" y="2066"/>
                </a:lnTo>
                <a:lnTo>
                  <a:pt x="2129" y="2038"/>
                </a:lnTo>
                <a:lnTo>
                  <a:pt x="2064" y="2006"/>
                </a:lnTo>
                <a:lnTo>
                  <a:pt x="2004" y="1967"/>
                </a:lnTo>
                <a:lnTo>
                  <a:pt x="1949" y="1922"/>
                </a:lnTo>
                <a:lnTo>
                  <a:pt x="1899" y="1871"/>
                </a:lnTo>
                <a:lnTo>
                  <a:pt x="1854" y="1817"/>
                </a:lnTo>
                <a:lnTo>
                  <a:pt x="1814" y="1758"/>
                </a:lnTo>
                <a:lnTo>
                  <a:pt x="1780" y="1694"/>
                </a:lnTo>
                <a:lnTo>
                  <a:pt x="1754" y="1627"/>
                </a:lnTo>
                <a:lnTo>
                  <a:pt x="1735" y="1556"/>
                </a:lnTo>
                <a:lnTo>
                  <a:pt x="1723" y="1484"/>
                </a:lnTo>
                <a:lnTo>
                  <a:pt x="1719" y="1408"/>
                </a:lnTo>
                <a:lnTo>
                  <a:pt x="1723" y="1333"/>
                </a:lnTo>
                <a:lnTo>
                  <a:pt x="1735" y="1259"/>
                </a:lnTo>
                <a:lnTo>
                  <a:pt x="1754" y="1189"/>
                </a:lnTo>
                <a:lnTo>
                  <a:pt x="1780" y="1122"/>
                </a:lnTo>
                <a:lnTo>
                  <a:pt x="1814" y="1058"/>
                </a:lnTo>
                <a:lnTo>
                  <a:pt x="1854" y="999"/>
                </a:lnTo>
                <a:lnTo>
                  <a:pt x="1899" y="944"/>
                </a:lnTo>
                <a:lnTo>
                  <a:pt x="1949" y="893"/>
                </a:lnTo>
                <a:lnTo>
                  <a:pt x="2004" y="848"/>
                </a:lnTo>
                <a:lnTo>
                  <a:pt x="2064" y="810"/>
                </a:lnTo>
                <a:lnTo>
                  <a:pt x="2129" y="777"/>
                </a:lnTo>
                <a:lnTo>
                  <a:pt x="2196" y="751"/>
                </a:lnTo>
                <a:lnTo>
                  <a:pt x="2268" y="730"/>
                </a:lnTo>
                <a:lnTo>
                  <a:pt x="2341" y="719"/>
                </a:lnTo>
                <a:lnTo>
                  <a:pt x="2417" y="714"/>
                </a:lnTo>
                <a:close/>
                <a:moveTo>
                  <a:pt x="3574" y="0"/>
                </a:moveTo>
                <a:lnTo>
                  <a:pt x="3650" y="3"/>
                </a:lnTo>
                <a:lnTo>
                  <a:pt x="3723" y="16"/>
                </a:lnTo>
                <a:lnTo>
                  <a:pt x="3795" y="35"/>
                </a:lnTo>
                <a:lnTo>
                  <a:pt x="3862" y="61"/>
                </a:lnTo>
                <a:lnTo>
                  <a:pt x="3927" y="95"/>
                </a:lnTo>
                <a:lnTo>
                  <a:pt x="3987" y="134"/>
                </a:lnTo>
                <a:lnTo>
                  <a:pt x="4042" y="179"/>
                </a:lnTo>
                <a:lnTo>
                  <a:pt x="4092" y="228"/>
                </a:lnTo>
                <a:lnTo>
                  <a:pt x="4137" y="283"/>
                </a:lnTo>
                <a:lnTo>
                  <a:pt x="4177" y="343"/>
                </a:lnTo>
                <a:lnTo>
                  <a:pt x="4211" y="407"/>
                </a:lnTo>
                <a:lnTo>
                  <a:pt x="4237" y="473"/>
                </a:lnTo>
                <a:lnTo>
                  <a:pt x="4256" y="543"/>
                </a:lnTo>
                <a:lnTo>
                  <a:pt x="4268" y="617"/>
                </a:lnTo>
                <a:lnTo>
                  <a:pt x="4272" y="693"/>
                </a:lnTo>
                <a:lnTo>
                  <a:pt x="4268" y="768"/>
                </a:lnTo>
                <a:lnTo>
                  <a:pt x="4256" y="841"/>
                </a:lnTo>
                <a:lnTo>
                  <a:pt x="4237" y="912"/>
                </a:lnTo>
                <a:lnTo>
                  <a:pt x="4211" y="979"/>
                </a:lnTo>
                <a:lnTo>
                  <a:pt x="4177" y="1042"/>
                </a:lnTo>
                <a:lnTo>
                  <a:pt x="4137" y="1102"/>
                </a:lnTo>
                <a:lnTo>
                  <a:pt x="4092" y="1157"/>
                </a:lnTo>
                <a:lnTo>
                  <a:pt x="4042" y="1206"/>
                </a:lnTo>
                <a:lnTo>
                  <a:pt x="3987" y="1251"/>
                </a:lnTo>
                <a:lnTo>
                  <a:pt x="3927" y="1291"/>
                </a:lnTo>
                <a:lnTo>
                  <a:pt x="3862" y="1324"/>
                </a:lnTo>
                <a:lnTo>
                  <a:pt x="3795" y="1350"/>
                </a:lnTo>
                <a:lnTo>
                  <a:pt x="3723" y="1369"/>
                </a:lnTo>
                <a:lnTo>
                  <a:pt x="3650" y="1381"/>
                </a:lnTo>
                <a:lnTo>
                  <a:pt x="3574" y="1385"/>
                </a:lnTo>
                <a:lnTo>
                  <a:pt x="3496" y="1381"/>
                </a:lnTo>
                <a:lnTo>
                  <a:pt x="3420" y="1367"/>
                </a:lnTo>
                <a:lnTo>
                  <a:pt x="3347" y="1347"/>
                </a:lnTo>
                <a:lnTo>
                  <a:pt x="3278" y="1320"/>
                </a:lnTo>
                <a:lnTo>
                  <a:pt x="3266" y="1240"/>
                </a:lnTo>
                <a:lnTo>
                  <a:pt x="3247" y="1163"/>
                </a:lnTo>
                <a:lnTo>
                  <a:pt x="3221" y="1089"/>
                </a:lnTo>
                <a:lnTo>
                  <a:pt x="3187" y="1018"/>
                </a:lnTo>
                <a:lnTo>
                  <a:pt x="3149" y="951"/>
                </a:lnTo>
                <a:lnTo>
                  <a:pt x="3104" y="889"/>
                </a:lnTo>
                <a:lnTo>
                  <a:pt x="3054" y="829"/>
                </a:lnTo>
                <a:lnTo>
                  <a:pt x="3000" y="775"/>
                </a:lnTo>
                <a:lnTo>
                  <a:pt x="2940" y="726"/>
                </a:lnTo>
                <a:lnTo>
                  <a:pt x="2875" y="682"/>
                </a:lnTo>
                <a:lnTo>
                  <a:pt x="2881" y="603"/>
                </a:lnTo>
                <a:lnTo>
                  <a:pt x="2896" y="526"/>
                </a:lnTo>
                <a:lnTo>
                  <a:pt x="2919" y="452"/>
                </a:lnTo>
                <a:lnTo>
                  <a:pt x="2950" y="382"/>
                </a:lnTo>
                <a:lnTo>
                  <a:pt x="2988" y="315"/>
                </a:lnTo>
                <a:lnTo>
                  <a:pt x="3032" y="254"/>
                </a:lnTo>
                <a:lnTo>
                  <a:pt x="3083" y="199"/>
                </a:lnTo>
                <a:lnTo>
                  <a:pt x="3140" y="150"/>
                </a:lnTo>
                <a:lnTo>
                  <a:pt x="3202" y="106"/>
                </a:lnTo>
                <a:lnTo>
                  <a:pt x="3269" y="69"/>
                </a:lnTo>
                <a:lnTo>
                  <a:pt x="3340" y="40"/>
                </a:lnTo>
                <a:lnTo>
                  <a:pt x="3414" y="18"/>
                </a:lnTo>
                <a:lnTo>
                  <a:pt x="3493" y="5"/>
                </a:lnTo>
                <a:lnTo>
                  <a:pt x="3574" y="0"/>
                </a:lnTo>
                <a:close/>
                <a:moveTo>
                  <a:pt x="1192" y="0"/>
                </a:moveTo>
                <a:lnTo>
                  <a:pt x="1268" y="3"/>
                </a:lnTo>
                <a:lnTo>
                  <a:pt x="1341" y="16"/>
                </a:lnTo>
                <a:lnTo>
                  <a:pt x="1413" y="35"/>
                </a:lnTo>
                <a:lnTo>
                  <a:pt x="1480" y="61"/>
                </a:lnTo>
                <a:lnTo>
                  <a:pt x="1545" y="95"/>
                </a:lnTo>
                <a:lnTo>
                  <a:pt x="1605" y="134"/>
                </a:lnTo>
                <a:lnTo>
                  <a:pt x="1660" y="179"/>
                </a:lnTo>
                <a:lnTo>
                  <a:pt x="1710" y="228"/>
                </a:lnTo>
                <a:lnTo>
                  <a:pt x="1755" y="283"/>
                </a:lnTo>
                <a:lnTo>
                  <a:pt x="1795" y="343"/>
                </a:lnTo>
                <a:lnTo>
                  <a:pt x="1829" y="407"/>
                </a:lnTo>
                <a:lnTo>
                  <a:pt x="1855" y="473"/>
                </a:lnTo>
                <a:lnTo>
                  <a:pt x="1874" y="545"/>
                </a:lnTo>
                <a:lnTo>
                  <a:pt x="1886" y="617"/>
                </a:lnTo>
                <a:lnTo>
                  <a:pt x="1890" y="693"/>
                </a:lnTo>
                <a:lnTo>
                  <a:pt x="1890" y="711"/>
                </a:lnTo>
                <a:lnTo>
                  <a:pt x="1889" y="732"/>
                </a:lnTo>
                <a:lnTo>
                  <a:pt x="1827" y="784"/>
                </a:lnTo>
                <a:lnTo>
                  <a:pt x="1770" y="841"/>
                </a:lnTo>
                <a:lnTo>
                  <a:pt x="1719" y="905"/>
                </a:lnTo>
                <a:lnTo>
                  <a:pt x="1675" y="971"/>
                </a:lnTo>
                <a:lnTo>
                  <a:pt x="1635" y="1042"/>
                </a:lnTo>
                <a:lnTo>
                  <a:pt x="1605" y="1118"/>
                </a:lnTo>
                <a:lnTo>
                  <a:pt x="1580" y="1196"/>
                </a:lnTo>
                <a:lnTo>
                  <a:pt x="1564" y="1277"/>
                </a:lnTo>
                <a:lnTo>
                  <a:pt x="1508" y="1309"/>
                </a:lnTo>
                <a:lnTo>
                  <a:pt x="1449" y="1336"/>
                </a:lnTo>
                <a:lnTo>
                  <a:pt x="1388" y="1357"/>
                </a:lnTo>
                <a:lnTo>
                  <a:pt x="1325" y="1372"/>
                </a:lnTo>
                <a:lnTo>
                  <a:pt x="1259" y="1382"/>
                </a:lnTo>
                <a:lnTo>
                  <a:pt x="1192" y="1385"/>
                </a:lnTo>
                <a:lnTo>
                  <a:pt x="1116" y="1381"/>
                </a:lnTo>
                <a:lnTo>
                  <a:pt x="1041" y="1369"/>
                </a:lnTo>
                <a:lnTo>
                  <a:pt x="971" y="1350"/>
                </a:lnTo>
                <a:lnTo>
                  <a:pt x="903" y="1324"/>
                </a:lnTo>
                <a:lnTo>
                  <a:pt x="839" y="1291"/>
                </a:lnTo>
                <a:lnTo>
                  <a:pt x="779" y="1251"/>
                </a:lnTo>
                <a:lnTo>
                  <a:pt x="723" y="1206"/>
                </a:lnTo>
                <a:lnTo>
                  <a:pt x="672" y="1157"/>
                </a:lnTo>
                <a:lnTo>
                  <a:pt x="627" y="1102"/>
                </a:lnTo>
                <a:lnTo>
                  <a:pt x="589" y="1042"/>
                </a:lnTo>
                <a:lnTo>
                  <a:pt x="555" y="979"/>
                </a:lnTo>
                <a:lnTo>
                  <a:pt x="529" y="912"/>
                </a:lnTo>
                <a:lnTo>
                  <a:pt x="508" y="841"/>
                </a:lnTo>
                <a:lnTo>
                  <a:pt x="496" y="768"/>
                </a:lnTo>
                <a:lnTo>
                  <a:pt x="492" y="693"/>
                </a:lnTo>
                <a:lnTo>
                  <a:pt x="496" y="617"/>
                </a:lnTo>
                <a:lnTo>
                  <a:pt x="508" y="545"/>
                </a:lnTo>
                <a:lnTo>
                  <a:pt x="529" y="473"/>
                </a:lnTo>
                <a:lnTo>
                  <a:pt x="555" y="407"/>
                </a:lnTo>
                <a:lnTo>
                  <a:pt x="589" y="343"/>
                </a:lnTo>
                <a:lnTo>
                  <a:pt x="627" y="283"/>
                </a:lnTo>
                <a:lnTo>
                  <a:pt x="672" y="228"/>
                </a:lnTo>
                <a:lnTo>
                  <a:pt x="723" y="179"/>
                </a:lnTo>
                <a:lnTo>
                  <a:pt x="779" y="134"/>
                </a:lnTo>
                <a:lnTo>
                  <a:pt x="839" y="95"/>
                </a:lnTo>
                <a:lnTo>
                  <a:pt x="903" y="61"/>
                </a:lnTo>
                <a:lnTo>
                  <a:pt x="971" y="35"/>
                </a:lnTo>
                <a:lnTo>
                  <a:pt x="1041" y="16"/>
                </a:lnTo>
                <a:lnTo>
                  <a:pt x="1116" y="3"/>
                </a:lnTo>
                <a:lnTo>
                  <a:pt x="11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77" name="Freeform 37">
            <a:extLst>
              <a:ext uri="{FF2B5EF4-FFF2-40B4-BE49-F238E27FC236}">
                <a16:creationId xmlns:a16="http://schemas.microsoft.com/office/drawing/2014/main" xmlns="" id="{129B3D9A-3A4F-4D63-BFD4-9A13CFEA4C5F}"/>
              </a:ext>
            </a:extLst>
          </p:cNvPr>
          <p:cNvSpPr>
            <a:spLocks noEditPoints="1"/>
          </p:cNvSpPr>
          <p:nvPr/>
        </p:nvSpPr>
        <p:spPr bwMode="auto">
          <a:xfrm>
            <a:off x="6679636" y="3841073"/>
            <a:ext cx="511844" cy="532873"/>
          </a:xfrm>
          <a:custGeom>
            <a:avLst/>
            <a:gdLst>
              <a:gd name="T0" fmla="*/ 2128 w 3456"/>
              <a:gd name="T1" fmla="*/ 3100 h 3598"/>
              <a:gd name="T2" fmla="*/ 2098 w 3456"/>
              <a:gd name="T3" fmla="*/ 3359 h 3598"/>
              <a:gd name="T4" fmla="*/ 1947 w 3456"/>
              <a:gd name="T5" fmla="*/ 3556 h 3598"/>
              <a:gd name="T6" fmla="*/ 1548 w 3456"/>
              <a:gd name="T7" fmla="*/ 3586 h 3598"/>
              <a:gd name="T8" fmla="*/ 1402 w 3456"/>
              <a:gd name="T9" fmla="*/ 3395 h 3598"/>
              <a:gd name="T10" fmla="*/ 1317 w 3456"/>
              <a:gd name="T11" fmla="*/ 3143 h 3598"/>
              <a:gd name="T12" fmla="*/ 1418 w 3456"/>
              <a:gd name="T13" fmla="*/ 3042 h 3598"/>
              <a:gd name="T14" fmla="*/ 2964 w 3456"/>
              <a:gd name="T15" fmla="*/ 2824 h 3598"/>
              <a:gd name="T16" fmla="*/ 2934 w 3456"/>
              <a:gd name="T17" fmla="*/ 2961 h 3598"/>
              <a:gd name="T18" fmla="*/ 2808 w 3456"/>
              <a:gd name="T19" fmla="*/ 2948 h 3598"/>
              <a:gd name="T20" fmla="*/ 2545 w 3456"/>
              <a:gd name="T21" fmla="*/ 2577 h 3598"/>
              <a:gd name="T22" fmla="*/ 857 w 3456"/>
              <a:gd name="T23" fmla="*/ 2534 h 3598"/>
              <a:gd name="T24" fmla="*/ 919 w 3456"/>
              <a:gd name="T25" fmla="*/ 2661 h 3598"/>
              <a:gd name="T26" fmla="*/ 576 w 3456"/>
              <a:gd name="T27" fmla="*/ 2977 h 3598"/>
              <a:gd name="T28" fmla="*/ 477 w 3456"/>
              <a:gd name="T29" fmla="*/ 2888 h 3598"/>
              <a:gd name="T30" fmla="*/ 793 w 3456"/>
              <a:gd name="T31" fmla="*/ 2534 h 3598"/>
              <a:gd name="T32" fmla="*/ 3434 w 3456"/>
              <a:gd name="T33" fmla="*/ 1664 h 3598"/>
              <a:gd name="T34" fmla="*/ 3418 w 3456"/>
              <a:gd name="T35" fmla="*/ 1805 h 3598"/>
              <a:gd name="T36" fmla="*/ 2943 w 3456"/>
              <a:gd name="T37" fmla="*/ 1804 h 3598"/>
              <a:gd name="T38" fmla="*/ 2928 w 3456"/>
              <a:gd name="T39" fmla="*/ 1664 h 3598"/>
              <a:gd name="T40" fmla="*/ 473 w 3456"/>
              <a:gd name="T41" fmla="*/ 1629 h 3598"/>
              <a:gd name="T42" fmla="*/ 547 w 3456"/>
              <a:gd name="T43" fmla="*/ 1749 h 3598"/>
              <a:gd name="T44" fmla="*/ 100 w 3456"/>
              <a:gd name="T45" fmla="*/ 1827 h 3598"/>
              <a:gd name="T46" fmla="*/ 0 w 3456"/>
              <a:gd name="T47" fmla="*/ 1726 h 3598"/>
              <a:gd name="T48" fmla="*/ 100 w 3456"/>
              <a:gd name="T49" fmla="*/ 1626 h 3598"/>
              <a:gd name="T50" fmla="*/ 1371 w 3456"/>
              <a:gd name="T51" fmla="*/ 1200 h 3598"/>
              <a:gd name="T52" fmla="*/ 1117 w 3456"/>
              <a:gd name="T53" fmla="*/ 1540 h 3598"/>
              <a:gd name="T54" fmla="*/ 1125 w 3456"/>
              <a:gd name="T55" fmla="*/ 1808 h 3598"/>
              <a:gd name="T56" fmla="*/ 1266 w 3456"/>
              <a:gd name="T57" fmla="*/ 1793 h 3598"/>
              <a:gd name="T58" fmla="*/ 1339 w 3456"/>
              <a:gd name="T59" fmla="*/ 1524 h 3598"/>
              <a:gd name="T60" fmla="*/ 1619 w 3456"/>
              <a:gd name="T61" fmla="*/ 1304 h 3598"/>
              <a:gd name="T62" fmla="*/ 1817 w 3456"/>
              <a:gd name="T63" fmla="*/ 1235 h 3598"/>
              <a:gd name="T64" fmla="*/ 1773 w 3456"/>
              <a:gd name="T65" fmla="*/ 1100 h 3598"/>
              <a:gd name="T66" fmla="*/ 2018 w 3456"/>
              <a:gd name="T67" fmla="*/ 889 h 3598"/>
              <a:gd name="T68" fmla="*/ 2425 w 3456"/>
              <a:gd name="T69" fmla="*/ 1179 h 3598"/>
              <a:gd name="T70" fmla="*/ 2612 w 3456"/>
              <a:gd name="T71" fmla="*/ 1650 h 3598"/>
              <a:gd name="T72" fmla="*/ 2499 w 3456"/>
              <a:gd name="T73" fmla="*/ 2166 h 3598"/>
              <a:gd name="T74" fmla="*/ 2222 w 3456"/>
              <a:gd name="T75" fmla="*/ 2546 h 3598"/>
              <a:gd name="T76" fmla="*/ 2109 w 3456"/>
              <a:gd name="T77" fmla="*/ 2862 h 3598"/>
              <a:gd name="T78" fmla="*/ 1394 w 3456"/>
              <a:gd name="T79" fmla="*/ 2895 h 3598"/>
              <a:gd name="T80" fmla="*/ 1279 w 3456"/>
              <a:gd name="T81" fmla="*/ 2662 h 3598"/>
              <a:gd name="T82" fmla="*/ 1040 w 3456"/>
              <a:gd name="T83" fmla="*/ 2287 h 3598"/>
              <a:gd name="T84" fmla="*/ 845 w 3456"/>
              <a:gd name="T85" fmla="*/ 1814 h 3598"/>
              <a:gd name="T86" fmla="*/ 946 w 3456"/>
              <a:gd name="T87" fmla="*/ 1307 h 3598"/>
              <a:gd name="T88" fmla="*/ 1294 w 3456"/>
              <a:gd name="T89" fmla="*/ 953 h 3598"/>
              <a:gd name="T90" fmla="*/ 2868 w 3456"/>
              <a:gd name="T91" fmla="*/ 477 h 3598"/>
              <a:gd name="T92" fmla="*/ 2979 w 3456"/>
              <a:gd name="T93" fmla="*/ 566 h 3598"/>
              <a:gd name="T94" fmla="*/ 2669 w 3456"/>
              <a:gd name="T95" fmla="*/ 917 h 3598"/>
              <a:gd name="T96" fmla="*/ 2545 w 3456"/>
              <a:gd name="T97" fmla="*/ 877 h 3598"/>
              <a:gd name="T98" fmla="*/ 2808 w 3456"/>
              <a:gd name="T99" fmla="*/ 505 h 3598"/>
              <a:gd name="T100" fmla="*/ 628 w 3456"/>
              <a:gd name="T101" fmla="*/ 490 h 3598"/>
              <a:gd name="T102" fmla="*/ 919 w 3456"/>
              <a:gd name="T103" fmla="*/ 855 h 3598"/>
              <a:gd name="T104" fmla="*/ 806 w 3456"/>
              <a:gd name="T105" fmla="*/ 921 h 3598"/>
              <a:gd name="T106" fmla="*/ 476 w 3456"/>
              <a:gd name="T107" fmla="*/ 586 h 3598"/>
              <a:gd name="T108" fmla="*/ 565 w 3456"/>
              <a:gd name="T109" fmla="*/ 476 h 3598"/>
              <a:gd name="T110" fmla="*/ 1825 w 3456"/>
              <a:gd name="T111" fmla="*/ 77 h 3598"/>
              <a:gd name="T112" fmla="*/ 1771 w 3456"/>
              <a:gd name="T113" fmla="*/ 539 h 3598"/>
              <a:gd name="T114" fmla="*/ 1638 w 3456"/>
              <a:gd name="T115" fmla="*/ 494 h 3598"/>
              <a:gd name="T116" fmla="*/ 1665 w 3456"/>
              <a:gd name="T117" fmla="*/ 22 h 3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56" h="3598">
                <a:moveTo>
                  <a:pt x="1418" y="3042"/>
                </a:moveTo>
                <a:lnTo>
                  <a:pt x="2037" y="3042"/>
                </a:lnTo>
                <a:lnTo>
                  <a:pt x="2060" y="3045"/>
                </a:lnTo>
                <a:lnTo>
                  <a:pt x="2081" y="3053"/>
                </a:lnTo>
                <a:lnTo>
                  <a:pt x="2101" y="3065"/>
                </a:lnTo>
                <a:lnTo>
                  <a:pt x="2116" y="3080"/>
                </a:lnTo>
                <a:lnTo>
                  <a:pt x="2128" y="3100"/>
                </a:lnTo>
                <a:lnTo>
                  <a:pt x="2136" y="3120"/>
                </a:lnTo>
                <a:lnTo>
                  <a:pt x="2138" y="3144"/>
                </a:lnTo>
                <a:lnTo>
                  <a:pt x="2138" y="3249"/>
                </a:lnTo>
                <a:lnTo>
                  <a:pt x="2136" y="3280"/>
                </a:lnTo>
                <a:lnTo>
                  <a:pt x="2127" y="3308"/>
                </a:lnTo>
                <a:lnTo>
                  <a:pt x="2115" y="3335"/>
                </a:lnTo>
                <a:lnTo>
                  <a:pt x="2098" y="3359"/>
                </a:lnTo>
                <a:lnTo>
                  <a:pt x="2077" y="3378"/>
                </a:lnTo>
                <a:lnTo>
                  <a:pt x="2053" y="3395"/>
                </a:lnTo>
                <a:lnTo>
                  <a:pt x="2027" y="3407"/>
                </a:lnTo>
                <a:lnTo>
                  <a:pt x="1997" y="3415"/>
                </a:lnTo>
                <a:lnTo>
                  <a:pt x="1971" y="3510"/>
                </a:lnTo>
                <a:lnTo>
                  <a:pt x="1962" y="3534"/>
                </a:lnTo>
                <a:lnTo>
                  <a:pt x="1947" y="3556"/>
                </a:lnTo>
                <a:lnTo>
                  <a:pt x="1929" y="3573"/>
                </a:lnTo>
                <a:lnTo>
                  <a:pt x="1907" y="3586"/>
                </a:lnTo>
                <a:lnTo>
                  <a:pt x="1882" y="3595"/>
                </a:lnTo>
                <a:lnTo>
                  <a:pt x="1856" y="3598"/>
                </a:lnTo>
                <a:lnTo>
                  <a:pt x="1600" y="3598"/>
                </a:lnTo>
                <a:lnTo>
                  <a:pt x="1572" y="3595"/>
                </a:lnTo>
                <a:lnTo>
                  <a:pt x="1548" y="3586"/>
                </a:lnTo>
                <a:lnTo>
                  <a:pt x="1526" y="3573"/>
                </a:lnTo>
                <a:lnTo>
                  <a:pt x="1509" y="3556"/>
                </a:lnTo>
                <a:lnTo>
                  <a:pt x="1493" y="3534"/>
                </a:lnTo>
                <a:lnTo>
                  <a:pt x="1485" y="3510"/>
                </a:lnTo>
                <a:lnTo>
                  <a:pt x="1459" y="3415"/>
                </a:lnTo>
                <a:lnTo>
                  <a:pt x="1430" y="3407"/>
                </a:lnTo>
                <a:lnTo>
                  <a:pt x="1402" y="3395"/>
                </a:lnTo>
                <a:lnTo>
                  <a:pt x="1378" y="3378"/>
                </a:lnTo>
                <a:lnTo>
                  <a:pt x="1358" y="3358"/>
                </a:lnTo>
                <a:lnTo>
                  <a:pt x="1340" y="3335"/>
                </a:lnTo>
                <a:lnTo>
                  <a:pt x="1328" y="3308"/>
                </a:lnTo>
                <a:lnTo>
                  <a:pt x="1319" y="3279"/>
                </a:lnTo>
                <a:lnTo>
                  <a:pt x="1317" y="3248"/>
                </a:lnTo>
                <a:lnTo>
                  <a:pt x="1317" y="3143"/>
                </a:lnTo>
                <a:lnTo>
                  <a:pt x="1319" y="3120"/>
                </a:lnTo>
                <a:lnTo>
                  <a:pt x="1327" y="3098"/>
                </a:lnTo>
                <a:lnTo>
                  <a:pt x="1339" y="3080"/>
                </a:lnTo>
                <a:lnTo>
                  <a:pt x="1354" y="3063"/>
                </a:lnTo>
                <a:lnTo>
                  <a:pt x="1373" y="3053"/>
                </a:lnTo>
                <a:lnTo>
                  <a:pt x="1395" y="3045"/>
                </a:lnTo>
                <a:lnTo>
                  <a:pt x="1418" y="3042"/>
                </a:lnTo>
                <a:close/>
                <a:moveTo>
                  <a:pt x="2620" y="2530"/>
                </a:moveTo>
                <a:lnTo>
                  <a:pt x="2642" y="2530"/>
                </a:lnTo>
                <a:lnTo>
                  <a:pt x="2664" y="2534"/>
                </a:lnTo>
                <a:lnTo>
                  <a:pt x="2683" y="2544"/>
                </a:lnTo>
                <a:lnTo>
                  <a:pt x="2702" y="2558"/>
                </a:lnTo>
                <a:lnTo>
                  <a:pt x="2949" y="2806"/>
                </a:lnTo>
                <a:lnTo>
                  <a:pt x="2964" y="2824"/>
                </a:lnTo>
                <a:lnTo>
                  <a:pt x="2974" y="2845"/>
                </a:lnTo>
                <a:lnTo>
                  <a:pt x="2978" y="2867"/>
                </a:lnTo>
                <a:lnTo>
                  <a:pt x="2978" y="2888"/>
                </a:lnTo>
                <a:lnTo>
                  <a:pt x="2974" y="2909"/>
                </a:lnTo>
                <a:lnTo>
                  <a:pt x="2964" y="2930"/>
                </a:lnTo>
                <a:lnTo>
                  <a:pt x="2949" y="2948"/>
                </a:lnTo>
                <a:lnTo>
                  <a:pt x="2934" y="2961"/>
                </a:lnTo>
                <a:lnTo>
                  <a:pt x="2917" y="2969"/>
                </a:lnTo>
                <a:lnTo>
                  <a:pt x="2898" y="2975"/>
                </a:lnTo>
                <a:lnTo>
                  <a:pt x="2879" y="2977"/>
                </a:lnTo>
                <a:lnTo>
                  <a:pt x="2860" y="2975"/>
                </a:lnTo>
                <a:lnTo>
                  <a:pt x="2841" y="2969"/>
                </a:lnTo>
                <a:lnTo>
                  <a:pt x="2824" y="2961"/>
                </a:lnTo>
                <a:lnTo>
                  <a:pt x="2808" y="2948"/>
                </a:lnTo>
                <a:lnTo>
                  <a:pt x="2560" y="2699"/>
                </a:lnTo>
                <a:lnTo>
                  <a:pt x="2545" y="2682"/>
                </a:lnTo>
                <a:lnTo>
                  <a:pt x="2536" y="2661"/>
                </a:lnTo>
                <a:lnTo>
                  <a:pt x="2531" y="2640"/>
                </a:lnTo>
                <a:lnTo>
                  <a:pt x="2531" y="2618"/>
                </a:lnTo>
                <a:lnTo>
                  <a:pt x="2536" y="2596"/>
                </a:lnTo>
                <a:lnTo>
                  <a:pt x="2545" y="2577"/>
                </a:lnTo>
                <a:lnTo>
                  <a:pt x="2560" y="2558"/>
                </a:lnTo>
                <a:lnTo>
                  <a:pt x="2578" y="2544"/>
                </a:lnTo>
                <a:lnTo>
                  <a:pt x="2599" y="2534"/>
                </a:lnTo>
                <a:lnTo>
                  <a:pt x="2620" y="2530"/>
                </a:lnTo>
                <a:close/>
                <a:moveTo>
                  <a:pt x="813" y="2530"/>
                </a:moveTo>
                <a:lnTo>
                  <a:pt x="835" y="2530"/>
                </a:lnTo>
                <a:lnTo>
                  <a:pt x="857" y="2534"/>
                </a:lnTo>
                <a:lnTo>
                  <a:pt x="877" y="2544"/>
                </a:lnTo>
                <a:lnTo>
                  <a:pt x="894" y="2558"/>
                </a:lnTo>
                <a:lnTo>
                  <a:pt x="910" y="2577"/>
                </a:lnTo>
                <a:lnTo>
                  <a:pt x="919" y="2596"/>
                </a:lnTo>
                <a:lnTo>
                  <a:pt x="924" y="2618"/>
                </a:lnTo>
                <a:lnTo>
                  <a:pt x="924" y="2640"/>
                </a:lnTo>
                <a:lnTo>
                  <a:pt x="919" y="2661"/>
                </a:lnTo>
                <a:lnTo>
                  <a:pt x="910" y="2682"/>
                </a:lnTo>
                <a:lnTo>
                  <a:pt x="894" y="2699"/>
                </a:lnTo>
                <a:lnTo>
                  <a:pt x="647" y="2948"/>
                </a:lnTo>
                <a:lnTo>
                  <a:pt x="631" y="2961"/>
                </a:lnTo>
                <a:lnTo>
                  <a:pt x="614" y="2969"/>
                </a:lnTo>
                <a:lnTo>
                  <a:pt x="596" y="2975"/>
                </a:lnTo>
                <a:lnTo>
                  <a:pt x="576" y="2977"/>
                </a:lnTo>
                <a:lnTo>
                  <a:pt x="557" y="2975"/>
                </a:lnTo>
                <a:lnTo>
                  <a:pt x="539" y="2969"/>
                </a:lnTo>
                <a:lnTo>
                  <a:pt x="521" y="2961"/>
                </a:lnTo>
                <a:lnTo>
                  <a:pt x="506" y="2948"/>
                </a:lnTo>
                <a:lnTo>
                  <a:pt x="492" y="2930"/>
                </a:lnTo>
                <a:lnTo>
                  <a:pt x="482" y="2909"/>
                </a:lnTo>
                <a:lnTo>
                  <a:pt x="477" y="2888"/>
                </a:lnTo>
                <a:lnTo>
                  <a:pt x="477" y="2867"/>
                </a:lnTo>
                <a:lnTo>
                  <a:pt x="482" y="2845"/>
                </a:lnTo>
                <a:lnTo>
                  <a:pt x="492" y="2824"/>
                </a:lnTo>
                <a:lnTo>
                  <a:pt x="506" y="2806"/>
                </a:lnTo>
                <a:lnTo>
                  <a:pt x="754" y="2558"/>
                </a:lnTo>
                <a:lnTo>
                  <a:pt x="772" y="2544"/>
                </a:lnTo>
                <a:lnTo>
                  <a:pt x="793" y="2534"/>
                </a:lnTo>
                <a:lnTo>
                  <a:pt x="813" y="2530"/>
                </a:lnTo>
                <a:close/>
                <a:moveTo>
                  <a:pt x="3005" y="1626"/>
                </a:moveTo>
                <a:lnTo>
                  <a:pt x="3356" y="1626"/>
                </a:lnTo>
                <a:lnTo>
                  <a:pt x="3380" y="1629"/>
                </a:lnTo>
                <a:lnTo>
                  <a:pt x="3401" y="1636"/>
                </a:lnTo>
                <a:lnTo>
                  <a:pt x="3419" y="1648"/>
                </a:lnTo>
                <a:lnTo>
                  <a:pt x="3434" y="1664"/>
                </a:lnTo>
                <a:lnTo>
                  <a:pt x="3446" y="1682"/>
                </a:lnTo>
                <a:lnTo>
                  <a:pt x="3453" y="1703"/>
                </a:lnTo>
                <a:lnTo>
                  <a:pt x="3456" y="1726"/>
                </a:lnTo>
                <a:lnTo>
                  <a:pt x="3453" y="1749"/>
                </a:lnTo>
                <a:lnTo>
                  <a:pt x="3446" y="1771"/>
                </a:lnTo>
                <a:lnTo>
                  <a:pt x="3434" y="1789"/>
                </a:lnTo>
                <a:lnTo>
                  <a:pt x="3418" y="1805"/>
                </a:lnTo>
                <a:lnTo>
                  <a:pt x="3399" y="1816"/>
                </a:lnTo>
                <a:lnTo>
                  <a:pt x="3379" y="1823"/>
                </a:lnTo>
                <a:lnTo>
                  <a:pt x="3356" y="1827"/>
                </a:lnTo>
                <a:lnTo>
                  <a:pt x="3005" y="1827"/>
                </a:lnTo>
                <a:lnTo>
                  <a:pt x="2982" y="1823"/>
                </a:lnTo>
                <a:lnTo>
                  <a:pt x="2961" y="1816"/>
                </a:lnTo>
                <a:lnTo>
                  <a:pt x="2943" y="1804"/>
                </a:lnTo>
                <a:lnTo>
                  <a:pt x="2928" y="1788"/>
                </a:lnTo>
                <a:lnTo>
                  <a:pt x="2915" y="1770"/>
                </a:lnTo>
                <a:lnTo>
                  <a:pt x="2908" y="1749"/>
                </a:lnTo>
                <a:lnTo>
                  <a:pt x="2906" y="1726"/>
                </a:lnTo>
                <a:lnTo>
                  <a:pt x="2908" y="1703"/>
                </a:lnTo>
                <a:lnTo>
                  <a:pt x="2915" y="1682"/>
                </a:lnTo>
                <a:lnTo>
                  <a:pt x="2928" y="1664"/>
                </a:lnTo>
                <a:lnTo>
                  <a:pt x="2943" y="1648"/>
                </a:lnTo>
                <a:lnTo>
                  <a:pt x="2961" y="1636"/>
                </a:lnTo>
                <a:lnTo>
                  <a:pt x="2982" y="1629"/>
                </a:lnTo>
                <a:lnTo>
                  <a:pt x="3005" y="1626"/>
                </a:lnTo>
                <a:close/>
                <a:moveTo>
                  <a:pt x="100" y="1626"/>
                </a:moveTo>
                <a:lnTo>
                  <a:pt x="450" y="1626"/>
                </a:lnTo>
                <a:lnTo>
                  <a:pt x="473" y="1629"/>
                </a:lnTo>
                <a:lnTo>
                  <a:pt x="495" y="1636"/>
                </a:lnTo>
                <a:lnTo>
                  <a:pt x="513" y="1648"/>
                </a:lnTo>
                <a:lnTo>
                  <a:pt x="529" y="1664"/>
                </a:lnTo>
                <a:lnTo>
                  <a:pt x="540" y="1682"/>
                </a:lnTo>
                <a:lnTo>
                  <a:pt x="547" y="1703"/>
                </a:lnTo>
                <a:lnTo>
                  <a:pt x="551" y="1726"/>
                </a:lnTo>
                <a:lnTo>
                  <a:pt x="547" y="1749"/>
                </a:lnTo>
                <a:lnTo>
                  <a:pt x="540" y="1771"/>
                </a:lnTo>
                <a:lnTo>
                  <a:pt x="529" y="1789"/>
                </a:lnTo>
                <a:lnTo>
                  <a:pt x="513" y="1805"/>
                </a:lnTo>
                <a:lnTo>
                  <a:pt x="495" y="1816"/>
                </a:lnTo>
                <a:lnTo>
                  <a:pt x="473" y="1823"/>
                </a:lnTo>
                <a:lnTo>
                  <a:pt x="450" y="1827"/>
                </a:lnTo>
                <a:lnTo>
                  <a:pt x="100" y="1827"/>
                </a:lnTo>
                <a:lnTo>
                  <a:pt x="77" y="1823"/>
                </a:lnTo>
                <a:lnTo>
                  <a:pt x="56" y="1816"/>
                </a:lnTo>
                <a:lnTo>
                  <a:pt x="37" y="1804"/>
                </a:lnTo>
                <a:lnTo>
                  <a:pt x="22" y="1788"/>
                </a:lnTo>
                <a:lnTo>
                  <a:pt x="10" y="1770"/>
                </a:lnTo>
                <a:lnTo>
                  <a:pt x="2" y="1749"/>
                </a:lnTo>
                <a:lnTo>
                  <a:pt x="0" y="1726"/>
                </a:lnTo>
                <a:lnTo>
                  <a:pt x="2" y="1703"/>
                </a:lnTo>
                <a:lnTo>
                  <a:pt x="10" y="1682"/>
                </a:lnTo>
                <a:lnTo>
                  <a:pt x="22" y="1664"/>
                </a:lnTo>
                <a:lnTo>
                  <a:pt x="37" y="1648"/>
                </a:lnTo>
                <a:lnTo>
                  <a:pt x="56" y="1636"/>
                </a:lnTo>
                <a:lnTo>
                  <a:pt x="77" y="1629"/>
                </a:lnTo>
                <a:lnTo>
                  <a:pt x="100" y="1626"/>
                </a:lnTo>
                <a:close/>
                <a:moveTo>
                  <a:pt x="1728" y="1090"/>
                </a:moveTo>
                <a:lnTo>
                  <a:pt x="1663" y="1094"/>
                </a:lnTo>
                <a:lnTo>
                  <a:pt x="1600" y="1104"/>
                </a:lnTo>
                <a:lnTo>
                  <a:pt x="1538" y="1119"/>
                </a:lnTo>
                <a:lnTo>
                  <a:pt x="1479" y="1141"/>
                </a:lnTo>
                <a:lnTo>
                  <a:pt x="1423" y="1167"/>
                </a:lnTo>
                <a:lnTo>
                  <a:pt x="1371" y="1200"/>
                </a:lnTo>
                <a:lnTo>
                  <a:pt x="1321" y="1236"/>
                </a:lnTo>
                <a:lnTo>
                  <a:pt x="1275" y="1277"/>
                </a:lnTo>
                <a:lnTo>
                  <a:pt x="1234" y="1323"/>
                </a:lnTo>
                <a:lnTo>
                  <a:pt x="1198" y="1373"/>
                </a:lnTo>
                <a:lnTo>
                  <a:pt x="1165" y="1425"/>
                </a:lnTo>
                <a:lnTo>
                  <a:pt x="1138" y="1481"/>
                </a:lnTo>
                <a:lnTo>
                  <a:pt x="1117" y="1540"/>
                </a:lnTo>
                <a:lnTo>
                  <a:pt x="1100" y="1601"/>
                </a:lnTo>
                <a:lnTo>
                  <a:pt x="1090" y="1665"/>
                </a:lnTo>
                <a:lnTo>
                  <a:pt x="1087" y="1730"/>
                </a:lnTo>
                <a:lnTo>
                  <a:pt x="1090" y="1752"/>
                </a:lnTo>
                <a:lnTo>
                  <a:pt x="1098" y="1774"/>
                </a:lnTo>
                <a:lnTo>
                  <a:pt x="1109" y="1793"/>
                </a:lnTo>
                <a:lnTo>
                  <a:pt x="1125" y="1808"/>
                </a:lnTo>
                <a:lnTo>
                  <a:pt x="1143" y="1820"/>
                </a:lnTo>
                <a:lnTo>
                  <a:pt x="1165" y="1828"/>
                </a:lnTo>
                <a:lnTo>
                  <a:pt x="1188" y="1830"/>
                </a:lnTo>
                <a:lnTo>
                  <a:pt x="1211" y="1828"/>
                </a:lnTo>
                <a:lnTo>
                  <a:pt x="1232" y="1820"/>
                </a:lnTo>
                <a:lnTo>
                  <a:pt x="1250" y="1808"/>
                </a:lnTo>
                <a:lnTo>
                  <a:pt x="1266" y="1793"/>
                </a:lnTo>
                <a:lnTo>
                  <a:pt x="1278" y="1774"/>
                </a:lnTo>
                <a:lnTo>
                  <a:pt x="1285" y="1753"/>
                </a:lnTo>
                <a:lnTo>
                  <a:pt x="1288" y="1730"/>
                </a:lnTo>
                <a:lnTo>
                  <a:pt x="1291" y="1674"/>
                </a:lnTo>
                <a:lnTo>
                  <a:pt x="1301" y="1622"/>
                </a:lnTo>
                <a:lnTo>
                  <a:pt x="1317" y="1571"/>
                </a:lnTo>
                <a:lnTo>
                  <a:pt x="1339" y="1524"/>
                </a:lnTo>
                <a:lnTo>
                  <a:pt x="1366" y="1479"/>
                </a:lnTo>
                <a:lnTo>
                  <a:pt x="1399" y="1438"/>
                </a:lnTo>
                <a:lnTo>
                  <a:pt x="1436" y="1401"/>
                </a:lnTo>
                <a:lnTo>
                  <a:pt x="1477" y="1369"/>
                </a:lnTo>
                <a:lnTo>
                  <a:pt x="1522" y="1342"/>
                </a:lnTo>
                <a:lnTo>
                  <a:pt x="1569" y="1320"/>
                </a:lnTo>
                <a:lnTo>
                  <a:pt x="1619" y="1304"/>
                </a:lnTo>
                <a:lnTo>
                  <a:pt x="1673" y="1294"/>
                </a:lnTo>
                <a:lnTo>
                  <a:pt x="1728" y="1291"/>
                </a:lnTo>
                <a:lnTo>
                  <a:pt x="1751" y="1287"/>
                </a:lnTo>
                <a:lnTo>
                  <a:pt x="1773" y="1280"/>
                </a:lnTo>
                <a:lnTo>
                  <a:pt x="1791" y="1269"/>
                </a:lnTo>
                <a:lnTo>
                  <a:pt x="1806" y="1252"/>
                </a:lnTo>
                <a:lnTo>
                  <a:pt x="1817" y="1235"/>
                </a:lnTo>
                <a:lnTo>
                  <a:pt x="1825" y="1213"/>
                </a:lnTo>
                <a:lnTo>
                  <a:pt x="1828" y="1190"/>
                </a:lnTo>
                <a:lnTo>
                  <a:pt x="1825" y="1167"/>
                </a:lnTo>
                <a:lnTo>
                  <a:pt x="1817" y="1146"/>
                </a:lnTo>
                <a:lnTo>
                  <a:pt x="1806" y="1128"/>
                </a:lnTo>
                <a:lnTo>
                  <a:pt x="1791" y="1112"/>
                </a:lnTo>
                <a:lnTo>
                  <a:pt x="1773" y="1100"/>
                </a:lnTo>
                <a:lnTo>
                  <a:pt x="1751" y="1093"/>
                </a:lnTo>
                <a:lnTo>
                  <a:pt x="1728" y="1090"/>
                </a:lnTo>
                <a:close/>
                <a:moveTo>
                  <a:pt x="1722" y="841"/>
                </a:moveTo>
                <a:lnTo>
                  <a:pt x="1799" y="843"/>
                </a:lnTo>
                <a:lnTo>
                  <a:pt x="1874" y="852"/>
                </a:lnTo>
                <a:lnTo>
                  <a:pt x="1948" y="867"/>
                </a:lnTo>
                <a:lnTo>
                  <a:pt x="2018" y="889"/>
                </a:lnTo>
                <a:lnTo>
                  <a:pt x="2087" y="915"/>
                </a:lnTo>
                <a:lnTo>
                  <a:pt x="2151" y="948"/>
                </a:lnTo>
                <a:lnTo>
                  <a:pt x="2214" y="984"/>
                </a:lnTo>
                <a:lnTo>
                  <a:pt x="2273" y="1027"/>
                </a:lnTo>
                <a:lnTo>
                  <a:pt x="2328" y="1073"/>
                </a:lnTo>
                <a:lnTo>
                  <a:pt x="2378" y="1124"/>
                </a:lnTo>
                <a:lnTo>
                  <a:pt x="2425" y="1179"/>
                </a:lnTo>
                <a:lnTo>
                  <a:pt x="2468" y="1237"/>
                </a:lnTo>
                <a:lnTo>
                  <a:pt x="2505" y="1299"/>
                </a:lnTo>
                <a:lnTo>
                  <a:pt x="2538" y="1364"/>
                </a:lnTo>
                <a:lnTo>
                  <a:pt x="2565" y="1432"/>
                </a:lnTo>
                <a:lnTo>
                  <a:pt x="2586" y="1503"/>
                </a:lnTo>
                <a:lnTo>
                  <a:pt x="2602" y="1575"/>
                </a:lnTo>
                <a:lnTo>
                  <a:pt x="2612" y="1650"/>
                </a:lnTo>
                <a:lnTo>
                  <a:pt x="2616" y="1727"/>
                </a:lnTo>
                <a:lnTo>
                  <a:pt x="2611" y="1806"/>
                </a:lnTo>
                <a:lnTo>
                  <a:pt x="2601" y="1882"/>
                </a:lnTo>
                <a:lnTo>
                  <a:pt x="2585" y="1958"/>
                </a:lnTo>
                <a:lnTo>
                  <a:pt x="2562" y="2030"/>
                </a:lnTo>
                <a:lnTo>
                  <a:pt x="2533" y="2099"/>
                </a:lnTo>
                <a:lnTo>
                  <a:pt x="2499" y="2166"/>
                </a:lnTo>
                <a:lnTo>
                  <a:pt x="2460" y="2228"/>
                </a:lnTo>
                <a:lnTo>
                  <a:pt x="2415" y="2287"/>
                </a:lnTo>
                <a:lnTo>
                  <a:pt x="2366" y="2342"/>
                </a:lnTo>
                <a:lnTo>
                  <a:pt x="2324" y="2389"/>
                </a:lnTo>
                <a:lnTo>
                  <a:pt x="2286" y="2439"/>
                </a:lnTo>
                <a:lnTo>
                  <a:pt x="2252" y="2491"/>
                </a:lnTo>
                <a:lnTo>
                  <a:pt x="2222" y="2546"/>
                </a:lnTo>
                <a:lnTo>
                  <a:pt x="2197" y="2603"/>
                </a:lnTo>
                <a:lnTo>
                  <a:pt x="2176" y="2662"/>
                </a:lnTo>
                <a:lnTo>
                  <a:pt x="2160" y="2722"/>
                </a:lnTo>
                <a:lnTo>
                  <a:pt x="2148" y="2783"/>
                </a:lnTo>
                <a:lnTo>
                  <a:pt x="2140" y="2813"/>
                </a:lnTo>
                <a:lnTo>
                  <a:pt x="2127" y="2839"/>
                </a:lnTo>
                <a:lnTo>
                  <a:pt x="2109" y="2862"/>
                </a:lnTo>
                <a:lnTo>
                  <a:pt x="2087" y="2881"/>
                </a:lnTo>
                <a:lnTo>
                  <a:pt x="2062" y="2895"/>
                </a:lnTo>
                <a:lnTo>
                  <a:pt x="2033" y="2904"/>
                </a:lnTo>
                <a:lnTo>
                  <a:pt x="2002" y="2907"/>
                </a:lnTo>
                <a:lnTo>
                  <a:pt x="1452" y="2907"/>
                </a:lnTo>
                <a:lnTo>
                  <a:pt x="1422" y="2904"/>
                </a:lnTo>
                <a:lnTo>
                  <a:pt x="1394" y="2895"/>
                </a:lnTo>
                <a:lnTo>
                  <a:pt x="1369" y="2881"/>
                </a:lnTo>
                <a:lnTo>
                  <a:pt x="1347" y="2862"/>
                </a:lnTo>
                <a:lnTo>
                  <a:pt x="1328" y="2839"/>
                </a:lnTo>
                <a:lnTo>
                  <a:pt x="1315" y="2813"/>
                </a:lnTo>
                <a:lnTo>
                  <a:pt x="1307" y="2785"/>
                </a:lnTo>
                <a:lnTo>
                  <a:pt x="1295" y="2722"/>
                </a:lnTo>
                <a:lnTo>
                  <a:pt x="1279" y="2662"/>
                </a:lnTo>
                <a:lnTo>
                  <a:pt x="1258" y="2603"/>
                </a:lnTo>
                <a:lnTo>
                  <a:pt x="1232" y="2546"/>
                </a:lnTo>
                <a:lnTo>
                  <a:pt x="1202" y="2491"/>
                </a:lnTo>
                <a:lnTo>
                  <a:pt x="1168" y="2438"/>
                </a:lnTo>
                <a:lnTo>
                  <a:pt x="1130" y="2389"/>
                </a:lnTo>
                <a:lnTo>
                  <a:pt x="1088" y="2342"/>
                </a:lnTo>
                <a:lnTo>
                  <a:pt x="1040" y="2287"/>
                </a:lnTo>
                <a:lnTo>
                  <a:pt x="996" y="2229"/>
                </a:lnTo>
                <a:lnTo>
                  <a:pt x="958" y="2167"/>
                </a:lnTo>
                <a:lnTo>
                  <a:pt x="924" y="2102"/>
                </a:lnTo>
                <a:lnTo>
                  <a:pt x="896" y="2033"/>
                </a:lnTo>
                <a:lnTo>
                  <a:pt x="873" y="1963"/>
                </a:lnTo>
                <a:lnTo>
                  <a:pt x="855" y="1890"/>
                </a:lnTo>
                <a:lnTo>
                  <a:pt x="845" y="1814"/>
                </a:lnTo>
                <a:lnTo>
                  <a:pt x="841" y="1737"/>
                </a:lnTo>
                <a:lnTo>
                  <a:pt x="843" y="1659"/>
                </a:lnTo>
                <a:lnTo>
                  <a:pt x="852" y="1585"/>
                </a:lnTo>
                <a:lnTo>
                  <a:pt x="867" y="1512"/>
                </a:lnTo>
                <a:lnTo>
                  <a:pt x="888" y="1440"/>
                </a:lnTo>
                <a:lnTo>
                  <a:pt x="914" y="1373"/>
                </a:lnTo>
                <a:lnTo>
                  <a:pt x="946" y="1307"/>
                </a:lnTo>
                <a:lnTo>
                  <a:pt x="982" y="1245"/>
                </a:lnTo>
                <a:lnTo>
                  <a:pt x="1024" y="1187"/>
                </a:lnTo>
                <a:lnTo>
                  <a:pt x="1070" y="1131"/>
                </a:lnTo>
                <a:lnTo>
                  <a:pt x="1120" y="1081"/>
                </a:lnTo>
                <a:lnTo>
                  <a:pt x="1175" y="1034"/>
                </a:lnTo>
                <a:lnTo>
                  <a:pt x="1233" y="991"/>
                </a:lnTo>
                <a:lnTo>
                  <a:pt x="1294" y="953"/>
                </a:lnTo>
                <a:lnTo>
                  <a:pt x="1359" y="920"/>
                </a:lnTo>
                <a:lnTo>
                  <a:pt x="1427" y="893"/>
                </a:lnTo>
                <a:lnTo>
                  <a:pt x="1497" y="871"/>
                </a:lnTo>
                <a:lnTo>
                  <a:pt x="1570" y="854"/>
                </a:lnTo>
                <a:lnTo>
                  <a:pt x="1644" y="844"/>
                </a:lnTo>
                <a:lnTo>
                  <a:pt x="1722" y="841"/>
                </a:lnTo>
                <a:close/>
                <a:moveTo>
                  <a:pt x="2868" y="477"/>
                </a:moveTo>
                <a:lnTo>
                  <a:pt x="2890" y="477"/>
                </a:lnTo>
                <a:lnTo>
                  <a:pt x="2911" y="481"/>
                </a:lnTo>
                <a:lnTo>
                  <a:pt x="2932" y="491"/>
                </a:lnTo>
                <a:lnTo>
                  <a:pt x="2951" y="505"/>
                </a:lnTo>
                <a:lnTo>
                  <a:pt x="2965" y="524"/>
                </a:lnTo>
                <a:lnTo>
                  <a:pt x="2974" y="544"/>
                </a:lnTo>
                <a:lnTo>
                  <a:pt x="2979" y="566"/>
                </a:lnTo>
                <a:lnTo>
                  <a:pt x="2979" y="587"/>
                </a:lnTo>
                <a:lnTo>
                  <a:pt x="2974" y="608"/>
                </a:lnTo>
                <a:lnTo>
                  <a:pt x="2965" y="629"/>
                </a:lnTo>
                <a:lnTo>
                  <a:pt x="2951" y="646"/>
                </a:lnTo>
                <a:lnTo>
                  <a:pt x="2702" y="895"/>
                </a:lnTo>
                <a:lnTo>
                  <a:pt x="2687" y="908"/>
                </a:lnTo>
                <a:lnTo>
                  <a:pt x="2669" y="917"/>
                </a:lnTo>
                <a:lnTo>
                  <a:pt x="2651" y="922"/>
                </a:lnTo>
                <a:lnTo>
                  <a:pt x="2631" y="923"/>
                </a:lnTo>
                <a:lnTo>
                  <a:pt x="2612" y="922"/>
                </a:lnTo>
                <a:lnTo>
                  <a:pt x="2594" y="917"/>
                </a:lnTo>
                <a:lnTo>
                  <a:pt x="2576" y="908"/>
                </a:lnTo>
                <a:lnTo>
                  <a:pt x="2560" y="895"/>
                </a:lnTo>
                <a:lnTo>
                  <a:pt x="2545" y="877"/>
                </a:lnTo>
                <a:lnTo>
                  <a:pt x="2536" y="856"/>
                </a:lnTo>
                <a:lnTo>
                  <a:pt x="2531" y="835"/>
                </a:lnTo>
                <a:lnTo>
                  <a:pt x="2531" y="813"/>
                </a:lnTo>
                <a:lnTo>
                  <a:pt x="2536" y="792"/>
                </a:lnTo>
                <a:lnTo>
                  <a:pt x="2545" y="771"/>
                </a:lnTo>
                <a:lnTo>
                  <a:pt x="2560" y="754"/>
                </a:lnTo>
                <a:lnTo>
                  <a:pt x="2808" y="505"/>
                </a:lnTo>
                <a:lnTo>
                  <a:pt x="2827" y="491"/>
                </a:lnTo>
                <a:lnTo>
                  <a:pt x="2847" y="481"/>
                </a:lnTo>
                <a:lnTo>
                  <a:pt x="2868" y="477"/>
                </a:lnTo>
                <a:close/>
                <a:moveTo>
                  <a:pt x="565" y="476"/>
                </a:moveTo>
                <a:lnTo>
                  <a:pt x="587" y="476"/>
                </a:lnTo>
                <a:lnTo>
                  <a:pt x="609" y="480"/>
                </a:lnTo>
                <a:lnTo>
                  <a:pt x="628" y="490"/>
                </a:lnTo>
                <a:lnTo>
                  <a:pt x="647" y="504"/>
                </a:lnTo>
                <a:lnTo>
                  <a:pt x="894" y="753"/>
                </a:lnTo>
                <a:lnTo>
                  <a:pt x="910" y="771"/>
                </a:lnTo>
                <a:lnTo>
                  <a:pt x="919" y="791"/>
                </a:lnTo>
                <a:lnTo>
                  <a:pt x="924" y="813"/>
                </a:lnTo>
                <a:lnTo>
                  <a:pt x="924" y="835"/>
                </a:lnTo>
                <a:lnTo>
                  <a:pt x="919" y="855"/>
                </a:lnTo>
                <a:lnTo>
                  <a:pt x="910" y="876"/>
                </a:lnTo>
                <a:lnTo>
                  <a:pt x="894" y="894"/>
                </a:lnTo>
                <a:lnTo>
                  <a:pt x="879" y="907"/>
                </a:lnTo>
                <a:lnTo>
                  <a:pt x="862" y="915"/>
                </a:lnTo>
                <a:lnTo>
                  <a:pt x="843" y="921"/>
                </a:lnTo>
                <a:lnTo>
                  <a:pt x="824" y="923"/>
                </a:lnTo>
                <a:lnTo>
                  <a:pt x="806" y="921"/>
                </a:lnTo>
                <a:lnTo>
                  <a:pt x="787" y="915"/>
                </a:lnTo>
                <a:lnTo>
                  <a:pt x="770" y="907"/>
                </a:lnTo>
                <a:lnTo>
                  <a:pt x="754" y="894"/>
                </a:lnTo>
                <a:lnTo>
                  <a:pt x="505" y="646"/>
                </a:lnTo>
                <a:lnTo>
                  <a:pt x="490" y="628"/>
                </a:lnTo>
                <a:lnTo>
                  <a:pt x="481" y="608"/>
                </a:lnTo>
                <a:lnTo>
                  <a:pt x="476" y="586"/>
                </a:lnTo>
                <a:lnTo>
                  <a:pt x="476" y="564"/>
                </a:lnTo>
                <a:lnTo>
                  <a:pt x="481" y="543"/>
                </a:lnTo>
                <a:lnTo>
                  <a:pt x="490" y="523"/>
                </a:lnTo>
                <a:lnTo>
                  <a:pt x="505" y="504"/>
                </a:lnTo>
                <a:lnTo>
                  <a:pt x="523" y="490"/>
                </a:lnTo>
                <a:lnTo>
                  <a:pt x="543" y="480"/>
                </a:lnTo>
                <a:lnTo>
                  <a:pt x="565" y="476"/>
                </a:lnTo>
                <a:close/>
                <a:moveTo>
                  <a:pt x="1728" y="0"/>
                </a:moveTo>
                <a:lnTo>
                  <a:pt x="1751" y="2"/>
                </a:lnTo>
                <a:lnTo>
                  <a:pt x="1773" y="10"/>
                </a:lnTo>
                <a:lnTo>
                  <a:pt x="1791" y="22"/>
                </a:lnTo>
                <a:lnTo>
                  <a:pt x="1806" y="37"/>
                </a:lnTo>
                <a:lnTo>
                  <a:pt x="1817" y="56"/>
                </a:lnTo>
                <a:lnTo>
                  <a:pt x="1825" y="77"/>
                </a:lnTo>
                <a:lnTo>
                  <a:pt x="1828" y="100"/>
                </a:lnTo>
                <a:lnTo>
                  <a:pt x="1828" y="450"/>
                </a:lnTo>
                <a:lnTo>
                  <a:pt x="1825" y="473"/>
                </a:lnTo>
                <a:lnTo>
                  <a:pt x="1817" y="494"/>
                </a:lnTo>
                <a:lnTo>
                  <a:pt x="1805" y="513"/>
                </a:lnTo>
                <a:lnTo>
                  <a:pt x="1790" y="528"/>
                </a:lnTo>
                <a:lnTo>
                  <a:pt x="1771" y="539"/>
                </a:lnTo>
                <a:lnTo>
                  <a:pt x="1751" y="547"/>
                </a:lnTo>
                <a:lnTo>
                  <a:pt x="1728" y="550"/>
                </a:lnTo>
                <a:lnTo>
                  <a:pt x="1705" y="547"/>
                </a:lnTo>
                <a:lnTo>
                  <a:pt x="1684" y="539"/>
                </a:lnTo>
                <a:lnTo>
                  <a:pt x="1665" y="528"/>
                </a:lnTo>
                <a:lnTo>
                  <a:pt x="1650" y="513"/>
                </a:lnTo>
                <a:lnTo>
                  <a:pt x="1638" y="494"/>
                </a:lnTo>
                <a:lnTo>
                  <a:pt x="1630" y="473"/>
                </a:lnTo>
                <a:lnTo>
                  <a:pt x="1628" y="450"/>
                </a:lnTo>
                <a:lnTo>
                  <a:pt x="1628" y="100"/>
                </a:lnTo>
                <a:lnTo>
                  <a:pt x="1630" y="77"/>
                </a:lnTo>
                <a:lnTo>
                  <a:pt x="1638" y="56"/>
                </a:lnTo>
                <a:lnTo>
                  <a:pt x="1650" y="37"/>
                </a:lnTo>
                <a:lnTo>
                  <a:pt x="1665" y="22"/>
                </a:lnTo>
                <a:lnTo>
                  <a:pt x="1684" y="10"/>
                </a:lnTo>
                <a:lnTo>
                  <a:pt x="1705" y="2"/>
                </a:lnTo>
                <a:lnTo>
                  <a:pt x="17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78" name="Freeform 6">
            <a:extLst>
              <a:ext uri="{FF2B5EF4-FFF2-40B4-BE49-F238E27FC236}">
                <a16:creationId xmlns:a16="http://schemas.microsoft.com/office/drawing/2014/main" xmlns="" id="{A07F0351-4D38-418A-BCA1-3CAC47E51F39}"/>
              </a:ext>
            </a:extLst>
          </p:cNvPr>
          <p:cNvSpPr>
            <a:spLocks noEditPoints="1"/>
          </p:cNvSpPr>
          <p:nvPr/>
        </p:nvSpPr>
        <p:spPr bwMode="auto">
          <a:xfrm>
            <a:off x="4884057" y="3454455"/>
            <a:ext cx="438528" cy="438306"/>
          </a:xfrm>
          <a:custGeom>
            <a:avLst/>
            <a:gdLst>
              <a:gd name="T0" fmla="*/ 1690 w 3944"/>
              <a:gd name="T1" fmla="*/ 1291 h 3943"/>
              <a:gd name="T2" fmla="*/ 1407 w 3944"/>
              <a:gd name="T3" fmla="*/ 1501 h 3943"/>
              <a:gd name="T4" fmla="*/ 1254 w 3944"/>
              <a:gd name="T5" fmla="*/ 1823 h 3943"/>
              <a:gd name="T6" fmla="*/ 1272 w 3944"/>
              <a:gd name="T7" fmla="*/ 2192 h 3943"/>
              <a:gd name="T8" fmla="*/ 1455 w 3944"/>
              <a:gd name="T9" fmla="*/ 2495 h 3943"/>
              <a:gd name="T10" fmla="*/ 1758 w 3944"/>
              <a:gd name="T11" fmla="*/ 2678 h 3943"/>
              <a:gd name="T12" fmla="*/ 2127 w 3944"/>
              <a:gd name="T13" fmla="*/ 2696 h 3943"/>
              <a:gd name="T14" fmla="*/ 2449 w 3944"/>
              <a:gd name="T15" fmla="*/ 2543 h 3943"/>
              <a:gd name="T16" fmla="*/ 2659 w 3944"/>
              <a:gd name="T17" fmla="*/ 2260 h 3943"/>
              <a:gd name="T18" fmla="*/ 2713 w 3944"/>
              <a:gd name="T19" fmla="*/ 1896 h 3943"/>
              <a:gd name="T20" fmla="*/ 2591 w 3944"/>
              <a:gd name="T21" fmla="*/ 1559 h 3943"/>
              <a:gd name="T22" fmla="*/ 2330 w 3944"/>
              <a:gd name="T23" fmla="*/ 1322 h 3943"/>
              <a:gd name="T24" fmla="*/ 1978 w 3944"/>
              <a:gd name="T25" fmla="*/ 1232 h 3943"/>
              <a:gd name="T26" fmla="*/ 2178 w 3944"/>
              <a:gd name="T27" fmla="*/ 24 h 3943"/>
              <a:gd name="T28" fmla="*/ 2261 w 3944"/>
              <a:gd name="T29" fmla="*/ 144 h 3943"/>
              <a:gd name="T30" fmla="*/ 2667 w 3944"/>
              <a:gd name="T31" fmla="*/ 666 h 3943"/>
              <a:gd name="T32" fmla="*/ 3210 w 3944"/>
              <a:gd name="T33" fmla="*/ 527 h 3943"/>
              <a:gd name="T34" fmla="*/ 3351 w 3944"/>
              <a:gd name="T35" fmla="*/ 559 h 3943"/>
              <a:gd name="T36" fmla="*/ 3570 w 3944"/>
              <a:gd name="T37" fmla="*/ 837 h 3943"/>
              <a:gd name="T38" fmla="*/ 3536 w 3944"/>
              <a:gd name="T39" fmla="*/ 979 h 3943"/>
              <a:gd name="T40" fmla="*/ 3409 w 3944"/>
              <a:gd name="T41" fmla="*/ 1620 h 3943"/>
              <a:gd name="T42" fmla="*/ 3903 w 3944"/>
              <a:gd name="T43" fmla="*/ 1743 h 3943"/>
              <a:gd name="T44" fmla="*/ 3944 w 3944"/>
              <a:gd name="T45" fmla="*/ 2089 h 3943"/>
              <a:gd name="T46" fmla="*/ 3882 w 3944"/>
              <a:gd name="T47" fmla="*/ 2222 h 3943"/>
              <a:gd name="T48" fmla="*/ 3385 w 3944"/>
              <a:gd name="T49" fmla="*/ 2412 h 3943"/>
              <a:gd name="T50" fmla="*/ 3473 w 3944"/>
              <a:gd name="T51" fmla="*/ 3067 h 3943"/>
              <a:gd name="T52" fmla="*/ 3500 w 3944"/>
              <a:gd name="T53" fmla="*/ 3212 h 3943"/>
              <a:gd name="T54" fmla="*/ 3265 w 3944"/>
              <a:gd name="T55" fmla="*/ 3475 h 3943"/>
              <a:gd name="T56" fmla="*/ 3123 w 3944"/>
              <a:gd name="T57" fmla="*/ 3500 h 3943"/>
              <a:gd name="T58" fmla="*/ 2580 w 3944"/>
              <a:gd name="T59" fmla="*/ 3319 h 3943"/>
              <a:gd name="T60" fmla="*/ 2254 w 3944"/>
              <a:gd name="T61" fmla="*/ 3829 h 3943"/>
              <a:gd name="T62" fmla="*/ 2151 w 3944"/>
              <a:gd name="T63" fmla="*/ 3932 h 3943"/>
              <a:gd name="T64" fmla="*/ 1796 w 3944"/>
              <a:gd name="T65" fmla="*/ 3932 h 3943"/>
              <a:gd name="T66" fmla="*/ 1695 w 3944"/>
              <a:gd name="T67" fmla="*/ 3829 h 3943"/>
              <a:gd name="T68" fmla="*/ 1370 w 3944"/>
              <a:gd name="T69" fmla="*/ 3321 h 3943"/>
              <a:gd name="T70" fmla="*/ 775 w 3944"/>
              <a:gd name="T71" fmla="*/ 3421 h 3943"/>
              <a:gd name="T72" fmla="*/ 629 w 3944"/>
              <a:gd name="T73" fmla="*/ 3413 h 3943"/>
              <a:gd name="T74" fmla="*/ 395 w 3944"/>
              <a:gd name="T75" fmla="*/ 3148 h 3943"/>
              <a:gd name="T76" fmla="*/ 404 w 3944"/>
              <a:gd name="T77" fmla="*/ 3003 h 3943"/>
              <a:gd name="T78" fmla="*/ 565 w 3944"/>
              <a:gd name="T79" fmla="*/ 2414 h 3943"/>
              <a:gd name="T80" fmla="*/ 62 w 3944"/>
              <a:gd name="T81" fmla="*/ 2222 h 3943"/>
              <a:gd name="T82" fmla="*/ 0 w 3944"/>
              <a:gd name="T83" fmla="*/ 2089 h 3943"/>
              <a:gd name="T84" fmla="*/ 42 w 3944"/>
              <a:gd name="T85" fmla="*/ 1743 h 3943"/>
              <a:gd name="T86" fmla="*/ 540 w 3944"/>
              <a:gd name="T87" fmla="*/ 1619 h 3943"/>
              <a:gd name="T88" fmla="*/ 711 w 3944"/>
              <a:gd name="T89" fmla="*/ 1207 h 3943"/>
              <a:gd name="T90" fmla="*/ 451 w 3944"/>
              <a:gd name="T91" fmla="*/ 775 h 3943"/>
              <a:gd name="T92" fmla="*/ 667 w 3944"/>
              <a:gd name="T93" fmla="*/ 501 h 3943"/>
              <a:gd name="T94" fmla="*/ 804 w 3944"/>
              <a:gd name="T95" fmla="*/ 451 h 3943"/>
              <a:gd name="T96" fmla="*/ 1284 w 3944"/>
              <a:gd name="T97" fmla="*/ 666 h 3943"/>
              <a:gd name="T98" fmla="*/ 1688 w 3944"/>
              <a:gd name="T99" fmla="*/ 144 h 3943"/>
              <a:gd name="T100" fmla="*/ 1770 w 3944"/>
              <a:gd name="T101" fmla="*/ 24 h 3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44" h="3943">
                <a:moveTo>
                  <a:pt x="1978" y="1232"/>
                </a:moveTo>
                <a:lnTo>
                  <a:pt x="1903" y="1237"/>
                </a:lnTo>
                <a:lnTo>
                  <a:pt x="1829" y="1247"/>
                </a:lnTo>
                <a:lnTo>
                  <a:pt x="1758" y="1265"/>
                </a:lnTo>
                <a:lnTo>
                  <a:pt x="1690" y="1291"/>
                </a:lnTo>
                <a:lnTo>
                  <a:pt x="1625" y="1322"/>
                </a:lnTo>
                <a:lnTo>
                  <a:pt x="1564" y="1359"/>
                </a:lnTo>
                <a:lnTo>
                  <a:pt x="1508" y="1402"/>
                </a:lnTo>
                <a:lnTo>
                  <a:pt x="1455" y="1449"/>
                </a:lnTo>
                <a:lnTo>
                  <a:pt x="1407" y="1501"/>
                </a:lnTo>
                <a:lnTo>
                  <a:pt x="1366" y="1559"/>
                </a:lnTo>
                <a:lnTo>
                  <a:pt x="1328" y="1620"/>
                </a:lnTo>
                <a:lnTo>
                  <a:pt x="1297" y="1684"/>
                </a:lnTo>
                <a:lnTo>
                  <a:pt x="1272" y="1751"/>
                </a:lnTo>
                <a:lnTo>
                  <a:pt x="1254" y="1823"/>
                </a:lnTo>
                <a:lnTo>
                  <a:pt x="1242" y="1896"/>
                </a:lnTo>
                <a:lnTo>
                  <a:pt x="1239" y="1972"/>
                </a:lnTo>
                <a:lnTo>
                  <a:pt x="1242" y="2047"/>
                </a:lnTo>
                <a:lnTo>
                  <a:pt x="1254" y="2121"/>
                </a:lnTo>
                <a:lnTo>
                  <a:pt x="1272" y="2192"/>
                </a:lnTo>
                <a:lnTo>
                  <a:pt x="1297" y="2260"/>
                </a:lnTo>
                <a:lnTo>
                  <a:pt x="1328" y="2325"/>
                </a:lnTo>
                <a:lnTo>
                  <a:pt x="1366" y="2385"/>
                </a:lnTo>
                <a:lnTo>
                  <a:pt x="1407" y="2442"/>
                </a:lnTo>
                <a:lnTo>
                  <a:pt x="1455" y="2495"/>
                </a:lnTo>
                <a:lnTo>
                  <a:pt x="1508" y="2543"/>
                </a:lnTo>
                <a:lnTo>
                  <a:pt x="1564" y="2584"/>
                </a:lnTo>
                <a:lnTo>
                  <a:pt x="1625" y="2622"/>
                </a:lnTo>
                <a:lnTo>
                  <a:pt x="1690" y="2653"/>
                </a:lnTo>
                <a:lnTo>
                  <a:pt x="1758" y="2678"/>
                </a:lnTo>
                <a:lnTo>
                  <a:pt x="1829" y="2696"/>
                </a:lnTo>
                <a:lnTo>
                  <a:pt x="1903" y="2708"/>
                </a:lnTo>
                <a:lnTo>
                  <a:pt x="1978" y="2711"/>
                </a:lnTo>
                <a:lnTo>
                  <a:pt x="2054" y="2708"/>
                </a:lnTo>
                <a:lnTo>
                  <a:pt x="2127" y="2696"/>
                </a:lnTo>
                <a:lnTo>
                  <a:pt x="2197" y="2678"/>
                </a:lnTo>
                <a:lnTo>
                  <a:pt x="2266" y="2653"/>
                </a:lnTo>
                <a:lnTo>
                  <a:pt x="2330" y="2622"/>
                </a:lnTo>
                <a:lnTo>
                  <a:pt x="2391" y="2584"/>
                </a:lnTo>
                <a:lnTo>
                  <a:pt x="2449" y="2543"/>
                </a:lnTo>
                <a:lnTo>
                  <a:pt x="2500" y="2495"/>
                </a:lnTo>
                <a:lnTo>
                  <a:pt x="2548" y="2442"/>
                </a:lnTo>
                <a:lnTo>
                  <a:pt x="2591" y="2385"/>
                </a:lnTo>
                <a:lnTo>
                  <a:pt x="2628" y="2325"/>
                </a:lnTo>
                <a:lnTo>
                  <a:pt x="2659" y="2260"/>
                </a:lnTo>
                <a:lnTo>
                  <a:pt x="2685" y="2192"/>
                </a:lnTo>
                <a:lnTo>
                  <a:pt x="2703" y="2121"/>
                </a:lnTo>
                <a:lnTo>
                  <a:pt x="2713" y="2047"/>
                </a:lnTo>
                <a:lnTo>
                  <a:pt x="2717" y="1972"/>
                </a:lnTo>
                <a:lnTo>
                  <a:pt x="2713" y="1896"/>
                </a:lnTo>
                <a:lnTo>
                  <a:pt x="2703" y="1823"/>
                </a:lnTo>
                <a:lnTo>
                  <a:pt x="2685" y="1751"/>
                </a:lnTo>
                <a:lnTo>
                  <a:pt x="2659" y="1684"/>
                </a:lnTo>
                <a:lnTo>
                  <a:pt x="2628" y="1620"/>
                </a:lnTo>
                <a:lnTo>
                  <a:pt x="2591" y="1559"/>
                </a:lnTo>
                <a:lnTo>
                  <a:pt x="2548" y="1501"/>
                </a:lnTo>
                <a:lnTo>
                  <a:pt x="2500" y="1449"/>
                </a:lnTo>
                <a:lnTo>
                  <a:pt x="2449" y="1402"/>
                </a:lnTo>
                <a:lnTo>
                  <a:pt x="2391" y="1359"/>
                </a:lnTo>
                <a:lnTo>
                  <a:pt x="2330" y="1322"/>
                </a:lnTo>
                <a:lnTo>
                  <a:pt x="2266" y="1291"/>
                </a:lnTo>
                <a:lnTo>
                  <a:pt x="2197" y="1265"/>
                </a:lnTo>
                <a:lnTo>
                  <a:pt x="2127" y="1247"/>
                </a:lnTo>
                <a:lnTo>
                  <a:pt x="2054" y="1237"/>
                </a:lnTo>
                <a:lnTo>
                  <a:pt x="1978" y="1232"/>
                </a:lnTo>
                <a:close/>
                <a:moveTo>
                  <a:pt x="1856" y="0"/>
                </a:moveTo>
                <a:lnTo>
                  <a:pt x="2091" y="0"/>
                </a:lnTo>
                <a:lnTo>
                  <a:pt x="2122" y="3"/>
                </a:lnTo>
                <a:lnTo>
                  <a:pt x="2151" y="11"/>
                </a:lnTo>
                <a:lnTo>
                  <a:pt x="2178" y="24"/>
                </a:lnTo>
                <a:lnTo>
                  <a:pt x="2202" y="41"/>
                </a:lnTo>
                <a:lnTo>
                  <a:pt x="2224" y="62"/>
                </a:lnTo>
                <a:lnTo>
                  <a:pt x="2241" y="86"/>
                </a:lnTo>
                <a:lnTo>
                  <a:pt x="2254" y="114"/>
                </a:lnTo>
                <a:lnTo>
                  <a:pt x="2261" y="144"/>
                </a:lnTo>
                <a:lnTo>
                  <a:pt x="2327" y="536"/>
                </a:lnTo>
                <a:lnTo>
                  <a:pt x="2415" y="562"/>
                </a:lnTo>
                <a:lnTo>
                  <a:pt x="2501" y="592"/>
                </a:lnTo>
                <a:lnTo>
                  <a:pt x="2585" y="626"/>
                </a:lnTo>
                <a:lnTo>
                  <a:pt x="2667" y="666"/>
                </a:lnTo>
                <a:lnTo>
                  <a:pt x="2744" y="710"/>
                </a:lnTo>
                <a:lnTo>
                  <a:pt x="2820" y="759"/>
                </a:lnTo>
                <a:lnTo>
                  <a:pt x="3154" y="550"/>
                </a:lnTo>
                <a:lnTo>
                  <a:pt x="3181" y="535"/>
                </a:lnTo>
                <a:lnTo>
                  <a:pt x="3210" y="527"/>
                </a:lnTo>
                <a:lnTo>
                  <a:pt x="3240" y="523"/>
                </a:lnTo>
                <a:lnTo>
                  <a:pt x="3270" y="524"/>
                </a:lnTo>
                <a:lnTo>
                  <a:pt x="3299" y="532"/>
                </a:lnTo>
                <a:lnTo>
                  <a:pt x="3326" y="544"/>
                </a:lnTo>
                <a:lnTo>
                  <a:pt x="3351" y="559"/>
                </a:lnTo>
                <a:lnTo>
                  <a:pt x="3374" y="581"/>
                </a:lnTo>
                <a:lnTo>
                  <a:pt x="3530" y="755"/>
                </a:lnTo>
                <a:lnTo>
                  <a:pt x="3549" y="781"/>
                </a:lnTo>
                <a:lnTo>
                  <a:pt x="3562" y="808"/>
                </a:lnTo>
                <a:lnTo>
                  <a:pt x="3570" y="837"/>
                </a:lnTo>
                <a:lnTo>
                  <a:pt x="3574" y="867"/>
                </a:lnTo>
                <a:lnTo>
                  <a:pt x="3572" y="897"/>
                </a:lnTo>
                <a:lnTo>
                  <a:pt x="3564" y="925"/>
                </a:lnTo>
                <a:lnTo>
                  <a:pt x="3552" y="953"/>
                </a:lnTo>
                <a:lnTo>
                  <a:pt x="3536" y="979"/>
                </a:lnTo>
                <a:lnTo>
                  <a:pt x="3285" y="1289"/>
                </a:lnTo>
                <a:lnTo>
                  <a:pt x="3323" y="1368"/>
                </a:lnTo>
                <a:lnTo>
                  <a:pt x="3356" y="1450"/>
                </a:lnTo>
                <a:lnTo>
                  <a:pt x="3385" y="1534"/>
                </a:lnTo>
                <a:lnTo>
                  <a:pt x="3409" y="1620"/>
                </a:lnTo>
                <a:lnTo>
                  <a:pt x="3799" y="1684"/>
                </a:lnTo>
                <a:lnTo>
                  <a:pt x="3829" y="1693"/>
                </a:lnTo>
                <a:lnTo>
                  <a:pt x="3858" y="1705"/>
                </a:lnTo>
                <a:lnTo>
                  <a:pt x="3882" y="1723"/>
                </a:lnTo>
                <a:lnTo>
                  <a:pt x="3903" y="1743"/>
                </a:lnTo>
                <a:lnTo>
                  <a:pt x="3920" y="1767"/>
                </a:lnTo>
                <a:lnTo>
                  <a:pt x="3933" y="1794"/>
                </a:lnTo>
                <a:lnTo>
                  <a:pt x="3941" y="1824"/>
                </a:lnTo>
                <a:lnTo>
                  <a:pt x="3944" y="1854"/>
                </a:lnTo>
                <a:lnTo>
                  <a:pt x="3944" y="2089"/>
                </a:lnTo>
                <a:lnTo>
                  <a:pt x="3941" y="2120"/>
                </a:lnTo>
                <a:lnTo>
                  <a:pt x="3933" y="2149"/>
                </a:lnTo>
                <a:lnTo>
                  <a:pt x="3920" y="2176"/>
                </a:lnTo>
                <a:lnTo>
                  <a:pt x="3903" y="2200"/>
                </a:lnTo>
                <a:lnTo>
                  <a:pt x="3882" y="2222"/>
                </a:lnTo>
                <a:lnTo>
                  <a:pt x="3858" y="2239"/>
                </a:lnTo>
                <a:lnTo>
                  <a:pt x="3830" y="2252"/>
                </a:lnTo>
                <a:lnTo>
                  <a:pt x="3799" y="2259"/>
                </a:lnTo>
                <a:lnTo>
                  <a:pt x="3409" y="2325"/>
                </a:lnTo>
                <a:lnTo>
                  <a:pt x="3385" y="2412"/>
                </a:lnTo>
                <a:lnTo>
                  <a:pt x="3355" y="2497"/>
                </a:lnTo>
                <a:lnTo>
                  <a:pt x="3320" y="2580"/>
                </a:lnTo>
                <a:lnTo>
                  <a:pt x="3282" y="2660"/>
                </a:lnTo>
                <a:lnTo>
                  <a:pt x="3238" y="2736"/>
                </a:lnTo>
                <a:lnTo>
                  <a:pt x="3473" y="3067"/>
                </a:lnTo>
                <a:lnTo>
                  <a:pt x="3489" y="3094"/>
                </a:lnTo>
                <a:lnTo>
                  <a:pt x="3500" y="3123"/>
                </a:lnTo>
                <a:lnTo>
                  <a:pt x="3505" y="3152"/>
                </a:lnTo>
                <a:lnTo>
                  <a:pt x="3505" y="3182"/>
                </a:lnTo>
                <a:lnTo>
                  <a:pt x="3500" y="3212"/>
                </a:lnTo>
                <a:lnTo>
                  <a:pt x="3490" y="3239"/>
                </a:lnTo>
                <a:lnTo>
                  <a:pt x="3475" y="3266"/>
                </a:lnTo>
                <a:lnTo>
                  <a:pt x="3455" y="3289"/>
                </a:lnTo>
                <a:lnTo>
                  <a:pt x="3289" y="3455"/>
                </a:lnTo>
                <a:lnTo>
                  <a:pt x="3265" y="3475"/>
                </a:lnTo>
                <a:lnTo>
                  <a:pt x="3239" y="3491"/>
                </a:lnTo>
                <a:lnTo>
                  <a:pt x="3211" y="3500"/>
                </a:lnTo>
                <a:lnTo>
                  <a:pt x="3181" y="3505"/>
                </a:lnTo>
                <a:lnTo>
                  <a:pt x="3153" y="3505"/>
                </a:lnTo>
                <a:lnTo>
                  <a:pt x="3123" y="3500"/>
                </a:lnTo>
                <a:lnTo>
                  <a:pt x="3094" y="3489"/>
                </a:lnTo>
                <a:lnTo>
                  <a:pt x="3068" y="3474"/>
                </a:lnTo>
                <a:lnTo>
                  <a:pt x="2736" y="3237"/>
                </a:lnTo>
                <a:lnTo>
                  <a:pt x="2659" y="3280"/>
                </a:lnTo>
                <a:lnTo>
                  <a:pt x="2580" y="3319"/>
                </a:lnTo>
                <a:lnTo>
                  <a:pt x="2498" y="3353"/>
                </a:lnTo>
                <a:lnTo>
                  <a:pt x="2413" y="3383"/>
                </a:lnTo>
                <a:lnTo>
                  <a:pt x="2327" y="3407"/>
                </a:lnTo>
                <a:lnTo>
                  <a:pt x="2261" y="3799"/>
                </a:lnTo>
                <a:lnTo>
                  <a:pt x="2254" y="3829"/>
                </a:lnTo>
                <a:lnTo>
                  <a:pt x="2241" y="3857"/>
                </a:lnTo>
                <a:lnTo>
                  <a:pt x="2224" y="3882"/>
                </a:lnTo>
                <a:lnTo>
                  <a:pt x="2202" y="3902"/>
                </a:lnTo>
                <a:lnTo>
                  <a:pt x="2178" y="3920"/>
                </a:lnTo>
                <a:lnTo>
                  <a:pt x="2151" y="3932"/>
                </a:lnTo>
                <a:lnTo>
                  <a:pt x="2122" y="3941"/>
                </a:lnTo>
                <a:lnTo>
                  <a:pt x="2091" y="3943"/>
                </a:lnTo>
                <a:lnTo>
                  <a:pt x="1856" y="3943"/>
                </a:lnTo>
                <a:lnTo>
                  <a:pt x="1826" y="3941"/>
                </a:lnTo>
                <a:lnTo>
                  <a:pt x="1796" y="3932"/>
                </a:lnTo>
                <a:lnTo>
                  <a:pt x="1770" y="3920"/>
                </a:lnTo>
                <a:lnTo>
                  <a:pt x="1745" y="3902"/>
                </a:lnTo>
                <a:lnTo>
                  <a:pt x="1725" y="3882"/>
                </a:lnTo>
                <a:lnTo>
                  <a:pt x="1708" y="3857"/>
                </a:lnTo>
                <a:lnTo>
                  <a:pt x="1695" y="3829"/>
                </a:lnTo>
                <a:lnTo>
                  <a:pt x="1688" y="3799"/>
                </a:lnTo>
                <a:lnTo>
                  <a:pt x="1622" y="3407"/>
                </a:lnTo>
                <a:lnTo>
                  <a:pt x="1536" y="3383"/>
                </a:lnTo>
                <a:lnTo>
                  <a:pt x="1452" y="3354"/>
                </a:lnTo>
                <a:lnTo>
                  <a:pt x="1370" y="3321"/>
                </a:lnTo>
                <a:lnTo>
                  <a:pt x="1291" y="3283"/>
                </a:lnTo>
                <a:lnTo>
                  <a:pt x="1215" y="3240"/>
                </a:lnTo>
                <a:lnTo>
                  <a:pt x="1142" y="3194"/>
                </a:lnTo>
                <a:lnTo>
                  <a:pt x="803" y="3407"/>
                </a:lnTo>
                <a:lnTo>
                  <a:pt x="775" y="3421"/>
                </a:lnTo>
                <a:lnTo>
                  <a:pt x="746" y="3430"/>
                </a:lnTo>
                <a:lnTo>
                  <a:pt x="717" y="3433"/>
                </a:lnTo>
                <a:lnTo>
                  <a:pt x="687" y="3432"/>
                </a:lnTo>
                <a:lnTo>
                  <a:pt x="658" y="3425"/>
                </a:lnTo>
                <a:lnTo>
                  <a:pt x="629" y="3413"/>
                </a:lnTo>
                <a:lnTo>
                  <a:pt x="604" y="3396"/>
                </a:lnTo>
                <a:lnTo>
                  <a:pt x="582" y="3374"/>
                </a:lnTo>
                <a:lnTo>
                  <a:pt x="426" y="3200"/>
                </a:lnTo>
                <a:lnTo>
                  <a:pt x="408" y="3175"/>
                </a:lnTo>
                <a:lnTo>
                  <a:pt x="395" y="3148"/>
                </a:lnTo>
                <a:lnTo>
                  <a:pt x="386" y="3120"/>
                </a:lnTo>
                <a:lnTo>
                  <a:pt x="383" y="3090"/>
                </a:lnTo>
                <a:lnTo>
                  <a:pt x="385" y="3060"/>
                </a:lnTo>
                <a:lnTo>
                  <a:pt x="391" y="3031"/>
                </a:lnTo>
                <a:lnTo>
                  <a:pt x="404" y="3003"/>
                </a:lnTo>
                <a:lnTo>
                  <a:pt x="421" y="2977"/>
                </a:lnTo>
                <a:lnTo>
                  <a:pt x="670" y="2668"/>
                </a:lnTo>
                <a:lnTo>
                  <a:pt x="629" y="2587"/>
                </a:lnTo>
                <a:lnTo>
                  <a:pt x="595" y="2502"/>
                </a:lnTo>
                <a:lnTo>
                  <a:pt x="565" y="2414"/>
                </a:lnTo>
                <a:lnTo>
                  <a:pt x="540" y="2325"/>
                </a:lnTo>
                <a:lnTo>
                  <a:pt x="145" y="2259"/>
                </a:lnTo>
                <a:lnTo>
                  <a:pt x="115" y="2252"/>
                </a:lnTo>
                <a:lnTo>
                  <a:pt x="87" y="2239"/>
                </a:lnTo>
                <a:lnTo>
                  <a:pt x="62" y="2222"/>
                </a:lnTo>
                <a:lnTo>
                  <a:pt x="42" y="2200"/>
                </a:lnTo>
                <a:lnTo>
                  <a:pt x="24" y="2176"/>
                </a:lnTo>
                <a:lnTo>
                  <a:pt x="11" y="2149"/>
                </a:lnTo>
                <a:lnTo>
                  <a:pt x="3" y="2120"/>
                </a:lnTo>
                <a:lnTo>
                  <a:pt x="0" y="2089"/>
                </a:lnTo>
                <a:lnTo>
                  <a:pt x="0" y="1854"/>
                </a:lnTo>
                <a:lnTo>
                  <a:pt x="3" y="1824"/>
                </a:lnTo>
                <a:lnTo>
                  <a:pt x="11" y="1794"/>
                </a:lnTo>
                <a:lnTo>
                  <a:pt x="24" y="1767"/>
                </a:lnTo>
                <a:lnTo>
                  <a:pt x="42" y="1743"/>
                </a:lnTo>
                <a:lnTo>
                  <a:pt x="62" y="1723"/>
                </a:lnTo>
                <a:lnTo>
                  <a:pt x="87" y="1705"/>
                </a:lnTo>
                <a:lnTo>
                  <a:pt x="115" y="1693"/>
                </a:lnTo>
                <a:lnTo>
                  <a:pt x="145" y="1684"/>
                </a:lnTo>
                <a:lnTo>
                  <a:pt x="540" y="1619"/>
                </a:lnTo>
                <a:lnTo>
                  <a:pt x="564" y="1531"/>
                </a:lnTo>
                <a:lnTo>
                  <a:pt x="593" y="1446"/>
                </a:lnTo>
                <a:lnTo>
                  <a:pt x="627" y="1364"/>
                </a:lnTo>
                <a:lnTo>
                  <a:pt x="667" y="1285"/>
                </a:lnTo>
                <a:lnTo>
                  <a:pt x="711" y="1207"/>
                </a:lnTo>
                <a:lnTo>
                  <a:pt x="483" y="888"/>
                </a:lnTo>
                <a:lnTo>
                  <a:pt x="468" y="862"/>
                </a:lnTo>
                <a:lnTo>
                  <a:pt x="457" y="833"/>
                </a:lnTo>
                <a:lnTo>
                  <a:pt x="451" y="805"/>
                </a:lnTo>
                <a:lnTo>
                  <a:pt x="451" y="775"/>
                </a:lnTo>
                <a:lnTo>
                  <a:pt x="456" y="745"/>
                </a:lnTo>
                <a:lnTo>
                  <a:pt x="467" y="717"/>
                </a:lnTo>
                <a:lnTo>
                  <a:pt x="481" y="691"/>
                </a:lnTo>
                <a:lnTo>
                  <a:pt x="501" y="667"/>
                </a:lnTo>
                <a:lnTo>
                  <a:pt x="667" y="501"/>
                </a:lnTo>
                <a:lnTo>
                  <a:pt x="690" y="481"/>
                </a:lnTo>
                <a:lnTo>
                  <a:pt x="717" y="466"/>
                </a:lnTo>
                <a:lnTo>
                  <a:pt x="746" y="456"/>
                </a:lnTo>
                <a:lnTo>
                  <a:pt x="774" y="451"/>
                </a:lnTo>
                <a:lnTo>
                  <a:pt x="804" y="451"/>
                </a:lnTo>
                <a:lnTo>
                  <a:pt x="834" y="456"/>
                </a:lnTo>
                <a:lnTo>
                  <a:pt x="862" y="467"/>
                </a:lnTo>
                <a:lnTo>
                  <a:pt x="889" y="483"/>
                </a:lnTo>
                <a:lnTo>
                  <a:pt x="1206" y="710"/>
                </a:lnTo>
                <a:lnTo>
                  <a:pt x="1284" y="666"/>
                </a:lnTo>
                <a:lnTo>
                  <a:pt x="1364" y="626"/>
                </a:lnTo>
                <a:lnTo>
                  <a:pt x="1448" y="592"/>
                </a:lnTo>
                <a:lnTo>
                  <a:pt x="1533" y="562"/>
                </a:lnTo>
                <a:lnTo>
                  <a:pt x="1622" y="538"/>
                </a:lnTo>
                <a:lnTo>
                  <a:pt x="1688" y="144"/>
                </a:lnTo>
                <a:lnTo>
                  <a:pt x="1695" y="114"/>
                </a:lnTo>
                <a:lnTo>
                  <a:pt x="1708" y="86"/>
                </a:lnTo>
                <a:lnTo>
                  <a:pt x="1725" y="62"/>
                </a:lnTo>
                <a:lnTo>
                  <a:pt x="1745" y="41"/>
                </a:lnTo>
                <a:lnTo>
                  <a:pt x="1770" y="24"/>
                </a:lnTo>
                <a:lnTo>
                  <a:pt x="1796" y="11"/>
                </a:lnTo>
                <a:lnTo>
                  <a:pt x="1826" y="3"/>
                </a:lnTo>
                <a:lnTo>
                  <a:pt x="185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0942FE80-2FBC-46C8-9F0D-CDDB304A5ED4}"/>
              </a:ext>
            </a:extLst>
          </p:cNvPr>
          <p:cNvGrpSpPr/>
          <p:nvPr/>
        </p:nvGrpSpPr>
        <p:grpSpPr>
          <a:xfrm>
            <a:off x="5943804" y="2758156"/>
            <a:ext cx="545937" cy="449635"/>
            <a:chOff x="3040063" y="2486025"/>
            <a:chExt cx="3779838" cy="3113087"/>
          </a:xfrm>
          <a:solidFill>
            <a:schemeClr val="bg1"/>
          </a:solidFill>
        </p:grpSpPr>
        <p:sp>
          <p:nvSpPr>
            <p:cNvPr id="80" name="Freeform 21">
              <a:extLst>
                <a:ext uri="{FF2B5EF4-FFF2-40B4-BE49-F238E27FC236}">
                  <a16:creationId xmlns:a16="http://schemas.microsoft.com/office/drawing/2014/main" xmlns="" id="{E07AB6FC-32D0-4500-B193-0AEBE55D5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2717800"/>
              <a:ext cx="3297238" cy="2881312"/>
            </a:xfrm>
            <a:custGeom>
              <a:avLst/>
              <a:gdLst>
                <a:gd name="T0" fmla="*/ 3216 w 4154"/>
                <a:gd name="T1" fmla="*/ 342 h 3630"/>
                <a:gd name="T2" fmla="*/ 4125 w 4154"/>
                <a:gd name="T3" fmla="*/ 1383 h 3630"/>
                <a:gd name="T4" fmla="*/ 3731 w 4154"/>
                <a:gd name="T5" fmla="*/ 2351 h 3630"/>
                <a:gd name="T6" fmla="*/ 3594 w 4154"/>
                <a:gd name="T7" fmla="*/ 2626 h 3630"/>
                <a:gd name="T8" fmla="*/ 3378 w 4154"/>
                <a:gd name="T9" fmla="*/ 2826 h 3630"/>
                <a:gd name="T10" fmla="*/ 3101 w 4154"/>
                <a:gd name="T11" fmla="*/ 3004 h 3630"/>
                <a:gd name="T12" fmla="*/ 2923 w 4154"/>
                <a:gd name="T13" fmla="*/ 3278 h 3630"/>
                <a:gd name="T14" fmla="*/ 2722 w 4154"/>
                <a:gd name="T15" fmla="*/ 3492 h 3630"/>
                <a:gd name="T16" fmla="*/ 2445 w 4154"/>
                <a:gd name="T17" fmla="*/ 3630 h 3630"/>
                <a:gd name="T18" fmla="*/ 1704 w 4154"/>
                <a:gd name="T19" fmla="*/ 3372 h 3630"/>
                <a:gd name="T20" fmla="*/ 1469 w 4154"/>
                <a:gd name="T21" fmla="*/ 3401 h 3630"/>
                <a:gd name="T22" fmla="*/ 1336 w 4154"/>
                <a:gd name="T23" fmla="*/ 3185 h 3630"/>
                <a:gd name="T24" fmla="*/ 1297 w 4154"/>
                <a:gd name="T25" fmla="*/ 3109 h 3630"/>
                <a:gd name="T26" fmla="*/ 1065 w 4154"/>
                <a:gd name="T27" fmla="*/ 3011 h 3630"/>
                <a:gd name="T28" fmla="*/ 1052 w 4154"/>
                <a:gd name="T29" fmla="*/ 2774 h 3630"/>
                <a:gd name="T30" fmla="*/ 875 w 4154"/>
                <a:gd name="T31" fmla="*/ 2790 h 3630"/>
                <a:gd name="T32" fmla="*/ 707 w 4154"/>
                <a:gd name="T33" fmla="*/ 2596 h 3630"/>
                <a:gd name="T34" fmla="*/ 700 w 4154"/>
                <a:gd name="T35" fmla="*/ 2473 h 3630"/>
                <a:gd name="T36" fmla="*/ 462 w 4154"/>
                <a:gd name="T37" fmla="*/ 2416 h 3630"/>
                <a:gd name="T38" fmla="*/ 405 w 4154"/>
                <a:gd name="T39" fmla="*/ 2180 h 3630"/>
                <a:gd name="T40" fmla="*/ 0 w 4154"/>
                <a:gd name="T41" fmla="*/ 1292 h 3630"/>
                <a:gd name="T42" fmla="*/ 124 w 4154"/>
                <a:gd name="T43" fmla="*/ 1196 h 3630"/>
                <a:gd name="T44" fmla="*/ 900 w 4154"/>
                <a:gd name="T45" fmla="*/ 1773 h 3630"/>
                <a:gd name="T46" fmla="*/ 1103 w 4154"/>
                <a:gd name="T47" fmla="*/ 1940 h 3630"/>
                <a:gd name="T48" fmla="*/ 1087 w 4154"/>
                <a:gd name="T49" fmla="*/ 2113 h 3630"/>
                <a:gd name="T50" fmla="*/ 1326 w 4154"/>
                <a:gd name="T51" fmla="*/ 2128 h 3630"/>
                <a:gd name="T52" fmla="*/ 1424 w 4154"/>
                <a:gd name="T53" fmla="*/ 2357 h 3630"/>
                <a:gd name="T54" fmla="*/ 1501 w 4154"/>
                <a:gd name="T55" fmla="*/ 2396 h 3630"/>
                <a:gd name="T56" fmla="*/ 1717 w 4154"/>
                <a:gd name="T57" fmla="*/ 2529 h 3630"/>
                <a:gd name="T58" fmla="*/ 1689 w 4154"/>
                <a:gd name="T59" fmla="*/ 2761 h 3630"/>
                <a:gd name="T60" fmla="*/ 1922 w 4154"/>
                <a:gd name="T61" fmla="*/ 2733 h 3630"/>
                <a:gd name="T62" fmla="*/ 2057 w 4154"/>
                <a:gd name="T63" fmla="*/ 2948 h 3630"/>
                <a:gd name="T64" fmla="*/ 2453 w 4154"/>
                <a:gd name="T65" fmla="*/ 3433 h 3630"/>
                <a:gd name="T66" fmla="*/ 2588 w 4154"/>
                <a:gd name="T67" fmla="*/ 3323 h 3630"/>
                <a:gd name="T68" fmla="*/ 2240 w 4154"/>
                <a:gd name="T69" fmla="*/ 2894 h 3630"/>
                <a:gd name="T70" fmla="*/ 2335 w 4154"/>
                <a:gd name="T71" fmla="*/ 2771 h 3630"/>
                <a:gd name="T72" fmla="*/ 2768 w 4154"/>
                <a:gd name="T73" fmla="*/ 3120 h 3630"/>
                <a:gd name="T74" fmla="*/ 2901 w 4154"/>
                <a:gd name="T75" fmla="*/ 3010 h 3630"/>
                <a:gd name="T76" fmla="*/ 2554 w 4154"/>
                <a:gd name="T77" fmla="*/ 2581 h 3630"/>
                <a:gd name="T78" fmla="*/ 2650 w 4154"/>
                <a:gd name="T79" fmla="*/ 2458 h 3630"/>
                <a:gd name="T80" fmla="*/ 3084 w 4154"/>
                <a:gd name="T81" fmla="*/ 2809 h 3630"/>
                <a:gd name="T82" fmla="*/ 3216 w 4154"/>
                <a:gd name="T83" fmla="*/ 2697 h 3630"/>
                <a:gd name="T84" fmla="*/ 2869 w 4154"/>
                <a:gd name="T85" fmla="*/ 2268 h 3630"/>
                <a:gd name="T86" fmla="*/ 2965 w 4154"/>
                <a:gd name="T87" fmla="*/ 2145 h 3630"/>
                <a:gd name="T88" fmla="*/ 3399 w 4154"/>
                <a:gd name="T89" fmla="*/ 2496 h 3630"/>
                <a:gd name="T90" fmla="*/ 3531 w 4154"/>
                <a:gd name="T91" fmla="*/ 2386 h 3630"/>
                <a:gd name="T92" fmla="*/ 3486 w 4154"/>
                <a:gd name="T93" fmla="*/ 2274 h 3630"/>
                <a:gd name="T94" fmla="*/ 3282 w 4154"/>
                <a:gd name="T95" fmla="*/ 2071 h 3630"/>
                <a:gd name="T96" fmla="*/ 2949 w 4154"/>
                <a:gd name="T97" fmla="*/ 1741 h 3630"/>
                <a:gd name="T98" fmla="*/ 2592 w 4154"/>
                <a:gd name="T99" fmla="*/ 1386 h 3630"/>
                <a:gd name="T100" fmla="*/ 2310 w 4154"/>
                <a:gd name="T101" fmla="*/ 1108 h 3630"/>
                <a:gd name="T102" fmla="*/ 2198 w 4154"/>
                <a:gd name="T103" fmla="*/ 1010 h 3630"/>
                <a:gd name="T104" fmla="*/ 2042 w 4154"/>
                <a:gd name="T105" fmla="*/ 1078 h 3630"/>
                <a:gd name="T106" fmla="*/ 1753 w 4154"/>
                <a:gd name="T107" fmla="*/ 1528 h 3630"/>
                <a:gd name="T108" fmla="*/ 1396 w 4154"/>
                <a:gd name="T109" fmla="*/ 1640 h 3630"/>
                <a:gd name="T110" fmla="*/ 1138 w 4154"/>
                <a:gd name="T111" fmla="*/ 1435 h 3630"/>
                <a:gd name="T112" fmla="*/ 1521 w 4154"/>
                <a:gd name="T113" fmla="*/ 291 h 3630"/>
                <a:gd name="T114" fmla="*/ 1656 w 4154"/>
                <a:gd name="T115" fmla="*/ 135 h 3630"/>
                <a:gd name="T116" fmla="*/ 1914 w 4154"/>
                <a:gd name="T117" fmla="*/ 14 h 3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54" h="3630">
                  <a:moveTo>
                    <a:pt x="2076" y="0"/>
                  </a:moveTo>
                  <a:lnTo>
                    <a:pt x="2135" y="4"/>
                  </a:lnTo>
                  <a:lnTo>
                    <a:pt x="2200" y="16"/>
                  </a:lnTo>
                  <a:lnTo>
                    <a:pt x="2267" y="33"/>
                  </a:lnTo>
                  <a:lnTo>
                    <a:pt x="3175" y="317"/>
                  </a:lnTo>
                  <a:lnTo>
                    <a:pt x="3197" y="327"/>
                  </a:lnTo>
                  <a:lnTo>
                    <a:pt x="3216" y="342"/>
                  </a:lnTo>
                  <a:lnTo>
                    <a:pt x="4125" y="1244"/>
                  </a:lnTo>
                  <a:lnTo>
                    <a:pt x="4141" y="1266"/>
                  </a:lnTo>
                  <a:lnTo>
                    <a:pt x="4151" y="1289"/>
                  </a:lnTo>
                  <a:lnTo>
                    <a:pt x="4154" y="1314"/>
                  </a:lnTo>
                  <a:lnTo>
                    <a:pt x="4151" y="1338"/>
                  </a:lnTo>
                  <a:lnTo>
                    <a:pt x="4141" y="1363"/>
                  </a:lnTo>
                  <a:lnTo>
                    <a:pt x="4125" y="1383"/>
                  </a:lnTo>
                  <a:lnTo>
                    <a:pt x="3496" y="2008"/>
                  </a:lnTo>
                  <a:lnTo>
                    <a:pt x="3649" y="2160"/>
                  </a:lnTo>
                  <a:lnTo>
                    <a:pt x="3679" y="2193"/>
                  </a:lnTo>
                  <a:lnTo>
                    <a:pt x="3701" y="2229"/>
                  </a:lnTo>
                  <a:lnTo>
                    <a:pt x="3717" y="2268"/>
                  </a:lnTo>
                  <a:lnTo>
                    <a:pt x="3727" y="2309"/>
                  </a:lnTo>
                  <a:lnTo>
                    <a:pt x="3731" y="2351"/>
                  </a:lnTo>
                  <a:lnTo>
                    <a:pt x="3730" y="2394"/>
                  </a:lnTo>
                  <a:lnTo>
                    <a:pt x="3722" y="2436"/>
                  </a:lnTo>
                  <a:lnTo>
                    <a:pt x="3709" y="2478"/>
                  </a:lnTo>
                  <a:lnTo>
                    <a:pt x="3689" y="2519"/>
                  </a:lnTo>
                  <a:lnTo>
                    <a:pt x="3664" y="2558"/>
                  </a:lnTo>
                  <a:lnTo>
                    <a:pt x="3632" y="2594"/>
                  </a:lnTo>
                  <a:lnTo>
                    <a:pt x="3594" y="2626"/>
                  </a:lnTo>
                  <a:lnTo>
                    <a:pt x="3552" y="2654"/>
                  </a:lnTo>
                  <a:lnTo>
                    <a:pt x="3508" y="2673"/>
                  </a:lnTo>
                  <a:lnTo>
                    <a:pt x="3463" y="2686"/>
                  </a:lnTo>
                  <a:lnTo>
                    <a:pt x="3416" y="2691"/>
                  </a:lnTo>
                  <a:lnTo>
                    <a:pt x="3410" y="2738"/>
                  </a:lnTo>
                  <a:lnTo>
                    <a:pt x="3397" y="2783"/>
                  </a:lnTo>
                  <a:lnTo>
                    <a:pt x="3378" y="2826"/>
                  </a:lnTo>
                  <a:lnTo>
                    <a:pt x="3350" y="2868"/>
                  </a:lnTo>
                  <a:lnTo>
                    <a:pt x="3317" y="2906"/>
                  </a:lnTo>
                  <a:lnTo>
                    <a:pt x="3279" y="2939"/>
                  </a:lnTo>
                  <a:lnTo>
                    <a:pt x="3237" y="2965"/>
                  </a:lnTo>
                  <a:lnTo>
                    <a:pt x="3193" y="2985"/>
                  </a:lnTo>
                  <a:lnTo>
                    <a:pt x="3148" y="2998"/>
                  </a:lnTo>
                  <a:lnTo>
                    <a:pt x="3101" y="3004"/>
                  </a:lnTo>
                  <a:lnTo>
                    <a:pt x="3095" y="3051"/>
                  </a:lnTo>
                  <a:lnTo>
                    <a:pt x="3082" y="3095"/>
                  </a:lnTo>
                  <a:lnTo>
                    <a:pt x="3063" y="3139"/>
                  </a:lnTo>
                  <a:lnTo>
                    <a:pt x="3035" y="3181"/>
                  </a:lnTo>
                  <a:lnTo>
                    <a:pt x="3003" y="3219"/>
                  </a:lnTo>
                  <a:lnTo>
                    <a:pt x="2964" y="3252"/>
                  </a:lnTo>
                  <a:lnTo>
                    <a:pt x="2923" y="3278"/>
                  </a:lnTo>
                  <a:lnTo>
                    <a:pt x="2878" y="3298"/>
                  </a:lnTo>
                  <a:lnTo>
                    <a:pt x="2833" y="3310"/>
                  </a:lnTo>
                  <a:lnTo>
                    <a:pt x="2786" y="3317"/>
                  </a:lnTo>
                  <a:lnTo>
                    <a:pt x="2780" y="3362"/>
                  </a:lnTo>
                  <a:lnTo>
                    <a:pt x="2767" y="3408"/>
                  </a:lnTo>
                  <a:lnTo>
                    <a:pt x="2748" y="3452"/>
                  </a:lnTo>
                  <a:lnTo>
                    <a:pt x="2722" y="3492"/>
                  </a:lnTo>
                  <a:lnTo>
                    <a:pt x="2688" y="3531"/>
                  </a:lnTo>
                  <a:lnTo>
                    <a:pt x="2652" y="3562"/>
                  </a:lnTo>
                  <a:lnTo>
                    <a:pt x="2614" y="3588"/>
                  </a:lnTo>
                  <a:lnTo>
                    <a:pt x="2573" y="3607"/>
                  </a:lnTo>
                  <a:lnTo>
                    <a:pt x="2531" y="3620"/>
                  </a:lnTo>
                  <a:lnTo>
                    <a:pt x="2487" y="3629"/>
                  </a:lnTo>
                  <a:lnTo>
                    <a:pt x="2445" y="3630"/>
                  </a:lnTo>
                  <a:lnTo>
                    <a:pt x="2402" y="3626"/>
                  </a:lnTo>
                  <a:lnTo>
                    <a:pt x="2360" y="3615"/>
                  </a:lnTo>
                  <a:lnTo>
                    <a:pt x="2321" y="3600"/>
                  </a:lnTo>
                  <a:lnTo>
                    <a:pt x="2284" y="3578"/>
                  </a:lnTo>
                  <a:lnTo>
                    <a:pt x="2251" y="3549"/>
                  </a:lnTo>
                  <a:lnTo>
                    <a:pt x="1887" y="3188"/>
                  </a:lnTo>
                  <a:lnTo>
                    <a:pt x="1704" y="3372"/>
                  </a:lnTo>
                  <a:lnTo>
                    <a:pt x="1676" y="3394"/>
                  </a:lnTo>
                  <a:lnTo>
                    <a:pt x="1644" y="3411"/>
                  </a:lnTo>
                  <a:lnTo>
                    <a:pt x="1612" y="3421"/>
                  </a:lnTo>
                  <a:lnTo>
                    <a:pt x="1575" y="3424"/>
                  </a:lnTo>
                  <a:lnTo>
                    <a:pt x="1540" y="3423"/>
                  </a:lnTo>
                  <a:lnTo>
                    <a:pt x="1504" y="3414"/>
                  </a:lnTo>
                  <a:lnTo>
                    <a:pt x="1469" y="3401"/>
                  </a:lnTo>
                  <a:lnTo>
                    <a:pt x="1437" y="3381"/>
                  </a:lnTo>
                  <a:lnTo>
                    <a:pt x="1406" y="3355"/>
                  </a:lnTo>
                  <a:lnTo>
                    <a:pt x="1380" y="3324"/>
                  </a:lnTo>
                  <a:lnTo>
                    <a:pt x="1359" y="3291"/>
                  </a:lnTo>
                  <a:lnTo>
                    <a:pt x="1346" y="3256"/>
                  </a:lnTo>
                  <a:lnTo>
                    <a:pt x="1338" y="3221"/>
                  </a:lnTo>
                  <a:lnTo>
                    <a:pt x="1336" y="3185"/>
                  </a:lnTo>
                  <a:lnTo>
                    <a:pt x="1339" y="3151"/>
                  </a:lnTo>
                  <a:lnTo>
                    <a:pt x="1349" y="3117"/>
                  </a:lnTo>
                  <a:lnTo>
                    <a:pt x="1365" y="3087"/>
                  </a:lnTo>
                  <a:lnTo>
                    <a:pt x="1389" y="3059"/>
                  </a:lnTo>
                  <a:lnTo>
                    <a:pt x="1361" y="3082"/>
                  </a:lnTo>
                  <a:lnTo>
                    <a:pt x="1330" y="3098"/>
                  </a:lnTo>
                  <a:lnTo>
                    <a:pt x="1297" y="3109"/>
                  </a:lnTo>
                  <a:lnTo>
                    <a:pt x="1262" y="3113"/>
                  </a:lnTo>
                  <a:lnTo>
                    <a:pt x="1225" y="3110"/>
                  </a:lnTo>
                  <a:lnTo>
                    <a:pt x="1190" y="3101"/>
                  </a:lnTo>
                  <a:lnTo>
                    <a:pt x="1155" y="3088"/>
                  </a:lnTo>
                  <a:lnTo>
                    <a:pt x="1122" y="3068"/>
                  </a:lnTo>
                  <a:lnTo>
                    <a:pt x="1091" y="3042"/>
                  </a:lnTo>
                  <a:lnTo>
                    <a:pt x="1065" y="3011"/>
                  </a:lnTo>
                  <a:lnTo>
                    <a:pt x="1044" y="2978"/>
                  </a:lnTo>
                  <a:lnTo>
                    <a:pt x="1031" y="2945"/>
                  </a:lnTo>
                  <a:lnTo>
                    <a:pt x="1022" y="2909"/>
                  </a:lnTo>
                  <a:lnTo>
                    <a:pt x="1021" y="2874"/>
                  </a:lnTo>
                  <a:lnTo>
                    <a:pt x="1024" y="2839"/>
                  </a:lnTo>
                  <a:lnTo>
                    <a:pt x="1034" y="2806"/>
                  </a:lnTo>
                  <a:lnTo>
                    <a:pt x="1052" y="2774"/>
                  </a:lnTo>
                  <a:lnTo>
                    <a:pt x="1074" y="2746"/>
                  </a:lnTo>
                  <a:lnTo>
                    <a:pt x="1046" y="2770"/>
                  </a:lnTo>
                  <a:lnTo>
                    <a:pt x="1015" y="2785"/>
                  </a:lnTo>
                  <a:lnTo>
                    <a:pt x="982" y="2796"/>
                  </a:lnTo>
                  <a:lnTo>
                    <a:pt x="947" y="2800"/>
                  </a:lnTo>
                  <a:lnTo>
                    <a:pt x="910" y="2797"/>
                  </a:lnTo>
                  <a:lnTo>
                    <a:pt x="875" y="2790"/>
                  </a:lnTo>
                  <a:lnTo>
                    <a:pt x="840" y="2775"/>
                  </a:lnTo>
                  <a:lnTo>
                    <a:pt x="807" y="2755"/>
                  </a:lnTo>
                  <a:lnTo>
                    <a:pt x="776" y="2729"/>
                  </a:lnTo>
                  <a:lnTo>
                    <a:pt x="750" y="2699"/>
                  </a:lnTo>
                  <a:lnTo>
                    <a:pt x="731" y="2667"/>
                  </a:lnTo>
                  <a:lnTo>
                    <a:pt x="716" y="2632"/>
                  </a:lnTo>
                  <a:lnTo>
                    <a:pt x="707" y="2596"/>
                  </a:lnTo>
                  <a:lnTo>
                    <a:pt x="706" y="2561"/>
                  </a:lnTo>
                  <a:lnTo>
                    <a:pt x="710" y="2526"/>
                  </a:lnTo>
                  <a:lnTo>
                    <a:pt x="721" y="2493"/>
                  </a:lnTo>
                  <a:lnTo>
                    <a:pt x="737" y="2461"/>
                  </a:lnTo>
                  <a:lnTo>
                    <a:pt x="758" y="2434"/>
                  </a:lnTo>
                  <a:lnTo>
                    <a:pt x="731" y="2457"/>
                  </a:lnTo>
                  <a:lnTo>
                    <a:pt x="700" y="2473"/>
                  </a:lnTo>
                  <a:lnTo>
                    <a:pt x="667" y="2483"/>
                  </a:lnTo>
                  <a:lnTo>
                    <a:pt x="632" y="2487"/>
                  </a:lnTo>
                  <a:lnTo>
                    <a:pt x="597" y="2484"/>
                  </a:lnTo>
                  <a:lnTo>
                    <a:pt x="560" y="2477"/>
                  </a:lnTo>
                  <a:lnTo>
                    <a:pt x="525" y="2462"/>
                  </a:lnTo>
                  <a:lnTo>
                    <a:pt x="492" y="2442"/>
                  </a:lnTo>
                  <a:lnTo>
                    <a:pt x="462" y="2416"/>
                  </a:lnTo>
                  <a:lnTo>
                    <a:pt x="436" y="2387"/>
                  </a:lnTo>
                  <a:lnTo>
                    <a:pt x="416" y="2354"/>
                  </a:lnTo>
                  <a:lnTo>
                    <a:pt x="401" y="2319"/>
                  </a:lnTo>
                  <a:lnTo>
                    <a:pt x="394" y="2283"/>
                  </a:lnTo>
                  <a:lnTo>
                    <a:pt x="391" y="2248"/>
                  </a:lnTo>
                  <a:lnTo>
                    <a:pt x="395" y="2213"/>
                  </a:lnTo>
                  <a:lnTo>
                    <a:pt x="405" y="2180"/>
                  </a:lnTo>
                  <a:lnTo>
                    <a:pt x="422" y="2150"/>
                  </a:lnTo>
                  <a:lnTo>
                    <a:pt x="445" y="2122"/>
                  </a:lnTo>
                  <a:lnTo>
                    <a:pt x="618" y="1948"/>
                  </a:lnTo>
                  <a:lnTo>
                    <a:pt x="29" y="1362"/>
                  </a:lnTo>
                  <a:lnTo>
                    <a:pt x="13" y="1341"/>
                  </a:lnTo>
                  <a:lnTo>
                    <a:pt x="3" y="1317"/>
                  </a:lnTo>
                  <a:lnTo>
                    <a:pt x="0" y="1292"/>
                  </a:lnTo>
                  <a:lnTo>
                    <a:pt x="3" y="1267"/>
                  </a:lnTo>
                  <a:lnTo>
                    <a:pt x="13" y="1244"/>
                  </a:lnTo>
                  <a:lnTo>
                    <a:pt x="29" y="1223"/>
                  </a:lnTo>
                  <a:lnTo>
                    <a:pt x="50" y="1207"/>
                  </a:lnTo>
                  <a:lnTo>
                    <a:pt x="73" y="1196"/>
                  </a:lnTo>
                  <a:lnTo>
                    <a:pt x="99" y="1194"/>
                  </a:lnTo>
                  <a:lnTo>
                    <a:pt x="124" y="1196"/>
                  </a:lnTo>
                  <a:lnTo>
                    <a:pt x="147" y="1207"/>
                  </a:lnTo>
                  <a:lnTo>
                    <a:pt x="169" y="1223"/>
                  </a:lnTo>
                  <a:lnTo>
                    <a:pt x="760" y="1811"/>
                  </a:lnTo>
                  <a:lnTo>
                    <a:pt x="792" y="1790"/>
                  </a:lnTo>
                  <a:lnTo>
                    <a:pt x="826" y="1777"/>
                  </a:lnTo>
                  <a:lnTo>
                    <a:pt x="862" y="1772"/>
                  </a:lnTo>
                  <a:lnTo>
                    <a:pt x="900" y="1773"/>
                  </a:lnTo>
                  <a:lnTo>
                    <a:pt x="938" y="1780"/>
                  </a:lnTo>
                  <a:lnTo>
                    <a:pt x="974" y="1793"/>
                  </a:lnTo>
                  <a:lnTo>
                    <a:pt x="1009" y="1814"/>
                  </a:lnTo>
                  <a:lnTo>
                    <a:pt x="1041" y="1841"/>
                  </a:lnTo>
                  <a:lnTo>
                    <a:pt x="1068" y="1871"/>
                  </a:lnTo>
                  <a:lnTo>
                    <a:pt x="1088" y="1905"/>
                  </a:lnTo>
                  <a:lnTo>
                    <a:pt x="1103" y="1940"/>
                  </a:lnTo>
                  <a:lnTo>
                    <a:pt x="1110" y="1974"/>
                  </a:lnTo>
                  <a:lnTo>
                    <a:pt x="1113" y="2011"/>
                  </a:lnTo>
                  <a:lnTo>
                    <a:pt x="1109" y="2045"/>
                  </a:lnTo>
                  <a:lnTo>
                    <a:pt x="1098" y="2079"/>
                  </a:lnTo>
                  <a:lnTo>
                    <a:pt x="1082" y="2109"/>
                  </a:lnTo>
                  <a:lnTo>
                    <a:pt x="1059" y="2137"/>
                  </a:lnTo>
                  <a:lnTo>
                    <a:pt x="1087" y="2113"/>
                  </a:lnTo>
                  <a:lnTo>
                    <a:pt x="1117" y="2097"/>
                  </a:lnTo>
                  <a:lnTo>
                    <a:pt x="1151" y="2087"/>
                  </a:lnTo>
                  <a:lnTo>
                    <a:pt x="1186" y="2083"/>
                  </a:lnTo>
                  <a:lnTo>
                    <a:pt x="1222" y="2086"/>
                  </a:lnTo>
                  <a:lnTo>
                    <a:pt x="1257" y="2093"/>
                  </a:lnTo>
                  <a:lnTo>
                    <a:pt x="1292" y="2108"/>
                  </a:lnTo>
                  <a:lnTo>
                    <a:pt x="1326" y="2128"/>
                  </a:lnTo>
                  <a:lnTo>
                    <a:pt x="1357" y="2154"/>
                  </a:lnTo>
                  <a:lnTo>
                    <a:pt x="1383" y="2184"/>
                  </a:lnTo>
                  <a:lnTo>
                    <a:pt x="1403" y="2216"/>
                  </a:lnTo>
                  <a:lnTo>
                    <a:pt x="1416" y="2251"/>
                  </a:lnTo>
                  <a:lnTo>
                    <a:pt x="1425" y="2287"/>
                  </a:lnTo>
                  <a:lnTo>
                    <a:pt x="1427" y="2322"/>
                  </a:lnTo>
                  <a:lnTo>
                    <a:pt x="1424" y="2357"/>
                  </a:lnTo>
                  <a:lnTo>
                    <a:pt x="1413" y="2390"/>
                  </a:lnTo>
                  <a:lnTo>
                    <a:pt x="1397" y="2422"/>
                  </a:lnTo>
                  <a:lnTo>
                    <a:pt x="1374" y="2449"/>
                  </a:lnTo>
                  <a:lnTo>
                    <a:pt x="1402" y="2426"/>
                  </a:lnTo>
                  <a:lnTo>
                    <a:pt x="1432" y="2410"/>
                  </a:lnTo>
                  <a:lnTo>
                    <a:pt x="1466" y="2400"/>
                  </a:lnTo>
                  <a:lnTo>
                    <a:pt x="1501" y="2396"/>
                  </a:lnTo>
                  <a:lnTo>
                    <a:pt x="1537" y="2399"/>
                  </a:lnTo>
                  <a:lnTo>
                    <a:pt x="1572" y="2406"/>
                  </a:lnTo>
                  <a:lnTo>
                    <a:pt x="1607" y="2420"/>
                  </a:lnTo>
                  <a:lnTo>
                    <a:pt x="1641" y="2441"/>
                  </a:lnTo>
                  <a:lnTo>
                    <a:pt x="1672" y="2465"/>
                  </a:lnTo>
                  <a:lnTo>
                    <a:pt x="1698" y="2496"/>
                  </a:lnTo>
                  <a:lnTo>
                    <a:pt x="1717" y="2529"/>
                  </a:lnTo>
                  <a:lnTo>
                    <a:pt x="1731" y="2564"/>
                  </a:lnTo>
                  <a:lnTo>
                    <a:pt x="1740" y="2599"/>
                  </a:lnTo>
                  <a:lnTo>
                    <a:pt x="1742" y="2635"/>
                  </a:lnTo>
                  <a:lnTo>
                    <a:pt x="1737" y="2670"/>
                  </a:lnTo>
                  <a:lnTo>
                    <a:pt x="1727" y="2703"/>
                  </a:lnTo>
                  <a:lnTo>
                    <a:pt x="1711" y="2733"/>
                  </a:lnTo>
                  <a:lnTo>
                    <a:pt x="1689" y="2761"/>
                  </a:lnTo>
                  <a:lnTo>
                    <a:pt x="1717" y="2739"/>
                  </a:lnTo>
                  <a:lnTo>
                    <a:pt x="1747" y="2723"/>
                  </a:lnTo>
                  <a:lnTo>
                    <a:pt x="1781" y="2713"/>
                  </a:lnTo>
                  <a:lnTo>
                    <a:pt x="1816" y="2709"/>
                  </a:lnTo>
                  <a:lnTo>
                    <a:pt x="1851" y="2710"/>
                  </a:lnTo>
                  <a:lnTo>
                    <a:pt x="1887" y="2719"/>
                  </a:lnTo>
                  <a:lnTo>
                    <a:pt x="1922" y="2733"/>
                  </a:lnTo>
                  <a:lnTo>
                    <a:pt x="1955" y="2752"/>
                  </a:lnTo>
                  <a:lnTo>
                    <a:pt x="1985" y="2778"/>
                  </a:lnTo>
                  <a:lnTo>
                    <a:pt x="2011" y="2809"/>
                  </a:lnTo>
                  <a:lnTo>
                    <a:pt x="2032" y="2842"/>
                  </a:lnTo>
                  <a:lnTo>
                    <a:pt x="2046" y="2877"/>
                  </a:lnTo>
                  <a:lnTo>
                    <a:pt x="2054" y="2912"/>
                  </a:lnTo>
                  <a:lnTo>
                    <a:pt x="2057" y="2948"/>
                  </a:lnTo>
                  <a:lnTo>
                    <a:pt x="2052" y="2982"/>
                  </a:lnTo>
                  <a:lnTo>
                    <a:pt x="2042" y="3016"/>
                  </a:lnTo>
                  <a:lnTo>
                    <a:pt x="2025" y="3046"/>
                  </a:lnTo>
                  <a:lnTo>
                    <a:pt x="2391" y="3410"/>
                  </a:lnTo>
                  <a:lnTo>
                    <a:pt x="2410" y="3423"/>
                  </a:lnTo>
                  <a:lnTo>
                    <a:pt x="2430" y="3432"/>
                  </a:lnTo>
                  <a:lnTo>
                    <a:pt x="2453" y="3433"/>
                  </a:lnTo>
                  <a:lnTo>
                    <a:pt x="2478" y="3430"/>
                  </a:lnTo>
                  <a:lnTo>
                    <a:pt x="2503" y="3423"/>
                  </a:lnTo>
                  <a:lnTo>
                    <a:pt x="2526" y="3410"/>
                  </a:lnTo>
                  <a:lnTo>
                    <a:pt x="2548" y="3392"/>
                  </a:lnTo>
                  <a:lnTo>
                    <a:pt x="2566" y="3371"/>
                  </a:lnTo>
                  <a:lnTo>
                    <a:pt x="2579" y="3348"/>
                  </a:lnTo>
                  <a:lnTo>
                    <a:pt x="2588" y="3323"/>
                  </a:lnTo>
                  <a:lnTo>
                    <a:pt x="2589" y="3298"/>
                  </a:lnTo>
                  <a:lnTo>
                    <a:pt x="2588" y="3275"/>
                  </a:lnTo>
                  <a:lnTo>
                    <a:pt x="2579" y="3253"/>
                  </a:lnTo>
                  <a:lnTo>
                    <a:pt x="2566" y="3236"/>
                  </a:lnTo>
                  <a:lnTo>
                    <a:pt x="2265" y="2938"/>
                  </a:lnTo>
                  <a:lnTo>
                    <a:pt x="2249" y="2917"/>
                  </a:lnTo>
                  <a:lnTo>
                    <a:pt x="2240" y="2894"/>
                  </a:lnTo>
                  <a:lnTo>
                    <a:pt x="2236" y="2868"/>
                  </a:lnTo>
                  <a:lnTo>
                    <a:pt x="2240" y="2843"/>
                  </a:lnTo>
                  <a:lnTo>
                    <a:pt x="2249" y="2820"/>
                  </a:lnTo>
                  <a:lnTo>
                    <a:pt x="2265" y="2799"/>
                  </a:lnTo>
                  <a:lnTo>
                    <a:pt x="2287" y="2783"/>
                  </a:lnTo>
                  <a:lnTo>
                    <a:pt x="2310" y="2774"/>
                  </a:lnTo>
                  <a:lnTo>
                    <a:pt x="2335" y="2771"/>
                  </a:lnTo>
                  <a:lnTo>
                    <a:pt x="2360" y="2774"/>
                  </a:lnTo>
                  <a:lnTo>
                    <a:pt x="2385" y="2783"/>
                  </a:lnTo>
                  <a:lnTo>
                    <a:pt x="2405" y="2799"/>
                  </a:lnTo>
                  <a:lnTo>
                    <a:pt x="2706" y="3097"/>
                  </a:lnTo>
                  <a:lnTo>
                    <a:pt x="2723" y="3110"/>
                  </a:lnTo>
                  <a:lnTo>
                    <a:pt x="2745" y="3119"/>
                  </a:lnTo>
                  <a:lnTo>
                    <a:pt x="2768" y="3120"/>
                  </a:lnTo>
                  <a:lnTo>
                    <a:pt x="2793" y="3119"/>
                  </a:lnTo>
                  <a:lnTo>
                    <a:pt x="2818" y="3110"/>
                  </a:lnTo>
                  <a:lnTo>
                    <a:pt x="2841" y="3097"/>
                  </a:lnTo>
                  <a:lnTo>
                    <a:pt x="2863" y="3080"/>
                  </a:lnTo>
                  <a:lnTo>
                    <a:pt x="2881" y="3058"/>
                  </a:lnTo>
                  <a:lnTo>
                    <a:pt x="2894" y="3035"/>
                  </a:lnTo>
                  <a:lnTo>
                    <a:pt x="2901" y="3010"/>
                  </a:lnTo>
                  <a:lnTo>
                    <a:pt x="2904" y="2985"/>
                  </a:lnTo>
                  <a:lnTo>
                    <a:pt x="2901" y="2962"/>
                  </a:lnTo>
                  <a:lnTo>
                    <a:pt x="2894" y="2942"/>
                  </a:lnTo>
                  <a:lnTo>
                    <a:pt x="2881" y="2923"/>
                  </a:lnTo>
                  <a:lnTo>
                    <a:pt x="2580" y="2626"/>
                  </a:lnTo>
                  <a:lnTo>
                    <a:pt x="2564" y="2604"/>
                  </a:lnTo>
                  <a:lnTo>
                    <a:pt x="2554" y="2581"/>
                  </a:lnTo>
                  <a:lnTo>
                    <a:pt x="2551" y="2555"/>
                  </a:lnTo>
                  <a:lnTo>
                    <a:pt x="2554" y="2531"/>
                  </a:lnTo>
                  <a:lnTo>
                    <a:pt x="2564" y="2507"/>
                  </a:lnTo>
                  <a:lnTo>
                    <a:pt x="2580" y="2487"/>
                  </a:lnTo>
                  <a:lnTo>
                    <a:pt x="2602" y="2471"/>
                  </a:lnTo>
                  <a:lnTo>
                    <a:pt x="2626" y="2461"/>
                  </a:lnTo>
                  <a:lnTo>
                    <a:pt x="2650" y="2458"/>
                  </a:lnTo>
                  <a:lnTo>
                    <a:pt x="2675" y="2461"/>
                  </a:lnTo>
                  <a:lnTo>
                    <a:pt x="2698" y="2471"/>
                  </a:lnTo>
                  <a:lnTo>
                    <a:pt x="2720" y="2487"/>
                  </a:lnTo>
                  <a:lnTo>
                    <a:pt x="3021" y="2784"/>
                  </a:lnTo>
                  <a:lnTo>
                    <a:pt x="3038" y="2797"/>
                  </a:lnTo>
                  <a:lnTo>
                    <a:pt x="3060" y="2806"/>
                  </a:lnTo>
                  <a:lnTo>
                    <a:pt x="3084" y="2809"/>
                  </a:lnTo>
                  <a:lnTo>
                    <a:pt x="3108" y="2806"/>
                  </a:lnTo>
                  <a:lnTo>
                    <a:pt x="3132" y="2797"/>
                  </a:lnTo>
                  <a:lnTo>
                    <a:pt x="3156" y="2785"/>
                  </a:lnTo>
                  <a:lnTo>
                    <a:pt x="3178" y="2767"/>
                  </a:lnTo>
                  <a:lnTo>
                    <a:pt x="3196" y="2745"/>
                  </a:lnTo>
                  <a:lnTo>
                    <a:pt x="3209" y="2722"/>
                  </a:lnTo>
                  <a:lnTo>
                    <a:pt x="3216" y="2697"/>
                  </a:lnTo>
                  <a:lnTo>
                    <a:pt x="3219" y="2674"/>
                  </a:lnTo>
                  <a:lnTo>
                    <a:pt x="3216" y="2651"/>
                  </a:lnTo>
                  <a:lnTo>
                    <a:pt x="3209" y="2629"/>
                  </a:lnTo>
                  <a:lnTo>
                    <a:pt x="3194" y="2610"/>
                  </a:lnTo>
                  <a:lnTo>
                    <a:pt x="2895" y="2313"/>
                  </a:lnTo>
                  <a:lnTo>
                    <a:pt x="2879" y="2292"/>
                  </a:lnTo>
                  <a:lnTo>
                    <a:pt x="2869" y="2268"/>
                  </a:lnTo>
                  <a:lnTo>
                    <a:pt x="2866" y="2244"/>
                  </a:lnTo>
                  <a:lnTo>
                    <a:pt x="2869" y="2219"/>
                  </a:lnTo>
                  <a:lnTo>
                    <a:pt x="2879" y="2194"/>
                  </a:lnTo>
                  <a:lnTo>
                    <a:pt x="2895" y="2174"/>
                  </a:lnTo>
                  <a:lnTo>
                    <a:pt x="2916" y="2158"/>
                  </a:lnTo>
                  <a:lnTo>
                    <a:pt x="2939" y="2148"/>
                  </a:lnTo>
                  <a:lnTo>
                    <a:pt x="2965" y="2145"/>
                  </a:lnTo>
                  <a:lnTo>
                    <a:pt x="2990" y="2148"/>
                  </a:lnTo>
                  <a:lnTo>
                    <a:pt x="3014" y="2158"/>
                  </a:lnTo>
                  <a:lnTo>
                    <a:pt x="3034" y="2174"/>
                  </a:lnTo>
                  <a:lnTo>
                    <a:pt x="3334" y="2471"/>
                  </a:lnTo>
                  <a:lnTo>
                    <a:pt x="3353" y="2486"/>
                  </a:lnTo>
                  <a:lnTo>
                    <a:pt x="3374" y="2493"/>
                  </a:lnTo>
                  <a:lnTo>
                    <a:pt x="3399" y="2496"/>
                  </a:lnTo>
                  <a:lnTo>
                    <a:pt x="3422" y="2493"/>
                  </a:lnTo>
                  <a:lnTo>
                    <a:pt x="3447" y="2486"/>
                  </a:lnTo>
                  <a:lnTo>
                    <a:pt x="3470" y="2473"/>
                  </a:lnTo>
                  <a:lnTo>
                    <a:pt x="3492" y="2455"/>
                  </a:lnTo>
                  <a:lnTo>
                    <a:pt x="3511" y="2434"/>
                  </a:lnTo>
                  <a:lnTo>
                    <a:pt x="3523" y="2409"/>
                  </a:lnTo>
                  <a:lnTo>
                    <a:pt x="3531" y="2386"/>
                  </a:lnTo>
                  <a:lnTo>
                    <a:pt x="3534" y="2361"/>
                  </a:lnTo>
                  <a:lnTo>
                    <a:pt x="3531" y="2338"/>
                  </a:lnTo>
                  <a:lnTo>
                    <a:pt x="3523" y="2316"/>
                  </a:lnTo>
                  <a:lnTo>
                    <a:pt x="3509" y="2299"/>
                  </a:lnTo>
                  <a:lnTo>
                    <a:pt x="3507" y="2296"/>
                  </a:lnTo>
                  <a:lnTo>
                    <a:pt x="3499" y="2287"/>
                  </a:lnTo>
                  <a:lnTo>
                    <a:pt x="3486" y="2274"/>
                  </a:lnTo>
                  <a:lnTo>
                    <a:pt x="3469" y="2257"/>
                  </a:lnTo>
                  <a:lnTo>
                    <a:pt x="3447" y="2235"/>
                  </a:lnTo>
                  <a:lnTo>
                    <a:pt x="3420" y="2209"/>
                  </a:lnTo>
                  <a:lnTo>
                    <a:pt x="3391" y="2180"/>
                  </a:lnTo>
                  <a:lnTo>
                    <a:pt x="3358" y="2147"/>
                  </a:lnTo>
                  <a:lnTo>
                    <a:pt x="3321" y="2110"/>
                  </a:lnTo>
                  <a:lnTo>
                    <a:pt x="3282" y="2071"/>
                  </a:lnTo>
                  <a:lnTo>
                    <a:pt x="3240" y="2029"/>
                  </a:lnTo>
                  <a:lnTo>
                    <a:pt x="3196" y="1986"/>
                  </a:lnTo>
                  <a:lnTo>
                    <a:pt x="3149" y="1940"/>
                  </a:lnTo>
                  <a:lnTo>
                    <a:pt x="3101" y="1892"/>
                  </a:lnTo>
                  <a:lnTo>
                    <a:pt x="3051" y="1843"/>
                  </a:lnTo>
                  <a:lnTo>
                    <a:pt x="3002" y="1792"/>
                  </a:lnTo>
                  <a:lnTo>
                    <a:pt x="2949" y="1741"/>
                  </a:lnTo>
                  <a:lnTo>
                    <a:pt x="2898" y="1689"/>
                  </a:lnTo>
                  <a:lnTo>
                    <a:pt x="2846" y="1638"/>
                  </a:lnTo>
                  <a:lnTo>
                    <a:pt x="2795" y="1586"/>
                  </a:lnTo>
                  <a:lnTo>
                    <a:pt x="2742" y="1535"/>
                  </a:lnTo>
                  <a:lnTo>
                    <a:pt x="2691" y="1485"/>
                  </a:lnTo>
                  <a:lnTo>
                    <a:pt x="2642" y="1434"/>
                  </a:lnTo>
                  <a:lnTo>
                    <a:pt x="2592" y="1386"/>
                  </a:lnTo>
                  <a:lnTo>
                    <a:pt x="2545" y="1340"/>
                  </a:lnTo>
                  <a:lnTo>
                    <a:pt x="2500" y="1295"/>
                  </a:lnTo>
                  <a:lnTo>
                    <a:pt x="2456" y="1252"/>
                  </a:lnTo>
                  <a:lnTo>
                    <a:pt x="2415" y="1211"/>
                  </a:lnTo>
                  <a:lnTo>
                    <a:pt x="2378" y="1173"/>
                  </a:lnTo>
                  <a:lnTo>
                    <a:pt x="2343" y="1140"/>
                  </a:lnTo>
                  <a:lnTo>
                    <a:pt x="2310" y="1108"/>
                  </a:lnTo>
                  <a:lnTo>
                    <a:pt x="2283" y="1081"/>
                  </a:lnTo>
                  <a:lnTo>
                    <a:pt x="2258" y="1057"/>
                  </a:lnTo>
                  <a:lnTo>
                    <a:pt x="2238" y="1037"/>
                  </a:lnTo>
                  <a:lnTo>
                    <a:pt x="2230" y="1031"/>
                  </a:lnTo>
                  <a:lnTo>
                    <a:pt x="2221" y="1023"/>
                  </a:lnTo>
                  <a:lnTo>
                    <a:pt x="2211" y="1017"/>
                  </a:lnTo>
                  <a:lnTo>
                    <a:pt x="2198" y="1010"/>
                  </a:lnTo>
                  <a:lnTo>
                    <a:pt x="2184" y="1007"/>
                  </a:lnTo>
                  <a:lnTo>
                    <a:pt x="2166" y="1005"/>
                  </a:lnTo>
                  <a:lnTo>
                    <a:pt x="2146" y="1008"/>
                  </a:lnTo>
                  <a:lnTo>
                    <a:pt x="2124" y="1017"/>
                  </a:lnTo>
                  <a:lnTo>
                    <a:pt x="2099" y="1030"/>
                  </a:lnTo>
                  <a:lnTo>
                    <a:pt x="2073" y="1050"/>
                  </a:lnTo>
                  <a:lnTo>
                    <a:pt x="2042" y="1078"/>
                  </a:lnTo>
                  <a:lnTo>
                    <a:pt x="2009" y="1114"/>
                  </a:lnTo>
                  <a:lnTo>
                    <a:pt x="1978" y="1154"/>
                  </a:lnTo>
                  <a:lnTo>
                    <a:pt x="1953" y="1196"/>
                  </a:lnTo>
                  <a:lnTo>
                    <a:pt x="1816" y="1447"/>
                  </a:lnTo>
                  <a:lnTo>
                    <a:pt x="1800" y="1473"/>
                  </a:lnTo>
                  <a:lnTo>
                    <a:pt x="1780" y="1501"/>
                  </a:lnTo>
                  <a:lnTo>
                    <a:pt x="1753" y="1528"/>
                  </a:lnTo>
                  <a:lnTo>
                    <a:pt x="1708" y="1567"/>
                  </a:lnTo>
                  <a:lnTo>
                    <a:pt x="1660" y="1599"/>
                  </a:lnTo>
                  <a:lnTo>
                    <a:pt x="1609" y="1624"/>
                  </a:lnTo>
                  <a:lnTo>
                    <a:pt x="1558" y="1640"/>
                  </a:lnTo>
                  <a:lnTo>
                    <a:pt x="1504" y="1648"/>
                  </a:lnTo>
                  <a:lnTo>
                    <a:pt x="1450" y="1648"/>
                  </a:lnTo>
                  <a:lnTo>
                    <a:pt x="1396" y="1640"/>
                  </a:lnTo>
                  <a:lnTo>
                    <a:pt x="1349" y="1625"/>
                  </a:lnTo>
                  <a:lnTo>
                    <a:pt x="1305" y="1605"/>
                  </a:lnTo>
                  <a:lnTo>
                    <a:pt x="1263" y="1580"/>
                  </a:lnTo>
                  <a:lnTo>
                    <a:pt x="1227" y="1551"/>
                  </a:lnTo>
                  <a:lnTo>
                    <a:pt x="1192" y="1517"/>
                  </a:lnTo>
                  <a:lnTo>
                    <a:pt x="1163" y="1477"/>
                  </a:lnTo>
                  <a:lnTo>
                    <a:pt x="1138" y="1435"/>
                  </a:lnTo>
                  <a:lnTo>
                    <a:pt x="1122" y="1401"/>
                  </a:lnTo>
                  <a:lnTo>
                    <a:pt x="1111" y="1364"/>
                  </a:lnTo>
                  <a:lnTo>
                    <a:pt x="1104" y="1330"/>
                  </a:lnTo>
                  <a:lnTo>
                    <a:pt x="1104" y="1298"/>
                  </a:lnTo>
                  <a:lnTo>
                    <a:pt x="1107" y="1266"/>
                  </a:lnTo>
                  <a:lnTo>
                    <a:pt x="1117" y="1238"/>
                  </a:lnTo>
                  <a:lnTo>
                    <a:pt x="1521" y="291"/>
                  </a:lnTo>
                  <a:lnTo>
                    <a:pt x="1536" y="265"/>
                  </a:lnTo>
                  <a:lnTo>
                    <a:pt x="1553" y="238"/>
                  </a:lnTo>
                  <a:lnTo>
                    <a:pt x="1575" y="210"/>
                  </a:lnTo>
                  <a:lnTo>
                    <a:pt x="1602" y="181"/>
                  </a:lnTo>
                  <a:lnTo>
                    <a:pt x="1616" y="168"/>
                  </a:lnTo>
                  <a:lnTo>
                    <a:pt x="1634" y="152"/>
                  </a:lnTo>
                  <a:lnTo>
                    <a:pt x="1656" y="135"/>
                  </a:lnTo>
                  <a:lnTo>
                    <a:pt x="1682" y="116"/>
                  </a:lnTo>
                  <a:lnTo>
                    <a:pt x="1711" y="96"/>
                  </a:lnTo>
                  <a:lnTo>
                    <a:pt x="1745" y="77"/>
                  </a:lnTo>
                  <a:lnTo>
                    <a:pt x="1781" y="58"/>
                  </a:lnTo>
                  <a:lnTo>
                    <a:pt x="1822" y="41"/>
                  </a:lnTo>
                  <a:lnTo>
                    <a:pt x="1866" y="26"/>
                  </a:lnTo>
                  <a:lnTo>
                    <a:pt x="1914" y="14"/>
                  </a:lnTo>
                  <a:lnTo>
                    <a:pt x="1963" y="4"/>
                  </a:lnTo>
                  <a:lnTo>
                    <a:pt x="2019" y="0"/>
                  </a:lnTo>
                  <a:lnTo>
                    <a:pt x="20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xmlns="" id="{5874A1E8-03C5-4174-BB0A-353F868732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9913" y="2486025"/>
              <a:ext cx="1169988" cy="1163637"/>
            </a:xfrm>
            <a:custGeom>
              <a:avLst/>
              <a:gdLst>
                <a:gd name="T0" fmla="*/ 960 w 1474"/>
                <a:gd name="T1" fmla="*/ 938 h 1464"/>
                <a:gd name="T2" fmla="*/ 895 w 1474"/>
                <a:gd name="T3" fmla="*/ 970 h 1464"/>
                <a:gd name="T4" fmla="*/ 850 w 1474"/>
                <a:gd name="T5" fmla="*/ 1025 h 1464"/>
                <a:gd name="T6" fmla="*/ 834 w 1474"/>
                <a:gd name="T7" fmla="*/ 1095 h 1464"/>
                <a:gd name="T8" fmla="*/ 850 w 1474"/>
                <a:gd name="T9" fmla="*/ 1167 h 1464"/>
                <a:gd name="T10" fmla="*/ 895 w 1474"/>
                <a:gd name="T11" fmla="*/ 1221 h 1464"/>
                <a:gd name="T12" fmla="*/ 960 w 1474"/>
                <a:gd name="T13" fmla="*/ 1253 h 1464"/>
                <a:gd name="T14" fmla="*/ 1034 w 1474"/>
                <a:gd name="T15" fmla="*/ 1253 h 1464"/>
                <a:gd name="T16" fmla="*/ 1098 w 1474"/>
                <a:gd name="T17" fmla="*/ 1221 h 1464"/>
                <a:gd name="T18" fmla="*/ 1143 w 1474"/>
                <a:gd name="T19" fmla="*/ 1166 h 1464"/>
                <a:gd name="T20" fmla="*/ 1159 w 1474"/>
                <a:gd name="T21" fmla="*/ 1095 h 1464"/>
                <a:gd name="T22" fmla="*/ 1143 w 1474"/>
                <a:gd name="T23" fmla="*/ 1025 h 1464"/>
                <a:gd name="T24" fmla="*/ 1098 w 1474"/>
                <a:gd name="T25" fmla="*/ 970 h 1464"/>
                <a:gd name="T26" fmla="*/ 1034 w 1474"/>
                <a:gd name="T27" fmla="*/ 938 h 1464"/>
                <a:gd name="T28" fmla="*/ 493 w 1474"/>
                <a:gd name="T29" fmla="*/ 0 h 1464"/>
                <a:gd name="T30" fmla="*/ 558 w 1474"/>
                <a:gd name="T31" fmla="*/ 17 h 1464"/>
                <a:gd name="T32" fmla="*/ 617 w 1474"/>
                <a:gd name="T33" fmla="*/ 56 h 1464"/>
                <a:gd name="T34" fmla="*/ 1439 w 1474"/>
                <a:gd name="T35" fmla="*/ 879 h 1464"/>
                <a:gd name="T36" fmla="*/ 1469 w 1474"/>
                <a:gd name="T37" fmla="*/ 941 h 1464"/>
                <a:gd name="T38" fmla="*/ 1474 w 1474"/>
                <a:gd name="T39" fmla="*/ 1008 h 1464"/>
                <a:gd name="T40" fmla="*/ 1457 w 1474"/>
                <a:gd name="T41" fmla="*/ 1073 h 1464"/>
                <a:gd name="T42" fmla="*/ 1418 w 1474"/>
                <a:gd name="T43" fmla="*/ 1130 h 1464"/>
                <a:gd name="T44" fmla="*/ 1110 w 1474"/>
                <a:gd name="T45" fmla="*/ 1431 h 1464"/>
                <a:gd name="T46" fmla="*/ 1047 w 1474"/>
                <a:gd name="T47" fmla="*/ 1459 h 1464"/>
                <a:gd name="T48" fmla="*/ 980 w 1474"/>
                <a:gd name="T49" fmla="*/ 1464 h 1464"/>
                <a:gd name="T50" fmla="*/ 914 w 1474"/>
                <a:gd name="T51" fmla="*/ 1447 h 1464"/>
                <a:gd name="T52" fmla="*/ 857 w 1474"/>
                <a:gd name="T53" fmla="*/ 1408 h 1464"/>
                <a:gd name="T54" fmla="*/ 33 w 1474"/>
                <a:gd name="T55" fmla="*/ 585 h 1464"/>
                <a:gd name="T56" fmla="*/ 6 w 1474"/>
                <a:gd name="T57" fmla="*/ 524 h 1464"/>
                <a:gd name="T58" fmla="*/ 0 w 1474"/>
                <a:gd name="T59" fmla="*/ 458 h 1464"/>
                <a:gd name="T60" fmla="*/ 16 w 1474"/>
                <a:gd name="T61" fmla="*/ 392 h 1464"/>
                <a:gd name="T62" fmla="*/ 57 w 1474"/>
                <a:gd name="T63" fmla="*/ 334 h 1464"/>
                <a:gd name="T64" fmla="*/ 364 w 1474"/>
                <a:gd name="T65" fmla="*/ 35 h 1464"/>
                <a:gd name="T66" fmla="*/ 426 w 1474"/>
                <a:gd name="T67" fmla="*/ 6 h 1464"/>
                <a:gd name="T68" fmla="*/ 493 w 1474"/>
                <a:gd name="T69" fmla="*/ 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464">
                  <a:moveTo>
                    <a:pt x="997" y="934"/>
                  </a:moveTo>
                  <a:lnTo>
                    <a:pt x="960" y="938"/>
                  </a:lnTo>
                  <a:lnTo>
                    <a:pt x="926" y="950"/>
                  </a:lnTo>
                  <a:lnTo>
                    <a:pt x="895" y="970"/>
                  </a:lnTo>
                  <a:lnTo>
                    <a:pt x="871" y="995"/>
                  </a:lnTo>
                  <a:lnTo>
                    <a:pt x="850" y="1025"/>
                  </a:lnTo>
                  <a:lnTo>
                    <a:pt x="838" y="1059"/>
                  </a:lnTo>
                  <a:lnTo>
                    <a:pt x="834" y="1095"/>
                  </a:lnTo>
                  <a:lnTo>
                    <a:pt x="838" y="1133"/>
                  </a:lnTo>
                  <a:lnTo>
                    <a:pt x="850" y="1167"/>
                  </a:lnTo>
                  <a:lnTo>
                    <a:pt x="871" y="1196"/>
                  </a:lnTo>
                  <a:lnTo>
                    <a:pt x="895" y="1221"/>
                  </a:lnTo>
                  <a:lnTo>
                    <a:pt x="926" y="1240"/>
                  </a:lnTo>
                  <a:lnTo>
                    <a:pt x="960" y="1253"/>
                  </a:lnTo>
                  <a:lnTo>
                    <a:pt x="997" y="1257"/>
                  </a:lnTo>
                  <a:lnTo>
                    <a:pt x="1034" y="1253"/>
                  </a:lnTo>
                  <a:lnTo>
                    <a:pt x="1069" y="1240"/>
                  </a:lnTo>
                  <a:lnTo>
                    <a:pt x="1098" y="1221"/>
                  </a:lnTo>
                  <a:lnTo>
                    <a:pt x="1123" y="1196"/>
                  </a:lnTo>
                  <a:lnTo>
                    <a:pt x="1143" y="1166"/>
                  </a:lnTo>
                  <a:lnTo>
                    <a:pt x="1155" y="1133"/>
                  </a:lnTo>
                  <a:lnTo>
                    <a:pt x="1159" y="1095"/>
                  </a:lnTo>
                  <a:lnTo>
                    <a:pt x="1155" y="1059"/>
                  </a:lnTo>
                  <a:lnTo>
                    <a:pt x="1143" y="1025"/>
                  </a:lnTo>
                  <a:lnTo>
                    <a:pt x="1123" y="995"/>
                  </a:lnTo>
                  <a:lnTo>
                    <a:pt x="1098" y="970"/>
                  </a:lnTo>
                  <a:lnTo>
                    <a:pt x="1069" y="950"/>
                  </a:lnTo>
                  <a:lnTo>
                    <a:pt x="1034" y="938"/>
                  </a:lnTo>
                  <a:lnTo>
                    <a:pt x="997" y="934"/>
                  </a:lnTo>
                  <a:close/>
                  <a:moveTo>
                    <a:pt x="493" y="0"/>
                  </a:moveTo>
                  <a:lnTo>
                    <a:pt x="526" y="6"/>
                  </a:lnTo>
                  <a:lnTo>
                    <a:pt x="558" y="17"/>
                  </a:lnTo>
                  <a:lnTo>
                    <a:pt x="589" y="35"/>
                  </a:lnTo>
                  <a:lnTo>
                    <a:pt x="617" y="56"/>
                  </a:lnTo>
                  <a:lnTo>
                    <a:pt x="1418" y="852"/>
                  </a:lnTo>
                  <a:lnTo>
                    <a:pt x="1439" y="879"/>
                  </a:lnTo>
                  <a:lnTo>
                    <a:pt x="1457" y="910"/>
                  </a:lnTo>
                  <a:lnTo>
                    <a:pt x="1469" y="941"/>
                  </a:lnTo>
                  <a:lnTo>
                    <a:pt x="1474" y="975"/>
                  </a:lnTo>
                  <a:lnTo>
                    <a:pt x="1474" y="1008"/>
                  </a:lnTo>
                  <a:lnTo>
                    <a:pt x="1469" y="1041"/>
                  </a:lnTo>
                  <a:lnTo>
                    <a:pt x="1457" y="1073"/>
                  </a:lnTo>
                  <a:lnTo>
                    <a:pt x="1439" y="1102"/>
                  </a:lnTo>
                  <a:lnTo>
                    <a:pt x="1418" y="1130"/>
                  </a:lnTo>
                  <a:lnTo>
                    <a:pt x="1137" y="1408"/>
                  </a:lnTo>
                  <a:lnTo>
                    <a:pt x="1110" y="1431"/>
                  </a:lnTo>
                  <a:lnTo>
                    <a:pt x="1079" y="1447"/>
                  </a:lnTo>
                  <a:lnTo>
                    <a:pt x="1047" y="1459"/>
                  </a:lnTo>
                  <a:lnTo>
                    <a:pt x="1013" y="1464"/>
                  </a:lnTo>
                  <a:lnTo>
                    <a:pt x="980" y="1464"/>
                  </a:lnTo>
                  <a:lnTo>
                    <a:pt x="948" y="1459"/>
                  </a:lnTo>
                  <a:lnTo>
                    <a:pt x="914" y="1447"/>
                  </a:lnTo>
                  <a:lnTo>
                    <a:pt x="885" y="1431"/>
                  </a:lnTo>
                  <a:lnTo>
                    <a:pt x="857" y="1408"/>
                  </a:lnTo>
                  <a:lnTo>
                    <a:pt x="57" y="613"/>
                  </a:lnTo>
                  <a:lnTo>
                    <a:pt x="33" y="585"/>
                  </a:lnTo>
                  <a:lnTo>
                    <a:pt x="16" y="556"/>
                  </a:lnTo>
                  <a:lnTo>
                    <a:pt x="6" y="524"/>
                  </a:lnTo>
                  <a:lnTo>
                    <a:pt x="0" y="491"/>
                  </a:lnTo>
                  <a:lnTo>
                    <a:pt x="0" y="458"/>
                  </a:lnTo>
                  <a:lnTo>
                    <a:pt x="6" y="424"/>
                  </a:lnTo>
                  <a:lnTo>
                    <a:pt x="16" y="392"/>
                  </a:lnTo>
                  <a:lnTo>
                    <a:pt x="33" y="362"/>
                  </a:lnTo>
                  <a:lnTo>
                    <a:pt x="57" y="334"/>
                  </a:lnTo>
                  <a:lnTo>
                    <a:pt x="337" y="56"/>
                  </a:lnTo>
                  <a:lnTo>
                    <a:pt x="364" y="35"/>
                  </a:lnTo>
                  <a:lnTo>
                    <a:pt x="394" y="17"/>
                  </a:lnTo>
                  <a:lnTo>
                    <a:pt x="426" y="6"/>
                  </a:lnTo>
                  <a:lnTo>
                    <a:pt x="459" y="0"/>
                  </a:lnTo>
                  <a:lnTo>
                    <a:pt x="4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7A6D049E-E1E5-4043-BEA5-7B5A1CAEDD58}"/>
              </a:ext>
            </a:extLst>
          </p:cNvPr>
          <p:cNvGrpSpPr/>
          <p:nvPr/>
        </p:nvGrpSpPr>
        <p:grpSpPr>
          <a:xfrm>
            <a:off x="3971791" y="1598962"/>
            <a:ext cx="4101230" cy="4616741"/>
            <a:chOff x="860989" y="889794"/>
            <a:chExt cx="4511352" cy="5078414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B90D9AA8-2808-40F1-9CF9-1D901969DC97}"/>
                </a:ext>
              </a:extLst>
            </p:cNvPr>
            <p:cNvSpPr txBox="1"/>
            <p:nvPr/>
          </p:nvSpPr>
          <p:spPr>
            <a:xfrm>
              <a:off x="860989" y="889794"/>
              <a:ext cx="911981" cy="8463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>
                      <a:lumMod val="8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en-IN" sz="4400" b="1" dirty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EDB280CD-D2F7-45E1-B04A-9ADB2C6439FF}"/>
                </a:ext>
              </a:extLst>
            </p:cNvPr>
            <p:cNvSpPr txBox="1"/>
            <p:nvPr/>
          </p:nvSpPr>
          <p:spPr>
            <a:xfrm>
              <a:off x="4460360" y="889794"/>
              <a:ext cx="911981" cy="8463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>
                      <a:lumMod val="8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en-IN" sz="4400" b="1" dirty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10B627F4-BBFC-4289-9295-2DFE9AB7354F}"/>
                </a:ext>
              </a:extLst>
            </p:cNvPr>
            <p:cNvSpPr txBox="1"/>
            <p:nvPr/>
          </p:nvSpPr>
          <p:spPr>
            <a:xfrm>
              <a:off x="902442" y="5160295"/>
              <a:ext cx="829074" cy="76944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accent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lang="en-IN" sz="4400" b="1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xmlns="" id="{E8E94ED8-4812-49A5-8BF9-D0747BBDF0DE}"/>
                </a:ext>
              </a:extLst>
            </p:cNvPr>
            <p:cNvSpPr txBox="1"/>
            <p:nvPr/>
          </p:nvSpPr>
          <p:spPr>
            <a:xfrm>
              <a:off x="4460359" y="5121823"/>
              <a:ext cx="911981" cy="8463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>
                      <a:lumMod val="8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en-IN" sz="4400" b="1" dirty="0">
                <a:solidFill>
                  <a:schemeClr val="bg1">
                    <a:lumMod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xmlns="" id="{459B1361-91D2-4D74-A1E5-4B9C23118898}"/>
              </a:ext>
            </a:extLst>
          </p:cNvPr>
          <p:cNvCxnSpPr>
            <a:cxnSpLocks/>
          </p:cNvCxnSpPr>
          <p:nvPr/>
        </p:nvCxnSpPr>
        <p:spPr>
          <a:xfrm>
            <a:off x="4904905" y="1994394"/>
            <a:ext cx="873903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xmlns="" id="{45EDE9AB-EA22-48B4-BDBD-FEF7AE1D88C9}"/>
              </a:ext>
            </a:extLst>
          </p:cNvPr>
          <p:cNvCxnSpPr/>
          <p:nvPr/>
        </p:nvCxnSpPr>
        <p:spPr>
          <a:xfrm flipV="1">
            <a:off x="7658482" y="2505891"/>
            <a:ext cx="0" cy="85258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xmlns="" id="{5D5577AA-395A-442D-AFF2-E05DE9745408}"/>
              </a:ext>
            </a:extLst>
          </p:cNvPr>
          <p:cNvCxnSpPr>
            <a:cxnSpLocks/>
          </p:cNvCxnSpPr>
          <p:nvPr/>
        </p:nvCxnSpPr>
        <p:spPr>
          <a:xfrm>
            <a:off x="6311674" y="5820380"/>
            <a:ext cx="873903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xmlns="" id="{0C7356E2-3FB4-46A6-BBFD-B21F630050DE}"/>
              </a:ext>
            </a:extLst>
          </p:cNvPr>
          <p:cNvCxnSpPr/>
          <p:nvPr/>
        </p:nvCxnSpPr>
        <p:spPr>
          <a:xfrm flipV="1">
            <a:off x="4386679" y="4488157"/>
            <a:ext cx="0" cy="852588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" name="Group 103">
            <a:extLst>
              <a:ext uri="{FF2B5EF4-FFF2-40B4-BE49-F238E27FC236}">
                <a16:creationId xmlns:a16="http://schemas.microsoft.com/office/drawing/2014/main" xmlns="" id="{38C87CCE-0781-4920-94B3-1C4F424467C9}"/>
              </a:ext>
            </a:extLst>
          </p:cNvPr>
          <p:cNvGrpSpPr/>
          <p:nvPr/>
        </p:nvGrpSpPr>
        <p:grpSpPr>
          <a:xfrm>
            <a:off x="567088" y="5083936"/>
            <a:ext cx="3442386" cy="985760"/>
            <a:chOff x="7926292" y="5221611"/>
            <a:chExt cx="3442386" cy="985760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xmlns="" id="{7A4BB0E2-F13F-4896-B8AE-97FB5E2515A0}"/>
                </a:ext>
              </a:extLst>
            </p:cNvPr>
            <p:cNvGrpSpPr/>
            <p:nvPr/>
          </p:nvGrpSpPr>
          <p:grpSpPr>
            <a:xfrm>
              <a:off x="8403206" y="5221611"/>
              <a:ext cx="2965472" cy="972116"/>
              <a:chOff x="8556491" y="872349"/>
              <a:chExt cx="2965472" cy="972116"/>
            </a:xfrm>
          </p:grpSpPr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xmlns="" id="{69F4C46B-F9FA-4EAB-9952-50360208F5E9}"/>
                  </a:ext>
                </a:extLst>
              </p:cNvPr>
              <p:cNvSpPr txBox="1"/>
              <p:nvPr/>
            </p:nvSpPr>
            <p:spPr>
              <a:xfrm>
                <a:off x="8556492" y="1259690"/>
                <a:ext cx="29654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S" sz="1600" dirty="0">
                    <a:solidFill>
                      <a:schemeClr val="bg1">
                        <a:lumMod val="50000"/>
                      </a:schemeClr>
                    </a:solidFill>
                  </a:rPr>
                  <a:t>You can replace this text. This is a sample.</a:t>
                </a:r>
                <a:endParaRPr lang="en-US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xmlns="" id="{8A73B2B6-2002-409A-8941-CFDD81B66C12}"/>
                  </a:ext>
                </a:extLst>
              </p:cNvPr>
              <p:cNvSpPr txBox="1"/>
              <p:nvPr/>
            </p:nvSpPr>
            <p:spPr>
              <a:xfrm>
                <a:off x="8556491" y="872349"/>
                <a:ext cx="29654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Placeholder</a:t>
                </a:r>
                <a:endPara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xmlns="" id="{26610BAA-FEC7-45D1-AB3A-8976B5F500E2}"/>
                </a:ext>
              </a:extLst>
            </p:cNvPr>
            <p:cNvSpPr/>
            <p:nvPr/>
          </p:nvSpPr>
          <p:spPr>
            <a:xfrm>
              <a:off x="7926292" y="5269524"/>
              <a:ext cx="152704" cy="93784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000"/>
            </a:p>
          </p:txBody>
        </p:sp>
      </p:grpSp>
    </p:spTree>
    <p:extLst>
      <p:ext uri="{BB962C8B-B14F-4D97-AF65-F5344CB8AC3E}">
        <p14:creationId xmlns:p14="http://schemas.microsoft.com/office/powerpoint/2010/main" val="717998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73932" y="970967"/>
            <a:ext cx="2235058" cy="2115707"/>
            <a:chOff x="3712501" y="1351654"/>
            <a:chExt cx="4619809" cy="5111351"/>
          </a:xfrm>
        </p:grpSpPr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xmlns="" id="{F3CAA4AE-CB30-43E4-8759-33D13645A574}"/>
                </a:ext>
              </a:extLst>
            </p:cNvPr>
            <p:cNvGrpSpPr/>
            <p:nvPr/>
          </p:nvGrpSpPr>
          <p:grpSpPr>
            <a:xfrm>
              <a:off x="4110910" y="1994394"/>
              <a:ext cx="3822988" cy="3825875"/>
              <a:chOff x="3991769" y="1324769"/>
              <a:chExt cx="4205287" cy="4208462"/>
            </a:xfrm>
          </p:grpSpPr>
          <p:sp>
            <p:nvSpPr>
              <p:cNvPr id="166" name="Freeform 5">
                <a:extLst>
                  <a:ext uri="{FF2B5EF4-FFF2-40B4-BE49-F238E27FC236}">
                    <a16:creationId xmlns:a16="http://schemas.microsoft.com/office/drawing/2014/main" xmlns="" id="{7668AA87-9430-467D-AED4-6088D71C1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1769" y="2382044"/>
                <a:ext cx="2117725" cy="2105025"/>
              </a:xfrm>
              <a:custGeom>
                <a:avLst/>
                <a:gdLst>
                  <a:gd name="T0" fmla="*/ 350 w 561"/>
                  <a:gd name="T1" fmla="*/ 429 h 558"/>
                  <a:gd name="T2" fmla="*/ 339 w 561"/>
                  <a:gd name="T3" fmla="*/ 312 h 558"/>
                  <a:gd name="T4" fmla="*/ 437 w 561"/>
                  <a:gd name="T5" fmla="*/ 351 h 558"/>
                  <a:gd name="T6" fmla="*/ 526 w 561"/>
                  <a:gd name="T7" fmla="*/ 326 h 558"/>
                  <a:gd name="T8" fmla="*/ 557 w 561"/>
                  <a:gd name="T9" fmla="*/ 280 h 558"/>
                  <a:gd name="T10" fmla="*/ 495 w 561"/>
                  <a:gd name="T11" fmla="*/ 237 h 558"/>
                  <a:gd name="T12" fmla="*/ 488 w 561"/>
                  <a:gd name="T13" fmla="*/ 155 h 558"/>
                  <a:gd name="T14" fmla="*/ 496 w 561"/>
                  <a:gd name="T15" fmla="*/ 37 h 558"/>
                  <a:gd name="T16" fmla="*/ 397 w 561"/>
                  <a:gd name="T17" fmla="*/ 95 h 558"/>
                  <a:gd name="T18" fmla="*/ 296 w 561"/>
                  <a:gd name="T19" fmla="*/ 32 h 558"/>
                  <a:gd name="T20" fmla="*/ 276 w 561"/>
                  <a:gd name="T21" fmla="*/ 0 h 558"/>
                  <a:gd name="T22" fmla="*/ 246 w 561"/>
                  <a:gd name="T23" fmla="*/ 46 h 558"/>
                  <a:gd name="T24" fmla="*/ 157 w 561"/>
                  <a:gd name="T25" fmla="*/ 71 h 558"/>
                  <a:gd name="T26" fmla="*/ 59 w 561"/>
                  <a:gd name="T27" fmla="*/ 32 h 558"/>
                  <a:gd name="T28" fmla="*/ 70 w 561"/>
                  <a:gd name="T29" fmla="*/ 149 h 558"/>
                  <a:gd name="T30" fmla="*/ 60 w 561"/>
                  <a:gd name="T31" fmla="*/ 237 h 558"/>
                  <a:gd name="T32" fmla="*/ 0 w 561"/>
                  <a:gd name="T33" fmla="*/ 278 h 558"/>
                  <a:gd name="T34" fmla="*/ 19 w 561"/>
                  <a:gd name="T35" fmla="*/ 309 h 558"/>
                  <a:gd name="T36" fmla="*/ 120 w 561"/>
                  <a:gd name="T37" fmla="*/ 372 h 558"/>
                  <a:gd name="T38" fmla="*/ 219 w 561"/>
                  <a:gd name="T39" fmla="*/ 314 h 558"/>
                  <a:gd name="T40" fmla="*/ 211 w 561"/>
                  <a:gd name="T41" fmla="*/ 432 h 558"/>
                  <a:gd name="T42" fmla="*/ 218 w 561"/>
                  <a:gd name="T43" fmla="*/ 514 h 558"/>
                  <a:gd name="T44" fmla="*/ 281 w 561"/>
                  <a:gd name="T45" fmla="*/ 558 h 558"/>
                  <a:gd name="T46" fmla="*/ 340 w 561"/>
                  <a:gd name="T47" fmla="*/ 517 h 558"/>
                  <a:gd name="T48" fmla="*/ 350 w 561"/>
                  <a:gd name="T49" fmla="*/ 429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1" h="558">
                    <a:moveTo>
                      <a:pt x="350" y="429"/>
                    </a:moveTo>
                    <a:cubicBezTo>
                      <a:pt x="297" y="413"/>
                      <a:pt x="300" y="343"/>
                      <a:pt x="339" y="312"/>
                    </a:cubicBezTo>
                    <a:cubicBezTo>
                      <a:pt x="377" y="282"/>
                      <a:pt x="401" y="304"/>
                      <a:pt x="437" y="351"/>
                    </a:cubicBezTo>
                    <a:cubicBezTo>
                      <a:pt x="473" y="398"/>
                      <a:pt x="504" y="363"/>
                      <a:pt x="526" y="326"/>
                    </a:cubicBezTo>
                    <a:cubicBezTo>
                      <a:pt x="535" y="312"/>
                      <a:pt x="546" y="296"/>
                      <a:pt x="557" y="280"/>
                    </a:cubicBezTo>
                    <a:cubicBezTo>
                      <a:pt x="531" y="262"/>
                      <a:pt x="507" y="245"/>
                      <a:pt x="495" y="237"/>
                    </a:cubicBezTo>
                    <a:cubicBezTo>
                      <a:pt x="476" y="223"/>
                      <a:pt x="427" y="193"/>
                      <a:pt x="488" y="155"/>
                    </a:cubicBezTo>
                    <a:cubicBezTo>
                      <a:pt x="561" y="109"/>
                      <a:pt x="544" y="55"/>
                      <a:pt x="496" y="37"/>
                    </a:cubicBezTo>
                    <a:cubicBezTo>
                      <a:pt x="423" y="11"/>
                      <a:pt x="411" y="52"/>
                      <a:pt x="397" y="95"/>
                    </a:cubicBezTo>
                    <a:cubicBezTo>
                      <a:pt x="385" y="133"/>
                      <a:pt x="336" y="94"/>
                      <a:pt x="296" y="32"/>
                    </a:cubicBezTo>
                    <a:cubicBezTo>
                      <a:pt x="289" y="21"/>
                      <a:pt x="283" y="10"/>
                      <a:pt x="276" y="0"/>
                    </a:cubicBezTo>
                    <a:cubicBezTo>
                      <a:pt x="266" y="16"/>
                      <a:pt x="255" y="32"/>
                      <a:pt x="246" y="46"/>
                    </a:cubicBezTo>
                    <a:cubicBezTo>
                      <a:pt x="224" y="82"/>
                      <a:pt x="193" y="118"/>
                      <a:pt x="157" y="71"/>
                    </a:cubicBezTo>
                    <a:cubicBezTo>
                      <a:pt x="121" y="24"/>
                      <a:pt x="97" y="2"/>
                      <a:pt x="59" y="32"/>
                    </a:cubicBezTo>
                    <a:cubicBezTo>
                      <a:pt x="20" y="63"/>
                      <a:pt x="17" y="133"/>
                      <a:pt x="70" y="149"/>
                    </a:cubicBezTo>
                    <a:cubicBezTo>
                      <a:pt x="123" y="165"/>
                      <a:pt x="130" y="189"/>
                      <a:pt x="60" y="237"/>
                    </a:cubicBezTo>
                    <a:cubicBezTo>
                      <a:pt x="38" y="253"/>
                      <a:pt x="17" y="267"/>
                      <a:pt x="0" y="278"/>
                    </a:cubicBezTo>
                    <a:cubicBezTo>
                      <a:pt x="6" y="288"/>
                      <a:pt x="13" y="298"/>
                      <a:pt x="19" y="309"/>
                    </a:cubicBezTo>
                    <a:cubicBezTo>
                      <a:pt x="59" y="371"/>
                      <a:pt x="108" y="410"/>
                      <a:pt x="120" y="372"/>
                    </a:cubicBezTo>
                    <a:cubicBezTo>
                      <a:pt x="134" y="329"/>
                      <a:pt x="146" y="288"/>
                      <a:pt x="219" y="314"/>
                    </a:cubicBezTo>
                    <a:cubicBezTo>
                      <a:pt x="267" y="332"/>
                      <a:pt x="284" y="386"/>
                      <a:pt x="211" y="432"/>
                    </a:cubicBezTo>
                    <a:cubicBezTo>
                      <a:pt x="150" y="470"/>
                      <a:pt x="200" y="500"/>
                      <a:pt x="218" y="514"/>
                    </a:cubicBezTo>
                    <a:cubicBezTo>
                      <a:pt x="230" y="522"/>
                      <a:pt x="255" y="540"/>
                      <a:pt x="281" y="558"/>
                    </a:cubicBezTo>
                    <a:cubicBezTo>
                      <a:pt x="298" y="546"/>
                      <a:pt x="318" y="533"/>
                      <a:pt x="340" y="517"/>
                    </a:cubicBezTo>
                    <a:cubicBezTo>
                      <a:pt x="410" y="469"/>
                      <a:pt x="403" y="445"/>
                      <a:pt x="350" y="429"/>
                    </a:cubicBezTo>
                    <a:close/>
                  </a:path>
                </a:pathLst>
              </a:custGeom>
              <a:solidFill>
                <a:srgbClr val="12A6F8"/>
              </a:solidFill>
              <a:ln w="3810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Freeform 6">
                <a:extLst>
                  <a:ext uri="{FF2B5EF4-FFF2-40B4-BE49-F238E27FC236}">
                    <a16:creationId xmlns:a16="http://schemas.microsoft.com/office/drawing/2014/main" xmlns="" id="{4CFBAD03-F90C-4359-BB7D-7AFCB0277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3169" y="1324769"/>
                <a:ext cx="2133600" cy="2128837"/>
              </a:xfrm>
              <a:custGeom>
                <a:avLst/>
                <a:gdLst>
                  <a:gd name="T0" fmla="*/ 121 w 565"/>
                  <a:gd name="T1" fmla="*/ 375 h 564"/>
                  <a:gd name="T2" fmla="*/ 220 w 565"/>
                  <a:gd name="T3" fmla="*/ 317 h 564"/>
                  <a:gd name="T4" fmla="*/ 212 w 565"/>
                  <a:gd name="T5" fmla="*/ 435 h 564"/>
                  <a:gd name="T6" fmla="*/ 219 w 565"/>
                  <a:gd name="T7" fmla="*/ 517 h 564"/>
                  <a:gd name="T8" fmla="*/ 281 w 565"/>
                  <a:gd name="T9" fmla="*/ 560 h 564"/>
                  <a:gd name="T10" fmla="*/ 324 w 565"/>
                  <a:gd name="T11" fmla="*/ 498 h 564"/>
                  <a:gd name="T12" fmla="*/ 405 w 565"/>
                  <a:gd name="T13" fmla="*/ 491 h 564"/>
                  <a:gd name="T14" fmla="*/ 523 w 565"/>
                  <a:gd name="T15" fmla="*/ 499 h 564"/>
                  <a:gd name="T16" fmla="*/ 466 w 565"/>
                  <a:gd name="T17" fmla="*/ 400 h 564"/>
                  <a:gd name="T18" fmla="*/ 529 w 565"/>
                  <a:gd name="T19" fmla="*/ 299 h 564"/>
                  <a:gd name="T20" fmla="*/ 559 w 565"/>
                  <a:gd name="T21" fmla="*/ 280 h 564"/>
                  <a:gd name="T22" fmla="*/ 499 w 565"/>
                  <a:gd name="T23" fmla="*/ 238 h 564"/>
                  <a:gd name="T24" fmla="*/ 491 w 565"/>
                  <a:gd name="T25" fmla="*/ 156 h 564"/>
                  <a:gd name="T26" fmla="*/ 499 w 565"/>
                  <a:gd name="T27" fmla="*/ 38 h 564"/>
                  <a:gd name="T28" fmla="*/ 400 w 565"/>
                  <a:gd name="T29" fmla="*/ 96 h 564"/>
                  <a:gd name="T30" fmla="*/ 299 w 565"/>
                  <a:gd name="T31" fmla="*/ 33 h 564"/>
                  <a:gd name="T32" fmla="*/ 279 w 565"/>
                  <a:gd name="T33" fmla="*/ 0 h 564"/>
                  <a:gd name="T34" fmla="*/ 248 w 565"/>
                  <a:gd name="T35" fmla="*/ 19 h 564"/>
                  <a:gd name="T36" fmla="*/ 185 w 565"/>
                  <a:gd name="T37" fmla="*/ 120 h 564"/>
                  <a:gd name="T38" fmla="*/ 243 w 565"/>
                  <a:gd name="T39" fmla="*/ 218 h 564"/>
                  <a:gd name="T40" fmla="*/ 125 w 565"/>
                  <a:gd name="T41" fmla="*/ 210 h 564"/>
                  <a:gd name="T42" fmla="*/ 43 w 565"/>
                  <a:gd name="T43" fmla="*/ 218 h 564"/>
                  <a:gd name="T44" fmla="*/ 0 w 565"/>
                  <a:gd name="T45" fmla="*/ 280 h 564"/>
                  <a:gd name="T46" fmla="*/ 20 w 565"/>
                  <a:gd name="T47" fmla="*/ 312 h 564"/>
                  <a:gd name="T48" fmla="*/ 121 w 565"/>
                  <a:gd name="T49" fmla="*/ 375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5" h="564">
                    <a:moveTo>
                      <a:pt x="121" y="375"/>
                    </a:moveTo>
                    <a:cubicBezTo>
                      <a:pt x="135" y="332"/>
                      <a:pt x="147" y="291"/>
                      <a:pt x="220" y="317"/>
                    </a:cubicBezTo>
                    <a:cubicBezTo>
                      <a:pt x="268" y="335"/>
                      <a:pt x="285" y="389"/>
                      <a:pt x="212" y="435"/>
                    </a:cubicBezTo>
                    <a:cubicBezTo>
                      <a:pt x="151" y="473"/>
                      <a:pt x="200" y="503"/>
                      <a:pt x="219" y="517"/>
                    </a:cubicBezTo>
                    <a:cubicBezTo>
                      <a:pt x="231" y="525"/>
                      <a:pt x="255" y="542"/>
                      <a:pt x="281" y="560"/>
                    </a:cubicBezTo>
                    <a:cubicBezTo>
                      <a:pt x="298" y="534"/>
                      <a:pt x="315" y="510"/>
                      <a:pt x="324" y="498"/>
                    </a:cubicBezTo>
                    <a:cubicBezTo>
                      <a:pt x="337" y="479"/>
                      <a:pt x="367" y="430"/>
                      <a:pt x="405" y="491"/>
                    </a:cubicBezTo>
                    <a:cubicBezTo>
                      <a:pt x="451" y="564"/>
                      <a:pt x="506" y="547"/>
                      <a:pt x="523" y="499"/>
                    </a:cubicBezTo>
                    <a:cubicBezTo>
                      <a:pt x="550" y="426"/>
                      <a:pt x="508" y="414"/>
                      <a:pt x="466" y="400"/>
                    </a:cubicBezTo>
                    <a:cubicBezTo>
                      <a:pt x="428" y="387"/>
                      <a:pt x="466" y="339"/>
                      <a:pt x="529" y="299"/>
                    </a:cubicBezTo>
                    <a:cubicBezTo>
                      <a:pt x="539" y="292"/>
                      <a:pt x="549" y="286"/>
                      <a:pt x="559" y="280"/>
                    </a:cubicBezTo>
                    <a:cubicBezTo>
                      <a:pt x="534" y="263"/>
                      <a:pt x="510" y="246"/>
                      <a:pt x="499" y="238"/>
                    </a:cubicBezTo>
                    <a:cubicBezTo>
                      <a:pt x="480" y="224"/>
                      <a:pt x="430" y="194"/>
                      <a:pt x="491" y="156"/>
                    </a:cubicBezTo>
                    <a:cubicBezTo>
                      <a:pt x="565" y="110"/>
                      <a:pt x="547" y="56"/>
                      <a:pt x="499" y="38"/>
                    </a:cubicBezTo>
                    <a:cubicBezTo>
                      <a:pt x="426" y="12"/>
                      <a:pt x="414" y="53"/>
                      <a:pt x="400" y="96"/>
                    </a:cubicBezTo>
                    <a:cubicBezTo>
                      <a:pt x="388" y="133"/>
                      <a:pt x="339" y="95"/>
                      <a:pt x="299" y="33"/>
                    </a:cubicBezTo>
                    <a:cubicBezTo>
                      <a:pt x="292" y="21"/>
                      <a:pt x="285" y="10"/>
                      <a:pt x="279" y="0"/>
                    </a:cubicBezTo>
                    <a:cubicBezTo>
                      <a:pt x="269" y="6"/>
                      <a:pt x="259" y="12"/>
                      <a:pt x="248" y="19"/>
                    </a:cubicBezTo>
                    <a:cubicBezTo>
                      <a:pt x="186" y="59"/>
                      <a:pt x="148" y="107"/>
                      <a:pt x="185" y="120"/>
                    </a:cubicBezTo>
                    <a:cubicBezTo>
                      <a:pt x="228" y="133"/>
                      <a:pt x="269" y="145"/>
                      <a:pt x="243" y="218"/>
                    </a:cubicBezTo>
                    <a:cubicBezTo>
                      <a:pt x="225" y="266"/>
                      <a:pt x="171" y="284"/>
                      <a:pt x="125" y="210"/>
                    </a:cubicBezTo>
                    <a:cubicBezTo>
                      <a:pt x="87" y="150"/>
                      <a:pt x="57" y="199"/>
                      <a:pt x="43" y="218"/>
                    </a:cubicBezTo>
                    <a:cubicBezTo>
                      <a:pt x="35" y="230"/>
                      <a:pt x="18" y="254"/>
                      <a:pt x="0" y="280"/>
                    </a:cubicBezTo>
                    <a:cubicBezTo>
                      <a:pt x="7" y="290"/>
                      <a:pt x="13" y="301"/>
                      <a:pt x="20" y="312"/>
                    </a:cubicBezTo>
                    <a:cubicBezTo>
                      <a:pt x="60" y="374"/>
                      <a:pt x="109" y="413"/>
                      <a:pt x="121" y="375"/>
                    </a:cubicBezTo>
                    <a:close/>
                  </a:path>
                </a:pathLst>
              </a:custGeom>
              <a:solidFill>
                <a:srgbClr val="A5A5A5"/>
              </a:solidFill>
              <a:ln w="3810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" name="Freeform 7">
                <a:extLst>
                  <a:ext uri="{FF2B5EF4-FFF2-40B4-BE49-F238E27FC236}">
                    <a16:creationId xmlns:a16="http://schemas.microsoft.com/office/drawing/2014/main" xmlns="" id="{592C63B7-61A5-4EAA-87EF-B0AB71100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619" y="2382044"/>
                <a:ext cx="2103437" cy="2124075"/>
              </a:xfrm>
              <a:custGeom>
                <a:avLst/>
                <a:gdLst>
                  <a:gd name="T0" fmla="*/ 523 w 557"/>
                  <a:gd name="T1" fmla="*/ 298 h 563"/>
                  <a:gd name="T2" fmla="*/ 557 w 557"/>
                  <a:gd name="T3" fmla="*/ 276 h 563"/>
                  <a:gd name="T4" fmla="*/ 517 w 557"/>
                  <a:gd name="T5" fmla="*/ 217 h 563"/>
                  <a:gd name="T6" fmla="*/ 428 w 557"/>
                  <a:gd name="T7" fmla="*/ 207 h 563"/>
                  <a:gd name="T8" fmla="*/ 312 w 557"/>
                  <a:gd name="T9" fmla="*/ 218 h 563"/>
                  <a:gd name="T10" fmla="*/ 350 w 557"/>
                  <a:gd name="T11" fmla="*/ 120 h 563"/>
                  <a:gd name="T12" fmla="*/ 326 w 557"/>
                  <a:gd name="T13" fmla="*/ 31 h 563"/>
                  <a:gd name="T14" fmla="*/ 278 w 557"/>
                  <a:gd name="T15" fmla="*/ 0 h 563"/>
                  <a:gd name="T16" fmla="*/ 248 w 557"/>
                  <a:gd name="T17" fmla="*/ 19 h 563"/>
                  <a:gd name="T18" fmla="*/ 185 w 557"/>
                  <a:gd name="T19" fmla="*/ 120 h 563"/>
                  <a:gd name="T20" fmla="*/ 242 w 557"/>
                  <a:gd name="T21" fmla="*/ 219 h 563"/>
                  <a:gd name="T22" fmla="*/ 124 w 557"/>
                  <a:gd name="T23" fmla="*/ 211 h 563"/>
                  <a:gd name="T24" fmla="*/ 43 w 557"/>
                  <a:gd name="T25" fmla="*/ 218 h 563"/>
                  <a:gd name="T26" fmla="*/ 0 w 557"/>
                  <a:gd name="T27" fmla="*/ 280 h 563"/>
                  <a:gd name="T28" fmla="*/ 46 w 557"/>
                  <a:gd name="T29" fmla="*/ 310 h 563"/>
                  <a:gd name="T30" fmla="*/ 71 w 557"/>
                  <a:gd name="T31" fmla="*/ 399 h 563"/>
                  <a:gd name="T32" fmla="*/ 33 w 557"/>
                  <a:gd name="T33" fmla="*/ 498 h 563"/>
                  <a:gd name="T34" fmla="*/ 149 w 557"/>
                  <a:gd name="T35" fmla="*/ 487 h 563"/>
                  <a:gd name="T36" fmla="*/ 238 w 557"/>
                  <a:gd name="T37" fmla="*/ 496 h 563"/>
                  <a:gd name="T38" fmla="*/ 278 w 557"/>
                  <a:gd name="T39" fmla="*/ 555 h 563"/>
                  <a:gd name="T40" fmla="*/ 318 w 557"/>
                  <a:gd name="T41" fmla="*/ 497 h 563"/>
                  <a:gd name="T42" fmla="*/ 400 w 557"/>
                  <a:gd name="T43" fmla="*/ 489 h 563"/>
                  <a:gd name="T44" fmla="*/ 518 w 557"/>
                  <a:gd name="T45" fmla="*/ 497 h 563"/>
                  <a:gd name="T46" fmla="*/ 460 w 557"/>
                  <a:gd name="T47" fmla="*/ 398 h 563"/>
                  <a:gd name="T48" fmla="*/ 523 w 557"/>
                  <a:gd name="T49" fmla="*/ 29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57" h="563">
                    <a:moveTo>
                      <a:pt x="523" y="298"/>
                    </a:moveTo>
                    <a:cubicBezTo>
                      <a:pt x="535" y="290"/>
                      <a:pt x="546" y="283"/>
                      <a:pt x="557" y="276"/>
                    </a:cubicBezTo>
                    <a:cubicBezTo>
                      <a:pt x="546" y="259"/>
                      <a:pt x="532" y="239"/>
                      <a:pt x="517" y="217"/>
                    </a:cubicBezTo>
                    <a:cubicBezTo>
                      <a:pt x="469" y="148"/>
                      <a:pt x="444" y="154"/>
                      <a:pt x="428" y="207"/>
                    </a:cubicBezTo>
                    <a:cubicBezTo>
                      <a:pt x="412" y="260"/>
                      <a:pt x="342" y="257"/>
                      <a:pt x="312" y="218"/>
                    </a:cubicBezTo>
                    <a:cubicBezTo>
                      <a:pt x="281" y="180"/>
                      <a:pt x="303" y="157"/>
                      <a:pt x="350" y="120"/>
                    </a:cubicBezTo>
                    <a:cubicBezTo>
                      <a:pt x="398" y="84"/>
                      <a:pt x="362" y="53"/>
                      <a:pt x="326" y="31"/>
                    </a:cubicBezTo>
                    <a:cubicBezTo>
                      <a:pt x="311" y="22"/>
                      <a:pt x="295" y="11"/>
                      <a:pt x="278" y="0"/>
                    </a:cubicBezTo>
                    <a:cubicBezTo>
                      <a:pt x="268" y="6"/>
                      <a:pt x="258" y="12"/>
                      <a:pt x="248" y="19"/>
                    </a:cubicBezTo>
                    <a:cubicBezTo>
                      <a:pt x="185" y="59"/>
                      <a:pt x="147" y="107"/>
                      <a:pt x="185" y="120"/>
                    </a:cubicBezTo>
                    <a:cubicBezTo>
                      <a:pt x="227" y="134"/>
                      <a:pt x="269" y="146"/>
                      <a:pt x="242" y="219"/>
                    </a:cubicBezTo>
                    <a:cubicBezTo>
                      <a:pt x="225" y="267"/>
                      <a:pt x="170" y="284"/>
                      <a:pt x="124" y="211"/>
                    </a:cubicBezTo>
                    <a:cubicBezTo>
                      <a:pt x="86" y="150"/>
                      <a:pt x="56" y="199"/>
                      <a:pt x="43" y="218"/>
                    </a:cubicBezTo>
                    <a:cubicBezTo>
                      <a:pt x="34" y="230"/>
                      <a:pt x="17" y="254"/>
                      <a:pt x="0" y="280"/>
                    </a:cubicBezTo>
                    <a:cubicBezTo>
                      <a:pt x="16" y="290"/>
                      <a:pt x="32" y="301"/>
                      <a:pt x="46" y="310"/>
                    </a:cubicBezTo>
                    <a:cubicBezTo>
                      <a:pt x="83" y="333"/>
                      <a:pt x="118" y="363"/>
                      <a:pt x="71" y="399"/>
                    </a:cubicBezTo>
                    <a:cubicBezTo>
                      <a:pt x="24" y="436"/>
                      <a:pt x="2" y="459"/>
                      <a:pt x="33" y="498"/>
                    </a:cubicBezTo>
                    <a:cubicBezTo>
                      <a:pt x="63" y="536"/>
                      <a:pt x="133" y="540"/>
                      <a:pt x="149" y="487"/>
                    </a:cubicBezTo>
                    <a:cubicBezTo>
                      <a:pt x="165" y="434"/>
                      <a:pt x="189" y="427"/>
                      <a:pt x="238" y="496"/>
                    </a:cubicBezTo>
                    <a:cubicBezTo>
                      <a:pt x="253" y="518"/>
                      <a:pt x="266" y="538"/>
                      <a:pt x="278" y="555"/>
                    </a:cubicBezTo>
                    <a:cubicBezTo>
                      <a:pt x="294" y="531"/>
                      <a:pt x="310" y="508"/>
                      <a:pt x="318" y="497"/>
                    </a:cubicBezTo>
                    <a:cubicBezTo>
                      <a:pt x="332" y="478"/>
                      <a:pt x="362" y="429"/>
                      <a:pt x="400" y="489"/>
                    </a:cubicBezTo>
                    <a:cubicBezTo>
                      <a:pt x="446" y="563"/>
                      <a:pt x="500" y="545"/>
                      <a:pt x="518" y="497"/>
                    </a:cubicBezTo>
                    <a:cubicBezTo>
                      <a:pt x="544" y="424"/>
                      <a:pt x="503" y="412"/>
                      <a:pt x="460" y="398"/>
                    </a:cubicBezTo>
                    <a:cubicBezTo>
                      <a:pt x="422" y="386"/>
                      <a:pt x="461" y="338"/>
                      <a:pt x="523" y="298"/>
                    </a:cubicBezTo>
                    <a:close/>
                  </a:path>
                </a:pathLst>
              </a:custGeom>
              <a:solidFill>
                <a:srgbClr val="8BB74C"/>
              </a:solidFill>
              <a:ln w="3810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" name="Freeform 8">
                <a:extLst>
                  <a:ext uri="{FF2B5EF4-FFF2-40B4-BE49-F238E27FC236}">
                    <a16:creationId xmlns:a16="http://schemas.microsoft.com/office/drawing/2014/main" xmlns="" id="{3AF103FB-7A58-47F7-A3E9-D2E09E8BB0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2219" y="3439319"/>
                <a:ext cx="2090737" cy="2093912"/>
              </a:xfrm>
              <a:custGeom>
                <a:avLst/>
                <a:gdLst>
                  <a:gd name="T0" fmla="*/ 425 w 554"/>
                  <a:gd name="T1" fmla="*/ 207 h 555"/>
                  <a:gd name="T2" fmla="*/ 309 w 554"/>
                  <a:gd name="T3" fmla="*/ 218 h 555"/>
                  <a:gd name="T4" fmla="*/ 347 w 554"/>
                  <a:gd name="T5" fmla="*/ 119 h 555"/>
                  <a:gd name="T6" fmla="*/ 322 w 554"/>
                  <a:gd name="T7" fmla="*/ 30 h 555"/>
                  <a:gd name="T8" fmla="*/ 276 w 554"/>
                  <a:gd name="T9" fmla="*/ 0 h 555"/>
                  <a:gd name="T10" fmla="*/ 245 w 554"/>
                  <a:gd name="T11" fmla="*/ 46 h 555"/>
                  <a:gd name="T12" fmla="*/ 156 w 554"/>
                  <a:gd name="T13" fmla="*/ 71 h 555"/>
                  <a:gd name="T14" fmla="*/ 58 w 554"/>
                  <a:gd name="T15" fmla="*/ 32 h 555"/>
                  <a:gd name="T16" fmla="*/ 69 w 554"/>
                  <a:gd name="T17" fmla="*/ 149 h 555"/>
                  <a:gd name="T18" fmla="*/ 59 w 554"/>
                  <a:gd name="T19" fmla="*/ 237 h 555"/>
                  <a:gd name="T20" fmla="*/ 0 w 554"/>
                  <a:gd name="T21" fmla="*/ 278 h 555"/>
                  <a:gd name="T22" fmla="*/ 45 w 554"/>
                  <a:gd name="T23" fmla="*/ 307 h 555"/>
                  <a:gd name="T24" fmla="*/ 70 w 554"/>
                  <a:gd name="T25" fmla="*/ 396 h 555"/>
                  <a:gd name="T26" fmla="*/ 32 w 554"/>
                  <a:gd name="T27" fmla="*/ 495 h 555"/>
                  <a:gd name="T28" fmla="*/ 148 w 554"/>
                  <a:gd name="T29" fmla="*/ 484 h 555"/>
                  <a:gd name="T30" fmla="*/ 237 w 554"/>
                  <a:gd name="T31" fmla="*/ 493 h 555"/>
                  <a:gd name="T32" fmla="*/ 279 w 554"/>
                  <a:gd name="T33" fmla="*/ 555 h 555"/>
                  <a:gd name="T34" fmla="*/ 335 w 554"/>
                  <a:gd name="T35" fmla="*/ 516 h 555"/>
                  <a:gd name="T36" fmla="*/ 344 w 554"/>
                  <a:gd name="T37" fmla="*/ 427 h 555"/>
                  <a:gd name="T38" fmla="*/ 333 w 554"/>
                  <a:gd name="T39" fmla="*/ 311 h 555"/>
                  <a:gd name="T40" fmla="*/ 432 w 554"/>
                  <a:gd name="T41" fmla="*/ 350 h 555"/>
                  <a:gd name="T42" fmla="*/ 521 w 554"/>
                  <a:gd name="T43" fmla="*/ 325 h 555"/>
                  <a:gd name="T44" fmla="*/ 554 w 554"/>
                  <a:gd name="T45" fmla="*/ 275 h 555"/>
                  <a:gd name="T46" fmla="*/ 514 w 554"/>
                  <a:gd name="T47" fmla="*/ 216 h 555"/>
                  <a:gd name="T48" fmla="*/ 425 w 554"/>
                  <a:gd name="T49" fmla="*/ 207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54" h="555">
                    <a:moveTo>
                      <a:pt x="425" y="207"/>
                    </a:moveTo>
                    <a:cubicBezTo>
                      <a:pt x="409" y="260"/>
                      <a:pt x="339" y="256"/>
                      <a:pt x="309" y="218"/>
                    </a:cubicBezTo>
                    <a:cubicBezTo>
                      <a:pt x="278" y="179"/>
                      <a:pt x="300" y="156"/>
                      <a:pt x="347" y="119"/>
                    </a:cubicBezTo>
                    <a:cubicBezTo>
                      <a:pt x="394" y="83"/>
                      <a:pt x="359" y="53"/>
                      <a:pt x="322" y="30"/>
                    </a:cubicBezTo>
                    <a:cubicBezTo>
                      <a:pt x="308" y="21"/>
                      <a:pt x="292" y="10"/>
                      <a:pt x="276" y="0"/>
                    </a:cubicBezTo>
                    <a:cubicBezTo>
                      <a:pt x="265" y="16"/>
                      <a:pt x="254" y="32"/>
                      <a:pt x="245" y="46"/>
                    </a:cubicBezTo>
                    <a:cubicBezTo>
                      <a:pt x="223" y="83"/>
                      <a:pt x="192" y="118"/>
                      <a:pt x="156" y="71"/>
                    </a:cubicBezTo>
                    <a:cubicBezTo>
                      <a:pt x="120" y="24"/>
                      <a:pt x="96" y="2"/>
                      <a:pt x="58" y="32"/>
                    </a:cubicBezTo>
                    <a:cubicBezTo>
                      <a:pt x="19" y="63"/>
                      <a:pt x="16" y="133"/>
                      <a:pt x="69" y="149"/>
                    </a:cubicBezTo>
                    <a:cubicBezTo>
                      <a:pt x="122" y="165"/>
                      <a:pt x="129" y="189"/>
                      <a:pt x="59" y="237"/>
                    </a:cubicBezTo>
                    <a:cubicBezTo>
                      <a:pt x="37" y="253"/>
                      <a:pt x="17" y="266"/>
                      <a:pt x="0" y="278"/>
                    </a:cubicBezTo>
                    <a:cubicBezTo>
                      <a:pt x="16" y="288"/>
                      <a:pt x="32" y="299"/>
                      <a:pt x="45" y="307"/>
                    </a:cubicBezTo>
                    <a:cubicBezTo>
                      <a:pt x="82" y="330"/>
                      <a:pt x="117" y="360"/>
                      <a:pt x="70" y="396"/>
                    </a:cubicBezTo>
                    <a:cubicBezTo>
                      <a:pt x="23" y="433"/>
                      <a:pt x="1" y="456"/>
                      <a:pt x="32" y="495"/>
                    </a:cubicBezTo>
                    <a:cubicBezTo>
                      <a:pt x="62" y="533"/>
                      <a:pt x="132" y="537"/>
                      <a:pt x="148" y="484"/>
                    </a:cubicBezTo>
                    <a:cubicBezTo>
                      <a:pt x="164" y="431"/>
                      <a:pt x="189" y="424"/>
                      <a:pt x="237" y="493"/>
                    </a:cubicBezTo>
                    <a:cubicBezTo>
                      <a:pt x="253" y="516"/>
                      <a:pt x="267" y="537"/>
                      <a:pt x="279" y="555"/>
                    </a:cubicBezTo>
                    <a:cubicBezTo>
                      <a:pt x="295" y="544"/>
                      <a:pt x="314" y="531"/>
                      <a:pt x="335" y="516"/>
                    </a:cubicBezTo>
                    <a:cubicBezTo>
                      <a:pt x="404" y="468"/>
                      <a:pt x="397" y="443"/>
                      <a:pt x="344" y="427"/>
                    </a:cubicBezTo>
                    <a:cubicBezTo>
                      <a:pt x="291" y="411"/>
                      <a:pt x="295" y="342"/>
                      <a:pt x="333" y="311"/>
                    </a:cubicBezTo>
                    <a:cubicBezTo>
                      <a:pt x="372" y="281"/>
                      <a:pt x="395" y="302"/>
                      <a:pt x="432" y="350"/>
                    </a:cubicBezTo>
                    <a:cubicBezTo>
                      <a:pt x="468" y="397"/>
                      <a:pt x="499" y="361"/>
                      <a:pt x="521" y="325"/>
                    </a:cubicBezTo>
                    <a:cubicBezTo>
                      <a:pt x="530" y="310"/>
                      <a:pt x="542" y="292"/>
                      <a:pt x="554" y="275"/>
                    </a:cubicBezTo>
                    <a:cubicBezTo>
                      <a:pt x="542" y="258"/>
                      <a:pt x="529" y="238"/>
                      <a:pt x="514" y="216"/>
                    </a:cubicBezTo>
                    <a:cubicBezTo>
                      <a:pt x="465" y="147"/>
                      <a:pt x="441" y="154"/>
                      <a:pt x="425" y="207"/>
                    </a:cubicBezTo>
                    <a:close/>
                  </a:path>
                </a:pathLst>
              </a:custGeom>
              <a:solidFill>
                <a:srgbClr val="ECB448"/>
              </a:solidFill>
              <a:ln w="38100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70" name="Freeform 32">
              <a:extLst>
                <a:ext uri="{FF2B5EF4-FFF2-40B4-BE49-F238E27FC236}">
                  <a16:creationId xmlns:a16="http://schemas.microsoft.com/office/drawing/2014/main" xmlns="" id="{1145D5D5-B377-48E4-84DB-3088DB7D65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6349" y="4672635"/>
              <a:ext cx="469777" cy="391710"/>
            </a:xfrm>
            <a:custGeom>
              <a:avLst/>
              <a:gdLst>
                <a:gd name="T0" fmla="*/ 3061 w 4766"/>
                <a:gd name="T1" fmla="*/ 2218 h 3974"/>
                <a:gd name="T2" fmla="*/ 3455 w 4766"/>
                <a:gd name="T3" fmla="*/ 2539 h 3974"/>
                <a:gd name="T4" fmla="*/ 3609 w 4766"/>
                <a:gd name="T5" fmla="*/ 3035 h 3974"/>
                <a:gd name="T6" fmla="*/ 3511 w 4766"/>
                <a:gd name="T7" fmla="*/ 3797 h 3974"/>
                <a:gd name="T8" fmla="*/ 3231 w 4766"/>
                <a:gd name="T9" fmla="*/ 3888 h 3974"/>
                <a:gd name="T10" fmla="*/ 2716 w 4766"/>
                <a:gd name="T11" fmla="*/ 3967 h 3974"/>
                <a:gd name="T12" fmla="*/ 2057 w 4766"/>
                <a:gd name="T13" fmla="*/ 3948 h 3974"/>
                <a:gd name="T14" fmla="*/ 1278 w 4766"/>
                <a:gd name="T15" fmla="*/ 3780 h 3974"/>
                <a:gd name="T16" fmla="*/ 1266 w 4766"/>
                <a:gd name="T17" fmla="*/ 2771 h 3974"/>
                <a:gd name="T18" fmla="*/ 1552 w 4766"/>
                <a:gd name="T19" fmla="*/ 2350 h 3974"/>
                <a:gd name="T20" fmla="*/ 2029 w 4766"/>
                <a:gd name="T21" fmla="*/ 2153 h 3974"/>
                <a:gd name="T22" fmla="*/ 4136 w 4766"/>
                <a:gd name="T23" fmla="*/ 1472 h 3974"/>
                <a:gd name="T24" fmla="*/ 4561 w 4766"/>
                <a:gd name="T25" fmla="*/ 1755 h 3974"/>
                <a:gd name="T26" fmla="*/ 4760 w 4766"/>
                <a:gd name="T27" fmla="*/ 2228 h 3974"/>
                <a:gd name="T28" fmla="*/ 4691 w 4766"/>
                <a:gd name="T29" fmla="*/ 3073 h 3974"/>
                <a:gd name="T30" fmla="*/ 4454 w 4766"/>
                <a:gd name="T31" fmla="*/ 3155 h 3974"/>
                <a:gd name="T32" fmla="*/ 3982 w 4766"/>
                <a:gd name="T33" fmla="*/ 3243 h 3974"/>
                <a:gd name="T34" fmla="*/ 3739 w 4766"/>
                <a:gd name="T35" fmla="*/ 2761 h 3974"/>
                <a:gd name="T36" fmla="*/ 3473 w 4766"/>
                <a:gd name="T37" fmla="*/ 2301 h 3974"/>
                <a:gd name="T38" fmla="*/ 3016 w 4766"/>
                <a:gd name="T39" fmla="*/ 2028 h 3974"/>
                <a:gd name="T40" fmla="*/ 3261 w 4766"/>
                <a:gd name="T41" fmla="*/ 1603 h 3974"/>
                <a:gd name="T42" fmla="*/ 1561 w 4766"/>
                <a:gd name="T43" fmla="*/ 1521 h 3974"/>
                <a:gd name="T44" fmla="*/ 1763 w 4766"/>
                <a:gd name="T45" fmla="*/ 1968 h 3974"/>
                <a:gd name="T46" fmla="*/ 1427 w 4766"/>
                <a:gd name="T47" fmla="*/ 2240 h 3974"/>
                <a:gd name="T48" fmla="*/ 1124 w 4766"/>
                <a:gd name="T49" fmla="*/ 2674 h 3974"/>
                <a:gd name="T50" fmla="*/ 947 w 4766"/>
                <a:gd name="T51" fmla="*/ 3244 h 3974"/>
                <a:gd name="T52" fmla="*/ 192 w 4766"/>
                <a:gd name="T53" fmla="*/ 3106 h 3974"/>
                <a:gd name="T54" fmla="*/ 18 w 4766"/>
                <a:gd name="T55" fmla="*/ 2141 h 3974"/>
                <a:gd name="T56" fmla="*/ 262 w 4766"/>
                <a:gd name="T57" fmla="*/ 1693 h 3974"/>
                <a:gd name="T58" fmla="*/ 714 w 4766"/>
                <a:gd name="T59" fmla="*/ 1450 h 3974"/>
                <a:gd name="T60" fmla="*/ 2638 w 4766"/>
                <a:gd name="T61" fmla="*/ 751 h 3974"/>
                <a:gd name="T62" fmla="*/ 2981 w 4766"/>
                <a:gd name="T63" fmla="*/ 999 h 3974"/>
                <a:gd name="T64" fmla="*/ 3117 w 4766"/>
                <a:gd name="T65" fmla="*/ 1408 h 3974"/>
                <a:gd name="T66" fmla="*/ 2981 w 4766"/>
                <a:gd name="T67" fmla="*/ 1816 h 3974"/>
                <a:gd name="T68" fmla="*/ 2638 w 4766"/>
                <a:gd name="T69" fmla="*/ 2066 h 3974"/>
                <a:gd name="T70" fmla="*/ 2196 w 4766"/>
                <a:gd name="T71" fmla="*/ 2066 h 3974"/>
                <a:gd name="T72" fmla="*/ 1854 w 4766"/>
                <a:gd name="T73" fmla="*/ 1817 h 3974"/>
                <a:gd name="T74" fmla="*/ 1719 w 4766"/>
                <a:gd name="T75" fmla="*/ 1408 h 3974"/>
                <a:gd name="T76" fmla="*/ 1854 w 4766"/>
                <a:gd name="T77" fmla="*/ 999 h 3974"/>
                <a:gd name="T78" fmla="*/ 2196 w 4766"/>
                <a:gd name="T79" fmla="*/ 751 h 3974"/>
                <a:gd name="T80" fmla="*/ 3723 w 4766"/>
                <a:gd name="T81" fmla="*/ 16 h 3974"/>
                <a:gd name="T82" fmla="*/ 4092 w 4766"/>
                <a:gd name="T83" fmla="*/ 228 h 3974"/>
                <a:gd name="T84" fmla="*/ 4268 w 4766"/>
                <a:gd name="T85" fmla="*/ 617 h 3974"/>
                <a:gd name="T86" fmla="*/ 4177 w 4766"/>
                <a:gd name="T87" fmla="*/ 1042 h 3974"/>
                <a:gd name="T88" fmla="*/ 3862 w 4766"/>
                <a:gd name="T89" fmla="*/ 1324 h 3974"/>
                <a:gd name="T90" fmla="*/ 3420 w 4766"/>
                <a:gd name="T91" fmla="*/ 1367 h 3974"/>
                <a:gd name="T92" fmla="*/ 3187 w 4766"/>
                <a:gd name="T93" fmla="*/ 1018 h 3974"/>
                <a:gd name="T94" fmla="*/ 2875 w 4766"/>
                <a:gd name="T95" fmla="*/ 682 h 3974"/>
                <a:gd name="T96" fmla="*/ 3032 w 4766"/>
                <a:gd name="T97" fmla="*/ 254 h 3974"/>
                <a:gd name="T98" fmla="*/ 3414 w 4766"/>
                <a:gd name="T99" fmla="*/ 18 h 3974"/>
                <a:gd name="T100" fmla="*/ 1413 w 4766"/>
                <a:gd name="T101" fmla="*/ 35 h 3974"/>
                <a:gd name="T102" fmla="*/ 1755 w 4766"/>
                <a:gd name="T103" fmla="*/ 283 h 3974"/>
                <a:gd name="T104" fmla="*/ 1890 w 4766"/>
                <a:gd name="T105" fmla="*/ 693 h 3974"/>
                <a:gd name="T106" fmla="*/ 1675 w 4766"/>
                <a:gd name="T107" fmla="*/ 971 h 3974"/>
                <a:gd name="T108" fmla="*/ 1449 w 4766"/>
                <a:gd name="T109" fmla="*/ 1336 h 3974"/>
                <a:gd name="T110" fmla="*/ 1041 w 4766"/>
                <a:gd name="T111" fmla="*/ 1369 h 3974"/>
                <a:gd name="T112" fmla="*/ 672 w 4766"/>
                <a:gd name="T113" fmla="*/ 1157 h 3974"/>
                <a:gd name="T114" fmla="*/ 496 w 4766"/>
                <a:gd name="T115" fmla="*/ 768 h 3974"/>
                <a:gd name="T116" fmla="*/ 589 w 4766"/>
                <a:gd name="T117" fmla="*/ 343 h 3974"/>
                <a:gd name="T118" fmla="*/ 903 w 4766"/>
                <a:gd name="T119" fmla="*/ 61 h 3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66" h="3974">
                  <a:moveTo>
                    <a:pt x="2121" y="2147"/>
                  </a:moveTo>
                  <a:lnTo>
                    <a:pt x="2714" y="2147"/>
                  </a:lnTo>
                  <a:lnTo>
                    <a:pt x="2805" y="2153"/>
                  </a:lnTo>
                  <a:lnTo>
                    <a:pt x="2894" y="2166"/>
                  </a:lnTo>
                  <a:lnTo>
                    <a:pt x="2979" y="2187"/>
                  </a:lnTo>
                  <a:lnTo>
                    <a:pt x="3061" y="2218"/>
                  </a:lnTo>
                  <a:lnTo>
                    <a:pt x="3140" y="2254"/>
                  </a:lnTo>
                  <a:lnTo>
                    <a:pt x="3214" y="2299"/>
                  </a:lnTo>
                  <a:lnTo>
                    <a:pt x="3282" y="2350"/>
                  </a:lnTo>
                  <a:lnTo>
                    <a:pt x="3347" y="2408"/>
                  </a:lnTo>
                  <a:lnTo>
                    <a:pt x="3404" y="2470"/>
                  </a:lnTo>
                  <a:lnTo>
                    <a:pt x="3455" y="2539"/>
                  </a:lnTo>
                  <a:lnTo>
                    <a:pt x="3501" y="2613"/>
                  </a:lnTo>
                  <a:lnTo>
                    <a:pt x="3539" y="2690"/>
                  </a:lnTo>
                  <a:lnTo>
                    <a:pt x="3568" y="2771"/>
                  </a:lnTo>
                  <a:lnTo>
                    <a:pt x="3590" y="2856"/>
                  </a:lnTo>
                  <a:lnTo>
                    <a:pt x="3605" y="2944"/>
                  </a:lnTo>
                  <a:lnTo>
                    <a:pt x="3609" y="3035"/>
                  </a:lnTo>
                  <a:lnTo>
                    <a:pt x="3609" y="3753"/>
                  </a:lnTo>
                  <a:lnTo>
                    <a:pt x="3603" y="3753"/>
                  </a:lnTo>
                  <a:lnTo>
                    <a:pt x="3558" y="3777"/>
                  </a:lnTo>
                  <a:lnTo>
                    <a:pt x="3549" y="3781"/>
                  </a:lnTo>
                  <a:lnTo>
                    <a:pt x="3534" y="3788"/>
                  </a:lnTo>
                  <a:lnTo>
                    <a:pt x="3511" y="3797"/>
                  </a:lnTo>
                  <a:lnTo>
                    <a:pt x="3482" y="3810"/>
                  </a:lnTo>
                  <a:lnTo>
                    <a:pt x="3445" y="3823"/>
                  </a:lnTo>
                  <a:lnTo>
                    <a:pt x="3403" y="3839"/>
                  </a:lnTo>
                  <a:lnTo>
                    <a:pt x="3351" y="3855"/>
                  </a:lnTo>
                  <a:lnTo>
                    <a:pt x="3294" y="3871"/>
                  </a:lnTo>
                  <a:lnTo>
                    <a:pt x="3231" y="3888"/>
                  </a:lnTo>
                  <a:lnTo>
                    <a:pt x="3161" y="3906"/>
                  </a:lnTo>
                  <a:lnTo>
                    <a:pt x="3083" y="3920"/>
                  </a:lnTo>
                  <a:lnTo>
                    <a:pt x="3001" y="3935"/>
                  </a:lnTo>
                  <a:lnTo>
                    <a:pt x="2912" y="3948"/>
                  </a:lnTo>
                  <a:lnTo>
                    <a:pt x="2817" y="3959"/>
                  </a:lnTo>
                  <a:lnTo>
                    <a:pt x="2716" y="3967"/>
                  </a:lnTo>
                  <a:lnTo>
                    <a:pt x="2608" y="3973"/>
                  </a:lnTo>
                  <a:lnTo>
                    <a:pt x="2495" y="3974"/>
                  </a:lnTo>
                  <a:lnTo>
                    <a:pt x="2391" y="3973"/>
                  </a:lnTo>
                  <a:lnTo>
                    <a:pt x="2284" y="3968"/>
                  </a:lnTo>
                  <a:lnTo>
                    <a:pt x="2173" y="3959"/>
                  </a:lnTo>
                  <a:lnTo>
                    <a:pt x="2057" y="3948"/>
                  </a:lnTo>
                  <a:lnTo>
                    <a:pt x="1937" y="3932"/>
                  </a:lnTo>
                  <a:lnTo>
                    <a:pt x="1813" y="3912"/>
                  </a:lnTo>
                  <a:lnTo>
                    <a:pt x="1685" y="3887"/>
                  </a:lnTo>
                  <a:lnTo>
                    <a:pt x="1553" y="3856"/>
                  </a:lnTo>
                  <a:lnTo>
                    <a:pt x="1417" y="3822"/>
                  </a:lnTo>
                  <a:lnTo>
                    <a:pt x="1278" y="3780"/>
                  </a:lnTo>
                  <a:lnTo>
                    <a:pt x="1228" y="3765"/>
                  </a:lnTo>
                  <a:lnTo>
                    <a:pt x="1225" y="3753"/>
                  </a:lnTo>
                  <a:lnTo>
                    <a:pt x="1225" y="3035"/>
                  </a:lnTo>
                  <a:lnTo>
                    <a:pt x="1231" y="2944"/>
                  </a:lnTo>
                  <a:lnTo>
                    <a:pt x="1244" y="2856"/>
                  </a:lnTo>
                  <a:lnTo>
                    <a:pt x="1266" y="2771"/>
                  </a:lnTo>
                  <a:lnTo>
                    <a:pt x="1297" y="2690"/>
                  </a:lnTo>
                  <a:lnTo>
                    <a:pt x="1334" y="2613"/>
                  </a:lnTo>
                  <a:lnTo>
                    <a:pt x="1379" y="2539"/>
                  </a:lnTo>
                  <a:lnTo>
                    <a:pt x="1430" y="2470"/>
                  </a:lnTo>
                  <a:lnTo>
                    <a:pt x="1489" y="2408"/>
                  </a:lnTo>
                  <a:lnTo>
                    <a:pt x="1552" y="2350"/>
                  </a:lnTo>
                  <a:lnTo>
                    <a:pt x="1621" y="2299"/>
                  </a:lnTo>
                  <a:lnTo>
                    <a:pt x="1695" y="2254"/>
                  </a:lnTo>
                  <a:lnTo>
                    <a:pt x="1773" y="2218"/>
                  </a:lnTo>
                  <a:lnTo>
                    <a:pt x="1855" y="2187"/>
                  </a:lnTo>
                  <a:lnTo>
                    <a:pt x="1941" y="2166"/>
                  </a:lnTo>
                  <a:lnTo>
                    <a:pt x="2029" y="2153"/>
                  </a:lnTo>
                  <a:lnTo>
                    <a:pt x="2121" y="2147"/>
                  </a:lnTo>
                  <a:close/>
                  <a:moveTo>
                    <a:pt x="3282" y="1433"/>
                  </a:moveTo>
                  <a:lnTo>
                    <a:pt x="3870" y="1433"/>
                  </a:lnTo>
                  <a:lnTo>
                    <a:pt x="3962" y="1437"/>
                  </a:lnTo>
                  <a:lnTo>
                    <a:pt x="4050" y="1450"/>
                  </a:lnTo>
                  <a:lnTo>
                    <a:pt x="4136" y="1472"/>
                  </a:lnTo>
                  <a:lnTo>
                    <a:pt x="4218" y="1502"/>
                  </a:lnTo>
                  <a:lnTo>
                    <a:pt x="4296" y="1540"/>
                  </a:lnTo>
                  <a:lnTo>
                    <a:pt x="4370" y="1584"/>
                  </a:lnTo>
                  <a:lnTo>
                    <a:pt x="4439" y="1635"/>
                  </a:lnTo>
                  <a:lnTo>
                    <a:pt x="4502" y="1693"/>
                  </a:lnTo>
                  <a:lnTo>
                    <a:pt x="4561" y="1755"/>
                  </a:lnTo>
                  <a:lnTo>
                    <a:pt x="4612" y="1823"/>
                  </a:lnTo>
                  <a:lnTo>
                    <a:pt x="4657" y="1897"/>
                  </a:lnTo>
                  <a:lnTo>
                    <a:pt x="4694" y="1974"/>
                  </a:lnTo>
                  <a:lnTo>
                    <a:pt x="4725" y="2055"/>
                  </a:lnTo>
                  <a:lnTo>
                    <a:pt x="4747" y="2141"/>
                  </a:lnTo>
                  <a:lnTo>
                    <a:pt x="4760" y="2228"/>
                  </a:lnTo>
                  <a:lnTo>
                    <a:pt x="4766" y="2320"/>
                  </a:lnTo>
                  <a:lnTo>
                    <a:pt x="4766" y="3038"/>
                  </a:lnTo>
                  <a:lnTo>
                    <a:pt x="4760" y="3038"/>
                  </a:lnTo>
                  <a:lnTo>
                    <a:pt x="4713" y="3061"/>
                  </a:lnTo>
                  <a:lnTo>
                    <a:pt x="4706" y="3065"/>
                  </a:lnTo>
                  <a:lnTo>
                    <a:pt x="4691" y="3073"/>
                  </a:lnTo>
                  <a:lnTo>
                    <a:pt x="4669" y="3081"/>
                  </a:lnTo>
                  <a:lnTo>
                    <a:pt x="4640" y="3095"/>
                  </a:lnTo>
                  <a:lnTo>
                    <a:pt x="4603" y="3108"/>
                  </a:lnTo>
                  <a:lnTo>
                    <a:pt x="4561" y="3124"/>
                  </a:lnTo>
                  <a:lnTo>
                    <a:pt x="4511" y="3139"/>
                  </a:lnTo>
                  <a:lnTo>
                    <a:pt x="4454" y="3155"/>
                  </a:lnTo>
                  <a:lnTo>
                    <a:pt x="4391" y="3173"/>
                  </a:lnTo>
                  <a:lnTo>
                    <a:pt x="4322" y="3189"/>
                  </a:lnTo>
                  <a:lnTo>
                    <a:pt x="4246" y="3205"/>
                  </a:lnTo>
                  <a:lnTo>
                    <a:pt x="4164" y="3219"/>
                  </a:lnTo>
                  <a:lnTo>
                    <a:pt x="4076" y="3232"/>
                  </a:lnTo>
                  <a:lnTo>
                    <a:pt x="3982" y="3243"/>
                  </a:lnTo>
                  <a:lnTo>
                    <a:pt x="3881" y="3251"/>
                  </a:lnTo>
                  <a:lnTo>
                    <a:pt x="3776" y="3257"/>
                  </a:lnTo>
                  <a:lnTo>
                    <a:pt x="3776" y="3035"/>
                  </a:lnTo>
                  <a:lnTo>
                    <a:pt x="3771" y="2942"/>
                  </a:lnTo>
                  <a:lnTo>
                    <a:pt x="3758" y="2849"/>
                  </a:lnTo>
                  <a:lnTo>
                    <a:pt x="3739" y="2761"/>
                  </a:lnTo>
                  <a:lnTo>
                    <a:pt x="3711" y="2674"/>
                  </a:lnTo>
                  <a:lnTo>
                    <a:pt x="3676" y="2591"/>
                  </a:lnTo>
                  <a:lnTo>
                    <a:pt x="3634" y="2513"/>
                  </a:lnTo>
                  <a:lnTo>
                    <a:pt x="3587" y="2437"/>
                  </a:lnTo>
                  <a:lnTo>
                    <a:pt x="3533" y="2366"/>
                  </a:lnTo>
                  <a:lnTo>
                    <a:pt x="3473" y="2301"/>
                  </a:lnTo>
                  <a:lnTo>
                    <a:pt x="3408" y="2240"/>
                  </a:lnTo>
                  <a:lnTo>
                    <a:pt x="3338" y="2185"/>
                  </a:lnTo>
                  <a:lnTo>
                    <a:pt x="3263" y="2135"/>
                  </a:lnTo>
                  <a:lnTo>
                    <a:pt x="3184" y="2093"/>
                  </a:lnTo>
                  <a:lnTo>
                    <a:pt x="3102" y="2057"/>
                  </a:lnTo>
                  <a:lnTo>
                    <a:pt x="3016" y="2028"/>
                  </a:lnTo>
                  <a:lnTo>
                    <a:pt x="3073" y="1968"/>
                  </a:lnTo>
                  <a:lnTo>
                    <a:pt x="3124" y="1903"/>
                  </a:lnTo>
                  <a:lnTo>
                    <a:pt x="3168" y="1833"/>
                  </a:lnTo>
                  <a:lnTo>
                    <a:pt x="3206" y="1761"/>
                  </a:lnTo>
                  <a:lnTo>
                    <a:pt x="3237" y="1684"/>
                  </a:lnTo>
                  <a:lnTo>
                    <a:pt x="3261" y="1603"/>
                  </a:lnTo>
                  <a:lnTo>
                    <a:pt x="3275" y="1518"/>
                  </a:lnTo>
                  <a:lnTo>
                    <a:pt x="3282" y="1433"/>
                  </a:lnTo>
                  <a:close/>
                  <a:moveTo>
                    <a:pt x="895" y="1433"/>
                  </a:moveTo>
                  <a:lnTo>
                    <a:pt x="1488" y="1433"/>
                  </a:lnTo>
                  <a:lnTo>
                    <a:pt x="1553" y="1436"/>
                  </a:lnTo>
                  <a:lnTo>
                    <a:pt x="1561" y="1521"/>
                  </a:lnTo>
                  <a:lnTo>
                    <a:pt x="1575" y="1604"/>
                  </a:lnTo>
                  <a:lnTo>
                    <a:pt x="1599" y="1685"/>
                  </a:lnTo>
                  <a:lnTo>
                    <a:pt x="1630" y="1762"/>
                  </a:lnTo>
                  <a:lnTo>
                    <a:pt x="1668" y="1835"/>
                  </a:lnTo>
                  <a:lnTo>
                    <a:pt x="1712" y="1904"/>
                  </a:lnTo>
                  <a:lnTo>
                    <a:pt x="1763" y="1968"/>
                  </a:lnTo>
                  <a:lnTo>
                    <a:pt x="1818" y="2028"/>
                  </a:lnTo>
                  <a:lnTo>
                    <a:pt x="1733" y="2057"/>
                  </a:lnTo>
                  <a:lnTo>
                    <a:pt x="1650" y="2093"/>
                  </a:lnTo>
                  <a:lnTo>
                    <a:pt x="1571" y="2135"/>
                  </a:lnTo>
                  <a:lnTo>
                    <a:pt x="1498" y="2185"/>
                  </a:lnTo>
                  <a:lnTo>
                    <a:pt x="1427" y="2240"/>
                  </a:lnTo>
                  <a:lnTo>
                    <a:pt x="1362" y="2301"/>
                  </a:lnTo>
                  <a:lnTo>
                    <a:pt x="1303" y="2366"/>
                  </a:lnTo>
                  <a:lnTo>
                    <a:pt x="1249" y="2437"/>
                  </a:lnTo>
                  <a:lnTo>
                    <a:pt x="1201" y="2513"/>
                  </a:lnTo>
                  <a:lnTo>
                    <a:pt x="1160" y="2591"/>
                  </a:lnTo>
                  <a:lnTo>
                    <a:pt x="1124" y="2674"/>
                  </a:lnTo>
                  <a:lnTo>
                    <a:pt x="1097" y="2761"/>
                  </a:lnTo>
                  <a:lnTo>
                    <a:pt x="1076" y="2849"/>
                  </a:lnTo>
                  <a:lnTo>
                    <a:pt x="1064" y="2942"/>
                  </a:lnTo>
                  <a:lnTo>
                    <a:pt x="1060" y="3035"/>
                  </a:lnTo>
                  <a:lnTo>
                    <a:pt x="1060" y="3253"/>
                  </a:lnTo>
                  <a:lnTo>
                    <a:pt x="947" y="3244"/>
                  </a:lnTo>
                  <a:lnTo>
                    <a:pt x="832" y="3232"/>
                  </a:lnTo>
                  <a:lnTo>
                    <a:pt x="712" y="3216"/>
                  </a:lnTo>
                  <a:lnTo>
                    <a:pt x="587" y="3196"/>
                  </a:lnTo>
                  <a:lnTo>
                    <a:pt x="460" y="3171"/>
                  </a:lnTo>
                  <a:lnTo>
                    <a:pt x="328" y="3141"/>
                  </a:lnTo>
                  <a:lnTo>
                    <a:pt x="192" y="3106"/>
                  </a:lnTo>
                  <a:lnTo>
                    <a:pt x="51" y="3065"/>
                  </a:lnTo>
                  <a:lnTo>
                    <a:pt x="1" y="3050"/>
                  </a:lnTo>
                  <a:lnTo>
                    <a:pt x="0" y="3038"/>
                  </a:lnTo>
                  <a:lnTo>
                    <a:pt x="0" y="2320"/>
                  </a:lnTo>
                  <a:lnTo>
                    <a:pt x="4" y="2228"/>
                  </a:lnTo>
                  <a:lnTo>
                    <a:pt x="18" y="2141"/>
                  </a:lnTo>
                  <a:lnTo>
                    <a:pt x="41" y="2055"/>
                  </a:lnTo>
                  <a:lnTo>
                    <a:pt x="70" y="1974"/>
                  </a:lnTo>
                  <a:lnTo>
                    <a:pt x="108" y="1897"/>
                  </a:lnTo>
                  <a:lnTo>
                    <a:pt x="152" y="1823"/>
                  </a:lnTo>
                  <a:lnTo>
                    <a:pt x="205" y="1755"/>
                  </a:lnTo>
                  <a:lnTo>
                    <a:pt x="262" y="1693"/>
                  </a:lnTo>
                  <a:lnTo>
                    <a:pt x="326" y="1635"/>
                  </a:lnTo>
                  <a:lnTo>
                    <a:pt x="395" y="1584"/>
                  </a:lnTo>
                  <a:lnTo>
                    <a:pt x="469" y="1540"/>
                  </a:lnTo>
                  <a:lnTo>
                    <a:pt x="546" y="1502"/>
                  </a:lnTo>
                  <a:lnTo>
                    <a:pt x="630" y="1472"/>
                  </a:lnTo>
                  <a:lnTo>
                    <a:pt x="714" y="1450"/>
                  </a:lnTo>
                  <a:lnTo>
                    <a:pt x="804" y="1437"/>
                  </a:lnTo>
                  <a:lnTo>
                    <a:pt x="895" y="1433"/>
                  </a:lnTo>
                  <a:close/>
                  <a:moveTo>
                    <a:pt x="2417" y="714"/>
                  </a:moveTo>
                  <a:lnTo>
                    <a:pt x="2493" y="719"/>
                  </a:lnTo>
                  <a:lnTo>
                    <a:pt x="2568" y="730"/>
                  </a:lnTo>
                  <a:lnTo>
                    <a:pt x="2638" y="751"/>
                  </a:lnTo>
                  <a:lnTo>
                    <a:pt x="2706" y="777"/>
                  </a:lnTo>
                  <a:lnTo>
                    <a:pt x="2770" y="810"/>
                  </a:lnTo>
                  <a:lnTo>
                    <a:pt x="2830" y="848"/>
                  </a:lnTo>
                  <a:lnTo>
                    <a:pt x="2886" y="893"/>
                  </a:lnTo>
                  <a:lnTo>
                    <a:pt x="2937" y="944"/>
                  </a:lnTo>
                  <a:lnTo>
                    <a:pt x="2981" y="999"/>
                  </a:lnTo>
                  <a:lnTo>
                    <a:pt x="3020" y="1058"/>
                  </a:lnTo>
                  <a:lnTo>
                    <a:pt x="3054" y="1121"/>
                  </a:lnTo>
                  <a:lnTo>
                    <a:pt x="3080" y="1189"/>
                  </a:lnTo>
                  <a:lnTo>
                    <a:pt x="3101" y="1259"/>
                  </a:lnTo>
                  <a:lnTo>
                    <a:pt x="3113" y="1333"/>
                  </a:lnTo>
                  <a:lnTo>
                    <a:pt x="3117" y="1408"/>
                  </a:lnTo>
                  <a:lnTo>
                    <a:pt x="3113" y="1484"/>
                  </a:lnTo>
                  <a:lnTo>
                    <a:pt x="3101" y="1556"/>
                  </a:lnTo>
                  <a:lnTo>
                    <a:pt x="3080" y="1626"/>
                  </a:lnTo>
                  <a:lnTo>
                    <a:pt x="3054" y="1694"/>
                  </a:lnTo>
                  <a:lnTo>
                    <a:pt x="3020" y="1758"/>
                  </a:lnTo>
                  <a:lnTo>
                    <a:pt x="2981" y="1816"/>
                  </a:lnTo>
                  <a:lnTo>
                    <a:pt x="2937" y="1871"/>
                  </a:lnTo>
                  <a:lnTo>
                    <a:pt x="2886" y="1922"/>
                  </a:lnTo>
                  <a:lnTo>
                    <a:pt x="2830" y="1967"/>
                  </a:lnTo>
                  <a:lnTo>
                    <a:pt x="2770" y="2006"/>
                  </a:lnTo>
                  <a:lnTo>
                    <a:pt x="2706" y="2038"/>
                  </a:lnTo>
                  <a:lnTo>
                    <a:pt x="2638" y="2066"/>
                  </a:lnTo>
                  <a:lnTo>
                    <a:pt x="2568" y="2084"/>
                  </a:lnTo>
                  <a:lnTo>
                    <a:pt x="2493" y="2096"/>
                  </a:lnTo>
                  <a:lnTo>
                    <a:pt x="2417" y="2100"/>
                  </a:lnTo>
                  <a:lnTo>
                    <a:pt x="2341" y="2096"/>
                  </a:lnTo>
                  <a:lnTo>
                    <a:pt x="2268" y="2084"/>
                  </a:lnTo>
                  <a:lnTo>
                    <a:pt x="2196" y="2066"/>
                  </a:lnTo>
                  <a:lnTo>
                    <a:pt x="2129" y="2038"/>
                  </a:lnTo>
                  <a:lnTo>
                    <a:pt x="2064" y="2006"/>
                  </a:lnTo>
                  <a:lnTo>
                    <a:pt x="2004" y="1967"/>
                  </a:lnTo>
                  <a:lnTo>
                    <a:pt x="1949" y="1922"/>
                  </a:lnTo>
                  <a:lnTo>
                    <a:pt x="1899" y="1871"/>
                  </a:lnTo>
                  <a:lnTo>
                    <a:pt x="1854" y="1817"/>
                  </a:lnTo>
                  <a:lnTo>
                    <a:pt x="1814" y="1758"/>
                  </a:lnTo>
                  <a:lnTo>
                    <a:pt x="1780" y="1694"/>
                  </a:lnTo>
                  <a:lnTo>
                    <a:pt x="1754" y="1627"/>
                  </a:lnTo>
                  <a:lnTo>
                    <a:pt x="1735" y="1556"/>
                  </a:lnTo>
                  <a:lnTo>
                    <a:pt x="1723" y="1484"/>
                  </a:lnTo>
                  <a:lnTo>
                    <a:pt x="1719" y="1408"/>
                  </a:lnTo>
                  <a:lnTo>
                    <a:pt x="1723" y="1333"/>
                  </a:lnTo>
                  <a:lnTo>
                    <a:pt x="1735" y="1259"/>
                  </a:lnTo>
                  <a:lnTo>
                    <a:pt x="1754" y="1189"/>
                  </a:lnTo>
                  <a:lnTo>
                    <a:pt x="1780" y="1122"/>
                  </a:lnTo>
                  <a:lnTo>
                    <a:pt x="1814" y="1058"/>
                  </a:lnTo>
                  <a:lnTo>
                    <a:pt x="1854" y="999"/>
                  </a:lnTo>
                  <a:lnTo>
                    <a:pt x="1899" y="944"/>
                  </a:lnTo>
                  <a:lnTo>
                    <a:pt x="1949" y="893"/>
                  </a:lnTo>
                  <a:lnTo>
                    <a:pt x="2004" y="848"/>
                  </a:lnTo>
                  <a:lnTo>
                    <a:pt x="2064" y="810"/>
                  </a:lnTo>
                  <a:lnTo>
                    <a:pt x="2129" y="777"/>
                  </a:lnTo>
                  <a:lnTo>
                    <a:pt x="2196" y="751"/>
                  </a:lnTo>
                  <a:lnTo>
                    <a:pt x="2268" y="730"/>
                  </a:lnTo>
                  <a:lnTo>
                    <a:pt x="2341" y="719"/>
                  </a:lnTo>
                  <a:lnTo>
                    <a:pt x="2417" y="714"/>
                  </a:lnTo>
                  <a:close/>
                  <a:moveTo>
                    <a:pt x="3574" y="0"/>
                  </a:moveTo>
                  <a:lnTo>
                    <a:pt x="3650" y="3"/>
                  </a:lnTo>
                  <a:lnTo>
                    <a:pt x="3723" y="16"/>
                  </a:lnTo>
                  <a:lnTo>
                    <a:pt x="3795" y="35"/>
                  </a:lnTo>
                  <a:lnTo>
                    <a:pt x="3862" y="61"/>
                  </a:lnTo>
                  <a:lnTo>
                    <a:pt x="3927" y="95"/>
                  </a:lnTo>
                  <a:lnTo>
                    <a:pt x="3987" y="134"/>
                  </a:lnTo>
                  <a:lnTo>
                    <a:pt x="4042" y="179"/>
                  </a:lnTo>
                  <a:lnTo>
                    <a:pt x="4092" y="228"/>
                  </a:lnTo>
                  <a:lnTo>
                    <a:pt x="4137" y="283"/>
                  </a:lnTo>
                  <a:lnTo>
                    <a:pt x="4177" y="343"/>
                  </a:lnTo>
                  <a:lnTo>
                    <a:pt x="4211" y="407"/>
                  </a:lnTo>
                  <a:lnTo>
                    <a:pt x="4237" y="473"/>
                  </a:lnTo>
                  <a:lnTo>
                    <a:pt x="4256" y="543"/>
                  </a:lnTo>
                  <a:lnTo>
                    <a:pt x="4268" y="617"/>
                  </a:lnTo>
                  <a:lnTo>
                    <a:pt x="4272" y="693"/>
                  </a:lnTo>
                  <a:lnTo>
                    <a:pt x="4268" y="768"/>
                  </a:lnTo>
                  <a:lnTo>
                    <a:pt x="4256" y="841"/>
                  </a:lnTo>
                  <a:lnTo>
                    <a:pt x="4237" y="912"/>
                  </a:lnTo>
                  <a:lnTo>
                    <a:pt x="4211" y="979"/>
                  </a:lnTo>
                  <a:lnTo>
                    <a:pt x="4177" y="1042"/>
                  </a:lnTo>
                  <a:lnTo>
                    <a:pt x="4137" y="1102"/>
                  </a:lnTo>
                  <a:lnTo>
                    <a:pt x="4092" y="1157"/>
                  </a:lnTo>
                  <a:lnTo>
                    <a:pt x="4042" y="1206"/>
                  </a:lnTo>
                  <a:lnTo>
                    <a:pt x="3987" y="1251"/>
                  </a:lnTo>
                  <a:lnTo>
                    <a:pt x="3927" y="1291"/>
                  </a:lnTo>
                  <a:lnTo>
                    <a:pt x="3862" y="1324"/>
                  </a:lnTo>
                  <a:lnTo>
                    <a:pt x="3795" y="1350"/>
                  </a:lnTo>
                  <a:lnTo>
                    <a:pt x="3723" y="1369"/>
                  </a:lnTo>
                  <a:lnTo>
                    <a:pt x="3650" y="1381"/>
                  </a:lnTo>
                  <a:lnTo>
                    <a:pt x="3574" y="1385"/>
                  </a:lnTo>
                  <a:lnTo>
                    <a:pt x="3496" y="1381"/>
                  </a:lnTo>
                  <a:lnTo>
                    <a:pt x="3420" y="1367"/>
                  </a:lnTo>
                  <a:lnTo>
                    <a:pt x="3347" y="1347"/>
                  </a:lnTo>
                  <a:lnTo>
                    <a:pt x="3278" y="1320"/>
                  </a:lnTo>
                  <a:lnTo>
                    <a:pt x="3266" y="1240"/>
                  </a:lnTo>
                  <a:lnTo>
                    <a:pt x="3247" y="1163"/>
                  </a:lnTo>
                  <a:lnTo>
                    <a:pt x="3221" y="1089"/>
                  </a:lnTo>
                  <a:lnTo>
                    <a:pt x="3187" y="1018"/>
                  </a:lnTo>
                  <a:lnTo>
                    <a:pt x="3149" y="951"/>
                  </a:lnTo>
                  <a:lnTo>
                    <a:pt x="3104" y="889"/>
                  </a:lnTo>
                  <a:lnTo>
                    <a:pt x="3054" y="829"/>
                  </a:lnTo>
                  <a:lnTo>
                    <a:pt x="3000" y="775"/>
                  </a:lnTo>
                  <a:lnTo>
                    <a:pt x="2940" y="726"/>
                  </a:lnTo>
                  <a:lnTo>
                    <a:pt x="2875" y="682"/>
                  </a:lnTo>
                  <a:lnTo>
                    <a:pt x="2881" y="603"/>
                  </a:lnTo>
                  <a:lnTo>
                    <a:pt x="2896" y="526"/>
                  </a:lnTo>
                  <a:lnTo>
                    <a:pt x="2919" y="452"/>
                  </a:lnTo>
                  <a:lnTo>
                    <a:pt x="2950" y="382"/>
                  </a:lnTo>
                  <a:lnTo>
                    <a:pt x="2988" y="315"/>
                  </a:lnTo>
                  <a:lnTo>
                    <a:pt x="3032" y="254"/>
                  </a:lnTo>
                  <a:lnTo>
                    <a:pt x="3083" y="199"/>
                  </a:lnTo>
                  <a:lnTo>
                    <a:pt x="3140" y="150"/>
                  </a:lnTo>
                  <a:lnTo>
                    <a:pt x="3202" y="106"/>
                  </a:lnTo>
                  <a:lnTo>
                    <a:pt x="3269" y="69"/>
                  </a:lnTo>
                  <a:lnTo>
                    <a:pt x="3340" y="40"/>
                  </a:lnTo>
                  <a:lnTo>
                    <a:pt x="3414" y="18"/>
                  </a:lnTo>
                  <a:lnTo>
                    <a:pt x="3493" y="5"/>
                  </a:lnTo>
                  <a:lnTo>
                    <a:pt x="3574" y="0"/>
                  </a:lnTo>
                  <a:close/>
                  <a:moveTo>
                    <a:pt x="1192" y="0"/>
                  </a:moveTo>
                  <a:lnTo>
                    <a:pt x="1268" y="3"/>
                  </a:lnTo>
                  <a:lnTo>
                    <a:pt x="1341" y="16"/>
                  </a:lnTo>
                  <a:lnTo>
                    <a:pt x="1413" y="35"/>
                  </a:lnTo>
                  <a:lnTo>
                    <a:pt x="1480" y="61"/>
                  </a:lnTo>
                  <a:lnTo>
                    <a:pt x="1545" y="95"/>
                  </a:lnTo>
                  <a:lnTo>
                    <a:pt x="1605" y="134"/>
                  </a:lnTo>
                  <a:lnTo>
                    <a:pt x="1660" y="179"/>
                  </a:lnTo>
                  <a:lnTo>
                    <a:pt x="1710" y="228"/>
                  </a:lnTo>
                  <a:lnTo>
                    <a:pt x="1755" y="283"/>
                  </a:lnTo>
                  <a:lnTo>
                    <a:pt x="1795" y="343"/>
                  </a:lnTo>
                  <a:lnTo>
                    <a:pt x="1829" y="407"/>
                  </a:lnTo>
                  <a:lnTo>
                    <a:pt x="1855" y="473"/>
                  </a:lnTo>
                  <a:lnTo>
                    <a:pt x="1874" y="545"/>
                  </a:lnTo>
                  <a:lnTo>
                    <a:pt x="1886" y="617"/>
                  </a:lnTo>
                  <a:lnTo>
                    <a:pt x="1890" y="693"/>
                  </a:lnTo>
                  <a:lnTo>
                    <a:pt x="1890" y="711"/>
                  </a:lnTo>
                  <a:lnTo>
                    <a:pt x="1889" y="732"/>
                  </a:lnTo>
                  <a:lnTo>
                    <a:pt x="1827" y="784"/>
                  </a:lnTo>
                  <a:lnTo>
                    <a:pt x="1770" y="841"/>
                  </a:lnTo>
                  <a:lnTo>
                    <a:pt x="1719" y="905"/>
                  </a:lnTo>
                  <a:lnTo>
                    <a:pt x="1675" y="971"/>
                  </a:lnTo>
                  <a:lnTo>
                    <a:pt x="1635" y="1042"/>
                  </a:lnTo>
                  <a:lnTo>
                    <a:pt x="1605" y="1118"/>
                  </a:lnTo>
                  <a:lnTo>
                    <a:pt x="1580" y="1196"/>
                  </a:lnTo>
                  <a:lnTo>
                    <a:pt x="1564" y="1277"/>
                  </a:lnTo>
                  <a:lnTo>
                    <a:pt x="1508" y="1309"/>
                  </a:lnTo>
                  <a:lnTo>
                    <a:pt x="1449" y="1336"/>
                  </a:lnTo>
                  <a:lnTo>
                    <a:pt x="1388" y="1357"/>
                  </a:lnTo>
                  <a:lnTo>
                    <a:pt x="1325" y="1372"/>
                  </a:lnTo>
                  <a:lnTo>
                    <a:pt x="1259" y="1382"/>
                  </a:lnTo>
                  <a:lnTo>
                    <a:pt x="1192" y="1385"/>
                  </a:lnTo>
                  <a:lnTo>
                    <a:pt x="1116" y="1381"/>
                  </a:lnTo>
                  <a:lnTo>
                    <a:pt x="1041" y="1369"/>
                  </a:lnTo>
                  <a:lnTo>
                    <a:pt x="971" y="1350"/>
                  </a:lnTo>
                  <a:lnTo>
                    <a:pt x="903" y="1324"/>
                  </a:lnTo>
                  <a:lnTo>
                    <a:pt x="839" y="1291"/>
                  </a:lnTo>
                  <a:lnTo>
                    <a:pt x="779" y="1251"/>
                  </a:lnTo>
                  <a:lnTo>
                    <a:pt x="723" y="1206"/>
                  </a:lnTo>
                  <a:lnTo>
                    <a:pt x="672" y="1157"/>
                  </a:lnTo>
                  <a:lnTo>
                    <a:pt x="627" y="1102"/>
                  </a:lnTo>
                  <a:lnTo>
                    <a:pt x="589" y="1042"/>
                  </a:lnTo>
                  <a:lnTo>
                    <a:pt x="555" y="979"/>
                  </a:lnTo>
                  <a:lnTo>
                    <a:pt x="529" y="912"/>
                  </a:lnTo>
                  <a:lnTo>
                    <a:pt x="508" y="841"/>
                  </a:lnTo>
                  <a:lnTo>
                    <a:pt x="496" y="768"/>
                  </a:lnTo>
                  <a:lnTo>
                    <a:pt x="492" y="693"/>
                  </a:lnTo>
                  <a:lnTo>
                    <a:pt x="496" y="617"/>
                  </a:lnTo>
                  <a:lnTo>
                    <a:pt x="508" y="545"/>
                  </a:lnTo>
                  <a:lnTo>
                    <a:pt x="529" y="473"/>
                  </a:lnTo>
                  <a:lnTo>
                    <a:pt x="555" y="407"/>
                  </a:lnTo>
                  <a:lnTo>
                    <a:pt x="589" y="343"/>
                  </a:lnTo>
                  <a:lnTo>
                    <a:pt x="627" y="283"/>
                  </a:lnTo>
                  <a:lnTo>
                    <a:pt x="672" y="228"/>
                  </a:lnTo>
                  <a:lnTo>
                    <a:pt x="723" y="179"/>
                  </a:lnTo>
                  <a:lnTo>
                    <a:pt x="779" y="134"/>
                  </a:lnTo>
                  <a:lnTo>
                    <a:pt x="839" y="95"/>
                  </a:lnTo>
                  <a:lnTo>
                    <a:pt x="903" y="61"/>
                  </a:lnTo>
                  <a:lnTo>
                    <a:pt x="971" y="35"/>
                  </a:lnTo>
                  <a:lnTo>
                    <a:pt x="1041" y="16"/>
                  </a:lnTo>
                  <a:lnTo>
                    <a:pt x="1116" y="3"/>
                  </a:lnTo>
                  <a:lnTo>
                    <a:pt x="1192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</a:endParaRPr>
            </a:p>
          </p:txBody>
        </p:sp>
        <p:sp>
          <p:nvSpPr>
            <p:cNvPr id="171" name="Freeform 37">
              <a:extLst>
                <a:ext uri="{FF2B5EF4-FFF2-40B4-BE49-F238E27FC236}">
                  <a16:creationId xmlns:a16="http://schemas.microsoft.com/office/drawing/2014/main" xmlns="" id="{129B3D9A-3A4F-4D63-BFD4-9A13CFEA4C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9636" y="3841073"/>
              <a:ext cx="511844" cy="532873"/>
            </a:xfrm>
            <a:custGeom>
              <a:avLst/>
              <a:gdLst>
                <a:gd name="T0" fmla="*/ 2128 w 3456"/>
                <a:gd name="T1" fmla="*/ 3100 h 3598"/>
                <a:gd name="T2" fmla="*/ 2098 w 3456"/>
                <a:gd name="T3" fmla="*/ 3359 h 3598"/>
                <a:gd name="T4" fmla="*/ 1947 w 3456"/>
                <a:gd name="T5" fmla="*/ 3556 h 3598"/>
                <a:gd name="T6" fmla="*/ 1548 w 3456"/>
                <a:gd name="T7" fmla="*/ 3586 h 3598"/>
                <a:gd name="T8" fmla="*/ 1402 w 3456"/>
                <a:gd name="T9" fmla="*/ 3395 h 3598"/>
                <a:gd name="T10" fmla="*/ 1317 w 3456"/>
                <a:gd name="T11" fmla="*/ 3143 h 3598"/>
                <a:gd name="T12" fmla="*/ 1418 w 3456"/>
                <a:gd name="T13" fmla="*/ 3042 h 3598"/>
                <a:gd name="T14" fmla="*/ 2964 w 3456"/>
                <a:gd name="T15" fmla="*/ 2824 h 3598"/>
                <a:gd name="T16" fmla="*/ 2934 w 3456"/>
                <a:gd name="T17" fmla="*/ 2961 h 3598"/>
                <a:gd name="T18" fmla="*/ 2808 w 3456"/>
                <a:gd name="T19" fmla="*/ 2948 h 3598"/>
                <a:gd name="T20" fmla="*/ 2545 w 3456"/>
                <a:gd name="T21" fmla="*/ 2577 h 3598"/>
                <a:gd name="T22" fmla="*/ 857 w 3456"/>
                <a:gd name="T23" fmla="*/ 2534 h 3598"/>
                <a:gd name="T24" fmla="*/ 919 w 3456"/>
                <a:gd name="T25" fmla="*/ 2661 h 3598"/>
                <a:gd name="T26" fmla="*/ 576 w 3456"/>
                <a:gd name="T27" fmla="*/ 2977 h 3598"/>
                <a:gd name="T28" fmla="*/ 477 w 3456"/>
                <a:gd name="T29" fmla="*/ 2888 h 3598"/>
                <a:gd name="T30" fmla="*/ 793 w 3456"/>
                <a:gd name="T31" fmla="*/ 2534 h 3598"/>
                <a:gd name="T32" fmla="*/ 3434 w 3456"/>
                <a:gd name="T33" fmla="*/ 1664 h 3598"/>
                <a:gd name="T34" fmla="*/ 3418 w 3456"/>
                <a:gd name="T35" fmla="*/ 1805 h 3598"/>
                <a:gd name="T36" fmla="*/ 2943 w 3456"/>
                <a:gd name="T37" fmla="*/ 1804 h 3598"/>
                <a:gd name="T38" fmla="*/ 2928 w 3456"/>
                <a:gd name="T39" fmla="*/ 1664 h 3598"/>
                <a:gd name="T40" fmla="*/ 473 w 3456"/>
                <a:gd name="T41" fmla="*/ 1629 h 3598"/>
                <a:gd name="T42" fmla="*/ 547 w 3456"/>
                <a:gd name="T43" fmla="*/ 1749 h 3598"/>
                <a:gd name="T44" fmla="*/ 100 w 3456"/>
                <a:gd name="T45" fmla="*/ 1827 h 3598"/>
                <a:gd name="T46" fmla="*/ 0 w 3456"/>
                <a:gd name="T47" fmla="*/ 1726 h 3598"/>
                <a:gd name="T48" fmla="*/ 100 w 3456"/>
                <a:gd name="T49" fmla="*/ 1626 h 3598"/>
                <a:gd name="T50" fmla="*/ 1371 w 3456"/>
                <a:gd name="T51" fmla="*/ 1200 h 3598"/>
                <a:gd name="T52" fmla="*/ 1117 w 3456"/>
                <a:gd name="T53" fmla="*/ 1540 h 3598"/>
                <a:gd name="T54" fmla="*/ 1125 w 3456"/>
                <a:gd name="T55" fmla="*/ 1808 h 3598"/>
                <a:gd name="T56" fmla="*/ 1266 w 3456"/>
                <a:gd name="T57" fmla="*/ 1793 h 3598"/>
                <a:gd name="T58" fmla="*/ 1339 w 3456"/>
                <a:gd name="T59" fmla="*/ 1524 h 3598"/>
                <a:gd name="T60" fmla="*/ 1619 w 3456"/>
                <a:gd name="T61" fmla="*/ 1304 h 3598"/>
                <a:gd name="T62" fmla="*/ 1817 w 3456"/>
                <a:gd name="T63" fmla="*/ 1235 h 3598"/>
                <a:gd name="T64" fmla="*/ 1773 w 3456"/>
                <a:gd name="T65" fmla="*/ 1100 h 3598"/>
                <a:gd name="T66" fmla="*/ 2018 w 3456"/>
                <a:gd name="T67" fmla="*/ 889 h 3598"/>
                <a:gd name="T68" fmla="*/ 2425 w 3456"/>
                <a:gd name="T69" fmla="*/ 1179 h 3598"/>
                <a:gd name="T70" fmla="*/ 2612 w 3456"/>
                <a:gd name="T71" fmla="*/ 1650 h 3598"/>
                <a:gd name="T72" fmla="*/ 2499 w 3456"/>
                <a:gd name="T73" fmla="*/ 2166 h 3598"/>
                <a:gd name="T74" fmla="*/ 2222 w 3456"/>
                <a:gd name="T75" fmla="*/ 2546 h 3598"/>
                <a:gd name="T76" fmla="*/ 2109 w 3456"/>
                <a:gd name="T77" fmla="*/ 2862 h 3598"/>
                <a:gd name="T78" fmla="*/ 1394 w 3456"/>
                <a:gd name="T79" fmla="*/ 2895 h 3598"/>
                <a:gd name="T80" fmla="*/ 1279 w 3456"/>
                <a:gd name="T81" fmla="*/ 2662 h 3598"/>
                <a:gd name="T82" fmla="*/ 1040 w 3456"/>
                <a:gd name="T83" fmla="*/ 2287 h 3598"/>
                <a:gd name="T84" fmla="*/ 845 w 3456"/>
                <a:gd name="T85" fmla="*/ 1814 h 3598"/>
                <a:gd name="T86" fmla="*/ 946 w 3456"/>
                <a:gd name="T87" fmla="*/ 1307 h 3598"/>
                <a:gd name="T88" fmla="*/ 1294 w 3456"/>
                <a:gd name="T89" fmla="*/ 953 h 3598"/>
                <a:gd name="T90" fmla="*/ 2868 w 3456"/>
                <a:gd name="T91" fmla="*/ 477 h 3598"/>
                <a:gd name="T92" fmla="*/ 2979 w 3456"/>
                <a:gd name="T93" fmla="*/ 566 h 3598"/>
                <a:gd name="T94" fmla="*/ 2669 w 3456"/>
                <a:gd name="T95" fmla="*/ 917 h 3598"/>
                <a:gd name="T96" fmla="*/ 2545 w 3456"/>
                <a:gd name="T97" fmla="*/ 877 h 3598"/>
                <a:gd name="T98" fmla="*/ 2808 w 3456"/>
                <a:gd name="T99" fmla="*/ 505 h 3598"/>
                <a:gd name="T100" fmla="*/ 628 w 3456"/>
                <a:gd name="T101" fmla="*/ 490 h 3598"/>
                <a:gd name="T102" fmla="*/ 919 w 3456"/>
                <a:gd name="T103" fmla="*/ 855 h 3598"/>
                <a:gd name="T104" fmla="*/ 806 w 3456"/>
                <a:gd name="T105" fmla="*/ 921 h 3598"/>
                <a:gd name="T106" fmla="*/ 476 w 3456"/>
                <a:gd name="T107" fmla="*/ 586 h 3598"/>
                <a:gd name="T108" fmla="*/ 565 w 3456"/>
                <a:gd name="T109" fmla="*/ 476 h 3598"/>
                <a:gd name="T110" fmla="*/ 1825 w 3456"/>
                <a:gd name="T111" fmla="*/ 77 h 3598"/>
                <a:gd name="T112" fmla="*/ 1771 w 3456"/>
                <a:gd name="T113" fmla="*/ 539 h 3598"/>
                <a:gd name="T114" fmla="*/ 1638 w 3456"/>
                <a:gd name="T115" fmla="*/ 494 h 3598"/>
                <a:gd name="T116" fmla="*/ 1665 w 3456"/>
                <a:gd name="T117" fmla="*/ 22 h 3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56" h="3598">
                  <a:moveTo>
                    <a:pt x="1418" y="3042"/>
                  </a:moveTo>
                  <a:lnTo>
                    <a:pt x="2037" y="3042"/>
                  </a:lnTo>
                  <a:lnTo>
                    <a:pt x="2060" y="3045"/>
                  </a:lnTo>
                  <a:lnTo>
                    <a:pt x="2081" y="3053"/>
                  </a:lnTo>
                  <a:lnTo>
                    <a:pt x="2101" y="3065"/>
                  </a:lnTo>
                  <a:lnTo>
                    <a:pt x="2116" y="3080"/>
                  </a:lnTo>
                  <a:lnTo>
                    <a:pt x="2128" y="3100"/>
                  </a:lnTo>
                  <a:lnTo>
                    <a:pt x="2136" y="3120"/>
                  </a:lnTo>
                  <a:lnTo>
                    <a:pt x="2138" y="3144"/>
                  </a:lnTo>
                  <a:lnTo>
                    <a:pt x="2138" y="3249"/>
                  </a:lnTo>
                  <a:lnTo>
                    <a:pt x="2136" y="3280"/>
                  </a:lnTo>
                  <a:lnTo>
                    <a:pt x="2127" y="3308"/>
                  </a:lnTo>
                  <a:lnTo>
                    <a:pt x="2115" y="3335"/>
                  </a:lnTo>
                  <a:lnTo>
                    <a:pt x="2098" y="3359"/>
                  </a:lnTo>
                  <a:lnTo>
                    <a:pt x="2077" y="3378"/>
                  </a:lnTo>
                  <a:lnTo>
                    <a:pt x="2053" y="3395"/>
                  </a:lnTo>
                  <a:lnTo>
                    <a:pt x="2027" y="3407"/>
                  </a:lnTo>
                  <a:lnTo>
                    <a:pt x="1997" y="3415"/>
                  </a:lnTo>
                  <a:lnTo>
                    <a:pt x="1971" y="3510"/>
                  </a:lnTo>
                  <a:lnTo>
                    <a:pt x="1962" y="3534"/>
                  </a:lnTo>
                  <a:lnTo>
                    <a:pt x="1947" y="3556"/>
                  </a:lnTo>
                  <a:lnTo>
                    <a:pt x="1929" y="3573"/>
                  </a:lnTo>
                  <a:lnTo>
                    <a:pt x="1907" y="3586"/>
                  </a:lnTo>
                  <a:lnTo>
                    <a:pt x="1882" y="3595"/>
                  </a:lnTo>
                  <a:lnTo>
                    <a:pt x="1856" y="3598"/>
                  </a:lnTo>
                  <a:lnTo>
                    <a:pt x="1600" y="3598"/>
                  </a:lnTo>
                  <a:lnTo>
                    <a:pt x="1572" y="3595"/>
                  </a:lnTo>
                  <a:lnTo>
                    <a:pt x="1548" y="3586"/>
                  </a:lnTo>
                  <a:lnTo>
                    <a:pt x="1526" y="3573"/>
                  </a:lnTo>
                  <a:lnTo>
                    <a:pt x="1509" y="3556"/>
                  </a:lnTo>
                  <a:lnTo>
                    <a:pt x="1493" y="3534"/>
                  </a:lnTo>
                  <a:lnTo>
                    <a:pt x="1485" y="3510"/>
                  </a:lnTo>
                  <a:lnTo>
                    <a:pt x="1459" y="3415"/>
                  </a:lnTo>
                  <a:lnTo>
                    <a:pt x="1430" y="3407"/>
                  </a:lnTo>
                  <a:lnTo>
                    <a:pt x="1402" y="3395"/>
                  </a:lnTo>
                  <a:lnTo>
                    <a:pt x="1378" y="3378"/>
                  </a:lnTo>
                  <a:lnTo>
                    <a:pt x="1358" y="3358"/>
                  </a:lnTo>
                  <a:lnTo>
                    <a:pt x="1340" y="3335"/>
                  </a:lnTo>
                  <a:lnTo>
                    <a:pt x="1328" y="3308"/>
                  </a:lnTo>
                  <a:lnTo>
                    <a:pt x="1319" y="3279"/>
                  </a:lnTo>
                  <a:lnTo>
                    <a:pt x="1317" y="3248"/>
                  </a:lnTo>
                  <a:lnTo>
                    <a:pt x="1317" y="3143"/>
                  </a:lnTo>
                  <a:lnTo>
                    <a:pt x="1319" y="3120"/>
                  </a:lnTo>
                  <a:lnTo>
                    <a:pt x="1327" y="3098"/>
                  </a:lnTo>
                  <a:lnTo>
                    <a:pt x="1339" y="3080"/>
                  </a:lnTo>
                  <a:lnTo>
                    <a:pt x="1354" y="3063"/>
                  </a:lnTo>
                  <a:lnTo>
                    <a:pt x="1373" y="3053"/>
                  </a:lnTo>
                  <a:lnTo>
                    <a:pt x="1395" y="3045"/>
                  </a:lnTo>
                  <a:lnTo>
                    <a:pt x="1418" y="3042"/>
                  </a:lnTo>
                  <a:close/>
                  <a:moveTo>
                    <a:pt x="2620" y="2530"/>
                  </a:moveTo>
                  <a:lnTo>
                    <a:pt x="2642" y="2530"/>
                  </a:lnTo>
                  <a:lnTo>
                    <a:pt x="2664" y="2534"/>
                  </a:lnTo>
                  <a:lnTo>
                    <a:pt x="2683" y="2544"/>
                  </a:lnTo>
                  <a:lnTo>
                    <a:pt x="2702" y="2558"/>
                  </a:lnTo>
                  <a:lnTo>
                    <a:pt x="2949" y="2806"/>
                  </a:lnTo>
                  <a:lnTo>
                    <a:pt x="2964" y="2824"/>
                  </a:lnTo>
                  <a:lnTo>
                    <a:pt x="2974" y="2845"/>
                  </a:lnTo>
                  <a:lnTo>
                    <a:pt x="2978" y="2867"/>
                  </a:lnTo>
                  <a:lnTo>
                    <a:pt x="2978" y="2888"/>
                  </a:lnTo>
                  <a:lnTo>
                    <a:pt x="2974" y="2909"/>
                  </a:lnTo>
                  <a:lnTo>
                    <a:pt x="2964" y="2930"/>
                  </a:lnTo>
                  <a:lnTo>
                    <a:pt x="2949" y="2948"/>
                  </a:lnTo>
                  <a:lnTo>
                    <a:pt x="2934" y="2961"/>
                  </a:lnTo>
                  <a:lnTo>
                    <a:pt x="2917" y="2969"/>
                  </a:lnTo>
                  <a:lnTo>
                    <a:pt x="2898" y="2975"/>
                  </a:lnTo>
                  <a:lnTo>
                    <a:pt x="2879" y="2977"/>
                  </a:lnTo>
                  <a:lnTo>
                    <a:pt x="2860" y="2975"/>
                  </a:lnTo>
                  <a:lnTo>
                    <a:pt x="2841" y="2969"/>
                  </a:lnTo>
                  <a:lnTo>
                    <a:pt x="2824" y="2961"/>
                  </a:lnTo>
                  <a:lnTo>
                    <a:pt x="2808" y="2948"/>
                  </a:lnTo>
                  <a:lnTo>
                    <a:pt x="2560" y="2699"/>
                  </a:lnTo>
                  <a:lnTo>
                    <a:pt x="2545" y="2682"/>
                  </a:lnTo>
                  <a:lnTo>
                    <a:pt x="2536" y="2661"/>
                  </a:lnTo>
                  <a:lnTo>
                    <a:pt x="2531" y="2640"/>
                  </a:lnTo>
                  <a:lnTo>
                    <a:pt x="2531" y="2618"/>
                  </a:lnTo>
                  <a:lnTo>
                    <a:pt x="2536" y="2596"/>
                  </a:lnTo>
                  <a:lnTo>
                    <a:pt x="2545" y="2577"/>
                  </a:lnTo>
                  <a:lnTo>
                    <a:pt x="2560" y="2558"/>
                  </a:lnTo>
                  <a:lnTo>
                    <a:pt x="2578" y="2544"/>
                  </a:lnTo>
                  <a:lnTo>
                    <a:pt x="2599" y="2534"/>
                  </a:lnTo>
                  <a:lnTo>
                    <a:pt x="2620" y="2530"/>
                  </a:lnTo>
                  <a:close/>
                  <a:moveTo>
                    <a:pt x="813" y="2530"/>
                  </a:moveTo>
                  <a:lnTo>
                    <a:pt x="835" y="2530"/>
                  </a:lnTo>
                  <a:lnTo>
                    <a:pt x="857" y="2534"/>
                  </a:lnTo>
                  <a:lnTo>
                    <a:pt x="877" y="2544"/>
                  </a:lnTo>
                  <a:lnTo>
                    <a:pt x="894" y="2558"/>
                  </a:lnTo>
                  <a:lnTo>
                    <a:pt x="910" y="2577"/>
                  </a:lnTo>
                  <a:lnTo>
                    <a:pt x="919" y="2596"/>
                  </a:lnTo>
                  <a:lnTo>
                    <a:pt x="924" y="2618"/>
                  </a:lnTo>
                  <a:lnTo>
                    <a:pt x="924" y="2640"/>
                  </a:lnTo>
                  <a:lnTo>
                    <a:pt x="919" y="2661"/>
                  </a:lnTo>
                  <a:lnTo>
                    <a:pt x="910" y="2682"/>
                  </a:lnTo>
                  <a:lnTo>
                    <a:pt x="894" y="2699"/>
                  </a:lnTo>
                  <a:lnTo>
                    <a:pt x="647" y="2948"/>
                  </a:lnTo>
                  <a:lnTo>
                    <a:pt x="631" y="2961"/>
                  </a:lnTo>
                  <a:lnTo>
                    <a:pt x="614" y="2969"/>
                  </a:lnTo>
                  <a:lnTo>
                    <a:pt x="596" y="2975"/>
                  </a:lnTo>
                  <a:lnTo>
                    <a:pt x="576" y="2977"/>
                  </a:lnTo>
                  <a:lnTo>
                    <a:pt x="557" y="2975"/>
                  </a:lnTo>
                  <a:lnTo>
                    <a:pt x="539" y="2969"/>
                  </a:lnTo>
                  <a:lnTo>
                    <a:pt x="521" y="2961"/>
                  </a:lnTo>
                  <a:lnTo>
                    <a:pt x="506" y="2948"/>
                  </a:lnTo>
                  <a:lnTo>
                    <a:pt x="492" y="2930"/>
                  </a:lnTo>
                  <a:lnTo>
                    <a:pt x="482" y="2909"/>
                  </a:lnTo>
                  <a:lnTo>
                    <a:pt x="477" y="2888"/>
                  </a:lnTo>
                  <a:lnTo>
                    <a:pt x="477" y="2867"/>
                  </a:lnTo>
                  <a:lnTo>
                    <a:pt x="482" y="2845"/>
                  </a:lnTo>
                  <a:lnTo>
                    <a:pt x="492" y="2824"/>
                  </a:lnTo>
                  <a:lnTo>
                    <a:pt x="506" y="2806"/>
                  </a:lnTo>
                  <a:lnTo>
                    <a:pt x="754" y="2558"/>
                  </a:lnTo>
                  <a:lnTo>
                    <a:pt x="772" y="2544"/>
                  </a:lnTo>
                  <a:lnTo>
                    <a:pt x="793" y="2534"/>
                  </a:lnTo>
                  <a:lnTo>
                    <a:pt x="813" y="2530"/>
                  </a:lnTo>
                  <a:close/>
                  <a:moveTo>
                    <a:pt x="3005" y="1626"/>
                  </a:moveTo>
                  <a:lnTo>
                    <a:pt x="3356" y="1626"/>
                  </a:lnTo>
                  <a:lnTo>
                    <a:pt x="3380" y="1629"/>
                  </a:lnTo>
                  <a:lnTo>
                    <a:pt x="3401" y="1636"/>
                  </a:lnTo>
                  <a:lnTo>
                    <a:pt x="3419" y="1648"/>
                  </a:lnTo>
                  <a:lnTo>
                    <a:pt x="3434" y="1664"/>
                  </a:lnTo>
                  <a:lnTo>
                    <a:pt x="3446" y="1682"/>
                  </a:lnTo>
                  <a:lnTo>
                    <a:pt x="3453" y="1703"/>
                  </a:lnTo>
                  <a:lnTo>
                    <a:pt x="3456" y="1726"/>
                  </a:lnTo>
                  <a:lnTo>
                    <a:pt x="3453" y="1749"/>
                  </a:lnTo>
                  <a:lnTo>
                    <a:pt x="3446" y="1771"/>
                  </a:lnTo>
                  <a:lnTo>
                    <a:pt x="3434" y="1789"/>
                  </a:lnTo>
                  <a:lnTo>
                    <a:pt x="3418" y="1805"/>
                  </a:lnTo>
                  <a:lnTo>
                    <a:pt x="3399" y="1816"/>
                  </a:lnTo>
                  <a:lnTo>
                    <a:pt x="3379" y="1823"/>
                  </a:lnTo>
                  <a:lnTo>
                    <a:pt x="3356" y="1827"/>
                  </a:lnTo>
                  <a:lnTo>
                    <a:pt x="3005" y="1827"/>
                  </a:lnTo>
                  <a:lnTo>
                    <a:pt x="2982" y="1823"/>
                  </a:lnTo>
                  <a:lnTo>
                    <a:pt x="2961" y="1816"/>
                  </a:lnTo>
                  <a:lnTo>
                    <a:pt x="2943" y="1804"/>
                  </a:lnTo>
                  <a:lnTo>
                    <a:pt x="2928" y="1788"/>
                  </a:lnTo>
                  <a:lnTo>
                    <a:pt x="2915" y="1770"/>
                  </a:lnTo>
                  <a:lnTo>
                    <a:pt x="2908" y="1749"/>
                  </a:lnTo>
                  <a:lnTo>
                    <a:pt x="2906" y="1726"/>
                  </a:lnTo>
                  <a:lnTo>
                    <a:pt x="2908" y="1703"/>
                  </a:lnTo>
                  <a:lnTo>
                    <a:pt x="2915" y="1682"/>
                  </a:lnTo>
                  <a:lnTo>
                    <a:pt x="2928" y="1664"/>
                  </a:lnTo>
                  <a:lnTo>
                    <a:pt x="2943" y="1648"/>
                  </a:lnTo>
                  <a:lnTo>
                    <a:pt x="2961" y="1636"/>
                  </a:lnTo>
                  <a:lnTo>
                    <a:pt x="2982" y="1629"/>
                  </a:lnTo>
                  <a:lnTo>
                    <a:pt x="3005" y="1626"/>
                  </a:lnTo>
                  <a:close/>
                  <a:moveTo>
                    <a:pt x="100" y="1626"/>
                  </a:moveTo>
                  <a:lnTo>
                    <a:pt x="450" y="1626"/>
                  </a:lnTo>
                  <a:lnTo>
                    <a:pt x="473" y="1629"/>
                  </a:lnTo>
                  <a:lnTo>
                    <a:pt x="495" y="1636"/>
                  </a:lnTo>
                  <a:lnTo>
                    <a:pt x="513" y="1648"/>
                  </a:lnTo>
                  <a:lnTo>
                    <a:pt x="529" y="1664"/>
                  </a:lnTo>
                  <a:lnTo>
                    <a:pt x="540" y="1682"/>
                  </a:lnTo>
                  <a:lnTo>
                    <a:pt x="547" y="1703"/>
                  </a:lnTo>
                  <a:lnTo>
                    <a:pt x="551" y="1726"/>
                  </a:lnTo>
                  <a:lnTo>
                    <a:pt x="547" y="1749"/>
                  </a:lnTo>
                  <a:lnTo>
                    <a:pt x="540" y="1771"/>
                  </a:lnTo>
                  <a:lnTo>
                    <a:pt x="529" y="1789"/>
                  </a:lnTo>
                  <a:lnTo>
                    <a:pt x="513" y="1805"/>
                  </a:lnTo>
                  <a:lnTo>
                    <a:pt x="495" y="1816"/>
                  </a:lnTo>
                  <a:lnTo>
                    <a:pt x="473" y="1823"/>
                  </a:lnTo>
                  <a:lnTo>
                    <a:pt x="450" y="1827"/>
                  </a:lnTo>
                  <a:lnTo>
                    <a:pt x="100" y="1827"/>
                  </a:lnTo>
                  <a:lnTo>
                    <a:pt x="77" y="1823"/>
                  </a:lnTo>
                  <a:lnTo>
                    <a:pt x="56" y="1816"/>
                  </a:lnTo>
                  <a:lnTo>
                    <a:pt x="37" y="1804"/>
                  </a:lnTo>
                  <a:lnTo>
                    <a:pt x="22" y="1788"/>
                  </a:lnTo>
                  <a:lnTo>
                    <a:pt x="10" y="1770"/>
                  </a:lnTo>
                  <a:lnTo>
                    <a:pt x="2" y="1749"/>
                  </a:lnTo>
                  <a:lnTo>
                    <a:pt x="0" y="1726"/>
                  </a:lnTo>
                  <a:lnTo>
                    <a:pt x="2" y="1703"/>
                  </a:lnTo>
                  <a:lnTo>
                    <a:pt x="10" y="1682"/>
                  </a:lnTo>
                  <a:lnTo>
                    <a:pt x="22" y="1664"/>
                  </a:lnTo>
                  <a:lnTo>
                    <a:pt x="37" y="1648"/>
                  </a:lnTo>
                  <a:lnTo>
                    <a:pt x="56" y="1636"/>
                  </a:lnTo>
                  <a:lnTo>
                    <a:pt x="77" y="1629"/>
                  </a:lnTo>
                  <a:lnTo>
                    <a:pt x="100" y="1626"/>
                  </a:lnTo>
                  <a:close/>
                  <a:moveTo>
                    <a:pt x="1728" y="1090"/>
                  </a:moveTo>
                  <a:lnTo>
                    <a:pt x="1663" y="1094"/>
                  </a:lnTo>
                  <a:lnTo>
                    <a:pt x="1600" y="1104"/>
                  </a:lnTo>
                  <a:lnTo>
                    <a:pt x="1538" y="1119"/>
                  </a:lnTo>
                  <a:lnTo>
                    <a:pt x="1479" y="1141"/>
                  </a:lnTo>
                  <a:lnTo>
                    <a:pt x="1423" y="1167"/>
                  </a:lnTo>
                  <a:lnTo>
                    <a:pt x="1371" y="1200"/>
                  </a:lnTo>
                  <a:lnTo>
                    <a:pt x="1321" y="1236"/>
                  </a:lnTo>
                  <a:lnTo>
                    <a:pt x="1275" y="1277"/>
                  </a:lnTo>
                  <a:lnTo>
                    <a:pt x="1234" y="1323"/>
                  </a:lnTo>
                  <a:lnTo>
                    <a:pt x="1198" y="1373"/>
                  </a:lnTo>
                  <a:lnTo>
                    <a:pt x="1165" y="1425"/>
                  </a:lnTo>
                  <a:lnTo>
                    <a:pt x="1138" y="1481"/>
                  </a:lnTo>
                  <a:lnTo>
                    <a:pt x="1117" y="1540"/>
                  </a:lnTo>
                  <a:lnTo>
                    <a:pt x="1100" y="1601"/>
                  </a:lnTo>
                  <a:lnTo>
                    <a:pt x="1090" y="1665"/>
                  </a:lnTo>
                  <a:lnTo>
                    <a:pt x="1087" y="1730"/>
                  </a:lnTo>
                  <a:lnTo>
                    <a:pt x="1090" y="1752"/>
                  </a:lnTo>
                  <a:lnTo>
                    <a:pt x="1098" y="1774"/>
                  </a:lnTo>
                  <a:lnTo>
                    <a:pt x="1109" y="1793"/>
                  </a:lnTo>
                  <a:lnTo>
                    <a:pt x="1125" y="1808"/>
                  </a:lnTo>
                  <a:lnTo>
                    <a:pt x="1143" y="1820"/>
                  </a:lnTo>
                  <a:lnTo>
                    <a:pt x="1165" y="1828"/>
                  </a:lnTo>
                  <a:lnTo>
                    <a:pt x="1188" y="1830"/>
                  </a:lnTo>
                  <a:lnTo>
                    <a:pt x="1211" y="1828"/>
                  </a:lnTo>
                  <a:lnTo>
                    <a:pt x="1232" y="1820"/>
                  </a:lnTo>
                  <a:lnTo>
                    <a:pt x="1250" y="1808"/>
                  </a:lnTo>
                  <a:lnTo>
                    <a:pt x="1266" y="1793"/>
                  </a:lnTo>
                  <a:lnTo>
                    <a:pt x="1278" y="1774"/>
                  </a:lnTo>
                  <a:lnTo>
                    <a:pt x="1285" y="1753"/>
                  </a:lnTo>
                  <a:lnTo>
                    <a:pt x="1288" y="1730"/>
                  </a:lnTo>
                  <a:lnTo>
                    <a:pt x="1291" y="1674"/>
                  </a:lnTo>
                  <a:lnTo>
                    <a:pt x="1301" y="1622"/>
                  </a:lnTo>
                  <a:lnTo>
                    <a:pt x="1317" y="1571"/>
                  </a:lnTo>
                  <a:lnTo>
                    <a:pt x="1339" y="1524"/>
                  </a:lnTo>
                  <a:lnTo>
                    <a:pt x="1366" y="1479"/>
                  </a:lnTo>
                  <a:lnTo>
                    <a:pt x="1399" y="1438"/>
                  </a:lnTo>
                  <a:lnTo>
                    <a:pt x="1436" y="1401"/>
                  </a:lnTo>
                  <a:lnTo>
                    <a:pt x="1477" y="1369"/>
                  </a:lnTo>
                  <a:lnTo>
                    <a:pt x="1522" y="1342"/>
                  </a:lnTo>
                  <a:lnTo>
                    <a:pt x="1569" y="1320"/>
                  </a:lnTo>
                  <a:lnTo>
                    <a:pt x="1619" y="1304"/>
                  </a:lnTo>
                  <a:lnTo>
                    <a:pt x="1673" y="1294"/>
                  </a:lnTo>
                  <a:lnTo>
                    <a:pt x="1728" y="1291"/>
                  </a:lnTo>
                  <a:lnTo>
                    <a:pt x="1751" y="1287"/>
                  </a:lnTo>
                  <a:lnTo>
                    <a:pt x="1773" y="1280"/>
                  </a:lnTo>
                  <a:lnTo>
                    <a:pt x="1791" y="1269"/>
                  </a:lnTo>
                  <a:lnTo>
                    <a:pt x="1806" y="1252"/>
                  </a:lnTo>
                  <a:lnTo>
                    <a:pt x="1817" y="1235"/>
                  </a:lnTo>
                  <a:lnTo>
                    <a:pt x="1825" y="1213"/>
                  </a:lnTo>
                  <a:lnTo>
                    <a:pt x="1828" y="1190"/>
                  </a:lnTo>
                  <a:lnTo>
                    <a:pt x="1825" y="1167"/>
                  </a:lnTo>
                  <a:lnTo>
                    <a:pt x="1817" y="1146"/>
                  </a:lnTo>
                  <a:lnTo>
                    <a:pt x="1806" y="1128"/>
                  </a:lnTo>
                  <a:lnTo>
                    <a:pt x="1791" y="1112"/>
                  </a:lnTo>
                  <a:lnTo>
                    <a:pt x="1773" y="1100"/>
                  </a:lnTo>
                  <a:lnTo>
                    <a:pt x="1751" y="1093"/>
                  </a:lnTo>
                  <a:lnTo>
                    <a:pt x="1728" y="1090"/>
                  </a:lnTo>
                  <a:close/>
                  <a:moveTo>
                    <a:pt x="1722" y="841"/>
                  </a:moveTo>
                  <a:lnTo>
                    <a:pt x="1799" y="843"/>
                  </a:lnTo>
                  <a:lnTo>
                    <a:pt x="1874" y="852"/>
                  </a:lnTo>
                  <a:lnTo>
                    <a:pt x="1948" y="867"/>
                  </a:lnTo>
                  <a:lnTo>
                    <a:pt x="2018" y="889"/>
                  </a:lnTo>
                  <a:lnTo>
                    <a:pt x="2087" y="915"/>
                  </a:lnTo>
                  <a:lnTo>
                    <a:pt x="2151" y="948"/>
                  </a:lnTo>
                  <a:lnTo>
                    <a:pt x="2214" y="984"/>
                  </a:lnTo>
                  <a:lnTo>
                    <a:pt x="2273" y="1027"/>
                  </a:lnTo>
                  <a:lnTo>
                    <a:pt x="2328" y="1073"/>
                  </a:lnTo>
                  <a:lnTo>
                    <a:pt x="2378" y="1124"/>
                  </a:lnTo>
                  <a:lnTo>
                    <a:pt x="2425" y="1179"/>
                  </a:lnTo>
                  <a:lnTo>
                    <a:pt x="2468" y="1237"/>
                  </a:lnTo>
                  <a:lnTo>
                    <a:pt x="2505" y="1299"/>
                  </a:lnTo>
                  <a:lnTo>
                    <a:pt x="2538" y="1364"/>
                  </a:lnTo>
                  <a:lnTo>
                    <a:pt x="2565" y="1432"/>
                  </a:lnTo>
                  <a:lnTo>
                    <a:pt x="2586" y="1503"/>
                  </a:lnTo>
                  <a:lnTo>
                    <a:pt x="2602" y="1575"/>
                  </a:lnTo>
                  <a:lnTo>
                    <a:pt x="2612" y="1650"/>
                  </a:lnTo>
                  <a:lnTo>
                    <a:pt x="2616" y="1727"/>
                  </a:lnTo>
                  <a:lnTo>
                    <a:pt x="2611" y="1806"/>
                  </a:lnTo>
                  <a:lnTo>
                    <a:pt x="2601" y="1882"/>
                  </a:lnTo>
                  <a:lnTo>
                    <a:pt x="2585" y="1958"/>
                  </a:lnTo>
                  <a:lnTo>
                    <a:pt x="2562" y="2030"/>
                  </a:lnTo>
                  <a:lnTo>
                    <a:pt x="2533" y="2099"/>
                  </a:lnTo>
                  <a:lnTo>
                    <a:pt x="2499" y="2166"/>
                  </a:lnTo>
                  <a:lnTo>
                    <a:pt x="2460" y="2228"/>
                  </a:lnTo>
                  <a:lnTo>
                    <a:pt x="2415" y="2287"/>
                  </a:lnTo>
                  <a:lnTo>
                    <a:pt x="2366" y="2342"/>
                  </a:lnTo>
                  <a:lnTo>
                    <a:pt x="2324" y="2389"/>
                  </a:lnTo>
                  <a:lnTo>
                    <a:pt x="2286" y="2439"/>
                  </a:lnTo>
                  <a:lnTo>
                    <a:pt x="2252" y="2491"/>
                  </a:lnTo>
                  <a:lnTo>
                    <a:pt x="2222" y="2546"/>
                  </a:lnTo>
                  <a:lnTo>
                    <a:pt x="2197" y="2603"/>
                  </a:lnTo>
                  <a:lnTo>
                    <a:pt x="2176" y="2662"/>
                  </a:lnTo>
                  <a:lnTo>
                    <a:pt x="2160" y="2722"/>
                  </a:lnTo>
                  <a:lnTo>
                    <a:pt x="2148" y="2783"/>
                  </a:lnTo>
                  <a:lnTo>
                    <a:pt x="2140" y="2813"/>
                  </a:lnTo>
                  <a:lnTo>
                    <a:pt x="2127" y="2839"/>
                  </a:lnTo>
                  <a:lnTo>
                    <a:pt x="2109" y="2862"/>
                  </a:lnTo>
                  <a:lnTo>
                    <a:pt x="2087" y="2881"/>
                  </a:lnTo>
                  <a:lnTo>
                    <a:pt x="2062" y="2895"/>
                  </a:lnTo>
                  <a:lnTo>
                    <a:pt x="2033" y="2904"/>
                  </a:lnTo>
                  <a:lnTo>
                    <a:pt x="2002" y="2907"/>
                  </a:lnTo>
                  <a:lnTo>
                    <a:pt x="1452" y="2907"/>
                  </a:lnTo>
                  <a:lnTo>
                    <a:pt x="1422" y="2904"/>
                  </a:lnTo>
                  <a:lnTo>
                    <a:pt x="1394" y="2895"/>
                  </a:lnTo>
                  <a:lnTo>
                    <a:pt x="1369" y="2881"/>
                  </a:lnTo>
                  <a:lnTo>
                    <a:pt x="1347" y="2862"/>
                  </a:lnTo>
                  <a:lnTo>
                    <a:pt x="1328" y="2839"/>
                  </a:lnTo>
                  <a:lnTo>
                    <a:pt x="1315" y="2813"/>
                  </a:lnTo>
                  <a:lnTo>
                    <a:pt x="1307" y="2785"/>
                  </a:lnTo>
                  <a:lnTo>
                    <a:pt x="1295" y="2722"/>
                  </a:lnTo>
                  <a:lnTo>
                    <a:pt x="1279" y="2662"/>
                  </a:lnTo>
                  <a:lnTo>
                    <a:pt x="1258" y="2603"/>
                  </a:lnTo>
                  <a:lnTo>
                    <a:pt x="1232" y="2546"/>
                  </a:lnTo>
                  <a:lnTo>
                    <a:pt x="1202" y="2491"/>
                  </a:lnTo>
                  <a:lnTo>
                    <a:pt x="1168" y="2438"/>
                  </a:lnTo>
                  <a:lnTo>
                    <a:pt x="1130" y="2389"/>
                  </a:lnTo>
                  <a:lnTo>
                    <a:pt x="1088" y="2342"/>
                  </a:lnTo>
                  <a:lnTo>
                    <a:pt x="1040" y="2287"/>
                  </a:lnTo>
                  <a:lnTo>
                    <a:pt x="996" y="2229"/>
                  </a:lnTo>
                  <a:lnTo>
                    <a:pt x="958" y="2167"/>
                  </a:lnTo>
                  <a:lnTo>
                    <a:pt x="924" y="2102"/>
                  </a:lnTo>
                  <a:lnTo>
                    <a:pt x="896" y="2033"/>
                  </a:lnTo>
                  <a:lnTo>
                    <a:pt x="873" y="1963"/>
                  </a:lnTo>
                  <a:lnTo>
                    <a:pt x="855" y="1890"/>
                  </a:lnTo>
                  <a:lnTo>
                    <a:pt x="845" y="1814"/>
                  </a:lnTo>
                  <a:lnTo>
                    <a:pt x="841" y="1737"/>
                  </a:lnTo>
                  <a:lnTo>
                    <a:pt x="843" y="1659"/>
                  </a:lnTo>
                  <a:lnTo>
                    <a:pt x="852" y="1585"/>
                  </a:lnTo>
                  <a:lnTo>
                    <a:pt x="867" y="1512"/>
                  </a:lnTo>
                  <a:lnTo>
                    <a:pt x="888" y="1440"/>
                  </a:lnTo>
                  <a:lnTo>
                    <a:pt x="914" y="1373"/>
                  </a:lnTo>
                  <a:lnTo>
                    <a:pt x="946" y="1307"/>
                  </a:lnTo>
                  <a:lnTo>
                    <a:pt x="982" y="1245"/>
                  </a:lnTo>
                  <a:lnTo>
                    <a:pt x="1024" y="1187"/>
                  </a:lnTo>
                  <a:lnTo>
                    <a:pt x="1070" y="1131"/>
                  </a:lnTo>
                  <a:lnTo>
                    <a:pt x="1120" y="1081"/>
                  </a:lnTo>
                  <a:lnTo>
                    <a:pt x="1175" y="1034"/>
                  </a:lnTo>
                  <a:lnTo>
                    <a:pt x="1233" y="991"/>
                  </a:lnTo>
                  <a:lnTo>
                    <a:pt x="1294" y="953"/>
                  </a:lnTo>
                  <a:lnTo>
                    <a:pt x="1359" y="920"/>
                  </a:lnTo>
                  <a:lnTo>
                    <a:pt x="1427" y="893"/>
                  </a:lnTo>
                  <a:lnTo>
                    <a:pt x="1497" y="871"/>
                  </a:lnTo>
                  <a:lnTo>
                    <a:pt x="1570" y="854"/>
                  </a:lnTo>
                  <a:lnTo>
                    <a:pt x="1644" y="844"/>
                  </a:lnTo>
                  <a:lnTo>
                    <a:pt x="1722" y="841"/>
                  </a:lnTo>
                  <a:close/>
                  <a:moveTo>
                    <a:pt x="2868" y="477"/>
                  </a:moveTo>
                  <a:lnTo>
                    <a:pt x="2890" y="477"/>
                  </a:lnTo>
                  <a:lnTo>
                    <a:pt x="2911" y="481"/>
                  </a:lnTo>
                  <a:lnTo>
                    <a:pt x="2932" y="491"/>
                  </a:lnTo>
                  <a:lnTo>
                    <a:pt x="2951" y="505"/>
                  </a:lnTo>
                  <a:lnTo>
                    <a:pt x="2965" y="524"/>
                  </a:lnTo>
                  <a:lnTo>
                    <a:pt x="2974" y="544"/>
                  </a:lnTo>
                  <a:lnTo>
                    <a:pt x="2979" y="566"/>
                  </a:lnTo>
                  <a:lnTo>
                    <a:pt x="2979" y="587"/>
                  </a:lnTo>
                  <a:lnTo>
                    <a:pt x="2974" y="608"/>
                  </a:lnTo>
                  <a:lnTo>
                    <a:pt x="2965" y="629"/>
                  </a:lnTo>
                  <a:lnTo>
                    <a:pt x="2951" y="646"/>
                  </a:lnTo>
                  <a:lnTo>
                    <a:pt x="2702" y="895"/>
                  </a:lnTo>
                  <a:lnTo>
                    <a:pt x="2687" y="908"/>
                  </a:lnTo>
                  <a:lnTo>
                    <a:pt x="2669" y="917"/>
                  </a:lnTo>
                  <a:lnTo>
                    <a:pt x="2651" y="922"/>
                  </a:lnTo>
                  <a:lnTo>
                    <a:pt x="2631" y="923"/>
                  </a:lnTo>
                  <a:lnTo>
                    <a:pt x="2612" y="922"/>
                  </a:lnTo>
                  <a:lnTo>
                    <a:pt x="2594" y="917"/>
                  </a:lnTo>
                  <a:lnTo>
                    <a:pt x="2576" y="908"/>
                  </a:lnTo>
                  <a:lnTo>
                    <a:pt x="2560" y="895"/>
                  </a:lnTo>
                  <a:lnTo>
                    <a:pt x="2545" y="877"/>
                  </a:lnTo>
                  <a:lnTo>
                    <a:pt x="2536" y="856"/>
                  </a:lnTo>
                  <a:lnTo>
                    <a:pt x="2531" y="835"/>
                  </a:lnTo>
                  <a:lnTo>
                    <a:pt x="2531" y="813"/>
                  </a:lnTo>
                  <a:lnTo>
                    <a:pt x="2536" y="792"/>
                  </a:lnTo>
                  <a:lnTo>
                    <a:pt x="2545" y="771"/>
                  </a:lnTo>
                  <a:lnTo>
                    <a:pt x="2560" y="754"/>
                  </a:lnTo>
                  <a:lnTo>
                    <a:pt x="2808" y="505"/>
                  </a:lnTo>
                  <a:lnTo>
                    <a:pt x="2827" y="491"/>
                  </a:lnTo>
                  <a:lnTo>
                    <a:pt x="2847" y="481"/>
                  </a:lnTo>
                  <a:lnTo>
                    <a:pt x="2868" y="477"/>
                  </a:lnTo>
                  <a:close/>
                  <a:moveTo>
                    <a:pt x="565" y="476"/>
                  </a:moveTo>
                  <a:lnTo>
                    <a:pt x="587" y="476"/>
                  </a:lnTo>
                  <a:lnTo>
                    <a:pt x="609" y="480"/>
                  </a:lnTo>
                  <a:lnTo>
                    <a:pt x="628" y="490"/>
                  </a:lnTo>
                  <a:lnTo>
                    <a:pt x="647" y="504"/>
                  </a:lnTo>
                  <a:lnTo>
                    <a:pt x="894" y="753"/>
                  </a:lnTo>
                  <a:lnTo>
                    <a:pt x="910" y="771"/>
                  </a:lnTo>
                  <a:lnTo>
                    <a:pt x="919" y="791"/>
                  </a:lnTo>
                  <a:lnTo>
                    <a:pt x="924" y="813"/>
                  </a:lnTo>
                  <a:lnTo>
                    <a:pt x="924" y="835"/>
                  </a:lnTo>
                  <a:lnTo>
                    <a:pt x="919" y="855"/>
                  </a:lnTo>
                  <a:lnTo>
                    <a:pt x="910" y="876"/>
                  </a:lnTo>
                  <a:lnTo>
                    <a:pt x="894" y="894"/>
                  </a:lnTo>
                  <a:lnTo>
                    <a:pt x="879" y="907"/>
                  </a:lnTo>
                  <a:lnTo>
                    <a:pt x="862" y="915"/>
                  </a:lnTo>
                  <a:lnTo>
                    <a:pt x="843" y="921"/>
                  </a:lnTo>
                  <a:lnTo>
                    <a:pt x="824" y="923"/>
                  </a:lnTo>
                  <a:lnTo>
                    <a:pt x="806" y="921"/>
                  </a:lnTo>
                  <a:lnTo>
                    <a:pt x="787" y="915"/>
                  </a:lnTo>
                  <a:lnTo>
                    <a:pt x="770" y="907"/>
                  </a:lnTo>
                  <a:lnTo>
                    <a:pt x="754" y="894"/>
                  </a:lnTo>
                  <a:lnTo>
                    <a:pt x="505" y="646"/>
                  </a:lnTo>
                  <a:lnTo>
                    <a:pt x="490" y="628"/>
                  </a:lnTo>
                  <a:lnTo>
                    <a:pt x="481" y="608"/>
                  </a:lnTo>
                  <a:lnTo>
                    <a:pt x="476" y="586"/>
                  </a:lnTo>
                  <a:lnTo>
                    <a:pt x="476" y="564"/>
                  </a:lnTo>
                  <a:lnTo>
                    <a:pt x="481" y="543"/>
                  </a:lnTo>
                  <a:lnTo>
                    <a:pt x="490" y="523"/>
                  </a:lnTo>
                  <a:lnTo>
                    <a:pt x="505" y="504"/>
                  </a:lnTo>
                  <a:lnTo>
                    <a:pt x="523" y="490"/>
                  </a:lnTo>
                  <a:lnTo>
                    <a:pt x="543" y="480"/>
                  </a:lnTo>
                  <a:lnTo>
                    <a:pt x="565" y="476"/>
                  </a:lnTo>
                  <a:close/>
                  <a:moveTo>
                    <a:pt x="1728" y="0"/>
                  </a:moveTo>
                  <a:lnTo>
                    <a:pt x="1751" y="2"/>
                  </a:lnTo>
                  <a:lnTo>
                    <a:pt x="1773" y="10"/>
                  </a:lnTo>
                  <a:lnTo>
                    <a:pt x="1791" y="22"/>
                  </a:lnTo>
                  <a:lnTo>
                    <a:pt x="1806" y="37"/>
                  </a:lnTo>
                  <a:lnTo>
                    <a:pt x="1817" y="56"/>
                  </a:lnTo>
                  <a:lnTo>
                    <a:pt x="1825" y="77"/>
                  </a:lnTo>
                  <a:lnTo>
                    <a:pt x="1828" y="100"/>
                  </a:lnTo>
                  <a:lnTo>
                    <a:pt x="1828" y="450"/>
                  </a:lnTo>
                  <a:lnTo>
                    <a:pt x="1825" y="473"/>
                  </a:lnTo>
                  <a:lnTo>
                    <a:pt x="1817" y="494"/>
                  </a:lnTo>
                  <a:lnTo>
                    <a:pt x="1805" y="513"/>
                  </a:lnTo>
                  <a:lnTo>
                    <a:pt x="1790" y="528"/>
                  </a:lnTo>
                  <a:lnTo>
                    <a:pt x="1771" y="539"/>
                  </a:lnTo>
                  <a:lnTo>
                    <a:pt x="1751" y="547"/>
                  </a:lnTo>
                  <a:lnTo>
                    <a:pt x="1728" y="550"/>
                  </a:lnTo>
                  <a:lnTo>
                    <a:pt x="1705" y="547"/>
                  </a:lnTo>
                  <a:lnTo>
                    <a:pt x="1684" y="539"/>
                  </a:lnTo>
                  <a:lnTo>
                    <a:pt x="1665" y="528"/>
                  </a:lnTo>
                  <a:lnTo>
                    <a:pt x="1650" y="513"/>
                  </a:lnTo>
                  <a:lnTo>
                    <a:pt x="1638" y="494"/>
                  </a:lnTo>
                  <a:lnTo>
                    <a:pt x="1630" y="473"/>
                  </a:lnTo>
                  <a:lnTo>
                    <a:pt x="1628" y="450"/>
                  </a:lnTo>
                  <a:lnTo>
                    <a:pt x="1628" y="100"/>
                  </a:lnTo>
                  <a:lnTo>
                    <a:pt x="1630" y="77"/>
                  </a:lnTo>
                  <a:lnTo>
                    <a:pt x="1638" y="56"/>
                  </a:lnTo>
                  <a:lnTo>
                    <a:pt x="1650" y="37"/>
                  </a:lnTo>
                  <a:lnTo>
                    <a:pt x="1665" y="22"/>
                  </a:lnTo>
                  <a:lnTo>
                    <a:pt x="1684" y="10"/>
                  </a:lnTo>
                  <a:lnTo>
                    <a:pt x="1705" y="2"/>
                  </a:lnTo>
                  <a:lnTo>
                    <a:pt x="1728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</a:endParaRPr>
            </a:p>
          </p:txBody>
        </p:sp>
        <p:sp>
          <p:nvSpPr>
            <p:cNvPr id="172" name="Freeform 6">
              <a:extLst>
                <a:ext uri="{FF2B5EF4-FFF2-40B4-BE49-F238E27FC236}">
                  <a16:creationId xmlns:a16="http://schemas.microsoft.com/office/drawing/2014/main" xmlns="" id="{A07F0351-4D38-418A-BCA1-3CAC47E51F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4057" y="3454455"/>
              <a:ext cx="438528" cy="438306"/>
            </a:xfrm>
            <a:custGeom>
              <a:avLst/>
              <a:gdLst>
                <a:gd name="T0" fmla="*/ 1690 w 3944"/>
                <a:gd name="T1" fmla="*/ 1291 h 3943"/>
                <a:gd name="T2" fmla="*/ 1407 w 3944"/>
                <a:gd name="T3" fmla="*/ 1501 h 3943"/>
                <a:gd name="T4" fmla="*/ 1254 w 3944"/>
                <a:gd name="T5" fmla="*/ 1823 h 3943"/>
                <a:gd name="T6" fmla="*/ 1272 w 3944"/>
                <a:gd name="T7" fmla="*/ 2192 h 3943"/>
                <a:gd name="T8" fmla="*/ 1455 w 3944"/>
                <a:gd name="T9" fmla="*/ 2495 h 3943"/>
                <a:gd name="T10" fmla="*/ 1758 w 3944"/>
                <a:gd name="T11" fmla="*/ 2678 h 3943"/>
                <a:gd name="T12" fmla="*/ 2127 w 3944"/>
                <a:gd name="T13" fmla="*/ 2696 h 3943"/>
                <a:gd name="T14" fmla="*/ 2449 w 3944"/>
                <a:gd name="T15" fmla="*/ 2543 h 3943"/>
                <a:gd name="T16" fmla="*/ 2659 w 3944"/>
                <a:gd name="T17" fmla="*/ 2260 h 3943"/>
                <a:gd name="T18" fmla="*/ 2713 w 3944"/>
                <a:gd name="T19" fmla="*/ 1896 h 3943"/>
                <a:gd name="T20" fmla="*/ 2591 w 3944"/>
                <a:gd name="T21" fmla="*/ 1559 h 3943"/>
                <a:gd name="T22" fmla="*/ 2330 w 3944"/>
                <a:gd name="T23" fmla="*/ 1322 h 3943"/>
                <a:gd name="T24" fmla="*/ 1978 w 3944"/>
                <a:gd name="T25" fmla="*/ 1232 h 3943"/>
                <a:gd name="T26" fmla="*/ 2178 w 3944"/>
                <a:gd name="T27" fmla="*/ 24 h 3943"/>
                <a:gd name="T28" fmla="*/ 2261 w 3944"/>
                <a:gd name="T29" fmla="*/ 144 h 3943"/>
                <a:gd name="T30" fmla="*/ 2667 w 3944"/>
                <a:gd name="T31" fmla="*/ 666 h 3943"/>
                <a:gd name="T32" fmla="*/ 3210 w 3944"/>
                <a:gd name="T33" fmla="*/ 527 h 3943"/>
                <a:gd name="T34" fmla="*/ 3351 w 3944"/>
                <a:gd name="T35" fmla="*/ 559 h 3943"/>
                <a:gd name="T36" fmla="*/ 3570 w 3944"/>
                <a:gd name="T37" fmla="*/ 837 h 3943"/>
                <a:gd name="T38" fmla="*/ 3536 w 3944"/>
                <a:gd name="T39" fmla="*/ 979 h 3943"/>
                <a:gd name="T40" fmla="*/ 3409 w 3944"/>
                <a:gd name="T41" fmla="*/ 1620 h 3943"/>
                <a:gd name="T42" fmla="*/ 3903 w 3944"/>
                <a:gd name="T43" fmla="*/ 1743 h 3943"/>
                <a:gd name="T44" fmla="*/ 3944 w 3944"/>
                <a:gd name="T45" fmla="*/ 2089 h 3943"/>
                <a:gd name="T46" fmla="*/ 3882 w 3944"/>
                <a:gd name="T47" fmla="*/ 2222 h 3943"/>
                <a:gd name="T48" fmla="*/ 3385 w 3944"/>
                <a:gd name="T49" fmla="*/ 2412 h 3943"/>
                <a:gd name="T50" fmla="*/ 3473 w 3944"/>
                <a:gd name="T51" fmla="*/ 3067 h 3943"/>
                <a:gd name="T52" fmla="*/ 3500 w 3944"/>
                <a:gd name="T53" fmla="*/ 3212 h 3943"/>
                <a:gd name="T54" fmla="*/ 3265 w 3944"/>
                <a:gd name="T55" fmla="*/ 3475 h 3943"/>
                <a:gd name="T56" fmla="*/ 3123 w 3944"/>
                <a:gd name="T57" fmla="*/ 3500 h 3943"/>
                <a:gd name="T58" fmla="*/ 2580 w 3944"/>
                <a:gd name="T59" fmla="*/ 3319 h 3943"/>
                <a:gd name="T60" fmla="*/ 2254 w 3944"/>
                <a:gd name="T61" fmla="*/ 3829 h 3943"/>
                <a:gd name="T62" fmla="*/ 2151 w 3944"/>
                <a:gd name="T63" fmla="*/ 3932 h 3943"/>
                <a:gd name="T64" fmla="*/ 1796 w 3944"/>
                <a:gd name="T65" fmla="*/ 3932 h 3943"/>
                <a:gd name="T66" fmla="*/ 1695 w 3944"/>
                <a:gd name="T67" fmla="*/ 3829 h 3943"/>
                <a:gd name="T68" fmla="*/ 1370 w 3944"/>
                <a:gd name="T69" fmla="*/ 3321 h 3943"/>
                <a:gd name="T70" fmla="*/ 775 w 3944"/>
                <a:gd name="T71" fmla="*/ 3421 h 3943"/>
                <a:gd name="T72" fmla="*/ 629 w 3944"/>
                <a:gd name="T73" fmla="*/ 3413 h 3943"/>
                <a:gd name="T74" fmla="*/ 395 w 3944"/>
                <a:gd name="T75" fmla="*/ 3148 h 3943"/>
                <a:gd name="T76" fmla="*/ 404 w 3944"/>
                <a:gd name="T77" fmla="*/ 3003 h 3943"/>
                <a:gd name="T78" fmla="*/ 565 w 3944"/>
                <a:gd name="T79" fmla="*/ 2414 h 3943"/>
                <a:gd name="T80" fmla="*/ 62 w 3944"/>
                <a:gd name="T81" fmla="*/ 2222 h 3943"/>
                <a:gd name="T82" fmla="*/ 0 w 3944"/>
                <a:gd name="T83" fmla="*/ 2089 h 3943"/>
                <a:gd name="T84" fmla="*/ 42 w 3944"/>
                <a:gd name="T85" fmla="*/ 1743 h 3943"/>
                <a:gd name="T86" fmla="*/ 540 w 3944"/>
                <a:gd name="T87" fmla="*/ 1619 h 3943"/>
                <a:gd name="T88" fmla="*/ 711 w 3944"/>
                <a:gd name="T89" fmla="*/ 1207 h 3943"/>
                <a:gd name="T90" fmla="*/ 451 w 3944"/>
                <a:gd name="T91" fmla="*/ 775 h 3943"/>
                <a:gd name="T92" fmla="*/ 667 w 3944"/>
                <a:gd name="T93" fmla="*/ 501 h 3943"/>
                <a:gd name="T94" fmla="*/ 804 w 3944"/>
                <a:gd name="T95" fmla="*/ 451 h 3943"/>
                <a:gd name="T96" fmla="*/ 1284 w 3944"/>
                <a:gd name="T97" fmla="*/ 666 h 3943"/>
                <a:gd name="T98" fmla="*/ 1688 w 3944"/>
                <a:gd name="T99" fmla="*/ 144 h 3943"/>
                <a:gd name="T100" fmla="*/ 1770 w 3944"/>
                <a:gd name="T101" fmla="*/ 24 h 3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944" h="3943">
                  <a:moveTo>
                    <a:pt x="1978" y="1232"/>
                  </a:moveTo>
                  <a:lnTo>
                    <a:pt x="1903" y="1237"/>
                  </a:lnTo>
                  <a:lnTo>
                    <a:pt x="1829" y="1247"/>
                  </a:lnTo>
                  <a:lnTo>
                    <a:pt x="1758" y="1265"/>
                  </a:lnTo>
                  <a:lnTo>
                    <a:pt x="1690" y="1291"/>
                  </a:lnTo>
                  <a:lnTo>
                    <a:pt x="1625" y="1322"/>
                  </a:lnTo>
                  <a:lnTo>
                    <a:pt x="1564" y="1359"/>
                  </a:lnTo>
                  <a:lnTo>
                    <a:pt x="1508" y="1402"/>
                  </a:lnTo>
                  <a:lnTo>
                    <a:pt x="1455" y="1449"/>
                  </a:lnTo>
                  <a:lnTo>
                    <a:pt x="1407" y="1501"/>
                  </a:lnTo>
                  <a:lnTo>
                    <a:pt x="1366" y="1559"/>
                  </a:lnTo>
                  <a:lnTo>
                    <a:pt x="1328" y="1620"/>
                  </a:lnTo>
                  <a:lnTo>
                    <a:pt x="1297" y="1684"/>
                  </a:lnTo>
                  <a:lnTo>
                    <a:pt x="1272" y="1751"/>
                  </a:lnTo>
                  <a:lnTo>
                    <a:pt x="1254" y="1823"/>
                  </a:lnTo>
                  <a:lnTo>
                    <a:pt x="1242" y="1896"/>
                  </a:lnTo>
                  <a:lnTo>
                    <a:pt x="1239" y="1972"/>
                  </a:lnTo>
                  <a:lnTo>
                    <a:pt x="1242" y="2047"/>
                  </a:lnTo>
                  <a:lnTo>
                    <a:pt x="1254" y="2121"/>
                  </a:lnTo>
                  <a:lnTo>
                    <a:pt x="1272" y="2192"/>
                  </a:lnTo>
                  <a:lnTo>
                    <a:pt x="1297" y="2260"/>
                  </a:lnTo>
                  <a:lnTo>
                    <a:pt x="1328" y="2325"/>
                  </a:lnTo>
                  <a:lnTo>
                    <a:pt x="1366" y="2385"/>
                  </a:lnTo>
                  <a:lnTo>
                    <a:pt x="1407" y="2442"/>
                  </a:lnTo>
                  <a:lnTo>
                    <a:pt x="1455" y="2495"/>
                  </a:lnTo>
                  <a:lnTo>
                    <a:pt x="1508" y="2543"/>
                  </a:lnTo>
                  <a:lnTo>
                    <a:pt x="1564" y="2584"/>
                  </a:lnTo>
                  <a:lnTo>
                    <a:pt x="1625" y="2622"/>
                  </a:lnTo>
                  <a:lnTo>
                    <a:pt x="1690" y="2653"/>
                  </a:lnTo>
                  <a:lnTo>
                    <a:pt x="1758" y="2678"/>
                  </a:lnTo>
                  <a:lnTo>
                    <a:pt x="1829" y="2696"/>
                  </a:lnTo>
                  <a:lnTo>
                    <a:pt x="1903" y="2708"/>
                  </a:lnTo>
                  <a:lnTo>
                    <a:pt x="1978" y="2711"/>
                  </a:lnTo>
                  <a:lnTo>
                    <a:pt x="2054" y="2708"/>
                  </a:lnTo>
                  <a:lnTo>
                    <a:pt x="2127" y="2696"/>
                  </a:lnTo>
                  <a:lnTo>
                    <a:pt x="2197" y="2678"/>
                  </a:lnTo>
                  <a:lnTo>
                    <a:pt x="2266" y="2653"/>
                  </a:lnTo>
                  <a:lnTo>
                    <a:pt x="2330" y="2622"/>
                  </a:lnTo>
                  <a:lnTo>
                    <a:pt x="2391" y="2584"/>
                  </a:lnTo>
                  <a:lnTo>
                    <a:pt x="2449" y="2543"/>
                  </a:lnTo>
                  <a:lnTo>
                    <a:pt x="2500" y="2495"/>
                  </a:lnTo>
                  <a:lnTo>
                    <a:pt x="2548" y="2442"/>
                  </a:lnTo>
                  <a:lnTo>
                    <a:pt x="2591" y="2385"/>
                  </a:lnTo>
                  <a:lnTo>
                    <a:pt x="2628" y="2325"/>
                  </a:lnTo>
                  <a:lnTo>
                    <a:pt x="2659" y="2260"/>
                  </a:lnTo>
                  <a:lnTo>
                    <a:pt x="2685" y="2192"/>
                  </a:lnTo>
                  <a:lnTo>
                    <a:pt x="2703" y="2121"/>
                  </a:lnTo>
                  <a:lnTo>
                    <a:pt x="2713" y="2047"/>
                  </a:lnTo>
                  <a:lnTo>
                    <a:pt x="2717" y="1972"/>
                  </a:lnTo>
                  <a:lnTo>
                    <a:pt x="2713" y="1896"/>
                  </a:lnTo>
                  <a:lnTo>
                    <a:pt x="2703" y="1823"/>
                  </a:lnTo>
                  <a:lnTo>
                    <a:pt x="2685" y="1751"/>
                  </a:lnTo>
                  <a:lnTo>
                    <a:pt x="2659" y="1684"/>
                  </a:lnTo>
                  <a:lnTo>
                    <a:pt x="2628" y="1620"/>
                  </a:lnTo>
                  <a:lnTo>
                    <a:pt x="2591" y="1559"/>
                  </a:lnTo>
                  <a:lnTo>
                    <a:pt x="2548" y="1501"/>
                  </a:lnTo>
                  <a:lnTo>
                    <a:pt x="2500" y="1449"/>
                  </a:lnTo>
                  <a:lnTo>
                    <a:pt x="2449" y="1402"/>
                  </a:lnTo>
                  <a:lnTo>
                    <a:pt x="2391" y="1359"/>
                  </a:lnTo>
                  <a:lnTo>
                    <a:pt x="2330" y="1322"/>
                  </a:lnTo>
                  <a:lnTo>
                    <a:pt x="2266" y="1291"/>
                  </a:lnTo>
                  <a:lnTo>
                    <a:pt x="2197" y="1265"/>
                  </a:lnTo>
                  <a:lnTo>
                    <a:pt x="2127" y="1247"/>
                  </a:lnTo>
                  <a:lnTo>
                    <a:pt x="2054" y="1237"/>
                  </a:lnTo>
                  <a:lnTo>
                    <a:pt x="1978" y="1232"/>
                  </a:lnTo>
                  <a:close/>
                  <a:moveTo>
                    <a:pt x="1856" y="0"/>
                  </a:moveTo>
                  <a:lnTo>
                    <a:pt x="2091" y="0"/>
                  </a:lnTo>
                  <a:lnTo>
                    <a:pt x="2122" y="3"/>
                  </a:lnTo>
                  <a:lnTo>
                    <a:pt x="2151" y="11"/>
                  </a:lnTo>
                  <a:lnTo>
                    <a:pt x="2178" y="24"/>
                  </a:lnTo>
                  <a:lnTo>
                    <a:pt x="2202" y="41"/>
                  </a:lnTo>
                  <a:lnTo>
                    <a:pt x="2224" y="62"/>
                  </a:lnTo>
                  <a:lnTo>
                    <a:pt x="2241" y="86"/>
                  </a:lnTo>
                  <a:lnTo>
                    <a:pt x="2254" y="114"/>
                  </a:lnTo>
                  <a:lnTo>
                    <a:pt x="2261" y="144"/>
                  </a:lnTo>
                  <a:lnTo>
                    <a:pt x="2327" y="536"/>
                  </a:lnTo>
                  <a:lnTo>
                    <a:pt x="2415" y="562"/>
                  </a:lnTo>
                  <a:lnTo>
                    <a:pt x="2501" y="592"/>
                  </a:lnTo>
                  <a:lnTo>
                    <a:pt x="2585" y="626"/>
                  </a:lnTo>
                  <a:lnTo>
                    <a:pt x="2667" y="666"/>
                  </a:lnTo>
                  <a:lnTo>
                    <a:pt x="2744" y="710"/>
                  </a:lnTo>
                  <a:lnTo>
                    <a:pt x="2820" y="759"/>
                  </a:lnTo>
                  <a:lnTo>
                    <a:pt x="3154" y="550"/>
                  </a:lnTo>
                  <a:lnTo>
                    <a:pt x="3181" y="535"/>
                  </a:lnTo>
                  <a:lnTo>
                    <a:pt x="3210" y="527"/>
                  </a:lnTo>
                  <a:lnTo>
                    <a:pt x="3240" y="523"/>
                  </a:lnTo>
                  <a:lnTo>
                    <a:pt x="3270" y="524"/>
                  </a:lnTo>
                  <a:lnTo>
                    <a:pt x="3299" y="532"/>
                  </a:lnTo>
                  <a:lnTo>
                    <a:pt x="3326" y="544"/>
                  </a:lnTo>
                  <a:lnTo>
                    <a:pt x="3351" y="559"/>
                  </a:lnTo>
                  <a:lnTo>
                    <a:pt x="3374" y="581"/>
                  </a:lnTo>
                  <a:lnTo>
                    <a:pt x="3530" y="755"/>
                  </a:lnTo>
                  <a:lnTo>
                    <a:pt x="3549" y="781"/>
                  </a:lnTo>
                  <a:lnTo>
                    <a:pt x="3562" y="808"/>
                  </a:lnTo>
                  <a:lnTo>
                    <a:pt x="3570" y="837"/>
                  </a:lnTo>
                  <a:lnTo>
                    <a:pt x="3574" y="867"/>
                  </a:lnTo>
                  <a:lnTo>
                    <a:pt x="3572" y="897"/>
                  </a:lnTo>
                  <a:lnTo>
                    <a:pt x="3564" y="925"/>
                  </a:lnTo>
                  <a:lnTo>
                    <a:pt x="3552" y="953"/>
                  </a:lnTo>
                  <a:lnTo>
                    <a:pt x="3536" y="979"/>
                  </a:lnTo>
                  <a:lnTo>
                    <a:pt x="3285" y="1289"/>
                  </a:lnTo>
                  <a:lnTo>
                    <a:pt x="3323" y="1368"/>
                  </a:lnTo>
                  <a:lnTo>
                    <a:pt x="3356" y="1450"/>
                  </a:lnTo>
                  <a:lnTo>
                    <a:pt x="3385" y="1534"/>
                  </a:lnTo>
                  <a:lnTo>
                    <a:pt x="3409" y="1620"/>
                  </a:lnTo>
                  <a:lnTo>
                    <a:pt x="3799" y="1684"/>
                  </a:lnTo>
                  <a:lnTo>
                    <a:pt x="3829" y="1693"/>
                  </a:lnTo>
                  <a:lnTo>
                    <a:pt x="3858" y="1705"/>
                  </a:lnTo>
                  <a:lnTo>
                    <a:pt x="3882" y="1723"/>
                  </a:lnTo>
                  <a:lnTo>
                    <a:pt x="3903" y="1743"/>
                  </a:lnTo>
                  <a:lnTo>
                    <a:pt x="3920" y="1767"/>
                  </a:lnTo>
                  <a:lnTo>
                    <a:pt x="3933" y="1794"/>
                  </a:lnTo>
                  <a:lnTo>
                    <a:pt x="3941" y="1824"/>
                  </a:lnTo>
                  <a:lnTo>
                    <a:pt x="3944" y="1854"/>
                  </a:lnTo>
                  <a:lnTo>
                    <a:pt x="3944" y="2089"/>
                  </a:lnTo>
                  <a:lnTo>
                    <a:pt x="3941" y="2120"/>
                  </a:lnTo>
                  <a:lnTo>
                    <a:pt x="3933" y="2149"/>
                  </a:lnTo>
                  <a:lnTo>
                    <a:pt x="3920" y="2176"/>
                  </a:lnTo>
                  <a:lnTo>
                    <a:pt x="3903" y="2200"/>
                  </a:lnTo>
                  <a:lnTo>
                    <a:pt x="3882" y="2222"/>
                  </a:lnTo>
                  <a:lnTo>
                    <a:pt x="3858" y="2239"/>
                  </a:lnTo>
                  <a:lnTo>
                    <a:pt x="3830" y="2252"/>
                  </a:lnTo>
                  <a:lnTo>
                    <a:pt x="3799" y="2259"/>
                  </a:lnTo>
                  <a:lnTo>
                    <a:pt x="3409" y="2325"/>
                  </a:lnTo>
                  <a:lnTo>
                    <a:pt x="3385" y="2412"/>
                  </a:lnTo>
                  <a:lnTo>
                    <a:pt x="3355" y="2497"/>
                  </a:lnTo>
                  <a:lnTo>
                    <a:pt x="3320" y="2580"/>
                  </a:lnTo>
                  <a:lnTo>
                    <a:pt x="3282" y="2660"/>
                  </a:lnTo>
                  <a:lnTo>
                    <a:pt x="3238" y="2736"/>
                  </a:lnTo>
                  <a:lnTo>
                    <a:pt x="3473" y="3067"/>
                  </a:lnTo>
                  <a:lnTo>
                    <a:pt x="3489" y="3094"/>
                  </a:lnTo>
                  <a:lnTo>
                    <a:pt x="3500" y="3123"/>
                  </a:lnTo>
                  <a:lnTo>
                    <a:pt x="3505" y="3152"/>
                  </a:lnTo>
                  <a:lnTo>
                    <a:pt x="3505" y="3182"/>
                  </a:lnTo>
                  <a:lnTo>
                    <a:pt x="3500" y="3212"/>
                  </a:lnTo>
                  <a:lnTo>
                    <a:pt x="3490" y="3239"/>
                  </a:lnTo>
                  <a:lnTo>
                    <a:pt x="3475" y="3266"/>
                  </a:lnTo>
                  <a:lnTo>
                    <a:pt x="3455" y="3289"/>
                  </a:lnTo>
                  <a:lnTo>
                    <a:pt x="3289" y="3455"/>
                  </a:lnTo>
                  <a:lnTo>
                    <a:pt x="3265" y="3475"/>
                  </a:lnTo>
                  <a:lnTo>
                    <a:pt x="3239" y="3491"/>
                  </a:lnTo>
                  <a:lnTo>
                    <a:pt x="3211" y="3500"/>
                  </a:lnTo>
                  <a:lnTo>
                    <a:pt x="3181" y="3505"/>
                  </a:lnTo>
                  <a:lnTo>
                    <a:pt x="3153" y="3505"/>
                  </a:lnTo>
                  <a:lnTo>
                    <a:pt x="3123" y="3500"/>
                  </a:lnTo>
                  <a:lnTo>
                    <a:pt x="3094" y="3489"/>
                  </a:lnTo>
                  <a:lnTo>
                    <a:pt x="3068" y="3474"/>
                  </a:lnTo>
                  <a:lnTo>
                    <a:pt x="2736" y="3237"/>
                  </a:lnTo>
                  <a:lnTo>
                    <a:pt x="2659" y="3280"/>
                  </a:lnTo>
                  <a:lnTo>
                    <a:pt x="2580" y="3319"/>
                  </a:lnTo>
                  <a:lnTo>
                    <a:pt x="2498" y="3353"/>
                  </a:lnTo>
                  <a:lnTo>
                    <a:pt x="2413" y="3383"/>
                  </a:lnTo>
                  <a:lnTo>
                    <a:pt x="2327" y="3407"/>
                  </a:lnTo>
                  <a:lnTo>
                    <a:pt x="2261" y="3799"/>
                  </a:lnTo>
                  <a:lnTo>
                    <a:pt x="2254" y="3829"/>
                  </a:lnTo>
                  <a:lnTo>
                    <a:pt x="2241" y="3857"/>
                  </a:lnTo>
                  <a:lnTo>
                    <a:pt x="2224" y="3882"/>
                  </a:lnTo>
                  <a:lnTo>
                    <a:pt x="2202" y="3902"/>
                  </a:lnTo>
                  <a:lnTo>
                    <a:pt x="2178" y="3920"/>
                  </a:lnTo>
                  <a:lnTo>
                    <a:pt x="2151" y="3932"/>
                  </a:lnTo>
                  <a:lnTo>
                    <a:pt x="2122" y="3941"/>
                  </a:lnTo>
                  <a:lnTo>
                    <a:pt x="2091" y="3943"/>
                  </a:lnTo>
                  <a:lnTo>
                    <a:pt x="1856" y="3943"/>
                  </a:lnTo>
                  <a:lnTo>
                    <a:pt x="1826" y="3941"/>
                  </a:lnTo>
                  <a:lnTo>
                    <a:pt x="1796" y="3932"/>
                  </a:lnTo>
                  <a:lnTo>
                    <a:pt x="1770" y="3920"/>
                  </a:lnTo>
                  <a:lnTo>
                    <a:pt x="1745" y="3902"/>
                  </a:lnTo>
                  <a:lnTo>
                    <a:pt x="1725" y="3882"/>
                  </a:lnTo>
                  <a:lnTo>
                    <a:pt x="1708" y="3857"/>
                  </a:lnTo>
                  <a:lnTo>
                    <a:pt x="1695" y="3829"/>
                  </a:lnTo>
                  <a:lnTo>
                    <a:pt x="1688" y="3799"/>
                  </a:lnTo>
                  <a:lnTo>
                    <a:pt x="1622" y="3407"/>
                  </a:lnTo>
                  <a:lnTo>
                    <a:pt x="1536" y="3383"/>
                  </a:lnTo>
                  <a:lnTo>
                    <a:pt x="1452" y="3354"/>
                  </a:lnTo>
                  <a:lnTo>
                    <a:pt x="1370" y="3321"/>
                  </a:lnTo>
                  <a:lnTo>
                    <a:pt x="1291" y="3283"/>
                  </a:lnTo>
                  <a:lnTo>
                    <a:pt x="1215" y="3240"/>
                  </a:lnTo>
                  <a:lnTo>
                    <a:pt x="1142" y="3194"/>
                  </a:lnTo>
                  <a:lnTo>
                    <a:pt x="803" y="3407"/>
                  </a:lnTo>
                  <a:lnTo>
                    <a:pt x="775" y="3421"/>
                  </a:lnTo>
                  <a:lnTo>
                    <a:pt x="746" y="3430"/>
                  </a:lnTo>
                  <a:lnTo>
                    <a:pt x="717" y="3433"/>
                  </a:lnTo>
                  <a:lnTo>
                    <a:pt x="687" y="3432"/>
                  </a:lnTo>
                  <a:lnTo>
                    <a:pt x="658" y="3425"/>
                  </a:lnTo>
                  <a:lnTo>
                    <a:pt x="629" y="3413"/>
                  </a:lnTo>
                  <a:lnTo>
                    <a:pt x="604" y="3396"/>
                  </a:lnTo>
                  <a:lnTo>
                    <a:pt x="582" y="3374"/>
                  </a:lnTo>
                  <a:lnTo>
                    <a:pt x="426" y="3200"/>
                  </a:lnTo>
                  <a:lnTo>
                    <a:pt x="408" y="3175"/>
                  </a:lnTo>
                  <a:lnTo>
                    <a:pt x="395" y="3148"/>
                  </a:lnTo>
                  <a:lnTo>
                    <a:pt x="386" y="3120"/>
                  </a:lnTo>
                  <a:lnTo>
                    <a:pt x="383" y="3090"/>
                  </a:lnTo>
                  <a:lnTo>
                    <a:pt x="385" y="3060"/>
                  </a:lnTo>
                  <a:lnTo>
                    <a:pt x="391" y="3031"/>
                  </a:lnTo>
                  <a:lnTo>
                    <a:pt x="404" y="3003"/>
                  </a:lnTo>
                  <a:lnTo>
                    <a:pt x="421" y="2977"/>
                  </a:lnTo>
                  <a:lnTo>
                    <a:pt x="670" y="2668"/>
                  </a:lnTo>
                  <a:lnTo>
                    <a:pt x="629" y="2587"/>
                  </a:lnTo>
                  <a:lnTo>
                    <a:pt x="595" y="2502"/>
                  </a:lnTo>
                  <a:lnTo>
                    <a:pt x="565" y="2414"/>
                  </a:lnTo>
                  <a:lnTo>
                    <a:pt x="540" y="2325"/>
                  </a:lnTo>
                  <a:lnTo>
                    <a:pt x="145" y="2259"/>
                  </a:lnTo>
                  <a:lnTo>
                    <a:pt x="115" y="2252"/>
                  </a:lnTo>
                  <a:lnTo>
                    <a:pt x="87" y="2239"/>
                  </a:lnTo>
                  <a:lnTo>
                    <a:pt x="62" y="2222"/>
                  </a:lnTo>
                  <a:lnTo>
                    <a:pt x="42" y="2200"/>
                  </a:lnTo>
                  <a:lnTo>
                    <a:pt x="24" y="2176"/>
                  </a:lnTo>
                  <a:lnTo>
                    <a:pt x="11" y="2149"/>
                  </a:lnTo>
                  <a:lnTo>
                    <a:pt x="3" y="2120"/>
                  </a:lnTo>
                  <a:lnTo>
                    <a:pt x="0" y="2089"/>
                  </a:lnTo>
                  <a:lnTo>
                    <a:pt x="0" y="1854"/>
                  </a:lnTo>
                  <a:lnTo>
                    <a:pt x="3" y="1824"/>
                  </a:lnTo>
                  <a:lnTo>
                    <a:pt x="11" y="1794"/>
                  </a:lnTo>
                  <a:lnTo>
                    <a:pt x="24" y="1767"/>
                  </a:lnTo>
                  <a:lnTo>
                    <a:pt x="42" y="1743"/>
                  </a:lnTo>
                  <a:lnTo>
                    <a:pt x="62" y="1723"/>
                  </a:lnTo>
                  <a:lnTo>
                    <a:pt x="87" y="1705"/>
                  </a:lnTo>
                  <a:lnTo>
                    <a:pt x="115" y="1693"/>
                  </a:lnTo>
                  <a:lnTo>
                    <a:pt x="145" y="1684"/>
                  </a:lnTo>
                  <a:lnTo>
                    <a:pt x="540" y="1619"/>
                  </a:lnTo>
                  <a:lnTo>
                    <a:pt x="564" y="1531"/>
                  </a:lnTo>
                  <a:lnTo>
                    <a:pt x="593" y="1446"/>
                  </a:lnTo>
                  <a:lnTo>
                    <a:pt x="627" y="1364"/>
                  </a:lnTo>
                  <a:lnTo>
                    <a:pt x="667" y="1285"/>
                  </a:lnTo>
                  <a:lnTo>
                    <a:pt x="711" y="1207"/>
                  </a:lnTo>
                  <a:lnTo>
                    <a:pt x="483" y="888"/>
                  </a:lnTo>
                  <a:lnTo>
                    <a:pt x="468" y="862"/>
                  </a:lnTo>
                  <a:lnTo>
                    <a:pt x="457" y="833"/>
                  </a:lnTo>
                  <a:lnTo>
                    <a:pt x="451" y="805"/>
                  </a:lnTo>
                  <a:lnTo>
                    <a:pt x="451" y="775"/>
                  </a:lnTo>
                  <a:lnTo>
                    <a:pt x="456" y="745"/>
                  </a:lnTo>
                  <a:lnTo>
                    <a:pt x="467" y="717"/>
                  </a:lnTo>
                  <a:lnTo>
                    <a:pt x="481" y="691"/>
                  </a:lnTo>
                  <a:lnTo>
                    <a:pt x="501" y="667"/>
                  </a:lnTo>
                  <a:lnTo>
                    <a:pt x="667" y="501"/>
                  </a:lnTo>
                  <a:lnTo>
                    <a:pt x="690" y="481"/>
                  </a:lnTo>
                  <a:lnTo>
                    <a:pt x="717" y="466"/>
                  </a:lnTo>
                  <a:lnTo>
                    <a:pt x="746" y="456"/>
                  </a:lnTo>
                  <a:lnTo>
                    <a:pt x="774" y="451"/>
                  </a:lnTo>
                  <a:lnTo>
                    <a:pt x="804" y="451"/>
                  </a:lnTo>
                  <a:lnTo>
                    <a:pt x="834" y="456"/>
                  </a:lnTo>
                  <a:lnTo>
                    <a:pt x="862" y="467"/>
                  </a:lnTo>
                  <a:lnTo>
                    <a:pt x="889" y="483"/>
                  </a:lnTo>
                  <a:lnTo>
                    <a:pt x="1206" y="710"/>
                  </a:lnTo>
                  <a:lnTo>
                    <a:pt x="1284" y="666"/>
                  </a:lnTo>
                  <a:lnTo>
                    <a:pt x="1364" y="626"/>
                  </a:lnTo>
                  <a:lnTo>
                    <a:pt x="1448" y="592"/>
                  </a:lnTo>
                  <a:lnTo>
                    <a:pt x="1533" y="562"/>
                  </a:lnTo>
                  <a:lnTo>
                    <a:pt x="1622" y="538"/>
                  </a:lnTo>
                  <a:lnTo>
                    <a:pt x="1688" y="144"/>
                  </a:lnTo>
                  <a:lnTo>
                    <a:pt x="1695" y="114"/>
                  </a:lnTo>
                  <a:lnTo>
                    <a:pt x="1708" y="86"/>
                  </a:lnTo>
                  <a:lnTo>
                    <a:pt x="1725" y="62"/>
                  </a:lnTo>
                  <a:lnTo>
                    <a:pt x="1745" y="41"/>
                  </a:lnTo>
                  <a:lnTo>
                    <a:pt x="1770" y="24"/>
                  </a:lnTo>
                  <a:lnTo>
                    <a:pt x="1796" y="11"/>
                  </a:lnTo>
                  <a:lnTo>
                    <a:pt x="1826" y="3"/>
                  </a:lnTo>
                  <a:lnTo>
                    <a:pt x="1856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</a:endParaRPr>
            </a:p>
          </p:txBody>
        </p: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xmlns="" id="{0942FE80-2FBC-46C8-9F0D-CDDB304A5ED4}"/>
                </a:ext>
              </a:extLst>
            </p:cNvPr>
            <p:cNvGrpSpPr/>
            <p:nvPr/>
          </p:nvGrpSpPr>
          <p:grpSpPr>
            <a:xfrm>
              <a:off x="5943804" y="2758156"/>
              <a:ext cx="545937" cy="449635"/>
              <a:chOff x="3040063" y="2486025"/>
              <a:chExt cx="3779838" cy="3113087"/>
            </a:xfrm>
            <a:solidFill>
              <a:sysClr val="window" lastClr="FFFFFF"/>
            </a:solidFill>
          </p:grpSpPr>
          <p:sp>
            <p:nvSpPr>
              <p:cNvPr id="174" name="Freeform 21">
                <a:extLst>
                  <a:ext uri="{FF2B5EF4-FFF2-40B4-BE49-F238E27FC236}">
                    <a16:creationId xmlns:a16="http://schemas.microsoft.com/office/drawing/2014/main" xmlns="" id="{E07AB6FC-32D0-4500-B193-0AEBE55D5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2717800"/>
                <a:ext cx="3297238" cy="2881312"/>
              </a:xfrm>
              <a:custGeom>
                <a:avLst/>
                <a:gdLst>
                  <a:gd name="T0" fmla="*/ 3216 w 4154"/>
                  <a:gd name="T1" fmla="*/ 342 h 3630"/>
                  <a:gd name="T2" fmla="*/ 4125 w 4154"/>
                  <a:gd name="T3" fmla="*/ 1383 h 3630"/>
                  <a:gd name="T4" fmla="*/ 3731 w 4154"/>
                  <a:gd name="T5" fmla="*/ 2351 h 3630"/>
                  <a:gd name="T6" fmla="*/ 3594 w 4154"/>
                  <a:gd name="T7" fmla="*/ 2626 h 3630"/>
                  <a:gd name="T8" fmla="*/ 3378 w 4154"/>
                  <a:gd name="T9" fmla="*/ 2826 h 3630"/>
                  <a:gd name="T10" fmla="*/ 3101 w 4154"/>
                  <a:gd name="T11" fmla="*/ 3004 h 3630"/>
                  <a:gd name="T12" fmla="*/ 2923 w 4154"/>
                  <a:gd name="T13" fmla="*/ 3278 h 3630"/>
                  <a:gd name="T14" fmla="*/ 2722 w 4154"/>
                  <a:gd name="T15" fmla="*/ 3492 h 3630"/>
                  <a:gd name="T16" fmla="*/ 2445 w 4154"/>
                  <a:gd name="T17" fmla="*/ 3630 h 3630"/>
                  <a:gd name="T18" fmla="*/ 1704 w 4154"/>
                  <a:gd name="T19" fmla="*/ 3372 h 3630"/>
                  <a:gd name="T20" fmla="*/ 1469 w 4154"/>
                  <a:gd name="T21" fmla="*/ 3401 h 3630"/>
                  <a:gd name="T22" fmla="*/ 1336 w 4154"/>
                  <a:gd name="T23" fmla="*/ 3185 h 3630"/>
                  <a:gd name="T24" fmla="*/ 1297 w 4154"/>
                  <a:gd name="T25" fmla="*/ 3109 h 3630"/>
                  <a:gd name="T26" fmla="*/ 1065 w 4154"/>
                  <a:gd name="T27" fmla="*/ 3011 h 3630"/>
                  <a:gd name="T28" fmla="*/ 1052 w 4154"/>
                  <a:gd name="T29" fmla="*/ 2774 h 3630"/>
                  <a:gd name="T30" fmla="*/ 875 w 4154"/>
                  <a:gd name="T31" fmla="*/ 2790 h 3630"/>
                  <a:gd name="T32" fmla="*/ 707 w 4154"/>
                  <a:gd name="T33" fmla="*/ 2596 h 3630"/>
                  <a:gd name="T34" fmla="*/ 700 w 4154"/>
                  <a:gd name="T35" fmla="*/ 2473 h 3630"/>
                  <a:gd name="T36" fmla="*/ 462 w 4154"/>
                  <a:gd name="T37" fmla="*/ 2416 h 3630"/>
                  <a:gd name="T38" fmla="*/ 405 w 4154"/>
                  <a:gd name="T39" fmla="*/ 2180 h 3630"/>
                  <a:gd name="T40" fmla="*/ 0 w 4154"/>
                  <a:gd name="T41" fmla="*/ 1292 h 3630"/>
                  <a:gd name="T42" fmla="*/ 124 w 4154"/>
                  <a:gd name="T43" fmla="*/ 1196 h 3630"/>
                  <a:gd name="T44" fmla="*/ 900 w 4154"/>
                  <a:gd name="T45" fmla="*/ 1773 h 3630"/>
                  <a:gd name="T46" fmla="*/ 1103 w 4154"/>
                  <a:gd name="T47" fmla="*/ 1940 h 3630"/>
                  <a:gd name="T48" fmla="*/ 1087 w 4154"/>
                  <a:gd name="T49" fmla="*/ 2113 h 3630"/>
                  <a:gd name="T50" fmla="*/ 1326 w 4154"/>
                  <a:gd name="T51" fmla="*/ 2128 h 3630"/>
                  <a:gd name="T52" fmla="*/ 1424 w 4154"/>
                  <a:gd name="T53" fmla="*/ 2357 h 3630"/>
                  <a:gd name="T54" fmla="*/ 1501 w 4154"/>
                  <a:gd name="T55" fmla="*/ 2396 h 3630"/>
                  <a:gd name="T56" fmla="*/ 1717 w 4154"/>
                  <a:gd name="T57" fmla="*/ 2529 h 3630"/>
                  <a:gd name="T58" fmla="*/ 1689 w 4154"/>
                  <a:gd name="T59" fmla="*/ 2761 h 3630"/>
                  <a:gd name="T60" fmla="*/ 1922 w 4154"/>
                  <a:gd name="T61" fmla="*/ 2733 h 3630"/>
                  <a:gd name="T62" fmla="*/ 2057 w 4154"/>
                  <a:gd name="T63" fmla="*/ 2948 h 3630"/>
                  <a:gd name="T64" fmla="*/ 2453 w 4154"/>
                  <a:gd name="T65" fmla="*/ 3433 h 3630"/>
                  <a:gd name="T66" fmla="*/ 2588 w 4154"/>
                  <a:gd name="T67" fmla="*/ 3323 h 3630"/>
                  <a:gd name="T68" fmla="*/ 2240 w 4154"/>
                  <a:gd name="T69" fmla="*/ 2894 h 3630"/>
                  <a:gd name="T70" fmla="*/ 2335 w 4154"/>
                  <a:gd name="T71" fmla="*/ 2771 h 3630"/>
                  <a:gd name="T72" fmla="*/ 2768 w 4154"/>
                  <a:gd name="T73" fmla="*/ 3120 h 3630"/>
                  <a:gd name="T74" fmla="*/ 2901 w 4154"/>
                  <a:gd name="T75" fmla="*/ 3010 h 3630"/>
                  <a:gd name="T76" fmla="*/ 2554 w 4154"/>
                  <a:gd name="T77" fmla="*/ 2581 h 3630"/>
                  <a:gd name="T78" fmla="*/ 2650 w 4154"/>
                  <a:gd name="T79" fmla="*/ 2458 h 3630"/>
                  <a:gd name="T80" fmla="*/ 3084 w 4154"/>
                  <a:gd name="T81" fmla="*/ 2809 h 3630"/>
                  <a:gd name="T82" fmla="*/ 3216 w 4154"/>
                  <a:gd name="T83" fmla="*/ 2697 h 3630"/>
                  <a:gd name="T84" fmla="*/ 2869 w 4154"/>
                  <a:gd name="T85" fmla="*/ 2268 h 3630"/>
                  <a:gd name="T86" fmla="*/ 2965 w 4154"/>
                  <a:gd name="T87" fmla="*/ 2145 h 3630"/>
                  <a:gd name="T88" fmla="*/ 3399 w 4154"/>
                  <a:gd name="T89" fmla="*/ 2496 h 3630"/>
                  <a:gd name="T90" fmla="*/ 3531 w 4154"/>
                  <a:gd name="T91" fmla="*/ 2386 h 3630"/>
                  <a:gd name="T92" fmla="*/ 3486 w 4154"/>
                  <a:gd name="T93" fmla="*/ 2274 h 3630"/>
                  <a:gd name="T94" fmla="*/ 3282 w 4154"/>
                  <a:gd name="T95" fmla="*/ 2071 h 3630"/>
                  <a:gd name="T96" fmla="*/ 2949 w 4154"/>
                  <a:gd name="T97" fmla="*/ 1741 h 3630"/>
                  <a:gd name="T98" fmla="*/ 2592 w 4154"/>
                  <a:gd name="T99" fmla="*/ 1386 h 3630"/>
                  <a:gd name="T100" fmla="*/ 2310 w 4154"/>
                  <a:gd name="T101" fmla="*/ 1108 h 3630"/>
                  <a:gd name="T102" fmla="*/ 2198 w 4154"/>
                  <a:gd name="T103" fmla="*/ 1010 h 3630"/>
                  <a:gd name="T104" fmla="*/ 2042 w 4154"/>
                  <a:gd name="T105" fmla="*/ 1078 h 3630"/>
                  <a:gd name="T106" fmla="*/ 1753 w 4154"/>
                  <a:gd name="T107" fmla="*/ 1528 h 3630"/>
                  <a:gd name="T108" fmla="*/ 1396 w 4154"/>
                  <a:gd name="T109" fmla="*/ 1640 h 3630"/>
                  <a:gd name="T110" fmla="*/ 1138 w 4154"/>
                  <a:gd name="T111" fmla="*/ 1435 h 3630"/>
                  <a:gd name="T112" fmla="*/ 1521 w 4154"/>
                  <a:gd name="T113" fmla="*/ 291 h 3630"/>
                  <a:gd name="T114" fmla="*/ 1656 w 4154"/>
                  <a:gd name="T115" fmla="*/ 135 h 3630"/>
                  <a:gd name="T116" fmla="*/ 1914 w 4154"/>
                  <a:gd name="T117" fmla="*/ 14 h 3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154" h="3630">
                    <a:moveTo>
                      <a:pt x="2076" y="0"/>
                    </a:moveTo>
                    <a:lnTo>
                      <a:pt x="2135" y="4"/>
                    </a:lnTo>
                    <a:lnTo>
                      <a:pt x="2200" y="16"/>
                    </a:lnTo>
                    <a:lnTo>
                      <a:pt x="2267" y="33"/>
                    </a:lnTo>
                    <a:lnTo>
                      <a:pt x="3175" y="317"/>
                    </a:lnTo>
                    <a:lnTo>
                      <a:pt x="3197" y="327"/>
                    </a:lnTo>
                    <a:lnTo>
                      <a:pt x="3216" y="342"/>
                    </a:lnTo>
                    <a:lnTo>
                      <a:pt x="4125" y="1244"/>
                    </a:lnTo>
                    <a:lnTo>
                      <a:pt x="4141" y="1266"/>
                    </a:lnTo>
                    <a:lnTo>
                      <a:pt x="4151" y="1289"/>
                    </a:lnTo>
                    <a:lnTo>
                      <a:pt x="4154" y="1314"/>
                    </a:lnTo>
                    <a:lnTo>
                      <a:pt x="4151" y="1338"/>
                    </a:lnTo>
                    <a:lnTo>
                      <a:pt x="4141" y="1363"/>
                    </a:lnTo>
                    <a:lnTo>
                      <a:pt x="4125" y="1383"/>
                    </a:lnTo>
                    <a:lnTo>
                      <a:pt x="3496" y="2008"/>
                    </a:lnTo>
                    <a:lnTo>
                      <a:pt x="3649" y="2160"/>
                    </a:lnTo>
                    <a:lnTo>
                      <a:pt x="3679" y="2193"/>
                    </a:lnTo>
                    <a:lnTo>
                      <a:pt x="3701" y="2229"/>
                    </a:lnTo>
                    <a:lnTo>
                      <a:pt x="3717" y="2268"/>
                    </a:lnTo>
                    <a:lnTo>
                      <a:pt x="3727" y="2309"/>
                    </a:lnTo>
                    <a:lnTo>
                      <a:pt x="3731" y="2351"/>
                    </a:lnTo>
                    <a:lnTo>
                      <a:pt x="3730" y="2394"/>
                    </a:lnTo>
                    <a:lnTo>
                      <a:pt x="3722" y="2436"/>
                    </a:lnTo>
                    <a:lnTo>
                      <a:pt x="3709" y="2478"/>
                    </a:lnTo>
                    <a:lnTo>
                      <a:pt x="3689" y="2519"/>
                    </a:lnTo>
                    <a:lnTo>
                      <a:pt x="3664" y="2558"/>
                    </a:lnTo>
                    <a:lnTo>
                      <a:pt x="3632" y="2594"/>
                    </a:lnTo>
                    <a:lnTo>
                      <a:pt x="3594" y="2626"/>
                    </a:lnTo>
                    <a:lnTo>
                      <a:pt x="3552" y="2654"/>
                    </a:lnTo>
                    <a:lnTo>
                      <a:pt x="3508" y="2673"/>
                    </a:lnTo>
                    <a:lnTo>
                      <a:pt x="3463" y="2686"/>
                    </a:lnTo>
                    <a:lnTo>
                      <a:pt x="3416" y="2691"/>
                    </a:lnTo>
                    <a:lnTo>
                      <a:pt x="3410" y="2738"/>
                    </a:lnTo>
                    <a:lnTo>
                      <a:pt x="3397" y="2783"/>
                    </a:lnTo>
                    <a:lnTo>
                      <a:pt x="3378" y="2826"/>
                    </a:lnTo>
                    <a:lnTo>
                      <a:pt x="3350" y="2868"/>
                    </a:lnTo>
                    <a:lnTo>
                      <a:pt x="3317" y="2906"/>
                    </a:lnTo>
                    <a:lnTo>
                      <a:pt x="3279" y="2939"/>
                    </a:lnTo>
                    <a:lnTo>
                      <a:pt x="3237" y="2965"/>
                    </a:lnTo>
                    <a:lnTo>
                      <a:pt x="3193" y="2985"/>
                    </a:lnTo>
                    <a:lnTo>
                      <a:pt x="3148" y="2998"/>
                    </a:lnTo>
                    <a:lnTo>
                      <a:pt x="3101" y="3004"/>
                    </a:lnTo>
                    <a:lnTo>
                      <a:pt x="3095" y="3051"/>
                    </a:lnTo>
                    <a:lnTo>
                      <a:pt x="3082" y="3095"/>
                    </a:lnTo>
                    <a:lnTo>
                      <a:pt x="3063" y="3139"/>
                    </a:lnTo>
                    <a:lnTo>
                      <a:pt x="3035" y="3181"/>
                    </a:lnTo>
                    <a:lnTo>
                      <a:pt x="3003" y="3219"/>
                    </a:lnTo>
                    <a:lnTo>
                      <a:pt x="2964" y="3252"/>
                    </a:lnTo>
                    <a:lnTo>
                      <a:pt x="2923" y="3278"/>
                    </a:lnTo>
                    <a:lnTo>
                      <a:pt x="2878" y="3298"/>
                    </a:lnTo>
                    <a:lnTo>
                      <a:pt x="2833" y="3310"/>
                    </a:lnTo>
                    <a:lnTo>
                      <a:pt x="2786" y="3317"/>
                    </a:lnTo>
                    <a:lnTo>
                      <a:pt x="2780" y="3362"/>
                    </a:lnTo>
                    <a:lnTo>
                      <a:pt x="2767" y="3408"/>
                    </a:lnTo>
                    <a:lnTo>
                      <a:pt x="2748" y="3452"/>
                    </a:lnTo>
                    <a:lnTo>
                      <a:pt x="2722" y="3492"/>
                    </a:lnTo>
                    <a:lnTo>
                      <a:pt x="2688" y="3531"/>
                    </a:lnTo>
                    <a:lnTo>
                      <a:pt x="2652" y="3562"/>
                    </a:lnTo>
                    <a:lnTo>
                      <a:pt x="2614" y="3588"/>
                    </a:lnTo>
                    <a:lnTo>
                      <a:pt x="2573" y="3607"/>
                    </a:lnTo>
                    <a:lnTo>
                      <a:pt x="2531" y="3620"/>
                    </a:lnTo>
                    <a:lnTo>
                      <a:pt x="2487" y="3629"/>
                    </a:lnTo>
                    <a:lnTo>
                      <a:pt x="2445" y="3630"/>
                    </a:lnTo>
                    <a:lnTo>
                      <a:pt x="2402" y="3626"/>
                    </a:lnTo>
                    <a:lnTo>
                      <a:pt x="2360" y="3615"/>
                    </a:lnTo>
                    <a:lnTo>
                      <a:pt x="2321" y="3600"/>
                    </a:lnTo>
                    <a:lnTo>
                      <a:pt x="2284" y="3578"/>
                    </a:lnTo>
                    <a:lnTo>
                      <a:pt x="2251" y="3549"/>
                    </a:lnTo>
                    <a:lnTo>
                      <a:pt x="1887" y="3188"/>
                    </a:lnTo>
                    <a:lnTo>
                      <a:pt x="1704" y="3372"/>
                    </a:lnTo>
                    <a:lnTo>
                      <a:pt x="1676" y="3394"/>
                    </a:lnTo>
                    <a:lnTo>
                      <a:pt x="1644" y="3411"/>
                    </a:lnTo>
                    <a:lnTo>
                      <a:pt x="1612" y="3421"/>
                    </a:lnTo>
                    <a:lnTo>
                      <a:pt x="1575" y="3424"/>
                    </a:lnTo>
                    <a:lnTo>
                      <a:pt x="1540" y="3423"/>
                    </a:lnTo>
                    <a:lnTo>
                      <a:pt x="1504" y="3414"/>
                    </a:lnTo>
                    <a:lnTo>
                      <a:pt x="1469" y="3401"/>
                    </a:lnTo>
                    <a:lnTo>
                      <a:pt x="1437" y="3381"/>
                    </a:lnTo>
                    <a:lnTo>
                      <a:pt x="1406" y="3355"/>
                    </a:lnTo>
                    <a:lnTo>
                      <a:pt x="1380" y="3324"/>
                    </a:lnTo>
                    <a:lnTo>
                      <a:pt x="1359" y="3291"/>
                    </a:lnTo>
                    <a:lnTo>
                      <a:pt x="1346" y="3256"/>
                    </a:lnTo>
                    <a:lnTo>
                      <a:pt x="1338" y="3221"/>
                    </a:lnTo>
                    <a:lnTo>
                      <a:pt x="1336" y="3185"/>
                    </a:lnTo>
                    <a:lnTo>
                      <a:pt x="1339" y="3151"/>
                    </a:lnTo>
                    <a:lnTo>
                      <a:pt x="1349" y="3117"/>
                    </a:lnTo>
                    <a:lnTo>
                      <a:pt x="1365" y="3087"/>
                    </a:lnTo>
                    <a:lnTo>
                      <a:pt x="1389" y="3059"/>
                    </a:lnTo>
                    <a:lnTo>
                      <a:pt x="1361" y="3082"/>
                    </a:lnTo>
                    <a:lnTo>
                      <a:pt x="1330" y="3098"/>
                    </a:lnTo>
                    <a:lnTo>
                      <a:pt x="1297" y="3109"/>
                    </a:lnTo>
                    <a:lnTo>
                      <a:pt x="1262" y="3113"/>
                    </a:lnTo>
                    <a:lnTo>
                      <a:pt x="1225" y="3110"/>
                    </a:lnTo>
                    <a:lnTo>
                      <a:pt x="1190" y="3101"/>
                    </a:lnTo>
                    <a:lnTo>
                      <a:pt x="1155" y="3088"/>
                    </a:lnTo>
                    <a:lnTo>
                      <a:pt x="1122" y="3068"/>
                    </a:lnTo>
                    <a:lnTo>
                      <a:pt x="1091" y="3042"/>
                    </a:lnTo>
                    <a:lnTo>
                      <a:pt x="1065" y="3011"/>
                    </a:lnTo>
                    <a:lnTo>
                      <a:pt x="1044" y="2978"/>
                    </a:lnTo>
                    <a:lnTo>
                      <a:pt x="1031" y="2945"/>
                    </a:lnTo>
                    <a:lnTo>
                      <a:pt x="1022" y="2909"/>
                    </a:lnTo>
                    <a:lnTo>
                      <a:pt x="1021" y="2874"/>
                    </a:lnTo>
                    <a:lnTo>
                      <a:pt x="1024" y="2839"/>
                    </a:lnTo>
                    <a:lnTo>
                      <a:pt x="1034" y="2806"/>
                    </a:lnTo>
                    <a:lnTo>
                      <a:pt x="1052" y="2774"/>
                    </a:lnTo>
                    <a:lnTo>
                      <a:pt x="1074" y="2746"/>
                    </a:lnTo>
                    <a:lnTo>
                      <a:pt x="1046" y="2770"/>
                    </a:lnTo>
                    <a:lnTo>
                      <a:pt x="1015" y="2785"/>
                    </a:lnTo>
                    <a:lnTo>
                      <a:pt x="982" y="2796"/>
                    </a:lnTo>
                    <a:lnTo>
                      <a:pt x="947" y="2800"/>
                    </a:lnTo>
                    <a:lnTo>
                      <a:pt x="910" y="2797"/>
                    </a:lnTo>
                    <a:lnTo>
                      <a:pt x="875" y="2790"/>
                    </a:lnTo>
                    <a:lnTo>
                      <a:pt x="840" y="2775"/>
                    </a:lnTo>
                    <a:lnTo>
                      <a:pt x="807" y="2755"/>
                    </a:lnTo>
                    <a:lnTo>
                      <a:pt x="776" y="2729"/>
                    </a:lnTo>
                    <a:lnTo>
                      <a:pt x="750" y="2699"/>
                    </a:lnTo>
                    <a:lnTo>
                      <a:pt x="731" y="2667"/>
                    </a:lnTo>
                    <a:lnTo>
                      <a:pt x="716" y="2632"/>
                    </a:lnTo>
                    <a:lnTo>
                      <a:pt x="707" y="2596"/>
                    </a:lnTo>
                    <a:lnTo>
                      <a:pt x="706" y="2561"/>
                    </a:lnTo>
                    <a:lnTo>
                      <a:pt x="710" y="2526"/>
                    </a:lnTo>
                    <a:lnTo>
                      <a:pt x="721" y="2493"/>
                    </a:lnTo>
                    <a:lnTo>
                      <a:pt x="737" y="2461"/>
                    </a:lnTo>
                    <a:lnTo>
                      <a:pt x="758" y="2434"/>
                    </a:lnTo>
                    <a:lnTo>
                      <a:pt x="731" y="2457"/>
                    </a:lnTo>
                    <a:lnTo>
                      <a:pt x="700" y="2473"/>
                    </a:lnTo>
                    <a:lnTo>
                      <a:pt x="667" y="2483"/>
                    </a:lnTo>
                    <a:lnTo>
                      <a:pt x="632" y="2487"/>
                    </a:lnTo>
                    <a:lnTo>
                      <a:pt x="597" y="2484"/>
                    </a:lnTo>
                    <a:lnTo>
                      <a:pt x="560" y="2477"/>
                    </a:lnTo>
                    <a:lnTo>
                      <a:pt x="525" y="2462"/>
                    </a:lnTo>
                    <a:lnTo>
                      <a:pt x="492" y="2442"/>
                    </a:lnTo>
                    <a:lnTo>
                      <a:pt x="462" y="2416"/>
                    </a:lnTo>
                    <a:lnTo>
                      <a:pt x="436" y="2387"/>
                    </a:lnTo>
                    <a:lnTo>
                      <a:pt x="416" y="2354"/>
                    </a:lnTo>
                    <a:lnTo>
                      <a:pt x="401" y="2319"/>
                    </a:lnTo>
                    <a:lnTo>
                      <a:pt x="394" y="2283"/>
                    </a:lnTo>
                    <a:lnTo>
                      <a:pt x="391" y="2248"/>
                    </a:lnTo>
                    <a:lnTo>
                      <a:pt x="395" y="2213"/>
                    </a:lnTo>
                    <a:lnTo>
                      <a:pt x="405" y="2180"/>
                    </a:lnTo>
                    <a:lnTo>
                      <a:pt x="422" y="2150"/>
                    </a:lnTo>
                    <a:lnTo>
                      <a:pt x="445" y="2122"/>
                    </a:lnTo>
                    <a:lnTo>
                      <a:pt x="618" y="1948"/>
                    </a:lnTo>
                    <a:lnTo>
                      <a:pt x="29" y="1362"/>
                    </a:lnTo>
                    <a:lnTo>
                      <a:pt x="13" y="1341"/>
                    </a:lnTo>
                    <a:lnTo>
                      <a:pt x="3" y="1317"/>
                    </a:lnTo>
                    <a:lnTo>
                      <a:pt x="0" y="1292"/>
                    </a:lnTo>
                    <a:lnTo>
                      <a:pt x="3" y="1267"/>
                    </a:lnTo>
                    <a:lnTo>
                      <a:pt x="13" y="1244"/>
                    </a:lnTo>
                    <a:lnTo>
                      <a:pt x="29" y="1223"/>
                    </a:lnTo>
                    <a:lnTo>
                      <a:pt x="50" y="1207"/>
                    </a:lnTo>
                    <a:lnTo>
                      <a:pt x="73" y="1196"/>
                    </a:lnTo>
                    <a:lnTo>
                      <a:pt x="99" y="1194"/>
                    </a:lnTo>
                    <a:lnTo>
                      <a:pt x="124" y="1196"/>
                    </a:lnTo>
                    <a:lnTo>
                      <a:pt x="147" y="1207"/>
                    </a:lnTo>
                    <a:lnTo>
                      <a:pt x="169" y="1223"/>
                    </a:lnTo>
                    <a:lnTo>
                      <a:pt x="760" y="1811"/>
                    </a:lnTo>
                    <a:lnTo>
                      <a:pt x="792" y="1790"/>
                    </a:lnTo>
                    <a:lnTo>
                      <a:pt x="826" y="1777"/>
                    </a:lnTo>
                    <a:lnTo>
                      <a:pt x="862" y="1772"/>
                    </a:lnTo>
                    <a:lnTo>
                      <a:pt x="900" y="1773"/>
                    </a:lnTo>
                    <a:lnTo>
                      <a:pt x="938" y="1780"/>
                    </a:lnTo>
                    <a:lnTo>
                      <a:pt x="974" y="1793"/>
                    </a:lnTo>
                    <a:lnTo>
                      <a:pt x="1009" y="1814"/>
                    </a:lnTo>
                    <a:lnTo>
                      <a:pt x="1041" y="1841"/>
                    </a:lnTo>
                    <a:lnTo>
                      <a:pt x="1068" y="1871"/>
                    </a:lnTo>
                    <a:lnTo>
                      <a:pt x="1088" y="1905"/>
                    </a:lnTo>
                    <a:lnTo>
                      <a:pt x="1103" y="1940"/>
                    </a:lnTo>
                    <a:lnTo>
                      <a:pt x="1110" y="1974"/>
                    </a:lnTo>
                    <a:lnTo>
                      <a:pt x="1113" y="2011"/>
                    </a:lnTo>
                    <a:lnTo>
                      <a:pt x="1109" y="2045"/>
                    </a:lnTo>
                    <a:lnTo>
                      <a:pt x="1098" y="2079"/>
                    </a:lnTo>
                    <a:lnTo>
                      <a:pt x="1082" y="2109"/>
                    </a:lnTo>
                    <a:lnTo>
                      <a:pt x="1059" y="2137"/>
                    </a:lnTo>
                    <a:lnTo>
                      <a:pt x="1087" y="2113"/>
                    </a:lnTo>
                    <a:lnTo>
                      <a:pt x="1117" y="2097"/>
                    </a:lnTo>
                    <a:lnTo>
                      <a:pt x="1151" y="2087"/>
                    </a:lnTo>
                    <a:lnTo>
                      <a:pt x="1186" y="2083"/>
                    </a:lnTo>
                    <a:lnTo>
                      <a:pt x="1222" y="2086"/>
                    </a:lnTo>
                    <a:lnTo>
                      <a:pt x="1257" y="2093"/>
                    </a:lnTo>
                    <a:lnTo>
                      <a:pt x="1292" y="2108"/>
                    </a:lnTo>
                    <a:lnTo>
                      <a:pt x="1326" y="2128"/>
                    </a:lnTo>
                    <a:lnTo>
                      <a:pt x="1357" y="2154"/>
                    </a:lnTo>
                    <a:lnTo>
                      <a:pt x="1383" y="2184"/>
                    </a:lnTo>
                    <a:lnTo>
                      <a:pt x="1403" y="2216"/>
                    </a:lnTo>
                    <a:lnTo>
                      <a:pt x="1416" y="2251"/>
                    </a:lnTo>
                    <a:lnTo>
                      <a:pt x="1425" y="2287"/>
                    </a:lnTo>
                    <a:lnTo>
                      <a:pt x="1427" y="2322"/>
                    </a:lnTo>
                    <a:lnTo>
                      <a:pt x="1424" y="2357"/>
                    </a:lnTo>
                    <a:lnTo>
                      <a:pt x="1413" y="2390"/>
                    </a:lnTo>
                    <a:lnTo>
                      <a:pt x="1397" y="2422"/>
                    </a:lnTo>
                    <a:lnTo>
                      <a:pt x="1374" y="2449"/>
                    </a:lnTo>
                    <a:lnTo>
                      <a:pt x="1402" y="2426"/>
                    </a:lnTo>
                    <a:lnTo>
                      <a:pt x="1432" y="2410"/>
                    </a:lnTo>
                    <a:lnTo>
                      <a:pt x="1466" y="2400"/>
                    </a:lnTo>
                    <a:lnTo>
                      <a:pt x="1501" y="2396"/>
                    </a:lnTo>
                    <a:lnTo>
                      <a:pt x="1537" y="2399"/>
                    </a:lnTo>
                    <a:lnTo>
                      <a:pt x="1572" y="2406"/>
                    </a:lnTo>
                    <a:lnTo>
                      <a:pt x="1607" y="2420"/>
                    </a:lnTo>
                    <a:lnTo>
                      <a:pt x="1641" y="2441"/>
                    </a:lnTo>
                    <a:lnTo>
                      <a:pt x="1672" y="2465"/>
                    </a:lnTo>
                    <a:lnTo>
                      <a:pt x="1698" y="2496"/>
                    </a:lnTo>
                    <a:lnTo>
                      <a:pt x="1717" y="2529"/>
                    </a:lnTo>
                    <a:lnTo>
                      <a:pt x="1731" y="2564"/>
                    </a:lnTo>
                    <a:lnTo>
                      <a:pt x="1740" y="2599"/>
                    </a:lnTo>
                    <a:lnTo>
                      <a:pt x="1742" y="2635"/>
                    </a:lnTo>
                    <a:lnTo>
                      <a:pt x="1737" y="2670"/>
                    </a:lnTo>
                    <a:lnTo>
                      <a:pt x="1727" y="2703"/>
                    </a:lnTo>
                    <a:lnTo>
                      <a:pt x="1711" y="2733"/>
                    </a:lnTo>
                    <a:lnTo>
                      <a:pt x="1689" y="2761"/>
                    </a:lnTo>
                    <a:lnTo>
                      <a:pt x="1717" y="2739"/>
                    </a:lnTo>
                    <a:lnTo>
                      <a:pt x="1747" y="2723"/>
                    </a:lnTo>
                    <a:lnTo>
                      <a:pt x="1781" y="2713"/>
                    </a:lnTo>
                    <a:lnTo>
                      <a:pt x="1816" y="2709"/>
                    </a:lnTo>
                    <a:lnTo>
                      <a:pt x="1851" y="2710"/>
                    </a:lnTo>
                    <a:lnTo>
                      <a:pt x="1887" y="2719"/>
                    </a:lnTo>
                    <a:lnTo>
                      <a:pt x="1922" y="2733"/>
                    </a:lnTo>
                    <a:lnTo>
                      <a:pt x="1955" y="2752"/>
                    </a:lnTo>
                    <a:lnTo>
                      <a:pt x="1985" y="2778"/>
                    </a:lnTo>
                    <a:lnTo>
                      <a:pt x="2011" y="2809"/>
                    </a:lnTo>
                    <a:lnTo>
                      <a:pt x="2032" y="2842"/>
                    </a:lnTo>
                    <a:lnTo>
                      <a:pt x="2046" y="2877"/>
                    </a:lnTo>
                    <a:lnTo>
                      <a:pt x="2054" y="2912"/>
                    </a:lnTo>
                    <a:lnTo>
                      <a:pt x="2057" y="2948"/>
                    </a:lnTo>
                    <a:lnTo>
                      <a:pt x="2052" y="2982"/>
                    </a:lnTo>
                    <a:lnTo>
                      <a:pt x="2042" y="3016"/>
                    </a:lnTo>
                    <a:lnTo>
                      <a:pt x="2025" y="3046"/>
                    </a:lnTo>
                    <a:lnTo>
                      <a:pt x="2391" y="3410"/>
                    </a:lnTo>
                    <a:lnTo>
                      <a:pt x="2410" y="3423"/>
                    </a:lnTo>
                    <a:lnTo>
                      <a:pt x="2430" y="3432"/>
                    </a:lnTo>
                    <a:lnTo>
                      <a:pt x="2453" y="3433"/>
                    </a:lnTo>
                    <a:lnTo>
                      <a:pt x="2478" y="3430"/>
                    </a:lnTo>
                    <a:lnTo>
                      <a:pt x="2503" y="3423"/>
                    </a:lnTo>
                    <a:lnTo>
                      <a:pt x="2526" y="3410"/>
                    </a:lnTo>
                    <a:lnTo>
                      <a:pt x="2548" y="3392"/>
                    </a:lnTo>
                    <a:lnTo>
                      <a:pt x="2566" y="3371"/>
                    </a:lnTo>
                    <a:lnTo>
                      <a:pt x="2579" y="3348"/>
                    </a:lnTo>
                    <a:lnTo>
                      <a:pt x="2588" y="3323"/>
                    </a:lnTo>
                    <a:lnTo>
                      <a:pt x="2589" y="3298"/>
                    </a:lnTo>
                    <a:lnTo>
                      <a:pt x="2588" y="3275"/>
                    </a:lnTo>
                    <a:lnTo>
                      <a:pt x="2579" y="3253"/>
                    </a:lnTo>
                    <a:lnTo>
                      <a:pt x="2566" y="3236"/>
                    </a:lnTo>
                    <a:lnTo>
                      <a:pt x="2265" y="2938"/>
                    </a:lnTo>
                    <a:lnTo>
                      <a:pt x="2249" y="2917"/>
                    </a:lnTo>
                    <a:lnTo>
                      <a:pt x="2240" y="2894"/>
                    </a:lnTo>
                    <a:lnTo>
                      <a:pt x="2236" y="2868"/>
                    </a:lnTo>
                    <a:lnTo>
                      <a:pt x="2240" y="2843"/>
                    </a:lnTo>
                    <a:lnTo>
                      <a:pt x="2249" y="2820"/>
                    </a:lnTo>
                    <a:lnTo>
                      <a:pt x="2265" y="2799"/>
                    </a:lnTo>
                    <a:lnTo>
                      <a:pt x="2287" y="2783"/>
                    </a:lnTo>
                    <a:lnTo>
                      <a:pt x="2310" y="2774"/>
                    </a:lnTo>
                    <a:lnTo>
                      <a:pt x="2335" y="2771"/>
                    </a:lnTo>
                    <a:lnTo>
                      <a:pt x="2360" y="2774"/>
                    </a:lnTo>
                    <a:lnTo>
                      <a:pt x="2385" y="2783"/>
                    </a:lnTo>
                    <a:lnTo>
                      <a:pt x="2405" y="2799"/>
                    </a:lnTo>
                    <a:lnTo>
                      <a:pt x="2706" y="3097"/>
                    </a:lnTo>
                    <a:lnTo>
                      <a:pt x="2723" y="3110"/>
                    </a:lnTo>
                    <a:lnTo>
                      <a:pt x="2745" y="3119"/>
                    </a:lnTo>
                    <a:lnTo>
                      <a:pt x="2768" y="3120"/>
                    </a:lnTo>
                    <a:lnTo>
                      <a:pt x="2793" y="3119"/>
                    </a:lnTo>
                    <a:lnTo>
                      <a:pt x="2818" y="3110"/>
                    </a:lnTo>
                    <a:lnTo>
                      <a:pt x="2841" y="3097"/>
                    </a:lnTo>
                    <a:lnTo>
                      <a:pt x="2863" y="3080"/>
                    </a:lnTo>
                    <a:lnTo>
                      <a:pt x="2881" y="3058"/>
                    </a:lnTo>
                    <a:lnTo>
                      <a:pt x="2894" y="3035"/>
                    </a:lnTo>
                    <a:lnTo>
                      <a:pt x="2901" y="3010"/>
                    </a:lnTo>
                    <a:lnTo>
                      <a:pt x="2904" y="2985"/>
                    </a:lnTo>
                    <a:lnTo>
                      <a:pt x="2901" y="2962"/>
                    </a:lnTo>
                    <a:lnTo>
                      <a:pt x="2894" y="2942"/>
                    </a:lnTo>
                    <a:lnTo>
                      <a:pt x="2881" y="2923"/>
                    </a:lnTo>
                    <a:lnTo>
                      <a:pt x="2580" y="2626"/>
                    </a:lnTo>
                    <a:lnTo>
                      <a:pt x="2564" y="2604"/>
                    </a:lnTo>
                    <a:lnTo>
                      <a:pt x="2554" y="2581"/>
                    </a:lnTo>
                    <a:lnTo>
                      <a:pt x="2551" y="2555"/>
                    </a:lnTo>
                    <a:lnTo>
                      <a:pt x="2554" y="2531"/>
                    </a:lnTo>
                    <a:lnTo>
                      <a:pt x="2564" y="2507"/>
                    </a:lnTo>
                    <a:lnTo>
                      <a:pt x="2580" y="2487"/>
                    </a:lnTo>
                    <a:lnTo>
                      <a:pt x="2602" y="2471"/>
                    </a:lnTo>
                    <a:lnTo>
                      <a:pt x="2626" y="2461"/>
                    </a:lnTo>
                    <a:lnTo>
                      <a:pt x="2650" y="2458"/>
                    </a:lnTo>
                    <a:lnTo>
                      <a:pt x="2675" y="2461"/>
                    </a:lnTo>
                    <a:lnTo>
                      <a:pt x="2698" y="2471"/>
                    </a:lnTo>
                    <a:lnTo>
                      <a:pt x="2720" y="2487"/>
                    </a:lnTo>
                    <a:lnTo>
                      <a:pt x="3021" y="2784"/>
                    </a:lnTo>
                    <a:lnTo>
                      <a:pt x="3038" y="2797"/>
                    </a:lnTo>
                    <a:lnTo>
                      <a:pt x="3060" y="2806"/>
                    </a:lnTo>
                    <a:lnTo>
                      <a:pt x="3084" y="2809"/>
                    </a:lnTo>
                    <a:lnTo>
                      <a:pt x="3108" y="2806"/>
                    </a:lnTo>
                    <a:lnTo>
                      <a:pt x="3132" y="2797"/>
                    </a:lnTo>
                    <a:lnTo>
                      <a:pt x="3156" y="2785"/>
                    </a:lnTo>
                    <a:lnTo>
                      <a:pt x="3178" y="2767"/>
                    </a:lnTo>
                    <a:lnTo>
                      <a:pt x="3196" y="2745"/>
                    </a:lnTo>
                    <a:lnTo>
                      <a:pt x="3209" y="2722"/>
                    </a:lnTo>
                    <a:lnTo>
                      <a:pt x="3216" y="2697"/>
                    </a:lnTo>
                    <a:lnTo>
                      <a:pt x="3219" y="2674"/>
                    </a:lnTo>
                    <a:lnTo>
                      <a:pt x="3216" y="2651"/>
                    </a:lnTo>
                    <a:lnTo>
                      <a:pt x="3209" y="2629"/>
                    </a:lnTo>
                    <a:lnTo>
                      <a:pt x="3194" y="2610"/>
                    </a:lnTo>
                    <a:lnTo>
                      <a:pt x="2895" y="2313"/>
                    </a:lnTo>
                    <a:lnTo>
                      <a:pt x="2879" y="2292"/>
                    </a:lnTo>
                    <a:lnTo>
                      <a:pt x="2869" y="2268"/>
                    </a:lnTo>
                    <a:lnTo>
                      <a:pt x="2866" y="2244"/>
                    </a:lnTo>
                    <a:lnTo>
                      <a:pt x="2869" y="2219"/>
                    </a:lnTo>
                    <a:lnTo>
                      <a:pt x="2879" y="2194"/>
                    </a:lnTo>
                    <a:lnTo>
                      <a:pt x="2895" y="2174"/>
                    </a:lnTo>
                    <a:lnTo>
                      <a:pt x="2916" y="2158"/>
                    </a:lnTo>
                    <a:lnTo>
                      <a:pt x="2939" y="2148"/>
                    </a:lnTo>
                    <a:lnTo>
                      <a:pt x="2965" y="2145"/>
                    </a:lnTo>
                    <a:lnTo>
                      <a:pt x="2990" y="2148"/>
                    </a:lnTo>
                    <a:lnTo>
                      <a:pt x="3014" y="2158"/>
                    </a:lnTo>
                    <a:lnTo>
                      <a:pt x="3034" y="2174"/>
                    </a:lnTo>
                    <a:lnTo>
                      <a:pt x="3334" y="2471"/>
                    </a:lnTo>
                    <a:lnTo>
                      <a:pt x="3353" y="2486"/>
                    </a:lnTo>
                    <a:lnTo>
                      <a:pt x="3374" y="2493"/>
                    </a:lnTo>
                    <a:lnTo>
                      <a:pt x="3399" y="2496"/>
                    </a:lnTo>
                    <a:lnTo>
                      <a:pt x="3422" y="2493"/>
                    </a:lnTo>
                    <a:lnTo>
                      <a:pt x="3447" y="2486"/>
                    </a:lnTo>
                    <a:lnTo>
                      <a:pt x="3470" y="2473"/>
                    </a:lnTo>
                    <a:lnTo>
                      <a:pt x="3492" y="2455"/>
                    </a:lnTo>
                    <a:lnTo>
                      <a:pt x="3511" y="2434"/>
                    </a:lnTo>
                    <a:lnTo>
                      <a:pt x="3523" y="2409"/>
                    </a:lnTo>
                    <a:lnTo>
                      <a:pt x="3531" y="2386"/>
                    </a:lnTo>
                    <a:lnTo>
                      <a:pt x="3534" y="2361"/>
                    </a:lnTo>
                    <a:lnTo>
                      <a:pt x="3531" y="2338"/>
                    </a:lnTo>
                    <a:lnTo>
                      <a:pt x="3523" y="2316"/>
                    </a:lnTo>
                    <a:lnTo>
                      <a:pt x="3509" y="2299"/>
                    </a:lnTo>
                    <a:lnTo>
                      <a:pt x="3507" y="2296"/>
                    </a:lnTo>
                    <a:lnTo>
                      <a:pt x="3499" y="2287"/>
                    </a:lnTo>
                    <a:lnTo>
                      <a:pt x="3486" y="2274"/>
                    </a:lnTo>
                    <a:lnTo>
                      <a:pt x="3469" y="2257"/>
                    </a:lnTo>
                    <a:lnTo>
                      <a:pt x="3447" y="2235"/>
                    </a:lnTo>
                    <a:lnTo>
                      <a:pt x="3420" y="2209"/>
                    </a:lnTo>
                    <a:lnTo>
                      <a:pt x="3391" y="2180"/>
                    </a:lnTo>
                    <a:lnTo>
                      <a:pt x="3358" y="2147"/>
                    </a:lnTo>
                    <a:lnTo>
                      <a:pt x="3321" y="2110"/>
                    </a:lnTo>
                    <a:lnTo>
                      <a:pt x="3282" y="2071"/>
                    </a:lnTo>
                    <a:lnTo>
                      <a:pt x="3240" y="2029"/>
                    </a:lnTo>
                    <a:lnTo>
                      <a:pt x="3196" y="1986"/>
                    </a:lnTo>
                    <a:lnTo>
                      <a:pt x="3149" y="1940"/>
                    </a:lnTo>
                    <a:lnTo>
                      <a:pt x="3101" y="1892"/>
                    </a:lnTo>
                    <a:lnTo>
                      <a:pt x="3051" y="1843"/>
                    </a:lnTo>
                    <a:lnTo>
                      <a:pt x="3002" y="1792"/>
                    </a:lnTo>
                    <a:lnTo>
                      <a:pt x="2949" y="1741"/>
                    </a:lnTo>
                    <a:lnTo>
                      <a:pt x="2898" y="1689"/>
                    </a:lnTo>
                    <a:lnTo>
                      <a:pt x="2846" y="1638"/>
                    </a:lnTo>
                    <a:lnTo>
                      <a:pt x="2795" y="1586"/>
                    </a:lnTo>
                    <a:lnTo>
                      <a:pt x="2742" y="1535"/>
                    </a:lnTo>
                    <a:lnTo>
                      <a:pt x="2691" y="1485"/>
                    </a:lnTo>
                    <a:lnTo>
                      <a:pt x="2642" y="1434"/>
                    </a:lnTo>
                    <a:lnTo>
                      <a:pt x="2592" y="1386"/>
                    </a:lnTo>
                    <a:lnTo>
                      <a:pt x="2545" y="1340"/>
                    </a:lnTo>
                    <a:lnTo>
                      <a:pt x="2500" y="1295"/>
                    </a:lnTo>
                    <a:lnTo>
                      <a:pt x="2456" y="1252"/>
                    </a:lnTo>
                    <a:lnTo>
                      <a:pt x="2415" y="1211"/>
                    </a:lnTo>
                    <a:lnTo>
                      <a:pt x="2378" y="1173"/>
                    </a:lnTo>
                    <a:lnTo>
                      <a:pt x="2343" y="1140"/>
                    </a:lnTo>
                    <a:lnTo>
                      <a:pt x="2310" y="1108"/>
                    </a:lnTo>
                    <a:lnTo>
                      <a:pt x="2283" y="1081"/>
                    </a:lnTo>
                    <a:lnTo>
                      <a:pt x="2258" y="1057"/>
                    </a:lnTo>
                    <a:lnTo>
                      <a:pt x="2238" y="1037"/>
                    </a:lnTo>
                    <a:lnTo>
                      <a:pt x="2230" y="1031"/>
                    </a:lnTo>
                    <a:lnTo>
                      <a:pt x="2221" y="1023"/>
                    </a:lnTo>
                    <a:lnTo>
                      <a:pt x="2211" y="1017"/>
                    </a:lnTo>
                    <a:lnTo>
                      <a:pt x="2198" y="1010"/>
                    </a:lnTo>
                    <a:lnTo>
                      <a:pt x="2184" y="1007"/>
                    </a:lnTo>
                    <a:lnTo>
                      <a:pt x="2166" y="1005"/>
                    </a:lnTo>
                    <a:lnTo>
                      <a:pt x="2146" y="1008"/>
                    </a:lnTo>
                    <a:lnTo>
                      <a:pt x="2124" y="1017"/>
                    </a:lnTo>
                    <a:lnTo>
                      <a:pt x="2099" y="1030"/>
                    </a:lnTo>
                    <a:lnTo>
                      <a:pt x="2073" y="1050"/>
                    </a:lnTo>
                    <a:lnTo>
                      <a:pt x="2042" y="1078"/>
                    </a:lnTo>
                    <a:lnTo>
                      <a:pt x="2009" y="1114"/>
                    </a:lnTo>
                    <a:lnTo>
                      <a:pt x="1978" y="1154"/>
                    </a:lnTo>
                    <a:lnTo>
                      <a:pt x="1953" y="1196"/>
                    </a:lnTo>
                    <a:lnTo>
                      <a:pt x="1816" y="1447"/>
                    </a:lnTo>
                    <a:lnTo>
                      <a:pt x="1800" y="1473"/>
                    </a:lnTo>
                    <a:lnTo>
                      <a:pt x="1780" y="1501"/>
                    </a:lnTo>
                    <a:lnTo>
                      <a:pt x="1753" y="1528"/>
                    </a:lnTo>
                    <a:lnTo>
                      <a:pt x="1708" y="1567"/>
                    </a:lnTo>
                    <a:lnTo>
                      <a:pt x="1660" y="1599"/>
                    </a:lnTo>
                    <a:lnTo>
                      <a:pt x="1609" y="1624"/>
                    </a:lnTo>
                    <a:lnTo>
                      <a:pt x="1558" y="1640"/>
                    </a:lnTo>
                    <a:lnTo>
                      <a:pt x="1504" y="1648"/>
                    </a:lnTo>
                    <a:lnTo>
                      <a:pt x="1450" y="1648"/>
                    </a:lnTo>
                    <a:lnTo>
                      <a:pt x="1396" y="1640"/>
                    </a:lnTo>
                    <a:lnTo>
                      <a:pt x="1349" y="1625"/>
                    </a:lnTo>
                    <a:lnTo>
                      <a:pt x="1305" y="1605"/>
                    </a:lnTo>
                    <a:lnTo>
                      <a:pt x="1263" y="1580"/>
                    </a:lnTo>
                    <a:lnTo>
                      <a:pt x="1227" y="1551"/>
                    </a:lnTo>
                    <a:lnTo>
                      <a:pt x="1192" y="1517"/>
                    </a:lnTo>
                    <a:lnTo>
                      <a:pt x="1163" y="1477"/>
                    </a:lnTo>
                    <a:lnTo>
                      <a:pt x="1138" y="1435"/>
                    </a:lnTo>
                    <a:lnTo>
                      <a:pt x="1122" y="1401"/>
                    </a:lnTo>
                    <a:lnTo>
                      <a:pt x="1111" y="1364"/>
                    </a:lnTo>
                    <a:lnTo>
                      <a:pt x="1104" y="1330"/>
                    </a:lnTo>
                    <a:lnTo>
                      <a:pt x="1104" y="1298"/>
                    </a:lnTo>
                    <a:lnTo>
                      <a:pt x="1107" y="1266"/>
                    </a:lnTo>
                    <a:lnTo>
                      <a:pt x="1117" y="1238"/>
                    </a:lnTo>
                    <a:lnTo>
                      <a:pt x="1521" y="291"/>
                    </a:lnTo>
                    <a:lnTo>
                      <a:pt x="1536" y="265"/>
                    </a:lnTo>
                    <a:lnTo>
                      <a:pt x="1553" y="238"/>
                    </a:lnTo>
                    <a:lnTo>
                      <a:pt x="1575" y="210"/>
                    </a:lnTo>
                    <a:lnTo>
                      <a:pt x="1602" y="181"/>
                    </a:lnTo>
                    <a:lnTo>
                      <a:pt x="1616" y="168"/>
                    </a:lnTo>
                    <a:lnTo>
                      <a:pt x="1634" y="152"/>
                    </a:lnTo>
                    <a:lnTo>
                      <a:pt x="1656" y="135"/>
                    </a:lnTo>
                    <a:lnTo>
                      <a:pt x="1682" y="116"/>
                    </a:lnTo>
                    <a:lnTo>
                      <a:pt x="1711" y="96"/>
                    </a:lnTo>
                    <a:lnTo>
                      <a:pt x="1745" y="77"/>
                    </a:lnTo>
                    <a:lnTo>
                      <a:pt x="1781" y="58"/>
                    </a:lnTo>
                    <a:lnTo>
                      <a:pt x="1822" y="41"/>
                    </a:lnTo>
                    <a:lnTo>
                      <a:pt x="1866" y="26"/>
                    </a:lnTo>
                    <a:lnTo>
                      <a:pt x="1914" y="14"/>
                    </a:lnTo>
                    <a:lnTo>
                      <a:pt x="1963" y="4"/>
                    </a:lnTo>
                    <a:lnTo>
                      <a:pt x="2019" y="0"/>
                    </a:lnTo>
                    <a:lnTo>
                      <a:pt x="20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175" name="Freeform 22">
                <a:extLst>
                  <a:ext uri="{FF2B5EF4-FFF2-40B4-BE49-F238E27FC236}">
                    <a16:creationId xmlns:a16="http://schemas.microsoft.com/office/drawing/2014/main" xmlns="" id="{5874A1E8-03C5-4174-BB0A-353F868732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49913" y="2486025"/>
                <a:ext cx="1169988" cy="1163637"/>
              </a:xfrm>
              <a:custGeom>
                <a:avLst/>
                <a:gdLst>
                  <a:gd name="T0" fmla="*/ 960 w 1474"/>
                  <a:gd name="T1" fmla="*/ 938 h 1464"/>
                  <a:gd name="T2" fmla="*/ 895 w 1474"/>
                  <a:gd name="T3" fmla="*/ 970 h 1464"/>
                  <a:gd name="T4" fmla="*/ 850 w 1474"/>
                  <a:gd name="T5" fmla="*/ 1025 h 1464"/>
                  <a:gd name="T6" fmla="*/ 834 w 1474"/>
                  <a:gd name="T7" fmla="*/ 1095 h 1464"/>
                  <a:gd name="T8" fmla="*/ 850 w 1474"/>
                  <a:gd name="T9" fmla="*/ 1167 h 1464"/>
                  <a:gd name="T10" fmla="*/ 895 w 1474"/>
                  <a:gd name="T11" fmla="*/ 1221 h 1464"/>
                  <a:gd name="T12" fmla="*/ 960 w 1474"/>
                  <a:gd name="T13" fmla="*/ 1253 h 1464"/>
                  <a:gd name="T14" fmla="*/ 1034 w 1474"/>
                  <a:gd name="T15" fmla="*/ 1253 h 1464"/>
                  <a:gd name="T16" fmla="*/ 1098 w 1474"/>
                  <a:gd name="T17" fmla="*/ 1221 h 1464"/>
                  <a:gd name="T18" fmla="*/ 1143 w 1474"/>
                  <a:gd name="T19" fmla="*/ 1166 h 1464"/>
                  <a:gd name="T20" fmla="*/ 1159 w 1474"/>
                  <a:gd name="T21" fmla="*/ 1095 h 1464"/>
                  <a:gd name="T22" fmla="*/ 1143 w 1474"/>
                  <a:gd name="T23" fmla="*/ 1025 h 1464"/>
                  <a:gd name="T24" fmla="*/ 1098 w 1474"/>
                  <a:gd name="T25" fmla="*/ 970 h 1464"/>
                  <a:gd name="T26" fmla="*/ 1034 w 1474"/>
                  <a:gd name="T27" fmla="*/ 938 h 1464"/>
                  <a:gd name="T28" fmla="*/ 493 w 1474"/>
                  <a:gd name="T29" fmla="*/ 0 h 1464"/>
                  <a:gd name="T30" fmla="*/ 558 w 1474"/>
                  <a:gd name="T31" fmla="*/ 17 h 1464"/>
                  <a:gd name="T32" fmla="*/ 617 w 1474"/>
                  <a:gd name="T33" fmla="*/ 56 h 1464"/>
                  <a:gd name="T34" fmla="*/ 1439 w 1474"/>
                  <a:gd name="T35" fmla="*/ 879 h 1464"/>
                  <a:gd name="T36" fmla="*/ 1469 w 1474"/>
                  <a:gd name="T37" fmla="*/ 941 h 1464"/>
                  <a:gd name="T38" fmla="*/ 1474 w 1474"/>
                  <a:gd name="T39" fmla="*/ 1008 h 1464"/>
                  <a:gd name="T40" fmla="*/ 1457 w 1474"/>
                  <a:gd name="T41" fmla="*/ 1073 h 1464"/>
                  <a:gd name="T42" fmla="*/ 1418 w 1474"/>
                  <a:gd name="T43" fmla="*/ 1130 h 1464"/>
                  <a:gd name="T44" fmla="*/ 1110 w 1474"/>
                  <a:gd name="T45" fmla="*/ 1431 h 1464"/>
                  <a:gd name="T46" fmla="*/ 1047 w 1474"/>
                  <a:gd name="T47" fmla="*/ 1459 h 1464"/>
                  <a:gd name="T48" fmla="*/ 980 w 1474"/>
                  <a:gd name="T49" fmla="*/ 1464 h 1464"/>
                  <a:gd name="T50" fmla="*/ 914 w 1474"/>
                  <a:gd name="T51" fmla="*/ 1447 h 1464"/>
                  <a:gd name="T52" fmla="*/ 857 w 1474"/>
                  <a:gd name="T53" fmla="*/ 1408 h 1464"/>
                  <a:gd name="T54" fmla="*/ 33 w 1474"/>
                  <a:gd name="T55" fmla="*/ 585 h 1464"/>
                  <a:gd name="T56" fmla="*/ 6 w 1474"/>
                  <a:gd name="T57" fmla="*/ 524 h 1464"/>
                  <a:gd name="T58" fmla="*/ 0 w 1474"/>
                  <a:gd name="T59" fmla="*/ 458 h 1464"/>
                  <a:gd name="T60" fmla="*/ 16 w 1474"/>
                  <a:gd name="T61" fmla="*/ 392 h 1464"/>
                  <a:gd name="T62" fmla="*/ 57 w 1474"/>
                  <a:gd name="T63" fmla="*/ 334 h 1464"/>
                  <a:gd name="T64" fmla="*/ 364 w 1474"/>
                  <a:gd name="T65" fmla="*/ 35 h 1464"/>
                  <a:gd name="T66" fmla="*/ 426 w 1474"/>
                  <a:gd name="T67" fmla="*/ 6 h 1464"/>
                  <a:gd name="T68" fmla="*/ 493 w 1474"/>
                  <a:gd name="T69" fmla="*/ 0 h 1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4" h="1464">
                    <a:moveTo>
                      <a:pt x="997" y="934"/>
                    </a:moveTo>
                    <a:lnTo>
                      <a:pt x="960" y="938"/>
                    </a:lnTo>
                    <a:lnTo>
                      <a:pt x="926" y="950"/>
                    </a:lnTo>
                    <a:lnTo>
                      <a:pt x="895" y="970"/>
                    </a:lnTo>
                    <a:lnTo>
                      <a:pt x="871" y="995"/>
                    </a:lnTo>
                    <a:lnTo>
                      <a:pt x="850" y="1025"/>
                    </a:lnTo>
                    <a:lnTo>
                      <a:pt x="838" y="1059"/>
                    </a:lnTo>
                    <a:lnTo>
                      <a:pt x="834" y="1095"/>
                    </a:lnTo>
                    <a:lnTo>
                      <a:pt x="838" y="1133"/>
                    </a:lnTo>
                    <a:lnTo>
                      <a:pt x="850" y="1167"/>
                    </a:lnTo>
                    <a:lnTo>
                      <a:pt x="871" y="1196"/>
                    </a:lnTo>
                    <a:lnTo>
                      <a:pt x="895" y="1221"/>
                    </a:lnTo>
                    <a:lnTo>
                      <a:pt x="926" y="1240"/>
                    </a:lnTo>
                    <a:lnTo>
                      <a:pt x="960" y="1253"/>
                    </a:lnTo>
                    <a:lnTo>
                      <a:pt x="997" y="1257"/>
                    </a:lnTo>
                    <a:lnTo>
                      <a:pt x="1034" y="1253"/>
                    </a:lnTo>
                    <a:lnTo>
                      <a:pt x="1069" y="1240"/>
                    </a:lnTo>
                    <a:lnTo>
                      <a:pt x="1098" y="1221"/>
                    </a:lnTo>
                    <a:lnTo>
                      <a:pt x="1123" y="1196"/>
                    </a:lnTo>
                    <a:lnTo>
                      <a:pt x="1143" y="1166"/>
                    </a:lnTo>
                    <a:lnTo>
                      <a:pt x="1155" y="1133"/>
                    </a:lnTo>
                    <a:lnTo>
                      <a:pt x="1159" y="1095"/>
                    </a:lnTo>
                    <a:lnTo>
                      <a:pt x="1155" y="1059"/>
                    </a:lnTo>
                    <a:lnTo>
                      <a:pt x="1143" y="1025"/>
                    </a:lnTo>
                    <a:lnTo>
                      <a:pt x="1123" y="995"/>
                    </a:lnTo>
                    <a:lnTo>
                      <a:pt x="1098" y="970"/>
                    </a:lnTo>
                    <a:lnTo>
                      <a:pt x="1069" y="950"/>
                    </a:lnTo>
                    <a:lnTo>
                      <a:pt x="1034" y="938"/>
                    </a:lnTo>
                    <a:lnTo>
                      <a:pt x="997" y="934"/>
                    </a:lnTo>
                    <a:close/>
                    <a:moveTo>
                      <a:pt x="493" y="0"/>
                    </a:moveTo>
                    <a:lnTo>
                      <a:pt x="526" y="6"/>
                    </a:lnTo>
                    <a:lnTo>
                      <a:pt x="558" y="17"/>
                    </a:lnTo>
                    <a:lnTo>
                      <a:pt x="589" y="35"/>
                    </a:lnTo>
                    <a:lnTo>
                      <a:pt x="617" y="56"/>
                    </a:lnTo>
                    <a:lnTo>
                      <a:pt x="1418" y="852"/>
                    </a:lnTo>
                    <a:lnTo>
                      <a:pt x="1439" y="879"/>
                    </a:lnTo>
                    <a:lnTo>
                      <a:pt x="1457" y="910"/>
                    </a:lnTo>
                    <a:lnTo>
                      <a:pt x="1469" y="941"/>
                    </a:lnTo>
                    <a:lnTo>
                      <a:pt x="1474" y="975"/>
                    </a:lnTo>
                    <a:lnTo>
                      <a:pt x="1474" y="1008"/>
                    </a:lnTo>
                    <a:lnTo>
                      <a:pt x="1469" y="1041"/>
                    </a:lnTo>
                    <a:lnTo>
                      <a:pt x="1457" y="1073"/>
                    </a:lnTo>
                    <a:lnTo>
                      <a:pt x="1439" y="1102"/>
                    </a:lnTo>
                    <a:lnTo>
                      <a:pt x="1418" y="1130"/>
                    </a:lnTo>
                    <a:lnTo>
                      <a:pt x="1137" y="1408"/>
                    </a:lnTo>
                    <a:lnTo>
                      <a:pt x="1110" y="1431"/>
                    </a:lnTo>
                    <a:lnTo>
                      <a:pt x="1079" y="1447"/>
                    </a:lnTo>
                    <a:lnTo>
                      <a:pt x="1047" y="1459"/>
                    </a:lnTo>
                    <a:lnTo>
                      <a:pt x="1013" y="1464"/>
                    </a:lnTo>
                    <a:lnTo>
                      <a:pt x="980" y="1464"/>
                    </a:lnTo>
                    <a:lnTo>
                      <a:pt x="948" y="1459"/>
                    </a:lnTo>
                    <a:lnTo>
                      <a:pt x="914" y="1447"/>
                    </a:lnTo>
                    <a:lnTo>
                      <a:pt x="885" y="1431"/>
                    </a:lnTo>
                    <a:lnTo>
                      <a:pt x="857" y="1408"/>
                    </a:lnTo>
                    <a:lnTo>
                      <a:pt x="57" y="613"/>
                    </a:lnTo>
                    <a:lnTo>
                      <a:pt x="33" y="585"/>
                    </a:lnTo>
                    <a:lnTo>
                      <a:pt x="16" y="556"/>
                    </a:lnTo>
                    <a:lnTo>
                      <a:pt x="6" y="524"/>
                    </a:lnTo>
                    <a:lnTo>
                      <a:pt x="0" y="491"/>
                    </a:lnTo>
                    <a:lnTo>
                      <a:pt x="0" y="458"/>
                    </a:lnTo>
                    <a:lnTo>
                      <a:pt x="6" y="424"/>
                    </a:lnTo>
                    <a:lnTo>
                      <a:pt x="16" y="392"/>
                    </a:lnTo>
                    <a:lnTo>
                      <a:pt x="33" y="362"/>
                    </a:lnTo>
                    <a:lnTo>
                      <a:pt x="57" y="334"/>
                    </a:lnTo>
                    <a:lnTo>
                      <a:pt x="337" y="56"/>
                    </a:lnTo>
                    <a:lnTo>
                      <a:pt x="364" y="35"/>
                    </a:lnTo>
                    <a:lnTo>
                      <a:pt x="394" y="17"/>
                    </a:lnTo>
                    <a:lnTo>
                      <a:pt x="426" y="6"/>
                    </a:lnTo>
                    <a:lnTo>
                      <a:pt x="459" y="0"/>
                    </a:lnTo>
                    <a:lnTo>
                      <a:pt x="4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xmlns="" id="{7A6D049E-E1E5-4043-BEA5-7B5A1CAEDD58}"/>
                </a:ext>
              </a:extLst>
            </p:cNvPr>
            <p:cNvGrpSpPr/>
            <p:nvPr/>
          </p:nvGrpSpPr>
          <p:grpSpPr>
            <a:xfrm>
              <a:off x="3712501" y="1351654"/>
              <a:ext cx="4619809" cy="5111351"/>
              <a:chOff x="575771" y="617755"/>
              <a:chExt cx="5081789" cy="5622486"/>
            </a:xfrm>
          </p:grpSpPr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xmlns="" id="{B90D9AA8-2808-40F1-9CF9-1D901969DC97}"/>
                  </a:ext>
                </a:extLst>
              </p:cNvPr>
              <p:cNvSpPr txBox="1"/>
              <p:nvPr/>
            </p:nvSpPr>
            <p:spPr>
              <a:xfrm>
                <a:off x="575771" y="617755"/>
                <a:ext cx="1482416" cy="139045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A5A5A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01</a:t>
                </a:r>
                <a:endParaRPr lang="en-IN" sz="2800" b="1" dirty="0">
                  <a:solidFill>
                    <a:srgbClr val="A5A5A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xmlns="" id="{EDB280CD-D2F7-45E1-B04A-9ADB2C6439FF}"/>
                  </a:ext>
                </a:extLst>
              </p:cNvPr>
              <p:cNvSpPr txBox="1"/>
              <p:nvPr/>
            </p:nvSpPr>
            <p:spPr>
              <a:xfrm>
                <a:off x="4175143" y="617755"/>
                <a:ext cx="1482416" cy="139045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8BB74C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02</a:t>
                </a:r>
                <a:endParaRPr lang="en-IN" sz="2800" b="1" dirty="0">
                  <a:solidFill>
                    <a:srgbClr val="8BB74C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xmlns="" id="{10B627F4-BBFC-4289-9295-2DFE9AB7354F}"/>
                  </a:ext>
                </a:extLst>
              </p:cNvPr>
              <p:cNvSpPr txBox="1"/>
              <p:nvPr/>
            </p:nvSpPr>
            <p:spPr>
              <a:xfrm>
                <a:off x="575771" y="4849785"/>
                <a:ext cx="1482416" cy="139045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12A6F8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04</a:t>
                </a:r>
                <a:endParaRPr lang="en-IN" sz="2800" b="1" dirty="0">
                  <a:solidFill>
                    <a:srgbClr val="12A6F8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xmlns="" id="{E8E94ED8-4812-49A5-8BF9-D0747BBDF0DE}"/>
                  </a:ext>
                </a:extLst>
              </p:cNvPr>
              <p:cNvSpPr txBox="1"/>
              <p:nvPr/>
            </p:nvSpPr>
            <p:spPr>
              <a:xfrm>
                <a:off x="4175143" y="4849785"/>
                <a:ext cx="1482417" cy="139045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ECB448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03</a:t>
                </a:r>
                <a:endParaRPr lang="en-IN" sz="2800" b="1" dirty="0">
                  <a:solidFill>
                    <a:srgbClr val="ECB448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xmlns="" id="{459B1361-91D2-4D74-A1E5-4B9C23118898}"/>
                </a:ext>
              </a:extLst>
            </p:cNvPr>
            <p:cNvCxnSpPr>
              <a:cxnSpLocks/>
            </p:cNvCxnSpPr>
            <p:nvPr/>
          </p:nvCxnSpPr>
          <p:spPr>
            <a:xfrm>
              <a:off x="4904905" y="1994394"/>
              <a:ext cx="873903" cy="0"/>
            </a:xfrm>
            <a:prstGeom prst="line">
              <a:avLst/>
            </a:prstGeom>
            <a:noFill/>
            <a:ln w="38100" cap="flat" cmpd="sng" algn="ctr">
              <a:solidFill>
                <a:srgbClr val="A5A5A5"/>
              </a:solidFill>
              <a:prstDash val="solid"/>
            </a:ln>
            <a:effectLst/>
          </p:spPr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xmlns="" id="{45EDE9AB-EA22-48B4-BDBD-FEF7AE1D88C9}"/>
                </a:ext>
              </a:extLst>
            </p:cNvPr>
            <p:cNvCxnSpPr/>
            <p:nvPr/>
          </p:nvCxnSpPr>
          <p:spPr>
            <a:xfrm flipV="1">
              <a:off x="7658482" y="2505891"/>
              <a:ext cx="0" cy="852588"/>
            </a:xfrm>
            <a:prstGeom prst="line">
              <a:avLst/>
            </a:prstGeom>
            <a:noFill/>
            <a:ln w="38100" cap="flat" cmpd="sng" algn="ctr">
              <a:solidFill>
                <a:srgbClr val="8BB74C"/>
              </a:solidFill>
              <a:prstDash val="solid"/>
            </a:ln>
            <a:effectLst/>
          </p:spPr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xmlns="" id="{5D5577AA-395A-442D-AFF2-E05DE9745408}"/>
                </a:ext>
              </a:extLst>
            </p:cNvPr>
            <p:cNvCxnSpPr>
              <a:cxnSpLocks/>
            </p:cNvCxnSpPr>
            <p:nvPr/>
          </p:nvCxnSpPr>
          <p:spPr>
            <a:xfrm>
              <a:off x="6311674" y="5820380"/>
              <a:ext cx="873903" cy="0"/>
            </a:xfrm>
            <a:prstGeom prst="line">
              <a:avLst/>
            </a:prstGeom>
            <a:noFill/>
            <a:ln w="38100" cap="flat" cmpd="sng" algn="ctr">
              <a:solidFill>
                <a:srgbClr val="ECB448"/>
              </a:solidFill>
              <a:prstDash val="solid"/>
            </a:ln>
            <a:effectLst/>
          </p:spPr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xmlns="" id="{0C7356E2-3FB4-46A6-BBFD-B21F630050DE}"/>
                </a:ext>
              </a:extLst>
            </p:cNvPr>
            <p:cNvCxnSpPr/>
            <p:nvPr/>
          </p:nvCxnSpPr>
          <p:spPr>
            <a:xfrm flipV="1">
              <a:off x="4386679" y="4488157"/>
              <a:ext cx="0" cy="852588"/>
            </a:xfrm>
            <a:prstGeom prst="line">
              <a:avLst/>
            </a:prstGeom>
            <a:noFill/>
            <a:ln w="38100" cap="flat" cmpd="sng" algn="ctr">
              <a:solidFill>
                <a:srgbClr val="12A6F8"/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92141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SlideModel shp166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 Template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12A6F8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4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EC2CE"/>
      </a:accent1>
      <a:accent2>
        <a:srgbClr val="019BE0"/>
      </a:accent2>
      <a:accent3>
        <a:srgbClr val="4CC59C"/>
      </a:accent3>
      <a:accent4>
        <a:srgbClr val="376092"/>
      </a:accent4>
      <a:accent5>
        <a:srgbClr val="17375E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5545</TotalTime>
  <Words>232</Words>
  <Application>Microsoft Office PowerPoint</Application>
  <PresentationFormat>Custom</PresentationFormat>
  <Paragraphs>59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Open Sans</vt:lpstr>
      <vt:lpstr>Segoe UI</vt:lpstr>
      <vt:lpstr>Office Theme</vt:lpstr>
      <vt:lpstr>2_Office Theme</vt:lpstr>
      <vt:lpstr>Puzzle Diagram</vt:lpstr>
      <vt:lpstr>Puzzle Diagram</vt:lpstr>
      <vt:lpstr>Puzzle Diagram</vt:lpstr>
      <vt:lpstr>Puzzle Diagram</vt:lpstr>
      <vt:lpstr>Puzzle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Six Leadership Styles Relationship vs Task Curve</dc:title>
  <dc:creator>Julian</dc:creator>
  <cp:lastModifiedBy>Fatima Hafeez</cp:lastModifiedBy>
  <cp:revision>113</cp:revision>
  <dcterms:created xsi:type="dcterms:W3CDTF">2013-09-12T13:05:01Z</dcterms:created>
  <dcterms:modified xsi:type="dcterms:W3CDTF">2021-02-22T20:54:18Z</dcterms:modified>
</cp:coreProperties>
</file>