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77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thin TS" initials="JT" lastIdx="1" clrIdx="0">
    <p:extLst>
      <p:ext uri="{19B8F6BF-5375-455C-9EA6-DF929625EA0E}">
        <p15:presenceInfo xmlns:p15="http://schemas.microsoft.com/office/powerpoint/2012/main" userId="0e4dcd7a6e4855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81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6" y="1122363"/>
            <a:ext cx="9141619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6" y="3602038"/>
            <a:ext cx="9141619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371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07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5"/>
            <a:ext cx="10512862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0"/>
            <a:ext cx="10512862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79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5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17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3" y="1681163"/>
            <a:ext cx="5156444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3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3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25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9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43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609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3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39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1"/>
            <a:ext cx="5930678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9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2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5B874B0C-0053-4A45-990A-57A30CB698D8}"/>
              </a:ext>
            </a:extLst>
          </p:cNvPr>
          <p:cNvSpPr/>
          <p:nvPr/>
        </p:nvSpPr>
        <p:spPr>
          <a:xfrm>
            <a:off x="4137146" y="1733651"/>
            <a:ext cx="4372761" cy="5130155"/>
          </a:xfrm>
          <a:custGeom>
            <a:avLst/>
            <a:gdLst>
              <a:gd name="connsiteX0" fmla="*/ 4005913 w 4372761"/>
              <a:gd name="connsiteY0" fmla="*/ 0 h 5130155"/>
              <a:gd name="connsiteX1" fmla="*/ 4046367 w 4372761"/>
              <a:gd name="connsiteY1" fmla="*/ 0 h 5130155"/>
              <a:gd name="connsiteX2" fmla="*/ 4194506 w 4372761"/>
              <a:gd name="connsiteY2" fmla="*/ 50145 h 5130155"/>
              <a:gd name="connsiteX3" fmla="*/ 4372668 w 4372761"/>
              <a:gd name="connsiteY3" fmla="*/ 213287 h 5130155"/>
              <a:gd name="connsiteX4" fmla="*/ 4108574 w 4372761"/>
              <a:gd name="connsiteY4" fmla="*/ 382210 h 5130155"/>
              <a:gd name="connsiteX5" fmla="*/ 3542083 w 4372761"/>
              <a:gd name="connsiteY5" fmla="*/ 488792 h 5130155"/>
              <a:gd name="connsiteX6" fmla="*/ 2308301 w 4372761"/>
              <a:gd name="connsiteY6" fmla="*/ 770331 h 5130155"/>
              <a:gd name="connsiteX7" fmla="*/ 342717 w 4372761"/>
              <a:gd name="connsiteY7" fmla="*/ 2777298 h 5130155"/>
              <a:gd name="connsiteX8" fmla="*/ 260062 w 4372761"/>
              <a:gd name="connsiteY8" fmla="*/ 5130155 h 5130155"/>
              <a:gd name="connsiteX9" fmla="*/ 0 w 4372761"/>
              <a:gd name="connsiteY9" fmla="*/ 5130155 h 5130155"/>
              <a:gd name="connsiteX10" fmla="*/ 193535 w 4372761"/>
              <a:gd name="connsiteY10" fmla="*/ 2791375 h 5130155"/>
              <a:gd name="connsiteX11" fmla="*/ 2306285 w 4372761"/>
              <a:gd name="connsiteY11" fmla="*/ 724078 h 5130155"/>
              <a:gd name="connsiteX12" fmla="*/ 3689250 w 4372761"/>
              <a:gd name="connsiteY12" fmla="*/ 430473 h 5130155"/>
              <a:gd name="connsiteX13" fmla="*/ 4183166 w 4372761"/>
              <a:gd name="connsiteY13" fmla="*/ 325902 h 5130155"/>
              <a:gd name="connsiteX14" fmla="*/ 4342428 w 4372761"/>
              <a:gd name="connsiteY14" fmla="*/ 205243 h 5130155"/>
              <a:gd name="connsiteX15" fmla="*/ 4106275 w 4372761"/>
              <a:gd name="connsiteY15" fmla="*/ 28213 h 5130155"/>
              <a:gd name="connsiteX16" fmla="*/ 4005913 w 4372761"/>
              <a:gd name="connsiteY16" fmla="*/ 0 h 513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72761" h="5130155">
                <a:moveTo>
                  <a:pt x="4005913" y="0"/>
                </a:moveTo>
                <a:lnTo>
                  <a:pt x="4046367" y="0"/>
                </a:lnTo>
                <a:lnTo>
                  <a:pt x="4194506" y="50145"/>
                </a:lnTo>
                <a:cubicBezTo>
                  <a:pt x="4291525" y="91119"/>
                  <a:pt x="4368636" y="144913"/>
                  <a:pt x="4372668" y="213287"/>
                </a:cubicBezTo>
                <a:cubicBezTo>
                  <a:pt x="4376700" y="287693"/>
                  <a:pt x="4249693" y="346012"/>
                  <a:pt x="4108574" y="382210"/>
                </a:cubicBezTo>
                <a:cubicBezTo>
                  <a:pt x="3896896" y="436506"/>
                  <a:pt x="3741665" y="454605"/>
                  <a:pt x="3542083" y="488792"/>
                </a:cubicBezTo>
                <a:cubicBezTo>
                  <a:pt x="3237669" y="539067"/>
                  <a:pt x="3025991" y="575265"/>
                  <a:pt x="2308301" y="770331"/>
                </a:cubicBezTo>
                <a:cubicBezTo>
                  <a:pt x="842681" y="1168507"/>
                  <a:pt x="417309" y="2071441"/>
                  <a:pt x="342717" y="2777298"/>
                </a:cubicBezTo>
                <a:cubicBezTo>
                  <a:pt x="233854" y="3818990"/>
                  <a:pt x="260062" y="5116078"/>
                  <a:pt x="260062" y="5130155"/>
                </a:cubicBezTo>
                <a:cubicBezTo>
                  <a:pt x="260062" y="5130155"/>
                  <a:pt x="260062" y="5130155"/>
                  <a:pt x="0" y="5130155"/>
                </a:cubicBezTo>
                <a:cubicBezTo>
                  <a:pt x="0" y="5116078"/>
                  <a:pt x="56448" y="3696320"/>
                  <a:pt x="193535" y="2791375"/>
                </a:cubicBezTo>
                <a:cubicBezTo>
                  <a:pt x="304414" y="2073452"/>
                  <a:pt x="804378" y="1106166"/>
                  <a:pt x="2306285" y="724078"/>
                </a:cubicBezTo>
                <a:cubicBezTo>
                  <a:pt x="3050183" y="537056"/>
                  <a:pt x="3429188" y="466671"/>
                  <a:pt x="3689250" y="430473"/>
                </a:cubicBezTo>
                <a:cubicBezTo>
                  <a:pt x="3886816" y="402320"/>
                  <a:pt x="4017855" y="382210"/>
                  <a:pt x="4183166" y="325902"/>
                </a:cubicBezTo>
                <a:cubicBezTo>
                  <a:pt x="4287996" y="289704"/>
                  <a:pt x="4344444" y="247473"/>
                  <a:pt x="4342428" y="205243"/>
                </a:cubicBezTo>
                <a:cubicBezTo>
                  <a:pt x="4339404" y="147930"/>
                  <a:pt x="4239991" y="77042"/>
                  <a:pt x="4106275" y="28213"/>
                </a:cubicBezTo>
                <a:lnTo>
                  <a:pt x="400591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5CEE164E-4753-454F-A25A-AC4102C204E5}"/>
              </a:ext>
            </a:extLst>
          </p:cNvPr>
          <p:cNvSpPr/>
          <p:nvPr/>
        </p:nvSpPr>
        <p:spPr>
          <a:xfrm>
            <a:off x="4573938" y="1746261"/>
            <a:ext cx="3969777" cy="5117544"/>
          </a:xfrm>
          <a:custGeom>
            <a:avLst/>
            <a:gdLst>
              <a:gd name="connsiteX0" fmla="*/ 3676705 w 3969777"/>
              <a:gd name="connsiteY0" fmla="*/ 0 h 5117544"/>
              <a:gd name="connsiteX1" fmla="*/ 3718992 w 3969777"/>
              <a:gd name="connsiteY1" fmla="*/ 0 h 5117544"/>
              <a:gd name="connsiteX2" fmla="*/ 3815629 w 3969777"/>
              <a:gd name="connsiteY2" fmla="*/ 39294 h 5117544"/>
              <a:gd name="connsiteX3" fmla="*/ 3969553 w 3969777"/>
              <a:gd name="connsiteY3" fmla="*/ 204698 h 5117544"/>
              <a:gd name="connsiteX4" fmla="*/ 3731738 w 3969777"/>
              <a:gd name="connsiteY4" fmla="*/ 387698 h 5117544"/>
              <a:gd name="connsiteX5" fmla="*/ 3157355 w 3969777"/>
              <a:gd name="connsiteY5" fmla="*/ 500313 h 5117544"/>
              <a:gd name="connsiteX6" fmla="*/ 2006572 w 3969777"/>
              <a:gd name="connsiteY6" fmla="*/ 775819 h 5117544"/>
              <a:gd name="connsiteX7" fmla="*/ 162499 w 3969777"/>
              <a:gd name="connsiteY7" fmla="*/ 2591742 h 5117544"/>
              <a:gd name="connsiteX8" fmla="*/ 337837 w 3969777"/>
              <a:gd name="connsiteY8" fmla="*/ 5117544 h 5117544"/>
              <a:gd name="connsiteX9" fmla="*/ 102038 w 3969777"/>
              <a:gd name="connsiteY9" fmla="*/ 5117544 h 5117544"/>
              <a:gd name="connsiteX10" fmla="*/ 43592 w 3969777"/>
              <a:gd name="connsiteY10" fmla="*/ 2555544 h 5117544"/>
              <a:gd name="connsiteX11" fmla="*/ 2046880 w 3969777"/>
              <a:gd name="connsiteY11" fmla="*/ 725544 h 5117544"/>
              <a:gd name="connsiteX12" fmla="*/ 3316570 w 3969777"/>
              <a:gd name="connsiteY12" fmla="*/ 452049 h 5117544"/>
              <a:gd name="connsiteX13" fmla="*/ 3810338 w 3969777"/>
              <a:gd name="connsiteY13" fmla="*/ 339434 h 5117544"/>
              <a:gd name="connsiteX14" fmla="*/ 3953430 w 3969777"/>
              <a:gd name="connsiteY14" fmla="*/ 194643 h 5117544"/>
              <a:gd name="connsiteX15" fmla="*/ 3737469 w 3969777"/>
              <a:gd name="connsiteY15" fmla="*/ 19592 h 5117544"/>
              <a:gd name="connsiteX16" fmla="*/ 3676705 w 3969777"/>
              <a:gd name="connsiteY16" fmla="*/ 0 h 511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69777" h="5117544">
                <a:moveTo>
                  <a:pt x="3676705" y="0"/>
                </a:moveTo>
                <a:lnTo>
                  <a:pt x="3718992" y="0"/>
                </a:lnTo>
                <a:lnTo>
                  <a:pt x="3815629" y="39294"/>
                </a:lnTo>
                <a:cubicBezTo>
                  <a:pt x="3900022" y="82027"/>
                  <a:pt x="3966530" y="137330"/>
                  <a:pt x="3969553" y="204698"/>
                </a:cubicBezTo>
                <a:cubicBezTo>
                  <a:pt x="3975599" y="279104"/>
                  <a:pt x="3858707" y="353511"/>
                  <a:pt x="3731738" y="387698"/>
                </a:cubicBezTo>
                <a:cubicBezTo>
                  <a:pt x="3538262" y="441994"/>
                  <a:pt x="3338739" y="468137"/>
                  <a:pt x="3157355" y="500313"/>
                </a:cubicBezTo>
                <a:cubicBezTo>
                  <a:pt x="2883263" y="550588"/>
                  <a:pt x="2613202" y="586786"/>
                  <a:pt x="2006572" y="775819"/>
                </a:cubicBezTo>
                <a:cubicBezTo>
                  <a:pt x="688514" y="1184049"/>
                  <a:pt x="229007" y="1885885"/>
                  <a:pt x="162499" y="2591742"/>
                </a:cubicBezTo>
                <a:cubicBezTo>
                  <a:pt x="63746" y="3633434"/>
                  <a:pt x="335822" y="5103467"/>
                  <a:pt x="337837" y="5117544"/>
                </a:cubicBezTo>
                <a:cubicBezTo>
                  <a:pt x="337837" y="5117544"/>
                  <a:pt x="337837" y="5117544"/>
                  <a:pt x="102038" y="5117544"/>
                </a:cubicBezTo>
                <a:cubicBezTo>
                  <a:pt x="102038" y="5103467"/>
                  <a:pt x="-81362" y="3458478"/>
                  <a:pt x="43592" y="2555544"/>
                </a:cubicBezTo>
                <a:cubicBezTo>
                  <a:pt x="142345" y="1835610"/>
                  <a:pt x="690529" y="1107632"/>
                  <a:pt x="2046880" y="725544"/>
                </a:cubicBezTo>
                <a:cubicBezTo>
                  <a:pt x="2718002" y="538522"/>
                  <a:pt x="3082786" y="490258"/>
                  <a:pt x="3316570" y="452049"/>
                </a:cubicBezTo>
                <a:cubicBezTo>
                  <a:pt x="3495939" y="423895"/>
                  <a:pt x="3661200" y="395742"/>
                  <a:pt x="3810338" y="339434"/>
                </a:cubicBezTo>
                <a:cubicBezTo>
                  <a:pt x="3905061" y="303236"/>
                  <a:pt x="3953430" y="258994"/>
                  <a:pt x="3953430" y="194643"/>
                </a:cubicBezTo>
                <a:cubicBezTo>
                  <a:pt x="3953430" y="138838"/>
                  <a:pt x="3860471" y="69458"/>
                  <a:pt x="3737469" y="19592"/>
                </a:cubicBezTo>
                <a:lnTo>
                  <a:pt x="367670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Roadmap Concept </a:t>
            </a:r>
            <a:r>
              <a:rPr lang="en-I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Template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61C1B75-86E5-4835-A6E3-65E08265A554}"/>
              </a:ext>
            </a:extLst>
          </p:cNvPr>
          <p:cNvSpPr>
            <a:spLocks/>
          </p:cNvSpPr>
          <p:nvPr/>
        </p:nvSpPr>
        <p:spPr bwMode="auto">
          <a:xfrm>
            <a:off x="6359236" y="1775639"/>
            <a:ext cx="2500248" cy="5074311"/>
          </a:xfrm>
          <a:custGeom>
            <a:avLst/>
            <a:gdLst>
              <a:gd name="T0" fmla="*/ 1414 w 1434"/>
              <a:gd name="T1" fmla="*/ 2527 h 2527"/>
              <a:gd name="T2" fmla="*/ 153 w 1434"/>
              <a:gd name="T3" fmla="*/ 1187 h 2527"/>
              <a:gd name="T4" fmla="*/ 739 w 1434"/>
              <a:gd name="T5" fmla="*/ 374 h 2527"/>
              <a:gd name="T6" fmla="*/ 1212 w 1434"/>
              <a:gd name="T7" fmla="*/ 0 h 2527"/>
              <a:gd name="connsiteX0" fmla="*/ 9291 w 9291"/>
              <a:gd name="connsiteY0" fmla="*/ 10000 h 10000"/>
              <a:gd name="connsiteX1" fmla="*/ 497 w 9291"/>
              <a:gd name="connsiteY1" fmla="*/ 4697 h 10000"/>
              <a:gd name="connsiteX2" fmla="*/ 4583 w 9291"/>
              <a:gd name="connsiteY2" fmla="*/ 1480 h 10000"/>
              <a:gd name="connsiteX3" fmla="*/ 7882 w 9291"/>
              <a:gd name="connsiteY3" fmla="*/ 0 h 10000"/>
              <a:gd name="connsiteX0" fmla="*/ 10000 w 10000"/>
              <a:gd name="connsiteY0" fmla="*/ 9932 h 9932"/>
              <a:gd name="connsiteX1" fmla="*/ 535 w 10000"/>
              <a:gd name="connsiteY1" fmla="*/ 4629 h 9932"/>
              <a:gd name="connsiteX2" fmla="*/ 4933 w 10000"/>
              <a:gd name="connsiteY2" fmla="*/ 1412 h 9932"/>
              <a:gd name="connsiteX3" fmla="*/ 8483 w 10000"/>
              <a:gd name="connsiteY3" fmla="*/ 0 h 9932"/>
              <a:gd name="connsiteX0" fmla="*/ 9216 w 9216"/>
              <a:gd name="connsiteY0" fmla="*/ 10000 h 10000"/>
              <a:gd name="connsiteX1" fmla="*/ 814 w 9216"/>
              <a:gd name="connsiteY1" fmla="*/ 5150 h 10000"/>
              <a:gd name="connsiteX2" fmla="*/ 4149 w 9216"/>
              <a:gd name="connsiteY2" fmla="*/ 1422 h 10000"/>
              <a:gd name="connsiteX3" fmla="*/ 7699 w 9216"/>
              <a:gd name="connsiteY3" fmla="*/ 0 h 10000"/>
              <a:gd name="connsiteX0" fmla="*/ 9977 w 9977"/>
              <a:gd name="connsiteY0" fmla="*/ 10000 h 10000"/>
              <a:gd name="connsiteX1" fmla="*/ 860 w 9977"/>
              <a:gd name="connsiteY1" fmla="*/ 5150 h 10000"/>
              <a:gd name="connsiteX2" fmla="*/ 4479 w 9977"/>
              <a:gd name="connsiteY2" fmla="*/ 1422 h 10000"/>
              <a:gd name="connsiteX3" fmla="*/ 8331 w 9977"/>
              <a:gd name="connsiteY3" fmla="*/ 0 h 10000"/>
              <a:gd name="connsiteX0" fmla="*/ 10069 w 10069"/>
              <a:gd name="connsiteY0" fmla="*/ 10000 h 10000"/>
              <a:gd name="connsiteX1" fmla="*/ 931 w 10069"/>
              <a:gd name="connsiteY1" fmla="*/ 5150 h 10000"/>
              <a:gd name="connsiteX2" fmla="*/ 4558 w 10069"/>
              <a:gd name="connsiteY2" fmla="*/ 1422 h 10000"/>
              <a:gd name="connsiteX3" fmla="*/ 8419 w 10069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69" h="10000">
                <a:moveTo>
                  <a:pt x="10069" y="10000"/>
                </a:moveTo>
                <a:cubicBezTo>
                  <a:pt x="10069" y="10000"/>
                  <a:pt x="2286" y="6206"/>
                  <a:pt x="931" y="5150"/>
                </a:cubicBezTo>
                <a:cubicBezTo>
                  <a:pt x="-424" y="4094"/>
                  <a:pt x="-1066" y="1912"/>
                  <a:pt x="4558" y="1422"/>
                </a:cubicBezTo>
                <a:cubicBezTo>
                  <a:pt x="10191" y="931"/>
                  <a:pt x="9469" y="278"/>
                  <a:pt x="8419" y="0"/>
                </a:cubicBezTo>
              </a:path>
            </a:pathLst>
          </a:custGeom>
          <a:noFill/>
          <a:ln w="7938" cap="flat">
            <a:solidFill>
              <a:srgbClr val="D2A7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A6DEC825-0F3E-4FD1-AE91-9CAB1E0B56A6}"/>
              </a:ext>
            </a:extLst>
          </p:cNvPr>
          <p:cNvSpPr>
            <a:spLocks/>
          </p:cNvSpPr>
          <p:nvPr/>
        </p:nvSpPr>
        <p:spPr bwMode="auto">
          <a:xfrm>
            <a:off x="2536406" y="1842656"/>
            <a:ext cx="5890048" cy="5085330"/>
          </a:xfrm>
          <a:custGeom>
            <a:avLst/>
            <a:gdLst>
              <a:gd name="T0" fmla="*/ 0 w 3114"/>
              <a:gd name="T1" fmla="*/ 2429 h 2429"/>
              <a:gd name="T2" fmla="*/ 1010 w 3114"/>
              <a:gd name="T3" fmla="*/ 611 h 2429"/>
              <a:gd name="T4" fmla="*/ 2564 w 3114"/>
              <a:gd name="T5" fmla="*/ 67 h 2429"/>
              <a:gd name="T6" fmla="*/ 3114 w 3114"/>
              <a:gd name="T7" fmla="*/ 0 h 2429"/>
              <a:gd name="connsiteX0" fmla="*/ 0 w 8709"/>
              <a:gd name="connsiteY0" fmla="*/ 10659 h 10659"/>
              <a:gd name="connsiteX1" fmla="*/ 3243 w 8709"/>
              <a:gd name="connsiteY1" fmla="*/ 3174 h 10659"/>
              <a:gd name="connsiteX2" fmla="*/ 8234 w 8709"/>
              <a:gd name="connsiteY2" fmla="*/ 935 h 10659"/>
              <a:gd name="connsiteX3" fmla="*/ 8709 w 8709"/>
              <a:gd name="connsiteY3" fmla="*/ 0 h 10659"/>
              <a:gd name="connsiteX0" fmla="*/ 0 w 11479"/>
              <a:gd name="connsiteY0" fmla="*/ 10000 h 10000"/>
              <a:gd name="connsiteX1" fmla="*/ 3724 w 11479"/>
              <a:gd name="connsiteY1" fmla="*/ 2978 h 10000"/>
              <a:gd name="connsiteX2" fmla="*/ 9455 w 11479"/>
              <a:gd name="connsiteY2" fmla="*/ 877 h 10000"/>
              <a:gd name="connsiteX3" fmla="*/ 10000 w 11479"/>
              <a:gd name="connsiteY3" fmla="*/ 0 h 10000"/>
              <a:gd name="connsiteX0" fmla="*/ 0 w 11395"/>
              <a:gd name="connsiteY0" fmla="*/ 9977 h 9977"/>
              <a:gd name="connsiteX1" fmla="*/ 3724 w 11395"/>
              <a:gd name="connsiteY1" fmla="*/ 2955 h 9977"/>
              <a:gd name="connsiteX2" fmla="*/ 9455 w 11395"/>
              <a:gd name="connsiteY2" fmla="*/ 854 h 9977"/>
              <a:gd name="connsiteX3" fmla="*/ 9885 w 11395"/>
              <a:gd name="connsiteY3" fmla="*/ 0 h 9977"/>
              <a:gd name="connsiteX0" fmla="*/ 0 w 9651"/>
              <a:gd name="connsiteY0" fmla="*/ 10000 h 10000"/>
              <a:gd name="connsiteX1" fmla="*/ 3268 w 9651"/>
              <a:gd name="connsiteY1" fmla="*/ 2962 h 10000"/>
              <a:gd name="connsiteX2" fmla="*/ 8297 w 9651"/>
              <a:gd name="connsiteY2" fmla="*/ 856 h 10000"/>
              <a:gd name="connsiteX3" fmla="*/ 8675 w 9651"/>
              <a:gd name="connsiteY3" fmla="*/ 0 h 10000"/>
              <a:gd name="connsiteX0" fmla="*/ 0 w 10662"/>
              <a:gd name="connsiteY0" fmla="*/ 9871 h 9871"/>
              <a:gd name="connsiteX1" fmla="*/ 3386 w 10662"/>
              <a:gd name="connsiteY1" fmla="*/ 2833 h 9871"/>
              <a:gd name="connsiteX2" fmla="*/ 8597 w 10662"/>
              <a:gd name="connsiteY2" fmla="*/ 727 h 9871"/>
              <a:gd name="connsiteX3" fmla="*/ 9849 w 10662"/>
              <a:gd name="connsiteY3" fmla="*/ 0 h 9871"/>
              <a:gd name="connsiteX0" fmla="*/ 0 w 9713"/>
              <a:gd name="connsiteY0" fmla="*/ 10000 h 10000"/>
              <a:gd name="connsiteX1" fmla="*/ 3176 w 9713"/>
              <a:gd name="connsiteY1" fmla="*/ 2870 h 10000"/>
              <a:gd name="connsiteX2" fmla="*/ 8063 w 9713"/>
              <a:gd name="connsiteY2" fmla="*/ 737 h 10000"/>
              <a:gd name="connsiteX3" fmla="*/ 9237 w 9713"/>
              <a:gd name="connsiteY3" fmla="*/ 0 h 10000"/>
              <a:gd name="connsiteX0" fmla="*/ 0 w 10000"/>
              <a:gd name="connsiteY0" fmla="*/ 10000 h 10000"/>
              <a:gd name="connsiteX1" fmla="*/ 3270 w 10000"/>
              <a:gd name="connsiteY1" fmla="*/ 2870 h 10000"/>
              <a:gd name="connsiteX2" fmla="*/ 8301 w 10000"/>
              <a:gd name="connsiteY2" fmla="*/ 737 h 10000"/>
              <a:gd name="connsiteX3" fmla="*/ 9510 w 10000"/>
              <a:gd name="connsiteY3" fmla="*/ 0 h 10000"/>
              <a:gd name="connsiteX0" fmla="*/ 0 w 10177"/>
              <a:gd name="connsiteY0" fmla="*/ 9915 h 9915"/>
              <a:gd name="connsiteX1" fmla="*/ 3270 w 10177"/>
              <a:gd name="connsiteY1" fmla="*/ 2785 h 9915"/>
              <a:gd name="connsiteX2" fmla="*/ 8301 w 10177"/>
              <a:gd name="connsiteY2" fmla="*/ 652 h 9915"/>
              <a:gd name="connsiteX3" fmla="*/ 9719 w 10177"/>
              <a:gd name="connsiteY3" fmla="*/ 0 h 9915"/>
              <a:gd name="connsiteX0" fmla="*/ 0 w 9832"/>
              <a:gd name="connsiteY0" fmla="*/ 10000 h 10000"/>
              <a:gd name="connsiteX1" fmla="*/ 3213 w 9832"/>
              <a:gd name="connsiteY1" fmla="*/ 2809 h 10000"/>
              <a:gd name="connsiteX2" fmla="*/ 8157 w 9832"/>
              <a:gd name="connsiteY2" fmla="*/ 658 h 10000"/>
              <a:gd name="connsiteX3" fmla="*/ 9550 w 9832"/>
              <a:gd name="connsiteY3" fmla="*/ 0 h 10000"/>
              <a:gd name="connsiteX0" fmla="*/ 0 w 10152"/>
              <a:gd name="connsiteY0" fmla="*/ 9946 h 9946"/>
              <a:gd name="connsiteX1" fmla="*/ 3268 w 10152"/>
              <a:gd name="connsiteY1" fmla="*/ 2755 h 9946"/>
              <a:gd name="connsiteX2" fmla="*/ 8296 w 10152"/>
              <a:gd name="connsiteY2" fmla="*/ 604 h 9946"/>
              <a:gd name="connsiteX3" fmla="*/ 9884 w 10152"/>
              <a:gd name="connsiteY3" fmla="*/ 0 h 9946"/>
              <a:gd name="connsiteX0" fmla="*/ 0 w 10032"/>
              <a:gd name="connsiteY0" fmla="*/ 10000 h 10000"/>
              <a:gd name="connsiteX1" fmla="*/ 3219 w 10032"/>
              <a:gd name="connsiteY1" fmla="*/ 2770 h 10000"/>
              <a:gd name="connsiteX2" fmla="*/ 8172 w 10032"/>
              <a:gd name="connsiteY2" fmla="*/ 607 h 10000"/>
              <a:gd name="connsiteX3" fmla="*/ 9736 w 10032"/>
              <a:gd name="connsiteY3" fmla="*/ 0 h 10000"/>
              <a:gd name="connsiteX0" fmla="*/ 0 w 10066"/>
              <a:gd name="connsiteY0" fmla="*/ 10000 h 10000"/>
              <a:gd name="connsiteX1" fmla="*/ 3219 w 10066"/>
              <a:gd name="connsiteY1" fmla="*/ 2770 h 10000"/>
              <a:gd name="connsiteX2" fmla="*/ 8172 w 10066"/>
              <a:gd name="connsiteY2" fmla="*/ 607 h 10000"/>
              <a:gd name="connsiteX3" fmla="*/ 9736 w 10066"/>
              <a:gd name="connsiteY3" fmla="*/ 0 h 10000"/>
              <a:gd name="connsiteX0" fmla="*/ 0 w 9831"/>
              <a:gd name="connsiteY0" fmla="*/ 10000 h 10000"/>
              <a:gd name="connsiteX1" fmla="*/ 3219 w 9831"/>
              <a:gd name="connsiteY1" fmla="*/ 2770 h 10000"/>
              <a:gd name="connsiteX2" fmla="*/ 8172 w 9831"/>
              <a:gd name="connsiteY2" fmla="*/ 607 h 10000"/>
              <a:gd name="connsiteX3" fmla="*/ 9736 w 9831"/>
              <a:gd name="connsiteY3" fmla="*/ 0 h 10000"/>
              <a:gd name="connsiteX0" fmla="*/ 0 w 10197"/>
              <a:gd name="connsiteY0" fmla="*/ 9955 h 9955"/>
              <a:gd name="connsiteX1" fmla="*/ 3274 w 10197"/>
              <a:gd name="connsiteY1" fmla="*/ 2725 h 9955"/>
              <a:gd name="connsiteX2" fmla="*/ 8312 w 10197"/>
              <a:gd name="connsiteY2" fmla="*/ 562 h 9955"/>
              <a:gd name="connsiteX3" fmla="*/ 10110 w 10197"/>
              <a:gd name="connsiteY3" fmla="*/ 0 h 9955"/>
              <a:gd name="connsiteX0" fmla="*/ 0 w 10007"/>
              <a:gd name="connsiteY0" fmla="*/ 10000 h 10000"/>
              <a:gd name="connsiteX1" fmla="*/ 3211 w 10007"/>
              <a:gd name="connsiteY1" fmla="*/ 2737 h 10000"/>
              <a:gd name="connsiteX2" fmla="*/ 8151 w 10007"/>
              <a:gd name="connsiteY2" fmla="*/ 565 h 10000"/>
              <a:gd name="connsiteX3" fmla="*/ 9915 w 10007"/>
              <a:gd name="connsiteY3" fmla="*/ 0 h 10000"/>
              <a:gd name="connsiteX0" fmla="*/ 0 w 10007"/>
              <a:gd name="connsiteY0" fmla="*/ 10000 h 10000"/>
              <a:gd name="connsiteX1" fmla="*/ 3211 w 10007"/>
              <a:gd name="connsiteY1" fmla="*/ 2737 h 10000"/>
              <a:gd name="connsiteX2" fmla="*/ 8151 w 10007"/>
              <a:gd name="connsiteY2" fmla="*/ 565 h 10000"/>
              <a:gd name="connsiteX3" fmla="*/ 9915 w 10007"/>
              <a:gd name="connsiteY3" fmla="*/ 0 h 10000"/>
              <a:gd name="connsiteX0" fmla="*/ 0 w 9495"/>
              <a:gd name="connsiteY0" fmla="*/ 10155 h 10155"/>
              <a:gd name="connsiteX1" fmla="*/ 2699 w 9495"/>
              <a:gd name="connsiteY1" fmla="*/ 2737 h 10155"/>
              <a:gd name="connsiteX2" fmla="*/ 7639 w 9495"/>
              <a:gd name="connsiteY2" fmla="*/ 565 h 10155"/>
              <a:gd name="connsiteX3" fmla="*/ 9403 w 9495"/>
              <a:gd name="connsiteY3" fmla="*/ 0 h 10155"/>
              <a:gd name="connsiteX0" fmla="*/ 0 w 10000"/>
              <a:gd name="connsiteY0" fmla="*/ 10000 h 10000"/>
              <a:gd name="connsiteX1" fmla="*/ 2843 w 10000"/>
              <a:gd name="connsiteY1" fmla="*/ 2695 h 10000"/>
              <a:gd name="connsiteX2" fmla="*/ 8045 w 10000"/>
              <a:gd name="connsiteY2" fmla="*/ 556 h 10000"/>
              <a:gd name="connsiteX3" fmla="*/ 9903 w 10000"/>
              <a:gd name="connsiteY3" fmla="*/ 0 h 10000"/>
              <a:gd name="connsiteX0" fmla="*/ 0 w 10000"/>
              <a:gd name="connsiteY0" fmla="*/ 10000 h 10000"/>
              <a:gd name="connsiteX1" fmla="*/ 2519 w 10000"/>
              <a:gd name="connsiteY1" fmla="*/ 3152 h 10000"/>
              <a:gd name="connsiteX2" fmla="*/ 8045 w 10000"/>
              <a:gd name="connsiteY2" fmla="*/ 556 h 10000"/>
              <a:gd name="connsiteX3" fmla="*/ 9903 w 10000"/>
              <a:gd name="connsiteY3" fmla="*/ 0 h 10000"/>
              <a:gd name="connsiteX0" fmla="*/ 0 w 10000"/>
              <a:gd name="connsiteY0" fmla="*/ 10000 h 10000"/>
              <a:gd name="connsiteX1" fmla="*/ 2519 w 10000"/>
              <a:gd name="connsiteY1" fmla="*/ 3152 h 10000"/>
              <a:gd name="connsiteX2" fmla="*/ 8045 w 10000"/>
              <a:gd name="connsiteY2" fmla="*/ 556 h 10000"/>
              <a:gd name="connsiteX3" fmla="*/ 9903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66" y="6909"/>
                  <a:pt x="1124" y="4679"/>
                  <a:pt x="2519" y="3152"/>
                </a:cubicBezTo>
                <a:cubicBezTo>
                  <a:pt x="4420" y="1071"/>
                  <a:pt x="6848" y="707"/>
                  <a:pt x="8045" y="556"/>
                </a:cubicBezTo>
                <a:cubicBezTo>
                  <a:pt x="8799" y="461"/>
                  <a:pt x="10413" y="382"/>
                  <a:pt x="9903" y="0"/>
                </a:cubicBezTo>
              </a:path>
            </a:pathLst>
          </a:custGeom>
          <a:noFill/>
          <a:ln w="7938" cap="flat">
            <a:solidFill>
              <a:srgbClr val="D2A7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53BD20EF-DF42-4872-B47E-6BFE56AF341B}"/>
              </a:ext>
            </a:extLst>
          </p:cNvPr>
          <p:cNvSpPr/>
          <p:nvPr/>
        </p:nvSpPr>
        <p:spPr>
          <a:xfrm>
            <a:off x="3989804" y="4742136"/>
            <a:ext cx="973710" cy="9737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N" sz="32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617ED582-15F6-4B38-B0D8-8835E2F97162}"/>
              </a:ext>
            </a:extLst>
          </p:cNvPr>
          <p:cNvSpPr/>
          <p:nvPr/>
        </p:nvSpPr>
        <p:spPr>
          <a:xfrm>
            <a:off x="4585900" y="2835806"/>
            <a:ext cx="687898" cy="68789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N" sz="20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FD5E885-2B58-4D9E-AD8E-2547FCD230CA}"/>
              </a:ext>
            </a:extLst>
          </p:cNvPr>
          <p:cNvSpPr/>
          <p:nvPr/>
        </p:nvSpPr>
        <p:spPr>
          <a:xfrm>
            <a:off x="6322795" y="2063515"/>
            <a:ext cx="485375" cy="48537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N" sz="16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3970CE2-3BA0-495D-8109-DF481DDFA9C7}"/>
              </a:ext>
            </a:extLst>
          </p:cNvPr>
          <p:cNvSpPr/>
          <p:nvPr/>
        </p:nvSpPr>
        <p:spPr>
          <a:xfrm>
            <a:off x="7942555" y="1924690"/>
            <a:ext cx="298414" cy="29841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N" sz="12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10994DB-C1B9-4001-918C-7D3CF909E62C}"/>
              </a:ext>
            </a:extLst>
          </p:cNvPr>
          <p:cNvSpPr txBox="1"/>
          <p:nvPr/>
        </p:nvSpPr>
        <p:spPr>
          <a:xfrm>
            <a:off x="9540743" y="2073336"/>
            <a:ext cx="2100968" cy="84950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28E4AB96-DAAD-410A-9FDD-37AC2E342754}"/>
              </a:ext>
            </a:extLst>
          </p:cNvPr>
          <p:cNvCxnSpPr>
            <a:cxnSpLocks/>
          </p:cNvCxnSpPr>
          <p:nvPr/>
        </p:nvCxnSpPr>
        <p:spPr>
          <a:xfrm flipH="1">
            <a:off x="8859483" y="2075335"/>
            <a:ext cx="442303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D1123CF-686D-4996-ABC3-1F148DEBC701}"/>
              </a:ext>
            </a:extLst>
          </p:cNvPr>
          <p:cNvSpPr txBox="1"/>
          <p:nvPr/>
        </p:nvSpPr>
        <p:spPr>
          <a:xfrm>
            <a:off x="9540743" y="1518293"/>
            <a:ext cx="2100968" cy="47194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753744A3-23F7-4137-9601-0A809FB01BAA}"/>
              </a:ext>
            </a:extLst>
          </p:cNvPr>
          <p:cNvCxnSpPr>
            <a:cxnSpLocks/>
          </p:cNvCxnSpPr>
          <p:nvPr/>
        </p:nvCxnSpPr>
        <p:spPr>
          <a:xfrm flipH="1">
            <a:off x="4269335" y="2315982"/>
            <a:ext cx="1004464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AB001C3-AF0C-455C-8838-5A338230B6A1}"/>
              </a:ext>
            </a:extLst>
          </p:cNvPr>
          <p:cNvSpPr txBox="1"/>
          <p:nvPr/>
        </p:nvSpPr>
        <p:spPr>
          <a:xfrm>
            <a:off x="960832" y="2306202"/>
            <a:ext cx="2866368" cy="59779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4983273-BCD0-4522-BCC1-EF8724E48417}"/>
              </a:ext>
            </a:extLst>
          </p:cNvPr>
          <p:cNvSpPr txBox="1"/>
          <p:nvPr/>
        </p:nvSpPr>
        <p:spPr>
          <a:xfrm>
            <a:off x="960832" y="1751159"/>
            <a:ext cx="2866368" cy="47194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7F5CEAA-4F52-456D-B994-6EECE5470FA3}"/>
              </a:ext>
            </a:extLst>
          </p:cNvPr>
          <p:cNvSpPr txBox="1"/>
          <p:nvPr/>
        </p:nvSpPr>
        <p:spPr>
          <a:xfrm>
            <a:off x="7414393" y="3516910"/>
            <a:ext cx="2866368" cy="59779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CFDD045-EB03-428D-88C3-74F16D090188}"/>
              </a:ext>
            </a:extLst>
          </p:cNvPr>
          <p:cNvSpPr txBox="1"/>
          <p:nvPr/>
        </p:nvSpPr>
        <p:spPr>
          <a:xfrm>
            <a:off x="7414393" y="2961866"/>
            <a:ext cx="2866368" cy="47194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35E2A31E-7F14-4BB0-A0C1-B3A398944D89}"/>
              </a:ext>
            </a:extLst>
          </p:cNvPr>
          <p:cNvCxnSpPr>
            <a:cxnSpLocks/>
          </p:cNvCxnSpPr>
          <p:nvPr/>
        </p:nvCxnSpPr>
        <p:spPr>
          <a:xfrm flipH="1">
            <a:off x="5666546" y="3185830"/>
            <a:ext cx="1300943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EA2886D0-A649-473F-836E-4BD06B1490E3}"/>
              </a:ext>
            </a:extLst>
          </p:cNvPr>
          <p:cNvCxnSpPr>
            <a:cxnSpLocks/>
          </p:cNvCxnSpPr>
          <p:nvPr/>
        </p:nvCxnSpPr>
        <p:spPr>
          <a:xfrm flipH="1">
            <a:off x="3163757" y="5224129"/>
            <a:ext cx="66189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272ACDE-6272-4137-BE70-327F1589B0E4}"/>
              </a:ext>
            </a:extLst>
          </p:cNvPr>
          <p:cNvSpPr txBox="1"/>
          <p:nvPr/>
        </p:nvSpPr>
        <p:spPr>
          <a:xfrm>
            <a:off x="609441" y="5305228"/>
            <a:ext cx="2152315" cy="84950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B9882E4-3F39-49D0-8D4C-C663DE494945}"/>
              </a:ext>
            </a:extLst>
          </p:cNvPr>
          <p:cNvSpPr txBox="1"/>
          <p:nvPr/>
        </p:nvSpPr>
        <p:spPr>
          <a:xfrm>
            <a:off x="609441" y="4750185"/>
            <a:ext cx="2152315" cy="47194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098" y="6083"/>
            <a:ext cx="12125498" cy="6834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endParaRPr lang="es-UY" sz="237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544" y="4644410"/>
            <a:ext cx="2824332" cy="60627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2379" b="1" dirty="0">
                <a:solidFill>
                  <a:prstClr val="white"/>
                </a:solidFill>
              </a:rPr>
              <a:t>SUBSCRIBE NOW</a:t>
            </a:r>
            <a:endParaRPr lang="es-UY" sz="237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4770" y="4031708"/>
            <a:ext cx="1834613" cy="73889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237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124" y="3362623"/>
            <a:ext cx="4133693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404" y="723225"/>
            <a:ext cx="4300957" cy="355931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07" y="5333483"/>
            <a:ext cx="2535292" cy="302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550" y="4843915"/>
            <a:ext cx="4696029" cy="90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563" y="4463612"/>
            <a:ext cx="5884537" cy="367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203">
              <a:defRPr/>
            </a:pPr>
            <a:r>
              <a:rPr lang="en-US" sz="178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" y="6109325"/>
            <a:ext cx="12125498" cy="6722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50" y="1849760"/>
            <a:ext cx="5560651" cy="136146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930">
              <a:defRPr/>
            </a:pPr>
            <a:endParaRPr lang="es-UY" sz="237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289" y="775874"/>
            <a:ext cx="2776617" cy="5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303" y="2011592"/>
            <a:ext cx="3605361" cy="8264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930">
              <a:defRPr/>
            </a:pPr>
            <a:r>
              <a:rPr lang="en-US" sz="3179" b="1" kern="0" dirty="0">
                <a:solidFill>
                  <a:prstClr val="white"/>
                </a:solidFill>
              </a:rPr>
              <a:t>FREEBUNDLE15</a:t>
            </a:r>
            <a:endParaRPr lang="es-UY" sz="237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092" y="1382388"/>
            <a:ext cx="5001769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3815" y="888100"/>
            <a:ext cx="3936398" cy="23009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6326" y="2751642"/>
            <a:ext cx="525380" cy="459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786">
              <a:defRPr/>
            </a:pPr>
            <a:r>
              <a:rPr lang="en-GB" sz="238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067" y="2311297"/>
            <a:ext cx="268590" cy="36854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1213514">
              <a:defRPr/>
            </a:pPr>
            <a:endParaRPr lang="en-IN" sz="2385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15870" y="976050"/>
            <a:ext cx="2592288" cy="2217396"/>
            <a:chOff x="2536406" y="1733651"/>
            <a:chExt cx="6323078" cy="5194335"/>
          </a:xfrm>
        </p:grpSpPr>
        <p:sp>
          <p:nvSpPr>
            <p:cNvPr id="63" name="Freeform: Shape 36">
              <a:extLst>
                <a:ext uri="{FF2B5EF4-FFF2-40B4-BE49-F238E27FC236}">
                  <a16:creationId xmlns:a16="http://schemas.microsoft.com/office/drawing/2014/main" xmlns="" id="{5B874B0C-0053-4A45-990A-57A30CB698D8}"/>
                </a:ext>
              </a:extLst>
            </p:cNvPr>
            <p:cNvSpPr/>
            <p:nvPr/>
          </p:nvSpPr>
          <p:spPr>
            <a:xfrm>
              <a:off x="4137146" y="1733651"/>
              <a:ext cx="4372761" cy="5130155"/>
            </a:xfrm>
            <a:custGeom>
              <a:avLst/>
              <a:gdLst>
                <a:gd name="connsiteX0" fmla="*/ 4005913 w 4372761"/>
                <a:gd name="connsiteY0" fmla="*/ 0 h 5130155"/>
                <a:gd name="connsiteX1" fmla="*/ 4046367 w 4372761"/>
                <a:gd name="connsiteY1" fmla="*/ 0 h 5130155"/>
                <a:gd name="connsiteX2" fmla="*/ 4194506 w 4372761"/>
                <a:gd name="connsiteY2" fmla="*/ 50145 h 5130155"/>
                <a:gd name="connsiteX3" fmla="*/ 4372668 w 4372761"/>
                <a:gd name="connsiteY3" fmla="*/ 213287 h 5130155"/>
                <a:gd name="connsiteX4" fmla="*/ 4108574 w 4372761"/>
                <a:gd name="connsiteY4" fmla="*/ 382210 h 5130155"/>
                <a:gd name="connsiteX5" fmla="*/ 3542083 w 4372761"/>
                <a:gd name="connsiteY5" fmla="*/ 488792 h 5130155"/>
                <a:gd name="connsiteX6" fmla="*/ 2308301 w 4372761"/>
                <a:gd name="connsiteY6" fmla="*/ 770331 h 5130155"/>
                <a:gd name="connsiteX7" fmla="*/ 342717 w 4372761"/>
                <a:gd name="connsiteY7" fmla="*/ 2777298 h 5130155"/>
                <a:gd name="connsiteX8" fmla="*/ 260062 w 4372761"/>
                <a:gd name="connsiteY8" fmla="*/ 5130155 h 5130155"/>
                <a:gd name="connsiteX9" fmla="*/ 0 w 4372761"/>
                <a:gd name="connsiteY9" fmla="*/ 5130155 h 5130155"/>
                <a:gd name="connsiteX10" fmla="*/ 193535 w 4372761"/>
                <a:gd name="connsiteY10" fmla="*/ 2791375 h 5130155"/>
                <a:gd name="connsiteX11" fmla="*/ 2306285 w 4372761"/>
                <a:gd name="connsiteY11" fmla="*/ 724078 h 5130155"/>
                <a:gd name="connsiteX12" fmla="*/ 3689250 w 4372761"/>
                <a:gd name="connsiteY12" fmla="*/ 430473 h 5130155"/>
                <a:gd name="connsiteX13" fmla="*/ 4183166 w 4372761"/>
                <a:gd name="connsiteY13" fmla="*/ 325902 h 5130155"/>
                <a:gd name="connsiteX14" fmla="*/ 4342428 w 4372761"/>
                <a:gd name="connsiteY14" fmla="*/ 205243 h 5130155"/>
                <a:gd name="connsiteX15" fmla="*/ 4106275 w 4372761"/>
                <a:gd name="connsiteY15" fmla="*/ 28213 h 5130155"/>
                <a:gd name="connsiteX16" fmla="*/ 4005913 w 4372761"/>
                <a:gd name="connsiteY16" fmla="*/ 0 h 513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72761" h="5130155">
                  <a:moveTo>
                    <a:pt x="4005913" y="0"/>
                  </a:moveTo>
                  <a:lnTo>
                    <a:pt x="4046367" y="0"/>
                  </a:lnTo>
                  <a:lnTo>
                    <a:pt x="4194506" y="50145"/>
                  </a:lnTo>
                  <a:cubicBezTo>
                    <a:pt x="4291525" y="91119"/>
                    <a:pt x="4368636" y="144913"/>
                    <a:pt x="4372668" y="213287"/>
                  </a:cubicBezTo>
                  <a:cubicBezTo>
                    <a:pt x="4376700" y="287693"/>
                    <a:pt x="4249693" y="346012"/>
                    <a:pt x="4108574" y="382210"/>
                  </a:cubicBezTo>
                  <a:cubicBezTo>
                    <a:pt x="3896896" y="436506"/>
                    <a:pt x="3741665" y="454605"/>
                    <a:pt x="3542083" y="488792"/>
                  </a:cubicBezTo>
                  <a:cubicBezTo>
                    <a:pt x="3237669" y="539067"/>
                    <a:pt x="3025991" y="575265"/>
                    <a:pt x="2308301" y="770331"/>
                  </a:cubicBezTo>
                  <a:cubicBezTo>
                    <a:pt x="842681" y="1168507"/>
                    <a:pt x="417309" y="2071441"/>
                    <a:pt x="342717" y="2777298"/>
                  </a:cubicBezTo>
                  <a:cubicBezTo>
                    <a:pt x="233854" y="3818990"/>
                    <a:pt x="260062" y="5116078"/>
                    <a:pt x="260062" y="5130155"/>
                  </a:cubicBezTo>
                  <a:cubicBezTo>
                    <a:pt x="260062" y="5130155"/>
                    <a:pt x="260062" y="5130155"/>
                    <a:pt x="0" y="5130155"/>
                  </a:cubicBezTo>
                  <a:cubicBezTo>
                    <a:pt x="0" y="5116078"/>
                    <a:pt x="56448" y="3696320"/>
                    <a:pt x="193535" y="2791375"/>
                  </a:cubicBezTo>
                  <a:cubicBezTo>
                    <a:pt x="304414" y="2073452"/>
                    <a:pt x="804378" y="1106166"/>
                    <a:pt x="2306285" y="724078"/>
                  </a:cubicBezTo>
                  <a:cubicBezTo>
                    <a:pt x="3050183" y="537056"/>
                    <a:pt x="3429188" y="466671"/>
                    <a:pt x="3689250" y="430473"/>
                  </a:cubicBezTo>
                  <a:cubicBezTo>
                    <a:pt x="3886816" y="402320"/>
                    <a:pt x="4017855" y="382210"/>
                    <a:pt x="4183166" y="325902"/>
                  </a:cubicBezTo>
                  <a:cubicBezTo>
                    <a:pt x="4287996" y="289704"/>
                    <a:pt x="4344444" y="247473"/>
                    <a:pt x="4342428" y="205243"/>
                  </a:cubicBezTo>
                  <a:cubicBezTo>
                    <a:pt x="4339404" y="147930"/>
                    <a:pt x="4239991" y="77042"/>
                    <a:pt x="4106275" y="28213"/>
                  </a:cubicBezTo>
                  <a:lnTo>
                    <a:pt x="4005913" y="0"/>
                  </a:lnTo>
                  <a:close/>
                </a:path>
              </a:pathLst>
            </a:custGeom>
            <a:solidFill>
              <a:srgbClr val="D2A7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4" name="Freeform: Shape 40">
              <a:extLst>
                <a:ext uri="{FF2B5EF4-FFF2-40B4-BE49-F238E27FC236}">
                  <a16:creationId xmlns:a16="http://schemas.microsoft.com/office/drawing/2014/main" xmlns="" id="{5CEE164E-4753-454F-A25A-AC4102C204E5}"/>
                </a:ext>
              </a:extLst>
            </p:cNvPr>
            <p:cNvSpPr/>
            <p:nvPr/>
          </p:nvSpPr>
          <p:spPr>
            <a:xfrm>
              <a:off x="4573938" y="1746261"/>
              <a:ext cx="3969777" cy="5117544"/>
            </a:xfrm>
            <a:custGeom>
              <a:avLst/>
              <a:gdLst>
                <a:gd name="connsiteX0" fmla="*/ 3676705 w 3969777"/>
                <a:gd name="connsiteY0" fmla="*/ 0 h 5117544"/>
                <a:gd name="connsiteX1" fmla="*/ 3718992 w 3969777"/>
                <a:gd name="connsiteY1" fmla="*/ 0 h 5117544"/>
                <a:gd name="connsiteX2" fmla="*/ 3815629 w 3969777"/>
                <a:gd name="connsiteY2" fmla="*/ 39294 h 5117544"/>
                <a:gd name="connsiteX3" fmla="*/ 3969553 w 3969777"/>
                <a:gd name="connsiteY3" fmla="*/ 204698 h 5117544"/>
                <a:gd name="connsiteX4" fmla="*/ 3731738 w 3969777"/>
                <a:gd name="connsiteY4" fmla="*/ 387698 h 5117544"/>
                <a:gd name="connsiteX5" fmla="*/ 3157355 w 3969777"/>
                <a:gd name="connsiteY5" fmla="*/ 500313 h 5117544"/>
                <a:gd name="connsiteX6" fmla="*/ 2006572 w 3969777"/>
                <a:gd name="connsiteY6" fmla="*/ 775819 h 5117544"/>
                <a:gd name="connsiteX7" fmla="*/ 162499 w 3969777"/>
                <a:gd name="connsiteY7" fmla="*/ 2591742 h 5117544"/>
                <a:gd name="connsiteX8" fmla="*/ 337837 w 3969777"/>
                <a:gd name="connsiteY8" fmla="*/ 5117544 h 5117544"/>
                <a:gd name="connsiteX9" fmla="*/ 102038 w 3969777"/>
                <a:gd name="connsiteY9" fmla="*/ 5117544 h 5117544"/>
                <a:gd name="connsiteX10" fmla="*/ 43592 w 3969777"/>
                <a:gd name="connsiteY10" fmla="*/ 2555544 h 5117544"/>
                <a:gd name="connsiteX11" fmla="*/ 2046880 w 3969777"/>
                <a:gd name="connsiteY11" fmla="*/ 725544 h 5117544"/>
                <a:gd name="connsiteX12" fmla="*/ 3316570 w 3969777"/>
                <a:gd name="connsiteY12" fmla="*/ 452049 h 5117544"/>
                <a:gd name="connsiteX13" fmla="*/ 3810338 w 3969777"/>
                <a:gd name="connsiteY13" fmla="*/ 339434 h 5117544"/>
                <a:gd name="connsiteX14" fmla="*/ 3953430 w 3969777"/>
                <a:gd name="connsiteY14" fmla="*/ 194643 h 5117544"/>
                <a:gd name="connsiteX15" fmla="*/ 3737469 w 3969777"/>
                <a:gd name="connsiteY15" fmla="*/ 19592 h 5117544"/>
                <a:gd name="connsiteX16" fmla="*/ 3676705 w 3969777"/>
                <a:gd name="connsiteY16" fmla="*/ 0 h 511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69777" h="5117544">
                  <a:moveTo>
                    <a:pt x="3676705" y="0"/>
                  </a:moveTo>
                  <a:lnTo>
                    <a:pt x="3718992" y="0"/>
                  </a:lnTo>
                  <a:lnTo>
                    <a:pt x="3815629" y="39294"/>
                  </a:lnTo>
                  <a:cubicBezTo>
                    <a:pt x="3900022" y="82027"/>
                    <a:pt x="3966530" y="137330"/>
                    <a:pt x="3969553" y="204698"/>
                  </a:cubicBezTo>
                  <a:cubicBezTo>
                    <a:pt x="3975599" y="279104"/>
                    <a:pt x="3858707" y="353511"/>
                    <a:pt x="3731738" y="387698"/>
                  </a:cubicBezTo>
                  <a:cubicBezTo>
                    <a:pt x="3538262" y="441994"/>
                    <a:pt x="3338739" y="468137"/>
                    <a:pt x="3157355" y="500313"/>
                  </a:cubicBezTo>
                  <a:cubicBezTo>
                    <a:pt x="2883263" y="550588"/>
                    <a:pt x="2613202" y="586786"/>
                    <a:pt x="2006572" y="775819"/>
                  </a:cubicBezTo>
                  <a:cubicBezTo>
                    <a:pt x="688514" y="1184049"/>
                    <a:pt x="229007" y="1885885"/>
                    <a:pt x="162499" y="2591742"/>
                  </a:cubicBezTo>
                  <a:cubicBezTo>
                    <a:pt x="63746" y="3633434"/>
                    <a:pt x="335822" y="5103467"/>
                    <a:pt x="337837" y="5117544"/>
                  </a:cubicBezTo>
                  <a:cubicBezTo>
                    <a:pt x="337837" y="5117544"/>
                    <a:pt x="337837" y="5117544"/>
                    <a:pt x="102038" y="5117544"/>
                  </a:cubicBezTo>
                  <a:cubicBezTo>
                    <a:pt x="102038" y="5103467"/>
                    <a:pt x="-81362" y="3458478"/>
                    <a:pt x="43592" y="2555544"/>
                  </a:cubicBezTo>
                  <a:cubicBezTo>
                    <a:pt x="142345" y="1835610"/>
                    <a:pt x="690529" y="1107632"/>
                    <a:pt x="2046880" y="725544"/>
                  </a:cubicBezTo>
                  <a:cubicBezTo>
                    <a:pt x="2718002" y="538522"/>
                    <a:pt x="3082786" y="490258"/>
                    <a:pt x="3316570" y="452049"/>
                  </a:cubicBezTo>
                  <a:cubicBezTo>
                    <a:pt x="3495939" y="423895"/>
                    <a:pt x="3661200" y="395742"/>
                    <a:pt x="3810338" y="339434"/>
                  </a:cubicBezTo>
                  <a:cubicBezTo>
                    <a:pt x="3905061" y="303236"/>
                    <a:pt x="3953430" y="258994"/>
                    <a:pt x="3953430" y="194643"/>
                  </a:cubicBezTo>
                  <a:cubicBezTo>
                    <a:pt x="3953430" y="138838"/>
                    <a:pt x="3860471" y="69458"/>
                    <a:pt x="3737469" y="19592"/>
                  </a:cubicBezTo>
                  <a:lnTo>
                    <a:pt x="3676705" y="0"/>
                  </a:lnTo>
                  <a:close/>
                </a:path>
              </a:pathLst>
            </a:custGeom>
            <a:solidFill>
              <a:srgbClr val="D2A7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xmlns="" id="{E61C1B75-86E5-4835-A6E3-65E08265A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236" y="1775639"/>
              <a:ext cx="2500248" cy="5074311"/>
            </a:xfrm>
            <a:custGeom>
              <a:avLst/>
              <a:gdLst>
                <a:gd name="T0" fmla="*/ 1414 w 1434"/>
                <a:gd name="T1" fmla="*/ 2527 h 2527"/>
                <a:gd name="T2" fmla="*/ 153 w 1434"/>
                <a:gd name="T3" fmla="*/ 1187 h 2527"/>
                <a:gd name="T4" fmla="*/ 739 w 1434"/>
                <a:gd name="T5" fmla="*/ 374 h 2527"/>
                <a:gd name="T6" fmla="*/ 1212 w 1434"/>
                <a:gd name="T7" fmla="*/ 0 h 2527"/>
                <a:gd name="connsiteX0" fmla="*/ 9291 w 9291"/>
                <a:gd name="connsiteY0" fmla="*/ 10000 h 10000"/>
                <a:gd name="connsiteX1" fmla="*/ 497 w 9291"/>
                <a:gd name="connsiteY1" fmla="*/ 4697 h 10000"/>
                <a:gd name="connsiteX2" fmla="*/ 4583 w 9291"/>
                <a:gd name="connsiteY2" fmla="*/ 1480 h 10000"/>
                <a:gd name="connsiteX3" fmla="*/ 7882 w 9291"/>
                <a:gd name="connsiteY3" fmla="*/ 0 h 10000"/>
                <a:gd name="connsiteX0" fmla="*/ 10000 w 10000"/>
                <a:gd name="connsiteY0" fmla="*/ 9932 h 9932"/>
                <a:gd name="connsiteX1" fmla="*/ 535 w 10000"/>
                <a:gd name="connsiteY1" fmla="*/ 4629 h 9932"/>
                <a:gd name="connsiteX2" fmla="*/ 4933 w 10000"/>
                <a:gd name="connsiteY2" fmla="*/ 1412 h 9932"/>
                <a:gd name="connsiteX3" fmla="*/ 8483 w 10000"/>
                <a:gd name="connsiteY3" fmla="*/ 0 h 9932"/>
                <a:gd name="connsiteX0" fmla="*/ 9216 w 9216"/>
                <a:gd name="connsiteY0" fmla="*/ 10000 h 10000"/>
                <a:gd name="connsiteX1" fmla="*/ 814 w 9216"/>
                <a:gd name="connsiteY1" fmla="*/ 5150 h 10000"/>
                <a:gd name="connsiteX2" fmla="*/ 4149 w 9216"/>
                <a:gd name="connsiteY2" fmla="*/ 1422 h 10000"/>
                <a:gd name="connsiteX3" fmla="*/ 7699 w 9216"/>
                <a:gd name="connsiteY3" fmla="*/ 0 h 10000"/>
                <a:gd name="connsiteX0" fmla="*/ 9977 w 9977"/>
                <a:gd name="connsiteY0" fmla="*/ 10000 h 10000"/>
                <a:gd name="connsiteX1" fmla="*/ 860 w 9977"/>
                <a:gd name="connsiteY1" fmla="*/ 5150 h 10000"/>
                <a:gd name="connsiteX2" fmla="*/ 4479 w 9977"/>
                <a:gd name="connsiteY2" fmla="*/ 1422 h 10000"/>
                <a:gd name="connsiteX3" fmla="*/ 8331 w 9977"/>
                <a:gd name="connsiteY3" fmla="*/ 0 h 10000"/>
                <a:gd name="connsiteX0" fmla="*/ 10069 w 10069"/>
                <a:gd name="connsiteY0" fmla="*/ 10000 h 10000"/>
                <a:gd name="connsiteX1" fmla="*/ 931 w 10069"/>
                <a:gd name="connsiteY1" fmla="*/ 5150 h 10000"/>
                <a:gd name="connsiteX2" fmla="*/ 4558 w 10069"/>
                <a:gd name="connsiteY2" fmla="*/ 1422 h 10000"/>
                <a:gd name="connsiteX3" fmla="*/ 8419 w 10069"/>
                <a:gd name="connsiteY3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69" h="10000">
                  <a:moveTo>
                    <a:pt x="10069" y="10000"/>
                  </a:moveTo>
                  <a:cubicBezTo>
                    <a:pt x="10069" y="10000"/>
                    <a:pt x="2286" y="6206"/>
                    <a:pt x="931" y="5150"/>
                  </a:cubicBezTo>
                  <a:cubicBezTo>
                    <a:pt x="-424" y="4094"/>
                    <a:pt x="-1066" y="1912"/>
                    <a:pt x="4558" y="1422"/>
                  </a:cubicBezTo>
                  <a:cubicBezTo>
                    <a:pt x="10191" y="931"/>
                    <a:pt x="9469" y="278"/>
                    <a:pt x="8419" y="0"/>
                  </a:cubicBezTo>
                </a:path>
              </a:pathLst>
            </a:custGeom>
            <a:noFill/>
            <a:ln w="7938" cap="flat">
              <a:solidFill>
                <a:srgbClr val="D2A7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xmlns="" id="{A6DEC825-0F3E-4FD1-AE91-9CAB1E0B5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6406" y="1842656"/>
              <a:ext cx="5890048" cy="5085330"/>
            </a:xfrm>
            <a:custGeom>
              <a:avLst/>
              <a:gdLst>
                <a:gd name="T0" fmla="*/ 0 w 3114"/>
                <a:gd name="T1" fmla="*/ 2429 h 2429"/>
                <a:gd name="T2" fmla="*/ 1010 w 3114"/>
                <a:gd name="T3" fmla="*/ 611 h 2429"/>
                <a:gd name="T4" fmla="*/ 2564 w 3114"/>
                <a:gd name="T5" fmla="*/ 67 h 2429"/>
                <a:gd name="T6" fmla="*/ 3114 w 3114"/>
                <a:gd name="T7" fmla="*/ 0 h 2429"/>
                <a:gd name="connsiteX0" fmla="*/ 0 w 8709"/>
                <a:gd name="connsiteY0" fmla="*/ 10659 h 10659"/>
                <a:gd name="connsiteX1" fmla="*/ 3243 w 8709"/>
                <a:gd name="connsiteY1" fmla="*/ 3174 h 10659"/>
                <a:gd name="connsiteX2" fmla="*/ 8234 w 8709"/>
                <a:gd name="connsiteY2" fmla="*/ 935 h 10659"/>
                <a:gd name="connsiteX3" fmla="*/ 8709 w 8709"/>
                <a:gd name="connsiteY3" fmla="*/ 0 h 10659"/>
                <a:gd name="connsiteX0" fmla="*/ 0 w 11479"/>
                <a:gd name="connsiteY0" fmla="*/ 10000 h 10000"/>
                <a:gd name="connsiteX1" fmla="*/ 3724 w 11479"/>
                <a:gd name="connsiteY1" fmla="*/ 2978 h 10000"/>
                <a:gd name="connsiteX2" fmla="*/ 9455 w 11479"/>
                <a:gd name="connsiteY2" fmla="*/ 877 h 10000"/>
                <a:gd name="connsiteX3" fmla="*/ 10000 w 11479"/>
                <a:gd name="connsiteY3" fmla="*/ 0 h 10000"/>
                <a:gd name="connsiteX0" fmla="*/ 0 w 11395"/>
                <a:gd name="connsiteY0" fmla="*/ 9977 h 9977"/>
                <a:gd name="connsiteX1" fmla="*/ 3724 w 11395"/>
                <a:gd name="connsiteY1" fmla="*/ 2955 h 9977"/>
                <a:gd name="connsiteX2" fmla="*/ 9455 w 11395"/>
                <a:gd name="connsiteY2" fmla="*/ 854 h 9977"/>
                <a:gd name="connsiteX3" fmla="*/ 9885 w 11395"/>
                <a:gd name="connsiteY3" fmla="*/ 0 h 9977"/>
                <a:gd name="connsiteX0" fmla="*/ 0 w 9651"/>
                <a:gd name="connsiteY0" fmla="*/ 10000 h 10000"/>
                <a:gd name="connsiteX1" fmla="*/ 3268 w 9651"/>
                <a:gd name="connsiteY1" fmla="*/ 2962 h 10000"/>
                <a:gd name="connsiteX2" fmla="*/ 8297 w 9651"/>
                <a:gd name="connsiteY2" fmla="*/ 856 h 10000"/>
                <a:gd name="connsiteX3" fmla="*/ 8675 w 9651"/>
                <a:gd name="connsiteY3" fmla="*/ 0 h 10000"/>
                <a:gd name="connsiteX0" fmla="*/ 0 w 10662"/>
                <a:gd name="connsiteY0" fmla="*/ 9871 h 9871"/>
                <a:gd name="connsiteX1" fmla="*/ 3386 w 10662"/>
                <a:gd name="connsiteY1" fmla="*/ 2833 h 9871"/>
                <a:gd name="connsiteX2" fmla="*/ 8597 w 10662"/>
                <a:gd name="connsiteY2" fmla="*/ 727 h 9871"/>
                <a:gd name="connsiteX3" fmla="*/ 9849 w 10662"/>
                <a:gd name="connsiteY3" fmla="*/ 0 h 9871"/>
                <a:gd name="connsiteX0" fmla="*/ 0 w 9713"/>
                <a:gd name="connsiteY0" fmla="*/ 10000 h 10000"/>
                <a:gd name="connsiteX1" fmla="*/ 3176 w 9713"/>
                <a:gd name="connsiteY1" fmla="*/ 2870 h 10000"/>
                <a:gd name="connsiteX2" fmla="*/ 8063 w 9713"/>
                <a:gd name="connsiteY2" fmla="*/ 737 h 10000"/>
                <a:gd name="connsiteX3" fmla="*/ 9237 w 9713"/>
                <a:gd name="connsiteY3" fmla="*/ 0 h 10000"/>
                <a:gd name="connsiteX0" fmla="*/ 0 w 10000"/>
                <a:gd name="connsiteY0" fmla="*/ 10000 h 10000"/>
                <a:gd name="connsiteX1" fmla="*/ 3270 w 10000"/>
                <a:gd name="connsiteY1" fmla="*/ 2870 h 10000"/>
                <a:gd name="connsiteX2" fmla="*/ 8301 w 10000"/>
                <a:gd name="connsiteY2" fmla="*/ 737 h 10000"/>
                <a:gd name="connsiteX3" fmla="*/ 9510 w 10000"/>
                <a:gd name="connsiteY3" fmla="*/ 0 h 10000"/>
                <a:gd name="connsiteX0" fmla="*/ 0 w 10177"/>
                <a:gd name="connsiteY0" fmla="*/ 9915 h 9915"/>
                <a:gd name="connsiteX1" fmla="*/ 3270 w 10177"/>
                <a:gd name="connsiteY1" fmla="*/ 2785 h 9915"/>
                <a:gd name="connsiteX2" fmla="*/ 8301 w 10177"/>
                <a:gd name="connsiteY2" fmla="*/ 652 h 9915"/>
                <a:gd name="connsiteX3" fmla="*/ 9719 w 10177"/>
                <a:gd name="connsiteY3" fmla="*/ 0 h 9915"/>
                <a:gd name="connsiteX0" fmla="*/ 0 w 9832"/>
                <a:gd name="connsiteY0" fmla="*/ 10000 h 10000"/>
                <a:gd name="connsiteX1" fmla="*/ 3213 w 9832"/>
                <a:gd name="connsiteY1" fmla="*/ 2809 h 10000"/>
                <a:gd name="connsiteX2" fmla="*/ 8157 w 9832"/>
                <a:gd name="connsiteY2" fmla="*/ 658 h 10000"/>
                <a:gd name="connsiteX3" fmla="*/ 9550 w 9832"/>
                <a:gd name="connsiteY3" fmla="*/ 0 h 10000"/>
                <a:gd name="connsiteX0" fmla="*/ 0 w 10152"/>
                <a:gd name="connsiteY0" fmla="*/ 9946 h 9946"/>
                <a:gd name="connsiteX1" fmla="*/ 3268 w 10152"/>
                <a:gd name="connsiteY1" fmla="*/ 2755 h 9946"/>
                <a:gd name="connsiteX2" fmla="*/ 8296 w 10152"/>
                <a:gd name="connsiteY2" fmla="*/ 604 h 9946"/>
                <a:gd name="connsiteX3" fmla="*/ 9884 w 10152"/>
                <a:gd name="connsiteY3" fmla="*/ 0 h 9946"/>
                <a:gd name="connsiteX0" fmla="*/ 0 w 10032"/>
                <a:gd name="connsiteY0" fmla="*/ 10000 h 10000"/>
                <a:gd name="connsiteX1" fmla="*/ 3219 w 10032"/>
                <a:gd name="connsiteY1" fmla="*/ 2770 h 10000"/>
                <a:gd name="connsiteX2" fmla="*/ 8172 w 10032"/>
                <a:gd name="connsiteY2" fmla="*/ 607 h 10000"/>
                <a:gd name="connsiteX3" fmla="*/ 9736 w 10032"/>
                <a:gd name="connsiteY3" fmla="*/ 0 h 10000"/>
                <a:gd name="connsiteX0" fmla="*/ 0 w 10066"/>
                <a:gd name="connsiteY0" fmla="*/ 10000 h 10000"/>
                <a:gd name="connsiteX1" fmla="*/ 3219 w 10066"/>
                <a:gd name="connsiteY1" fmla="*/ 2770 h 10000"/>
                <a:gd name="connsiteX2" fmla="*/ 8172 w 10066"/>
                <a:gd name="connsiteY2" fmla="*/ 607 h 10000"/>
                <a:gd name="connsiteX3" fmla="*/ 9736 w 10066"/>
                <a:gd name="connsiteY3" fmla="*/ 0 h 10000"/>
                <a:gd name="connsiteX0" fmla="*/ 0 w 9831"/>
                <a:gd name="connsiteY0" fmla="*/ 10000 h 10000"/>
                <a:gd name="connsiteX1" fmla="*/ 3219 w 9831"/>
                <a:gd name="connsiteY1" fmla="*/ 2770 h 10000"/>
                <a:gd name="connsiteX2" fmla="*/ 8172 w 9831"/>
                <a:gd name="connsiteY2" fmla="*/ 607 h 10000"/>
                <a:gd name="connsiteX3" fmla="*/ 9736 w 9831"/>
                <a:gd name="connsiteY3" fmla="*/ 0 h 10000"/>
                <a:gd name="connsiteX0" fmla="*/ 0 w 10197"/>
                <a:gd name="connsiteY0" fmla="*/ 9955 h 9955"/>
                <a:gd name="connsiteX1" fmla="*/ 3274 w 10197"/>
                <a:gd name="connsiteY1" fmla="*/ 2725 h 9955"/>
                <a:gd name="connsiteX2" fmla="*/ 8312 w 10197"/>
                <a:gd name="connsiteY2" fmla="*/ 562 h 9955"/>
                <a:gd name="connsiteX3" fmla="*/ 10110 w 10197"/>
                <a:gd name="connsiteY3" fmla="*/ 0 h 9955"/>
                <a:gd name="connsiteX0" fmla="*/ 0 w 10007"/>
                <a:gd name="connsiteY0" fmla="*/ 10000 h 10000"/>
                <a:gd name="connsiteX1" fmla="*/ 3211 w 10007"/>
                <a:gd name="connsiteY1" fmla="*/ 2737 h 10000"/>
                <a:gd name="connsiteX2" fmla="*/ 8151 w 10007"/>
                <a:gd name="connsiteY2" fmla="*/ 565 h 10000"/>
                <a:gd name="connsiteX3" fmla="*/ 9915 w 10007"/>
                <a:gd name="connsiteY3" fmla="*/ 0 h 10000"/>
                <a:gd name="connsiteX0" fmla="*/ 0 w 10007"/>
                <a:gd name="connsiteY0" fmla="*/ 10000 h 10000"/>
                <a:gd name="connsiteX1" fmla="*/ 3211 w 10007"/>
                <a:gd name="connsiteY1" fmla="*/ 2737 h 10000"/>
                <a:gd name="connsiteX2" fmla="*/ 8151 w 10007"/>
                <a:gd name="connsiteY2" fmla="*/ 565 h 10000"/>
                <a:gd name="connsiteX3" fmla="*/ 9915 w 10007"/>
                <a:gd name="connsiteY3" fmla="*/ 0 h 10000"/>
                <a:gd name="connsiteX0" fmla="*/ 0 w 9495"/>
                <a:gd name="connsiteY0" fmla="*/ 10155 h 10155"/>
                <a:gd name="connsiteX1" fmla="*/ 2699 w 9495"/>
                <a:gd name="connsiteY1" fmla="*/ 2737 h 10155"/>
                <a:gd name="connsiteX2" fmla="*/ 7639 w 9495"/>
                <a:gd name="connsiteY2" fmla="*/ 565 h 10155"/>
                <a:gd name="connsiteX3" fmla="*/ 9403 w 9495"/>
                <a:gd name="connsiteY3" fmla="*/ 0 h 10155"/>
                <a:gd name="connsiteX0" fmla="*/ 0 w 10000"/>
                <a:gd name="connsiteY0" fmla="*/ 10000 h 10000"/>
                <a:gd name="connsiteX1" fmla="*/ 2843 w 10000"/>
                <a:gd name="connsiteY1" fmla="*/ 2695 h 10000"/>
                <a:gd name="connsiteX2" fmla="*/ 8045 w 10000"/>
                <a:gd name="connsiteY2" fmla="*/ 556 h 10000"/>
                <a:gd name="connsiteX3" fmla="*/ 9903 w 10000"/>
                <a:gd name="connsiteY3" fmla="*/ 0 h 10000"/>
                <a:gd name="connsiteX0" fmla="*/ 0 w 10000"/>
                <a:gd name="connsiteY0" fmla="*/ 10000 h 10000"/>
                <a:gd name="connsiteX1" fmla="*/ 2519 w 10000"/>
                <a:gd name="connsiteY1" fmla="*/ 3152 h 10000"/>
                <a:gd name="connsiteX2" fmla="*/ 8045 w 10000"/>
                <a:gd name="connsiteY2" fmla="*/ 556 h 10000"/>
                <a:gd name="connsiteX3" fmla="*/ 9903 w 10000"/>
                <a:gd name="connsiteY3" fmla="*/ 0 h 10000"/>
                <a:gd name="connsiteX0" fmla="*/ 0 w 10000"/>
                <a:gd name="connsiteY0" fmla="*/ 10000 h 10000"/>
                <a:gd name="connsiteX1" fmla="*/ 2519 w 10000"/>
                <a:gd name="connsiteY1" fmla="*/ 3152 h 10000"/>
                <a:gd name="connsiteX2" fmla="*/ 8045 w 10000"/>
                <a:gd name="connsiteY2" fmla="*/ 556 h 10000"/>
                <a:gd name="connsiteX3" fmla="*/ 9903 w 10000"/>
                <a:gd name="connsiteY3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66" y="6909"/>
                    <a:pt x="1124" y="4679"/>
                    <a:pt x="2519" y="3152"/>
                  </a:cubicBezTo>
                  <a:cubicBezTo>
                    <a:pt x="4420" y="1071"/>
                    <a:pt x="6848" y="707"/>
                    <a:pt x="8045" y="556"/>
                  </a:cubicBezTo>
                  <a:cubicBezTo>
                    <a:pt x="8799" y="461"/>
                    <a:pt x="10413" y="382"/>
                    <a:pt x="9903" y="0"/>
                  </a:cubicBezTo>
                </a:path>
              </a:pathLst>
            </a:custGeom>
            <a:noFill/>
            <a:ln w="7938" cap="flat">
              <a:solidFill>
                <a:srgbClr val="D2A7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2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3637"/>
      </a:accent1>
      <a:accent2>
        <a:srgbClr val="EEDEDF"/>
      </a:accent2>
      <a:accent3>
        <a:srgbClr val="D2A7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5423</TotalTime>
  <Words>163</Words>
  <Application>Microsoft Office PowerPoint</Application>
  <PresentationFormat>Custom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Roadmap Concept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100</cp:revision>
  <dcterms:created xsi:type="dcterms:W3CDTF">2013-09-12T13:05:01Z</dcterms:created>
  <dcterms:modified xsi:type="dcterms:W3CDTF">2019-05-17T20:00:47Z</dcterms:modified>
</cp:coreProperties>
</file>