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9" r:id="rId2"/>
    <p:sldId id="271" r:id="rId3"/>
    <p:sldId id="274" r:id="rId4"/>
    <p:sldId id="270" r:id="rId5"/>
    <p:sldId id="272" r:id="rId6"/>
    <p:sldId id="273" r:id="rId7"/>
    <p:sldId id="275" r:id="rId8"/>
    <p:sldId id="268" r:id="rId9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9C3"/>
    <a:srgbClr val="CFC095"/>
    <a:srgbClr val="D6CB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4"/>
    <p:restoredTop sz="94662"/>
  </p:normalViewPr>
  <p:slideViewPr>
    <p:cSldViewPr>
      <p:cViewPr>
        <p:scale>
          <a:sx n="130" d="100"/>
          <a:sy n="130" d="100"/>
        </p:scale>
        <p:origin x="1504" y="680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8/8/16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Relationship Id="rId3" Type="http://schemas.openxmlformats.org/officeDocument/2006/relationships/hyperlink" Target="http://slidemodel.com/" TargetMode="Externa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9184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9184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9184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9184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9184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05521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8/8/16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8/8/16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8/8/16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8/8/16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8/8/16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2" r:id="rId3"/>
    <p:sldLayoutId id="2147483654" r:id="rId4"/>
    <p:sldLayoutId id="2147483655" r:id="rId5"/>
    <p:sldLayoutId id="2147483660" r:id="rId6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4" Type="http://schemas.openxmlformats.org/officeDocument/2006/relationships/image" Target="../media/image1.jp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N" b="1" dirty="0" smtClean="0">
                <a:solidFill>
                  <a:schemeClr val="bg1"/>
                </a:solidFill>
              </a:rPr>
              <a:t>BUSINESS </a:t>
            </a:r>
            <a:br>
              <a:rPr lang="en-IN" b="1" dirty="0" smtClean="0">
                <a:solidFill>
                  <a:schemeClr val="bg1"/>
                </a:solidFill>
              </a:rPr>
            </a:br>
            <a:r>
              <a:rPr lang="en-IN" b="1" dirty="0" smtClean="0">
                <a:solidFill>
                  <a:schemeClr val="bg1"/>
                </a:solidFill>
              </a:rPr>
              <a:t>ANALYSIS WORK PLAN TEMPLATE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>
              <a:lnSpc>
                <a:spcPct val="70000"/>
              </a:lnSpc>
            </a:pPr>
            <a:r>
              <a:rPr lang="en-US" kern="0" dirty="0">
                <a:solidFill>
                  <a:schemeClr val="bg1"/>
                </a:solidFill>
              </a:rPr>
              <a:t>This is a sample text.</a:t>
            </a:r>
          </a:p>
          <a:p>
            <a:pPr>
              <a:lnSpc>
                <a:spcPct val="70000"/>
              </a:lnSpc>
            </a:pPr>
            <a:r>
              <a:rPr lang="en-US" kern="0" dirty="0">
                <a:solidFill>
                  <a:schemeClr val="bg1"/>
                </a:solidFill>
              </a:rPr>
              <a:t>Insert your desired text here.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4" name="Right Arrow 63"/>
          <p:cNvSpPr/>
          <p:nvPr/>
        </p:nvSpPr>
        <p:spPr>
          <a:xfrm>
            <a:off x="5218448" y="5368625"/>
            <a:ext cx="6245529" cy="510997"/>
          </a:xfrm>
          <a:prstGeom prst="rightArrow">
            <a:avLst>
              <a:gd name="adj1" fmla="val 34152"/>
              <a:gd name="adj2" fmla="val 91094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6" name="Freeform 57"/>
          <p:cNvSpPr>
            <a:spLocks/>
          </p:cNvSpPr>
          <p:nvPr/>
        </p:nvSpPr>
        <p:spPr bwMode="auto">
          <a:xfrm>
            <a:off x="6326977" y="2492924"/>
            <a:ext cx="2289012" cy="2989893"/>
          </a:xfrm>
          <a:custGeom>
            <a:avLst/>
            <a:gdLst>
              <a:gd name="T0" fmla="*/ 319 w 2875"/>
              <a:gd name="T1" fmla="*/ 0 h 3753"/>
              <a:gd name="T2" fmla="*/ 866 w 2875"/>
              <a:gd name="T3" fmla="*/ 1196 h 3753"/>
              <a:gd name="T4" fmla="*/ 1820 w 2875"/>
              <a:gd name="T5" fmla="*/ 1052 h 3753"/>
              <a:gd name="T6" fmla="*/ 1804 w 2875"/>
              <a:gd name="T7" fmla="*/ 1137 h 3753"/>
              <a:gd name="T8" fmla="*/ 1797 w 2875"/>
              <a:gd name="T9" fmla="*/ 1222 h 3753"/>
              <a:gd name="T10" fmla="*/ 1797 w 2875"/>
              <a:gd name="T11" fmla="*/ 1305 h 3753"/>
              <a:gd name="T12" fmla="*/ 1808 w 2875"/>
              <a:gd name="T13" fmla="*/ 1388 h 3753"/>
              <a:gd name="T14" fmla="*/ 1825 w 2875"/>
              <a:gd name="T15" fmla="*/ 1468 h 3753"/>
              <a:gd name="T16" fmla="*/ 1850 w 2875"/>
              <a:gd name="T17" fmla="*/ 1545 h 3753"/>
              <a:gd name="T18" fmla="*/ 1883 w 2875"/>
              <a:gd name="T19" fmla="*/ 1621 h 3753"/>
              <a:gd name="T20" fmla="*/ 1924 w 2875"/>
              <a:gd name="T21" fmla="*/ 1692 h 3753"/>
              <a:gd name="T22" fmla="*/ 1972 w 2875"/>
              <a:gd name="T23" fmla="*/ 1759 h 3753"/>
              <a:gd name="T24" fmla="*/ 2025 w 2875"/>
              <a:gd name="T25" fmla="*/ 1821 h 3753"/>
              <a:gd name="T26" fmla="*/ 2085 w 2875"/>
              <a:gd name="T27" fmla="*/ 1877 h 3753"/>
              <a:gd name="T28" fmla="*/ 2150 w 2875"/>
              <a:gd name="T29" fmla="*/ 1929 h 3753"/>
              <a:gd name="T30" fmla="*/ 2222 w 2875"/>
              <a:gd name="T31" fmla="*/ 1973 h 3753"/>
              <a:gd name="T32" fmla="*/ 2300 w 2875"/>
              <a:gd name="T33" fmla="*/ 2008 h 3753"/>
              <a:gd name="T34" fmla="*/ 2381 w 2875"/>
              <a:gd name="T35" fmla="*/ 2038 h 3753"/>
              <a:gd name="T36" fmla="*/ 2450 w 2875"/>
              <a:gd name="T37" fmla="*/ 2056 h 3753"/>
              <a:gd name="T38" fmla="*/ 2518 w 2875"/>
              <a:gd name="T39" fmla="*/ 2066 h 3753"/>
              <a:gd name="T40" fmla="*/ 2875 w 2875"/>
              <a:gd name="T41" fmla="*/ 2939 h 3753"/>
              <a:gd name="T42" fmla="*/ 1845 w 2875"/>
              <a:gd name="T43" fmla="*/ 3753 h 3753"/>
              <a:gd name="T44" fmla="*/ 1695 w 2875"/>
              <a:gd name="T45" fmla="*/ 3702 h 3753"/>
              <a:gd name="T46" fmla="*/ 1550 w 2875"/>
              <a:gd name="T47" fmla="*/ 3642 h 3753"/>
              <a:gd name="T48" fmla="*/ 1411 w 2875"/>
              <a:gd name="T49" fmla="*/ 3575 h 3753"/>
              <a:gd name="T50" fmla="*/ 1277 w 2875"/>
              <a:gd name="T51" fmla="*/ 3501 h 3753"/>
              <a:gd name="T52" fmla="*/ 1148 w 2875"/>
              <a:gd name="T53" fmla="*/ 3419 h 3753"/>
              <a:gd name="T54" fmla="*/ 1026 w 2875"/>
              <a:gd name="T55" fmla="*/ 3331 h 3753"/>
              <a:gd name="T56" fmla="*/ 910 w 2875"/>
              <a:gd name="T57" fmla="*/ 3236 h 3753"/>
              <a:gd name="T58" fmla="*/ 799 w 2875"/>
              <a:gd name="T59" fmla="*/ 3135 h 3753"/>
              <a:gd name="T60" fmla="*/ 695 w 2875"/>
              <a:gd name="T61" fmla="*/ 3027 h 3753"/>
              <a:gd name="T62" fmla="*/ 598 w 2875"/>
              <a:gd name="T63" fmla="*/ 2916 h 3753"/>
              <a:gd name="T64" fmla="*/ 506 w 2875"/>
              <a:gd name="T65" fmla="*/ 2798 h 3753"/>
              <a:gd name="T66" fmla="*/ 423 w 2875"/>
              <a:gd name="T67" fmla="*/ 2676 h 3753"/>
              <a:gd name="T68" fmla="*/ 346 w 2875"/>
              <a:gd name="T69" fmla="*/ 2550 h 3753"/>
              <a:gd name="T70" fmla="*/ 275 w 2875"/>
              <a:gd name="T71" fmla="*/ 2420 h 3753"/>
              <a:gd name="T72" fmla="*/ 213 w 2875"/>
              <a:gd name="T73" fmla="*/ 2285 h 3753"/>
              <a:gd name="T74" fmla="*/ 159 w 2875"/>
              <a:gd name="T75" fmla="*/ 2148 h 3753"/>
              <a:gd name="T76" fmla="*/ 111 w 2875"/>
              <a:gd name="T77" fmla="*/ 2006 h 3753"/>
              <a:gd name="T78" fmla="*/ 72 w 2875"/>
              <a:gd name="T79" fmla="*/ 1861 h 3753"/>
              <a:gd name="T80" fmla="*/ 42 w 2875"/>
              <a:gd name="T81" fmla="*/ 1717 h 3753"/>
              <a:gd name="T82" fmla="*/ 19 w 2875"/>
              <a:gd name="T83" fmla="*/ 1568 h 3753"/>
              <a:gd name="T84" fmla="*/ 5 w 2875"/>
              <a:gd name="T85" fmla="*/ 1418 h 3753"/>
              <a:gd name="T86" fmla="*/ 0 w 2875"/>
              <a:gd name="T87" fmla="*/ 1266 h 3753"/>
              <a:gd name="T88" fmla="*/ 3 w 2875"/>
              <a:gd name="T89" fmla="*/ 1114 h 3753"/>
              <a:gd name="T90" fmla="*/ 16 w 2875"/>
              <a:gd name="T91" fmla="*/ 961 h 3753"/>
              <a:gd name="T92" fmla="*/ 39 w 2875"/>
              <a:gd name="T93" fmla="*/ 807 h 3753"/>
              <a:gd name="T94" fmla="*/ 70 w 2875"/>
              <a:gd name="T95" fmla="*/ 653 h 3753"/>
              <a:gd name="T96" fmla="*/ 111 w 2875"/>
              <a:gd name="T97" fmla="*/ 500 h 3753"/>
              <a:gd name="T98" fmla="*/ 153 w 2875"/>
              <a:gd name="T99" fmla="*/ 369 h 3753"/>
              <a:gd name="T100" fmla="*/ 203 w 2875"/>
              <a:gd name="T101" fmla="*/ 242 h 3753"/>
              <a:gd name="T102" fmla="*/ 257 w 2875"/>
              <a:gd name="T103" fmla="*/ 120 h 3753"/>
              <a:gd name="T104" fmla="*/ 319 w 2875"/>
              <a:gd name="T105" fmla="*/ 0 h 37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875" h="3753">
                <a:moveTo>
                  <a:pt x="319" y="0"/>
                </a:moveTo>
                <a:lnTo>
                  <a:pt x="866" y="1196"/>
                </a:lnTo>
                <a:lnTo>
                  <a:pt x="1820" y="1052"/>
                </a:lnTo>
                <a:lnTo>
                  <a:pt x="1804" y="1137"/>
                </a:lnTo>
                <a:lnTo>
                  <a:pt x="1797" y="1222"/>
                </a:lnTo>
                <a:lnTo>
                  <a:pt x="1797" y="1305"/>
                </a:lnTo>
                <a:lnTo>
                  <a:pt x="1808" y="1388"/>
                </a:lnTo>
                <a:lnTo>
                  <a:pt x="1825" y="1468"/>
                </a:lnTo>
                <a:lnTo>
                  <a:pt x="1850" y="1545"/>
                </a:lnTo>
                <a:lnTo>
                  <a:pt x="1883" y="1621"/>
                </a:lnTo>
                <a:lnTo>
                  <a:pt x="1924" y="1692"/>
                </a:lnTo>
                <a:lnTo>
                  <a:pt x="1972" y="1759"/>
                </a:lnTo>
                <a:lnTo>
                  <a:pt x="2025" y="1821"/>
                </a:lnTo>
                <a:lnTo>
                  <a:pt x="2085" y="1877"/>
                </a:lnTo>
                <a:lnTo>
                  <a:pt x="2150" y="1929"/>
                </a:lnTo>
                <a:lnTo>
                  <a:pt x="2222" y="1973"/>
                </a:lnTo>
                <a:lnTo>
                  <a:pt x="2300" y="2008"/>
                </a:lnTo>
                <a:lnTo>
                  <a:pt x="2381" y="2038"/>
                </a:lnTo>
                <a:lnTo>
                  <a:pt x="2450" y="2056"/>
                </a:lnTo>
                <a:lnTo>
                  <a:pt x="2518" y="2066"/>
                </a:lnTo>
                <a:lnTo>
                  <a:pt x="2875" y="2939"/>
                </a:lnTo>
                <a:lnTo>
                  <a:pt x="1845" y="3753"/>
                </a:lnTo>
                <a:lnTo>
                  <a:pt x="1695" y="3702"/>
                </a:lnTo>
                <a:lnTo>
                  <a:pt x="1550" y="3642"/>
                </a:lnTo>
                <a:lnTo>
                  <a:pt x="1411" y="3575"/>
                </a:lnTo>
                <a:lnTo>
                  <a:pt x="1277" y="3501"/>
                </a:lnTo>
                <a:lnTo>
                  <a:pt x="1148" y="3419"/>
                </a:lnTo>
                <a:lnTo>
                  <a:pt x="1026" y="3331"/>
                </a:lnTo>
                <a:lnTo>
                  <a:pt x="910" y="3236"/>
                </a:lnTo>
                <a:lnTo>
                  <a:pt x="799" y="3135"/>
                </a:lnTo>
                <a:lnTo>
                  <a:pt x="695" y="3027"/>
                </a:lnTo>
                <a:lnTo>
                  <a:pt x="598" y="2916"/>
                </a:lnTo>
                <a:lnTo>
                  <a:pt x="506" y="2798"/>
                </a:lnTo>
                <a:lnTo>
                  <a:pt x="423" y="2676"/>
                </a:lnTo>
                <a:lnTo>
                  <a:pt x="346" y="2550"/>
                </a:lnTo>
                <a:lnTo>
                  <a:pt x="275" y="2420"/>
                </a:lnTo>
                <a:lnTo>
                  <a:pt x="213" y="2285"/>
                </a:lnTo>
                <a:lnTo>
                  <a:pt x="159" y="2148"/>
                </a:lnTo>
                <a:lnTo>
                  <a:pt x="111" y="2006"/>
                </a:lnTo>
                <a:lnTo>
                  <a:pt x="72" y="1861"/>
                </a:lnTo>
                <a:lnTo>
                  <a:pt x="42" y="1717"/>
                </a:lnTo>
                <a:lnTo>
                  <a:pt x="19" y="1568"/>
                </a:lnTo>
                <a:lnTo>
                  <a:pt x="5" y="1418"/>
                </a:lnTo>
                <a:lnTo>
                  <a:pt x="0" y="1266"/>
                </a:lnTo>
                <a:lnTo>
                  <a:pt x="3" y="1114"/>
                </a:lnTo>
                <a:lnTo>
                  <a:pt x="16" y="961"/>
                </a:lnTo>
                <a:lnTo>
                  <a:pt x="39" y="807"/>
                </a:lnTo>
                <a:lnTo>
                  <a:pt x="70" y="653"/>
                </a:lnTo>
                <a:lnTo>
                  <a:pt x="111" y="500"/>
                </a:lnTo>
                <a:lnTo>
                  <a:pt x="153" y="369"/>
                </a:lnTo>
                <a:lnTo>
                  <a:pt x="203" y="242"/>
                </a:lnTo>
                <a:lnTo>
                  <a:pt x="257" y="120"/>
                </a:lnTo>
                <a:lnTo>
                  <a:pt x="31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7" name="Freeform 58"/>
          <p:cNvSpPr>
            <a:spLocks/>
          </p:cNvSpPr>
          <p:nvPr/>
        </p:nvSpPr>
        <p:spPr bwMode="auto">
          <a:xfrm>
            <a:off x="6620073" y="1403374"/>
            <a:ext cx="3630243" cy="1968837"/>
          </a:xfrm>
          <a:custGeom>
            <a:avLst/>
            <a:gdLst>
              <a:gd name="T0" fmla="*/ 2198 w 4558"/>
              <a:gd name="T1" fmla="*/ 0 h 2473"/>
              <a:gd name="T2" fmla="*/ 2357 w 4558"/>
              <a:gd name="T3" fmla="*/ 2 h 2473"/>
              <a:gd name="T4" fmla="*/ 2515 w 4558"/>
              <a:gd name="T5" fmla="*/ 14 h 2473"/>
              <a:gd name="T6" fmla="*/ 2676 w 4558"/>
              <a:gd name="T7" fmla="*/ 35 h 2473"/>
              <a:gd name="T8" fmla="*/ 2836 w 4558"/>
              <a:gd name="T9" fmla="*/ 69 h 2473"/>
              <a:gd name="T10" fmla="*/ 2997 w 4558"/>
              <a:gd name="T11" fmla="*/ 111 h 2473"/>
              <a:gd name="T12" fmla="*/ 3145 w 4558"/>
              <a:gd name="T13" fmla="*/ 159 h 2473"/>
              <a:gd name="T14" fmla="*/ 3288 w 4558"/>
              <a:gd name="T15" fmla="*/ 215 h 2473"/>
              <a:gd name="T16" fmla="*/ 3425 w 4558"/>
              <a:gd name="T17" fmla="*/ 281 h 2473"/>
              <a:gd name="T18" fmla="*/ 3558 w 4558"/>
              <a:gd name="T19" fmla="*/ 351 h 2473"/>
              <a:gd name="T20" fmla="*/ 3685 w 4558"/>
              <a:gd name="T21" fmla="*/ 431 h 2473"/>
              <a:gd name="T22" fmla="*/ 3805 w 4558"/>
              <a:gd name="T23" fmla="*/ 516 h 2473"/>
              <a:gd name="T24" fmla="*/ 3921 w 4558"/>
              <a:gd name="T25" fmla="*/ 606 h 2473"/>
              <a:gd name="T26" fmla="*/ 4030 w 4558"/>
              <a:gd name="T27" fmla="*/ 705 h 2473"/>
              <a:gd name="T28" fmla="*/ 4134 w 4558"/>
              <a:gd name="T29" fmla="*/ 807 h 2473"/>
              <a:gd name="T30" fmla="*/ 4233 w 4558"/>
              <a:gd name="T31" fmla="*/ 915 h 2473"/>
              <a:gd name="T32" fmla="*/ 4325 w 4558"/>
              <a:gd name="T33" fmla="*/ 1028 h 2473"/>
              <a:gd name="T34" fmla="*/ 4410 w 4558"/>
              <a:gd name="T35" fmla="*/ 1146 h 2473"/>
              <a:gd name="T36" fmla="*/ 4487 w 4558"/>
              <a:gd name="T37" fmla="*/ 1268 h 2473"/>
              <a:gd name="T38" fmla="*/ 4558 w 4558"/>
              <a:gd name="T39" fmla="*/ 1395 h 2473"/>
              <a:gd name="T40" fmla="*/ 3261 w 4558"/>
              <a:gd name="T41" fmla="*/ 1190 h 2473"/>
              <a:gd name="T42" fmla="*/ 2852 w 4558"/>
              <a:gd name="T43" fmla="*/ 2065 h 2473"/>
              <a:gd name="T44" fmla="*/ 2803 w 4558"/>
              <a:gd name="T45" fmla="*/ 2015 h 2473"/>
              <a:gd name="T46" fmla="*/ 2746 w 4558"/>
              <a:gd name="T47" fmla="*/ 1968 h 2473"/>
              <a:gd name="T48" fmla="*/ 2687 w 4558"/>
              <a:gd name="T49" fmla="*/ 1925 h 2473"/>
              <a:gd name="T50" fmla="*/ 2623 w 4558"/>
              <a:gd name="T51" fmla="*/ 1888 h 2473"/>
              <a:gd name="T52" fmla="*/ 2554 w 4558"/>
              <a:gd name="T53" fmla="*/ 1858 h 2473"/>
              <a:gd name="T54" fmla="*/ 2484 w 4558"/>
              <a:gd name="T55" fmla="*/ 1832 h 2473"/>
              <a:gd name="T56" fmla="*/ 2399 w 4558"/>
              <a:gd name="T57" fmla="*/ 1812 h 2473"/>
              <a:gd name="T58" fmla="*/ 2316 w 4558"/>
              <a:gd name="T59" fmla="*/ 1800 h 2473"/>
              <a:gd name="T60" fmla="*/ 2233 w 4558"/>
              <a:gd name="T61" fmla="*/ 1798 h 2473"/>
              <a:gd name="T62" fmla="*/ 2150 w 4558"/>
              <a:gd name="T63" fmla="*/ 1803 h 2473"/>
              <a:gd name="T64" fmla="*/ 2071 w 4558"/>
              <a:gd name="T65" fmla="*/ 1817 h 2473"/>
              <a:gd name="T66" fmla="*/ 1993 w 4558"/>
              <a:gd name="T67" fmla="*/ 1839 h 2473"/>
              <a:gd name="T68" fmla="*/ 1918 w 4558"/>
              <a:gd name="T69" fmla="*/ 1867 h 2473"/>
              <a:gd name="T70" fmla="*/ 1845 w 4558"/>
              <a:gd name="T71" fmla="*/ 1904 h 2473"/>
              <a:gd name="T72" fmla="*/ 1778 w 4558"/>
              <a:gd name="T73" fmla="*/ 1946 h 2473"/>
              <a:gd name="T74" fmla="*/ 1713 w 4558"/>
              <a:gd name="T75" fmla="*/ 1996 h 2473"/>
              <a:gd name="T76" fmla="*/ 1655 w 4558"/>
              <a:gd name="T77" fmla="*/ 2052 h 2473"/>
              <a:gd name="T78" fmla="*/ 1602 w 4558"/>
              <a:gd name="T79" fmla="*/ 2114 h 2473"/>
              <a:gd name="T80" fmla="*/ 1554 w 4558"/>
              <a:gd name="T81" fmla="*/ 2181 h 2473"/>
              <a:gd name="T82" fmla="*/ 1514 w 4558"/>
              <a:gd name="T83" fmla="*/ 2255 h 2473"/>
              <a:gd name="T84" fmla="*/ 1480 w 4558"/>
              <a:gd name="T85" fmla="*/ 2333 h 2473"/>
              <a:gd name="T86" fmla="*/ 549 w 4558"/>
              <a:gd name="T87" fmla="*/ 2473 h 2473"/>
              <a:gd name="T88" fmla="*/ 0 w 4558"/>
              <a:gd name="T89" fmla="*/ 1279 h 2473"/>
              <a:gd name="T90" fmla="*/ 87 w 4558"/>
              <a:gd name="T91" fmla="*/ 1144 h 2473"/>
              <a:gd name="T92" fmla="*/ 179 w 4558"/>
              <a:gd name="T93" fmla="*/ 1017 h 2473"/>
              <a:gd name="T94" fmla="*/ 279 w 4558"/>
              <a:gd name="T95" fmla="*/ 895 h 2473"/>
              <a:gd name="T96" fmla="*/ 385 w 4558"/>
              <a:gd name="T97" fmla="*/ 781 h 2473"/>
              <a:gd name="T98" fmla="*/ 498 w 4558"/>
              <a:gd name="T99" fmla="*/ 673 h 2473"/>
              <a:gd name="T100" fmla="*/ 616 w 4558"/>
              <a:gd name="T101" fmla="*/ 572 h 2473"/>
              <a:gd name="T102" fmla="*/ 741 w 4558"/>
              <a:gd name="T103" fmla="*/ 480 h 2473"/>
              <a:gd name="T104" fmla="*/ 870 w 4558"/>
              <a:gd name="T105" fmla="*/ 394 h 2473"/>
              <a:gd name="T106" fmla="*/ 1004 w 4558"/>
              <a:gd name="T107" fmla="*/ 316 h 2473"/>
              <a:gd name="T108" fmla="*/ 1142 w 4558"/>
              <a:gd name="T109" fmla="*/ 247 h 2473"/>
              <a:gd name="T110" fmla="*/ 1284 w 4558"/>
              <a:gd name="T111" fmla="*/ 185 h 2473"/>
              <a:gd name="T112" fmla="*/ 1429 w 4558"/>
              <a:gd name="T113" fmla="*/ 132 h 2473"/>
              <a:gd name="T114" fmla="*/ 1579 w 4558"/>
              <a:gd name="T115" fmla="*/ 88 h 2473"/>
              <a:gd name="T116" fmla="*/ 1731 w 4558"/>
              <a:gd name="T117" fmla="*/ 53 h 2473"/>
              <a:gd name="T118" fmla="*/ 1884 w 4558"/>
              <a:gd name="T119" fmla="*/ 26 h 2473"/>
              <a:gd name="T120" fmla="*/ 2039 w 4558"/>
              <a:gd name="T121" fmla="*/ 9 h 2473"/>
              <a:gd name="T122" fmla="*/ 2198 w 4558"/>
              <a:gd name="T123" fmla="*/ 0 h 24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558" h="2473">
                <a:moveTo>
                  <a:pt x="2198" y="0"/>
                </a:moveTo>
                <a:lnTo>
                  <a:pt x="2357" y="2"/>
                </a:lnTo>
                <a:lnTo>
                  <a:pt x="2515" y="14"/>
                </a:lnTo>
                <a:lnTo>
                  <a:pt x="2676" y="35"/>
                </a:lnTo>
                <a:lnTo>
                  <a:pt x="2836" y="69"/>
                </a:lnTo>
                <a:lnTo>
                  <a:pt x="2997" y="111"/>
                </a:lnTo>
                <a:lnTo>
                  <a:pt x="3145" y="159"/>
                </a:lnTo>
                <a:lnTo>
                  <a:pt x="3288" y="215"/>
                </a:lnTo>
                <a:lnTo>
                  <a:pt x="3425" y="281"/>
                </a:lnTo>
                <a:lnTo>
                  <a:pt x="3558" y="351"/>
                </a:lnTo>
                <a:lnTo>
                  <a:pt x="3685" y="431"/>
                </a:lnTo>
                <a:lnTo>
                  <a:pt x="3805" y="516"/>
                </a:lnTo>
                <a:lnTo>
                  <a:pt x="3921" y="606"/>
                </a:lnTo>
                <a:lnTo>
                  <a:pt x="4030" y="705"/>
                </a:lnTo>
                <a:lnTo>
                  <a:pt x="4134" y="807"/>
                </a:lnTo>
                <a:lnTo>
                  <a:pt x="4233" y="915"/>
                </a:lnTo>
                <a:lnTo>
                  <a:pt x="4325" y="1028"/>
                </a:lnTo>
                <a:lnTo>
                  <a:pt x="4410" y="1146"/>
                </a:lnTo>
                <a:lnTo>
                  <a:pt x="4487" y="1268"/>
                </a:lnTo>
                <a:lnTo>
                  <a:pt x="4558" y="1395"/>
                </a:lnTo>
                <a:lnTo>
                  <a:pt x="3261" y="1190"/>
                </a:lnTo>
                <a:lnTo>
                  <a:pt x="2852" y="2065"/>
                </a:lnTo>
                <a:lnTo>
                  <a:pt x="2803" y="2015"/>
                </a:lnTo>
                <a:lnTo>
                  <a:pt x="2746" y="1968"/>
                </a:lnTo>
                <a:lnTo>
                  <a:pt x="2687" y="1925"/>
                </a:lnTo>
                <a:lnTo>
                  <a:pt x="2623" y="1888"/>
                </a:lnTo>
                <a:lnTo>
                  <a:pt x="2554" y="1858"/>
                </a:lnTo>
                <a:lnTo>
                  <a:pt x="2484" y="1832"/>
                </a:lnTo>
                <a:lnTo>
                  <a:pt x="2399" y="1812"/>
                </a:lnTo>
                <a:lnTo>
                  <a:pt x="2316" y="1800"/>
                </a:lnTo>
                <a:lnTo>
                  <a:pt x="2233" y="1798"/>
                </a:lnTo>
                <a:lnTo>
                  <a:pt x="2150" y="1803"/>
                </a:lnTo>
                <a:lnTo>
                  <a:pt x="2071" y="1817"/>
                </a:lnTo>
                <a:lnTo>
                  <a:pt x="1993" y="1839"/>
                </a:lnTo>
                <a:lnTo>
                  <a:pt x="1918" y="1867"/>
                </a:lnTo>
                <a:lnTo>
                  <a:pt x="1845" y="1904"/>
                </a:lnTo>
                <a:lnTo>
                  <a:pt x="1778" y="1946"/>
                </a:lnTo>
                <a:lnTo>
                  <a:pt x="1713" y="1996"/>
                </a:lnTo>
                <a:lnTo>
                  <a:pt x="1655" y="2052"/>
                </a:lnTo>
                <a:lnTo>
                  <a:pt x="1602" y="2114"/>
                </a:lnTo>
                <a:lnTo>
                  <a:pt x="1554" y="2181"/>
                </a:lnTo>
                <a:lnTo>
                  <a:pt x="1514" y="2255"/>
                </a:lnTo>
                <a:lnTo>
                  <a:pt x="1480" y="2333"/>
                </a:lnTo>
                <a:lnTo>
                  <a:pt x="549" y="2473"/>
                </a:lnTo>
                <a:lnTo>
                  <a:pt x="0" y="1279"/>
                </a:lnTo>
                <a:lnTo>
                  <a:pt x="87" y="1144"/>
                </a:lnTo>
                <a:lnTo>
                  <a:pt x="179" y="1017"/>
                </a:lnTo>
                <a:lnTo>
                  <a:pt x="279" y="895"/>
                </a:lnTo>
                <a:lnTo>
                  <a:pt x="385" y="781"/>
                </a:lnTo>
                <a:lnTo>
                  <a:pt x="498" y="673"/>
                </a:lnTo>
                <a:lnTo>
                  <a:pt x="616" y="572"/>
                </a:lnTo>
                <a:lnTo>
                  <a:pt x="741" y="480"/>
                </a:lnTo>
                <a:lnTo>
                  <a:pt x="870" y="394"/>
                </a:lnTo>
                <a:lnTo>
                  <a:pt x="1004" y="316"/>
                </a:lnTo>
                <a:lnTo>
                  <a:pt x="1142" y="247"/>
                </a:lnTo>
                <a:lnTo>
                  <a:pt x="1284" y="185"/>
                </a:lnTo>
                <a:lnTo>
                  <a:pt x="1429" y="132"/>
                </a:lnTo>
                <a:lnTo>
                  <a:pt x="1579" y="88"/>
                </a:lnTo>
                <a:lnTo>
                  <a:pt x="1731" y="53"/>
                </a:lnTo>
                <a:lnTo>
                  <a:pt x="1884" y="26"/>
                </a:lnTo>
                <a:lnTo>
                  <a:pt x="2039" y="9"/>
                </a:lnTo>
                <a:lnTo>
                  <a:pt x="2198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8" name="Freeform 59"/>
          <p:cNvSpPr>
            <a:spLocks/>
          </p:cNvSpPr>
          <p:nvPr/>
        </p:nvSpPr>
        <p:spPr bwMode="auto">
          <a:xfrm>
            <a:off x="7875287" y="2424429"/>
            <a:ext cx="2617152" cy="3150777"/>
          </a:xfrm>
          <a:custGeom>
            <a:avLst/>
            <a:gdLst>
              <a:gd name="T0" fmla="*/ 3030 w 3288"/>
              <a:gd name="T1" fmla="*/ 205 h 3957"/>
              <a:gd name="T2" fmla="*/ 3149 w 3288"/>
              <a:gd name="T3" fmla="*/ 497 h 3957"/>
              <a:gd name="T4" fmla="*/ 3233 w 3288"/>
              <a:gd name="T5" fmla="*/ 800 h 3957"/>
              <a:gd name="T6" fmla="*/ 3279 w 3288"/>
              <a:gd name="T7" fmla="*/ 1115 h 3957"/>
              <a:gd name="T8" fmla="*/ 3286 w 3288"/>
              <a:gd name="T9" fmla="*/ 1436 h 3957"/>
              <a:gd name="T10" fmla="*/ 3254 w 3288"/>
              <a:gd name="T11" fmla="*/ 1761 h 3957"/>
              <a:gd name="T12" fmla="*/ 3178 w 3288"/>
              <a:gd name="T13" fmla="*/ 2088 h 3957"/>
              <a:gd name="T14" fmla="*/ 3067 w 3288"/>
              <a:gd name="T15" fmla="*/ 2392 h 3957"/>
              <a:gd name="T16" fmla="*/ 2923 w 3288"/>
              <a:gd name="T17" fmla="*/ 2673 h 3957"/>
              <a:gd name="T18" fmla="*/ 2750 w 3288"/>
              <a:gd name="T19" fmla="*/ 2930 h 3957"/>
              <a:gd name="T20" fmla="*/ 2549 w 3288"/>
              <a:gd name="T21" fmla="*/ 3164 h 3957"/>
              <a:gd name="T22" fmla="*/ 2323 w 3288"/>
              <a:gd name="T23" fmla="*/ 3368 h 3957"/>
              <a:gd name="T24" fmla="*/ 2078 w 3288"/>
              <a:gd name="T25" fmla="*/ 3547 h 3957"/>
              <a:gd name="T26" fmla="*/ 1813 w 3288"/>
              <a:gd name="T27" fmla="*/ 3693 h 3957"/>
              <a:gd name="T28" fmla="*/ 1533 w 3288"/>
              <a:gd name="T29" fmla="*/ 3810 h 3957"/>
              <a:gd name="T30" fmla="*/ 1240 w 3288"/>
              <a:gd name="T31" fmla="*/ 3893 h 3957"/>
              <a:gd name="T32" fmla="*/ 939 w 3288"/>
              <a:gd name="T33" fmla="*/ 3943 h 3957"/>
              <a:gd name="T34" fmla="*/ 628 w 3288"/>
              <a:gd name="T35" fmla="*/ 3957 h 3957"/>
              <a:gd name="T36" fmla="*/ 316 w 3288"/>
              <a:gd name="T37" fmla="*/ 3932 h 3957"/>
              <a:gd name="T38" fmla="*/ 0 w 3288"/>
              <a:gd name="T39" fmla="*/ 3868 h 3957"/>
              <a:gd name="T40" fmla="*/ 669 w 3288"/>
              <a:gd name="T41" fmla="*/ 2159 h 3957"/>
              <a:gd name="T42" fmla="*/ 829 w 3288"/>
              <a:gd name="T43" fmla="*/ 2144 h 3957"/>
              <a:gd name="T44" fmla="*/ 983 w 3288"/>
              <a:gd name="T45" fmla="*/ 2099 h 3957"/>
              <a:gd name="T46" fmla="*/ 1124 w 3288"/>
              <a:gd name="T47" fmla="*/ 2024 h 3957"/>
              <a:gd name="T48" fmla="*/ 1249 w 3288"/>
              <a:gd name="T49" fmla="*/ 1924 h 3957"/>
              <a:gd name="T50" fmla="*/ 1351 w 3288"/>
              <a:gd name="T51" fmla="*/ 1800 h 3957"/>
              <a:gd name="T52" fmla="*/ 1431 w 3288"/>
              <a:gd name="T53" fmla="*/ 1653 h 3957"/>
              <a:gd name="T54" fmla="*/ 1480 w 3288"/>
              <a:gd name="T55" fmla="*/ 1487 h 3957"/>
              <a:gd name="T56" fmla="*/ 1494 w 3288"/>
              <a:gd name="T57" fmla="*/ 1318 h 3957"/>
              <a:gd name="T58" fmla="*/ 1473 w 3288"/>
              <a:gd name="T59" fmla="*/ 1154 h 3957"/>
              <a:gd name="T60" fmla="*/ 1418 w 3288"/>
              <a:gd name="T61" fmla="*/ 998 h 3957"/>
              <a:gd name="T62" fmla="*/ 1337 w 3288"/>
              <a:gd name="T63" fmla="*/ 855 h 39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288" h="3957">
                <a:moveTo>
                  <a:pt x="1734" y="0"/>
                </a:moveTo>
                <a:lnTo>
                  <a:pt x="3030" y="205"/>
                </a:lnTo>
                <a:lnTo>
                  <a:pt x="3094" y="348"/>
                </a:lnTo>
                <a:lnTo>
                  <a:pt x="3149" y="497"/>
                </a:lnTo>
                <a:lnTo>
                  <a:pt x="3196" y="647"/>
                </a:lnTo>
                <a:lnTo>
                  <a:pt x="3233" y="800"/>
                </a:lnTo>
                <a:lnTo>
                  <a:pt x="3261" y="956"/>
                </a:lnTo>
                <a:lnTo>
                  <a:pt x="3279" y="1115"/>
                </a:lnTo>
                <a:lnTo>
                  <a:pt x="3288" y="1275"/>
                </a:lnTo>
                <a:lnTo>
                  <a:pt x="3286" y="1436"/>
                </a:lnTo>
                <a:lnTo>
                  <a:pt x="3275" y="1599"/>
                </a:lnTo>
                <a:lnTo>
                  <a:pt x="3254" y="1761"/>
                </a:lnTo>
                <a:lnTo>
                  <a:pt x="3221" y="1925"/>
                </a:lnTo>
                <a:lnTo>
                  <a:pt x="3178" y="2088"/>
                </a:lnTo>
                <a:lnTo>
                  <a:pt x="3127" y="2242"/>
                </a:lnTo>
                <a:lnTo>
                  <a:pt x="3067" y="2392"/>
                </a:lnTo>
                <a:lnTo>
                  <a:pt x="2999" y="2535"/>
                </a:lnTo>
                <a:lnTo>
                  <a:pt x="2923" y="2673"/>
                </a:lnTo>
                <a:lnTo>
                  <a:pt x="2840" y="2805"/>
                </a:lnTo>
                <a:lnTo>
                  <a:pt x="2750" y="2930"/>
                </a:lnTo>
                <a:lnTo>
                  <a:pt x="2653" y="3051"/>
                </a:lnTo>
                <a:lnTo>
                  <a:pt x="2549" y="3164"/>
                </a:lnTo>
                <a:lnTo>
                  <a:pt x="2440" y="3270"/>
                </a:lnTo>
                <a:lnTo>
                  <a:pt x="2323" y="3368"/>
                </a:lnTo>
                <a:lnTo>
                  <a:pt x="2203" y="3460"/>
                </a:lnTo>
                <a:lnTo>
                  <a:pt x="2078" y="3547"/>
                </a:lnTo>
                <a:lnTo>
                  <a:pt x="1947" y="3625"/>
                </a:lnTo>
                <a:lnTo>
                  <a:pt x="1813" y="3693"/>
                </a:lnTo>
                <a:lnTo>
                  <a:pt x="1674" y="3757"/>
                </a:lnTo>
                <a:lnTo>
                  <a:pt x="1533" y="3810"/>
                </a:lnTo>
                <a:lnTo>
                  <a:pt x="1388" y="3856"/>
                </a:lnTo>
                <a:lnTo>
                  <a:pt x="1240" y="3893"/>
                </a:lnTo>
                <a:lnTo>
                  <a:pt x="1090" y="3923"/>
                </a:lnTo>
                <a:lnTo>
                  <a:pt x="939" y="3943"/>
                </a:lnTo>
                <a:lnTo>
                  <a:pt x="783" y="3955"/>
                </a:lnTo>
                <a:lnTo>
                  <a:pt x="628" y="3957"/>
                </a:lnTo>
                <a:lnTo>
                  <a:pt x="473" y="3948"/>
                </a:lnTo>
                <a:lnTo>
                  <a:pt x="316" y="3932"/>
                </a:lnTo>
                <a:lnTo>
                  <a:pt x="159" y="3905"/>
                </a:lnTo>
                <a:lnTo>
                  <a:pt x="0" y="3868"/>
                </a:lnTo>
                <a:lnTo>
                  <a:pt x="1032" y="3052"/>
                </a:lnTo>
                <a:lnTo>
                  <a:pt x="669" y="2159"/>
                </a:lnTo>
                <a:lnTo>
                  <a:pt x="750" y="2155"/>
                </a:lnTo>
                <a:lnTo>
                  <a:pt x="829" y="2144"/>
                </a:lnTo>
                <a:lnTo>
                  <a:pt x="907" y="2125"/>
                </a:lnTo>
                <a:lnTo>
                  <a:pt x="983" y="2099"/>
                </a:lnTo>
                <a:lnTo>
                  <a:pt x="1055" y="2065"/>
                </a:lnTo>
                <a:lnTo>
                  <a:pt x="1124" y="2024"/>
                </a:lnTo>
                <a:lnTo>
                  <a:pt x="1189" y="1977"/>
                </a:lnTo>
                <a:lnTo>
                  <a:pt x="1249" y="1924"/>
                </a:lnTo>
                <a:lnTo>
                  <a:pt x="1304" y="1864"/>
                </a:lnTo>
                <a:lnTo>
                  <a:pt x="1351" y="1800"/>
                </a:lnTo>
                <a:lnTo>
                  <a:pt x="1395" y="1729"/>
                </a:lnTo>
                <a:lnTo>
                  <a:pt x="1431" y="1653"/>
                </a:lnTo>
                <a:lnTo>
                  <a:pt x="1459" y="1574"/>
                </a:lnTo>
                <a:lnTo>
                  <a:pt x="1480" y="1487"/>
                </a:lnTo>
                <a:lnTo>
                  <a:pt x="1491" y="1403"/>
                </a:lnTo>
                <a:lnTo>
                  <a:pt x="1494" y="1318"/>
                </a:lnTo>
                <a:lnTo>
                  <a:pt x="1487" y="1235"/>
                </a:lnTo>
                <a:lnTo>
                  <a:pt x="1473" y="1154"/>
                </a:lnTo>
                <a:lnTo>
                  <a:pt x="1450" y="1074"/>
                </a:lnTo>
                <a:lnTo>
                  <a:pt x="1418" y="998"/>
                </a:lnTo>
                <a:lnTo>
                  <a:pt x="1381" y="924"/>
                </a:lnTo>
                <a:lnTo>
                  <a:pt x="1337" y="855"/>
                </a:lnTo>
                <a:lnTo>
                  <a:pt x="173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69" name="Group 68"/>
          <p:cNvGrpSpPr/>
          <p:nvPr/>
        </p:nvGrpSpPr>
        <p:grpSpPr>
          <a:xfrm>
            <a:off x="6054618" y="1267285"/>
            <a:ext cx="4573188" cy="4444010"/>
            <a:chOff x="4399005" y="2516534"/>
            <a:chExt cx="3153288" cy="3064218"/>
          </a:xfrm>
        </p:grpSpPr>
        <p:sp>
          <p:nvSpPr>
            <p:cNvPr id="75" name="Freeform 56"/>
            <p:cNvSpPr>
              <a:spLocks/>
            </p:cNvSpPr>
            <p:nvPr/>
          </p:nvSpPr>
          <p:spPr bwMode="auto">
            <a:xfrm>
              <a:off x="4492420" y="2516534"/>
              <a:ext cx="3059873" cy="3064218"/>
            </a:xfrm>
            <a:custGeom>
              <a:avLst/>
              <a:gdLst>
                <a:gd name="T0" fmla="*/ 3169 w 5633"/>
                <a:gd name="T1" fmla="*/ 23 h 5641"/>
                <a:gd name="T2" fmla="*/ 3673 w 5633"/>
                <a:gd name="T3" fmla="*/ 134 h 5641"/>
                <a:gd name="T4" fmla="*/ 4139 w 5633"/>
                <a:gd name="T5" fmla="*/ 332 h 5641"/>
                <a:gd name="T6" fmla="*/ 4559 w 5633"/>
                <a:gd name="T7" fmla="*/ 605 h 5641"/>
                <a:gd name="T8" fmla="*/ 4922 w 5633"/>
                <a:gd name="T9" fmla="*/ 948 h 5641"/>
                <a:gd name="T10" fmla="*/ 5220 w 5633"/>
                <a:gd name="T11" fmla="*/ 1351 h 5641"/>
                <a:gd name="T12" fmla="*/ 5444 w 5633"/>
                <a:gd name="T13" fmla="*/ 1803 h 5641"/>
                <a:gd name="T14" fmla="*/ 5585 w 5633"/>
                <a:gd name="T15" fmla="*/ 2296 h 5641"/>
                <a:gd name="T16" fmla="*/ 5633 w 5633"/>
                <a:gd name="T17" fmla="*/ 2820 h 5641"/>
                <a:gd name="T18" fmla="*/ 5585 w 5633"/>
                <a:gd name="T19" fmla="*/ 3347 h 5641"/>
                <a:gd name="T20" fmla="*/ 5444 w 5633"/>
                <a:gd name="T21" fmla="*/ 3839 h 5641"/>
                <a:gd name="T22" fmla="*/ 5220 w 5633"/>
                <a:gd name="T23" fmla="*/ 4292 h 5641"/>
                <a:gd name="T24" fmla="*/ 4922 w 5633"/>
                <a:gd name="T25" fmla="*/ 4693 h 5641"/>
                <a:gd name="T26" fmla="*/ 4559 w 5633"/>
                <a:gd name="T27" fmla="*/ 5035 h 5641"/>
                <a:gd name="T28" fmla="*/ 4139 w 5633"/>
                <a:gd name="T29" fmla="*/ 5311 h 5641"/>
                <a:gd name="T30" fmla="*/ 3673 w 5633"/>
                <a:gd name="T31" fmla="*/ 5509 h 5641"/>
                <a:gd name="T32" fmla="*/ 3169 w 5633"/>
                <a:gd name="T33" fmla="*/ 5620 h 5641"/>
                <a:gd name="T34" fmla="*/ 2808 w 5633"/>
                <a:gd name="T35" fmla="*/ 5641 h 5641"/>
                <a:gd name="T36" fmla="*/ 2806 w 5633"/>
                <a:gd name="T37" fmla="*/ 5433 h 5641"/>
                <a:gd name="T38" fmla="*/ 3157 w 5633"/>
                <a:gd name="T39" fmla="*/ 5410 h 5641"/>
                <a:gd name="T40" fmla="*/ 3640 w 5633"/>
                <a:gd name="T41" fmla="*/ 5298 h 5641"/>
                <a:gd name="T42" fmla="*/ 4086 w 5633"/>
                <a:gd name="T43" fmla="*/ 5102 h 5641"/>
                <a:gd name="T44" fmla="*/ 4483 w 5633"/>
                <a:gd name="T45" fmla="*/ 4829 h 5641"/>
                <a:gd name="T46" fmla="*/ 4822 w 5633"/>
                <a:gd name="T47" fmla="*/ 4489 h 5641"/>
                <a:gd name="T48" fmla="*/ 5095 w 5633"/>
                <a:gd name="T49" fmla="*/ 4090 h 5641"/>
                <a:gd name="T50" fmla="*/ 5291 w 5633"/>
                <a:gd name="T51" fmla="*/ 3645 h 5641"/>
                <a:gd name="T52" fmla="*/ 5404 w 5633"/>
                <a:gd name="T53" fmla="*/ 3161 h 5641"/>
                <a:gd name="T54" fmla="*/ 5419 w 5633"/>
                <a:gd name="T55" fmla="*/ 2649 h 5641"/>
                <a:gd name="T56" fmla="*/ 5338 w 5633"/>
                <a:gd name="T57" fmla="*/ 2154 h 5641"/>
                <a:gd name="T58" fmla="*/ 5169 w 5633"/>
                <a:gd name="T59" fmla="*/ 1693 h 5641"/>
                <a:gd name="T60" fmla="*/ 4920 w 5633"/>
                <a:gd name="T61" fmla="*/ 1280 h 5641"/>
                <a:gd name="T62" fmla="*/ 4603 w 5633"/>
                <a:gd name="T63" fmla="*/ 920 h 5641"/>
                <a:gd name="T64" fmla="*/ 4224 w 5633"/>
                <a:gd name="T65" fmla="*/ 623 h 5641"/>
                <a:gd name="T66" fmla="*/ 3793 w 5633"/>
                <a:gd name="T67" fmla="*/ 399 h 5641"/>
                <a:gd name="T68" fmla="*/ 3321 w 5633"/>
                <a:gd name="T69" fmla="*/ 257 h 5641"/>
                <a:gd name="T70" fmla="*/ 2816 w 5633"/>
                <a:gd name="T71" fmla="*/ 210 h 5641"/>
                <a:gd name="T72" fmla="*/ 2312 w 5633"/>
                <a:gd name="T73" fmla="*/ 257 h 5641"/>
                <a:gd name="T74" fmla="*/ 1841 w 5633"/>
                <a:gd name="T75" fmla="*/ 399 h 5641"/>
                <a:gd name="T76" fmla="*/ 1411 w 5633"/>
                <a:gd name="T77" fmla="*/ 623 h 5641"/>
                <a:gd name="T78" fmla="*/ 1032 w 5633"/>
                <a:gd name="T79" fmla="*/ 920 h 5641"/>
                <a:gd name="T80" fmla="*/ 712 w 5633"/>
                <a:gd name="T81" fmla="*/ 1280 h 5641"/>
                <a:gd name="T82" fmla="*/ 465 w 5633"/>
                <a:gd name="T83" fmla="*/ 1693 h 5641"/>
                <a:gd name="T84" fmla="*/ 296 w 5633"/>
                <a:gd name="T85" fmla="*/ 2154 h 5641"/>
                <a:gd name="T86" fmla="*/ 215 w 5633"/>
                <a:gd name="T87" fmla="*/ 2649 h 5641"/>
                <a:gd name="T88" fmla="*/ 227 w 5633"/>
                <a:gd name="T89" fmla="*/ 3135 h 5641"/>
                <a:gd name="T90" fmla="*/ 323 w 5633"/>
                <a:gd name="T91" fmla="*/ 3583 h 5641"/>
                <a:gd name="T92" fmla="*/ 84 w 5633"/>
                <a:gd name="T93" fmla="*/ 3504 h 5641"/>
                <a:gd name="T94" fmla="*/ 7 w 5633"/>
                <a:gd name="T95" fmla="*/ 2995 h 5641"/>
                <a:gd name="T96" fmla="*/ 23 w 5633"/>
                <a:gd name="T97" fmla="*/ 2467 h 5641"/>
                <a:gd name="T98" fmla="*/ 134 w 5633"/>
                <a:gd name="T99" fmla="*/ 1962 h 5641"/>
                <a:gd name="T100" fmla="*/ 331 w 5633"/>
                <a:gd name="T101" fmla="*/ 1496 h 5641"/>
                <a:gd name="T102" fmla="*/ 605 w 5633"/>
                <a:gd name="T103" fmla="*/ 1077 h 5641"/>
                <a:gd name="T104" fmla="*/ 947 w 5633"/>
                <a:gd name="T105" fmla="*/ 713 h 5641"/>
                <a:gd name="T106" fmla="*/ 1349 w 5633"/>
                <a:gd name="T107" fmla="*/ 415 h 5641"/>
                <a:gd name="T108" fmla="*/ 1801 w 5633"/>
                <a:gd name="T109" fmla="*/ 190 h 5641"/>
                <a:gd name="T110" fmla="*/ 2293 w 5633"/>
                <a:gd name="T111" fmla="*/ 49 h 5641"/>
                <a:gd name="T112" fmla="*/ 2816 w 5633"/>
                <a:gd name="T113" fmla="*/ 0 h 5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633" h="5641">
                  <a:moveTo>
                    <a:pt x="2816" y="0"/>
                  </a:moveTo>
                  <a:lnTo>
                    <a:pt x="2994" y="5"/>
                  </a:lnTo>
                  <a:lnTo>
                    <a:pt x="3169" y="23"/>
                  </a:lnTo>
                  <a:lnTo>
                    <a:pt x="3342" y="49"/>
                  </a:lnTo>
                  <a:lnTo>
                    <a:pt x="3509" y="86"/>
                  </a:lnTo>
                  <a:lnTo>
                    <a:pt x="3673" y="134"/>
                  </a:lnTo>
                  <a:lnTo>
                    <a:pt x="3834" y="190"/>
                  </a:lnTo>
                  <a:lnTo>
                    <a:pt x="3989" y="256"/>
                  </a:lnTo>
                  <a:lnTo>
                    <a:pt x="4139" y="332"/>
                  </a:lnTo>
                  <a:lnTo>
                    <a:pt x="4285" y="415"/>
                  </a:lnTo>
                  <a:lnTo>
                    <a:pt x="4425" y="507"/>
                  </a:lnTo>
                  <a:lnTo>
                    <a:pt x="4559" y="605"/>
                  </a:lnTo>
                  <a:lnTo>
                    <a:pt x="4686" y="713"/>
                  </a:lnTo>
                  <a:lnTo>
                    <a:pt x="4808" y="828"/>
                  </a:lnTo>
                  <a:lnTo>
                    <a:pt x="4922" y="948"/>
                  </a:lnTo>
                  <a:lnTo>
                    <a:pt x="5028" y="1077"/>
                  </a:lnTo>
                  <a:lnTo>
                    <a:pt x="5128" y="1209"/>
                  </a:lnTo>
                  <a:lnTo>
                    <a:pt x="5220" y="1351"/>
                  </a:lnTo>
                  <a:lnTo>
                    <a:pt x="5303" y="1496"/>
                  </a:lnTo>
                  <a:lnTo>
                    <a:pt x="5377" y="1646"/>
                  </a:lnTo>
                  <a:lnTo>
                    <a:pt x="5444" y="1803"/>
                  </a:lnTo>
                  <a:lnTo>
                    <a:pt x="5501" y="1962"/>
                  </a:lnTo>
                  <a:lnTo>
                    <a:pt x="5546" y="2126"/>
                  </a:lnTo>
                  <a:lnTo>
                    <a:pt x="5585" y="2296"/>
                  </a:lnTo>
                  <a:lnTo>
                    <a:pt x="5612" y="2467"/>
                  </a:lnTo>
                  <a:lnTo>
                    <a:pt x="5628" y="2642"/>
                  </a:lnTo>
                  <a:lnTo>
                    <a:pt x="5633" y="2820"/>
                  </a:lnTo>
                  <a:lnTo>
                    <a:pt x="5628" y="2999"/>
                  </a:lnTo>
                  <a:lnTo>
                    <a:pt x="5612" y="3174"/>
                  </a:lnTo>
                  <a:lnTo>
                    <a:pt x="5585" y="3347"/>
                  </a:lnTo>
                  <a:lnTo>
                    <a:pt x="5546" y="3514"/>
                  </a:lnTo>
                  <a:lnTo>
                    <a:pt x="5501" y="3679"/>
                  </a:lnTo>
                  <a:lnTo>
                    <a:pt x="5444" y="3839"/>
                  </a:lnTo>
                  <a:lnTo>
                    <a:pt x="5377" y="3995"/>
                  </a:lnTo>
                  <a:lnTo>
                    <a:pt x="5303" y="4145"/>
                  </a:lnTo>
                  <a:lnTo>
                    <a:pt x="5220" y="4292"/>
                  </a:lnTo>
                  <a:lnTo>
                    <a:pt x="5128" y="4431"/>
                  </a:lnTo>
                  <a:lnTo>
                    <a:pt x="5028" y="4565"/>
                  </a:lnTo>
                  <a:lnTo>
                    <a:pt x="4922" y="4693"/>
                  </a:lnTo>
                  <a:lnTo>
                    <a:pt x="4808" y="4814"/>
                  </a:lnTo>
                  <a:lnTo>
                    <a:pt x="4686" y="4929"/>
                  </a:lnTo>
                  <a:lnTo>
                    <a:pt x="4559" y="5035"/>
                  </a:lnTo>
                  <a:lnTo>
                    <a:pt x="4425" y="5136"/>
                  </a:lnTo>
                  <a:lnTo>
                    <a:pt x="4285" y="5228"/>
                  </a:lnTo>
                  <a:lnTo>
                    <a:pt x="4139" y="5311"/>
                  </a:lnTo>
                  <a:lnTo>
                    <a:pt x="3989" y="5385"/>
                  </a:lnTo>
                  <a:lnTo>
                    <a:pt x="3834" y="5450"/>
                  </a:lnTo>
                  <a:lnTo>
                    <a:pt x="3673" y="5509"/>
                  </a:lnTo>
                  <a:lnTo>
                    <a:pt x="3509" y="5554"/>
                  </a:lnTo>
                  <a:lnTo>
                    <a:pt x="3342" y="5592"/>
                  </a:lnTo>
                  <a:lnTo>
                    <a:pt x="3169" y="5620"/>
                  </a:lnTo>
                  <a:lnTo>
                    <a:pt x="2994" y="5636"/>
                  </a:lnTo>
                  <a:lnTo>
                    <a:pt x="2816" y="5641"/>
                  </a:lnTo>
                  <a:lnTo>
                    <a:pt x="2808" y="5641"/>
                  </a:lnTo>
                  <a:lnTo>
                    <a:pt x="2811" y="5546"/>
                  </a:lnTo>
                  <a:lnTo>
                    <a:pt x="2809" y="5489"/>
                  </a:lnTo>
                  <a:lnTo>
                    <a:pt x="2806" y="5433"/>
                  </a:lnTo>
                  <a:lnTo>
                    <a:pt x="2816" y="5433"/>
                  </a:lnTo>
                  <a:lnTo>
                    <a:pt x="2987" y="5427"/>
                  </a:lnTo>
                  <a:lnTo>
                    <a:pt x="3157" y="5410"/>
                  </a:lnTo>
                  <a:lnTo>
                    <a:pt x="3321" y="5383"/>
                  </a:lnTo>
                  <a:lnTo>
                    <a:pt x="3483" y="5346"/>
                  </a:lnTo>
                  <a:lnTo>
                    <a:pt x="3640" y="5298"/>
                  </a:lnTo>
                  <a:lnTo>
                    <a:pt x="3793" y="5242"/>
                  </a:lnTo>
                  <a:lnTo>
                    <a:pt x="3942" y="5176"/>
                  </a:lnTo>
                  <a:lnTo>
                    <a:pt x="4086" y="5102"/>
                  </a:lnTo>
                  <a:lnTo>
                    <a:pt x="4224" y="5019"/>
                  </a:lnTo>
                  <a:lnTo>
                    <a:pt x="4356" y="4927"/>
                  </a:lnTo>
                  <a:lnTo>
                    <a:pt x="4483" y="4829"/>
                  </a:lnTo>
                  <a:lnTo>
                    <a:pt x="4603" y="4723"/>
                  </a:lnTo>
                  <a:lnTo>
                    <a:pt x="4716" y="4610"/>
                  </a:lnTo>
                  <a:lnTo>
                    <a:pt x="4822" y="4489"/>
                  </a:lnTo>
                  <a:lnTo>
                    <a:pt x="4920" y="4362"/>
                  </a:lnTo>
                  <a:lnTo>
                    <a:pt x="5012" y="4230"/>
                  </a:lnTo>
                  <a:lnTo>
                    <a:pt x="5095" y="4090"/>
                  </a:lnTo>
                  <a:lnTo>
                    <a:pt x="5169" y="3947"/>
                  </a:lnTo>
                  <a:lnTo>
                    <a:pt x="5234" y="3799"/>
                  </a:lnTo>
                  <a:lnTo>
                    <a:pt x="5291" y="3645"/>
                  </a:lnTo>
                  <a:lnTo>
                    <a:pt x="5338" y="3488"/>
                  </a:lnTo>
                  <a:lnTo>
                    <a:pt x="5375" y="3325"/>
                  </a:lnTo>
                  <a:lnTo>
                    <a:pt x="5404" y="3161"/>
                  </a:lnTo>
                  <a:lnTo>
                    <a:pt x="5419" y="2992"/>
                  </a:lnTo>
                  <a:lnTo>
                    <a:pt x="5425" y="2820"/>
                  </a:lnTo>
                  <a:lnTo>
                    <a:pt x="5419" y="2649"/>
                  </a:lnTo>
                  <a:lnTo>
                    <a:pt x="5404" y="2481"/>
                  </a:lnTo>
                  <a:lnTo>
                    <a:pt x="5375" y="2315"/>
                  </a:lnTo>
                  <a:lnTo>
                    <a:pt x="5338" y="2154"/>
                  </a:lnTo>
                  <a:lnTo>
                    <a:pt x="5291" y="1995"/>
                  </a:lnTo>
                  <a:lnTo>
                    <a:pt x="5234" y="1844"/>
                  </a:lnTo>
                  <a:lnTo>
                    <a:pt x="5169" y="1693"/>
                  </a:lnTo>
                  <a:lnTo>
                    <a:pt x="5095" y="1550"/>
                  </a:lnTo>
                  <a:lnTo>
                    <a:pt x="5012" y="1413"/>
                  </a:lnTo>
                  <a:lnTo>
                    <a:pt x="4920" y="1280"/>
                  </a:lnTo>
                  <a:lnTo>
                    <a:pt x="4822" y="1153"/>
                  </a:lnTo>
                  <a:lnTo>
                    <a:pt x="4716" y="1033"/>
                  </a:lnTo>
                  <a:lnTo>
                    <a:pt x="4603" y="920"/>
                  </a:lnTo>
                  <a:lnTo>
                    <a:pt x="4483" y="812"/>
                  </a:lnTo>
                  <a:lnTo>
                    <a:pt x="4356" y="713"/>
                  </a:lnTo>
                  <a:lnTo>
                    <a:pt x="4224" y="623"/>
                  </a:lnTo>
                  <a:lnTo>
                    <a:pt x="4086" y="540"/>
                  </a:lnTo>
                  <a:lnTo>
                    <a:pt x="3942" y="464"/>
                  </a:lnTo>
                  <a:lnTo>
                    <a:pt x="3793" y="399"/>
                  </a:lnTo>
                  <a:lnTo>
                    <a:pt x="3640" y="342"/>
                  </a:lnTo>
                  <a:lnTo>
                    <a:pt x="3483" y="295"/>
                  </a:lnTo>
                  <a:lnTo>
                    <a:pt x="3321" y="257"/>
                  </a:lnTo>
                  <a:lnTo>
                    <a:pt x="3157" y="231"/>
                  </a:lnTo>
                  <a:lnTo>
                    <a:pt x="2987" y="215"/>
                  </a:lnTo>
                  <a:lnTo>
                    <a:pt x="2816" y="210"/>
                  </a:lnTo>
                  <a:lnTo>
                    <a:pt x="2645" y="215"/>
                  </a:lnTo>
                  <a:lnTo>
                    <a:pt x="2478" y="231"/>
                  </a:lnTo>
                  <a:lnTo>
                    <a:pt x="2312" y="257"/>
                  </a:lnTo>
                  <a:lnTo>
                    <a:pt x="2151" y="295"/>
                  </a:lnTo>
                  <a:lnTo>
                    <a:pt x="1995" y="342"/>
                  </a:lnTo>
                  <a:lnTo>
                    <a:pt x="1841" y="399"/>
                  </a:lnTo>
                  <a:lnTo>
                    <a:pt x="1691" y="464"/>
                  </a:lnTo>
                  <a:lnTo>
                    <a:pt x="1548" y="540"/>
                  </a:lnTo>
                  <a:lnTo>
                    <a:pt x="1411" y="623"/>
                  </a:lnTo>
                  <a:lnTo>
                    <a:pt x="1278" y="713"/>
                  </a:lnTo>
                  <a:lnTo>
                    <a:pt x="1151" y="812"/>
                  </a:lnTo>
                  <a:lnTo>
                    <a:pt x="1032" y="920"/>
                  </a:lnTo>
                  <a:lnTo>
                    <a:pt x="919" y="1033"/>
                  </a:lnTo>
                  <a:lnTo>
                    <a:pt x="811" y="1153"/>
                  </a:lnTo>
                  <a:lnTo>
                    <a:pt x="712" y="1280"/>
                  </a:lnTo>
                  <a:lnTo>
                    <a:pt x="622" y="1413"/>
                  </a:lnTo>
                  <a:lnTo>
                    <a:pt x="540" y="1550"/>
                  </a:lnTo>
                  <a:lnTo>
                    <a:pt x="465" y="1693"/>
                  </a:lnTo>
                  <a:lnTo>
                    <a:pt x="398" y="1844"/>
                  </a:lnTo>
                  <a:lnTo>
                    <a:pt x="342" y="1995"/>
                  </a:lnTo>
                  <a:lnTo>
                    <a:pt x="296" y="2154"/>
                  </a:lnTo>
                  <a:lnTo>
                    <a:pt x="259" y="2315"/>
                  </a:lnTo>
                  <a:lnTo>
                    <a:pt x="231" y="2481"/>
                  </a:lnTo>
                  <a:lnTo>
                    <a:pt x="215" y="2649"/>
                  </a:lnTo>
                  <a:lnTo>
                    <a:pt x="210" y="2820"/>
                  </a:lnTo>
                  <a:lnTo>
                    <a:pt x="213" y="2979"/>
                  </a:lnTo>
                  <a:lnTo>
                    <a:pt x="227" y="3135"/>
                  </a:lnTo>
                  <a:lnTo>
                    <a:pt x="250" y="3287"/>
                  </a:lnTo>
                  <a:lnTo>
                    <a:pt x="284" y="3437"/>
                  </a:lnTo>
                  <a:lnTo>
                    <a:pt x="323" y="3583"/>
                  </a:lnTo>
                  <a:lnTo>
                    <a:pt x="224" y="3620"/>
                  </a:lnTo>
                  <a:lnTo>
                    <a:pt x="130" y="3666"/>
                  </a:lnTo>
                  <a:lnTo>
                    <a:pt x="84" y="3504"/>
                  </a:lnTo>
                  <a:lnTo>
                    <a:pt x="47" y="3338"/>
                  </a:lnTo>
                  <a:lnTo>
                    <a:pt x="23" y="3168"/>
                  </a:lnTo>
                  <a:lnTo>
                    <a:pt x="7" y="2995"/>
                  </a:lnTo>
                  <a:lnTo>
                    <a:pt x="0" y="2820"/>
                  </a:lnTo>
                  <a:lnTo>
                    <a:pt x="7" y="2642"/>
                  </a:lnTo>
                  <a:lnTo>
                    <a:pt x="23" y="2467"/>
                  </a:lnTo>
                  <a:lnTo>
                    <a:pt x="49" y="2296"/>
                  </a:lnTo>
                  <a:lnTo>
                    <a:pt x="86" y="2126"/>
                  </a:lnTo>
                  <a:lnTo>
                    <a:pt x="134" y="1962"/>
                  </a:lnTo>
                  <a:lnTo>
                    <a:pt x="190" y="1803"/>
                  </a:lnTo>
                  <a:lnTo>
                    <a:pt x="256" y="1646"/>
                  </a:lnTo>
                  <a:lnTo>
                    <a:pt x="331" y="1496"/>
                  </a:lnTo>
                  <a:lnTo>
                    <a:pt x="414" y="1351"/>
                  </a:lnTo>
                  <a:lnTo>
                    <a:pt x="506" y="1209"/>
                  </a:lnTo>
                  <a:lnTo>
                    <a:pt x="605" y="1077"/>
                  </a:lnTo>
                  <a:lnTo>
                    <a:pt x="712" y="948"/>
                  </a:lnTo>
                  <a:lnTo>
                    <a:pt x="827" y="828"/>
                  </a:lnTo>
                  <a:lnTo>
                    <a:pt x="947" y="713"/>
                  </a:lnTo>
                  <a:lnTo>
                    <a:pt x="1076" y="605"/>
                  </a:lnTo>
                  <a:lnTo>
                    <a:pt x="1210" y="507"/>
                  </a:lnTo>
                  <a:lnTo>
                    <a:pt x="1349" y="415"/>
                  </a:lnTo>
                  <a:lnTo>
                    <a:pt x="1494" y="332"/>
                  </a:lnTo>
                  <a:lnTo>
                    <a:pt x="1645" y="256"/>
                  </a:lnTo>
                  <a:lnTo>
                    <a:pt x="1801" y="190"/>
                  </a:lnTo>
                  <a:lnTo>
                    <a:pt x="1961" y="134"/>
                  </a:lnTo>
                  <a:lnTo>
                    <a:pt x="2125" y="86"/>
                  </a:lnTo>
                  <a:lnTo>
                    <a:pt x="2293" y="49"/>
                  </a:lnTo>
                  <a:lnTo>
                    <a:pt x="2464" y="23"/>
                  </a:lnTo>
                  <a:lnTo>
                    <a:pt x="2640" y="5"/>
                  </a:lnTo>
                  <a:lnTo>
                    <a:pt x="2816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6" name="Freeform 60"/>
            <p:cNvSpPr>
              <a:spLocks/>
            </p:cNvSpPr>
            <p:nvPr/>
          </p:nvSpPr>
          <p:spPr bwMode="auto">
            <a:xfrm>
              <a:off x="4399005" y="4373965"/>
              <a:ext cx="407332" cy="368228"/>
            </a:xfrm>
            <a:custGeom>
              <a:avLst/>
              <a:gdLst>
                <a:gd name="T0" fmla="*/ 750 w 750"/>
                <a:gd name="T1" fmla="*/ 0 h 678"/>
                <a:gd name="T2" fmla="*/ 531 w 750"/>
                <a:gd name="T3" fmla="*/ 678 h 678"/>
                <a:gd name="T4" fmla="*/ 0 w 750"/>
                <a:gd name="T5" fmla="*/ 178 h 678"/>
                <a:gd name="T6" fmla="*/ 750 w 750"/>
                <a:gd name="T7" fmla="*/ 0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0" h="678">
                  <a:moveTo>
                    <a:pt x="750" y="0"/>
                  </a:moveTo>
                  <a:lnTo>
                    <a:pt x="531" y="678"/>
                  </a:lnTo>
                  <a:lnTo>
                    <a:pt x="0" y="178"/>
                  </a:lnTo>
                  <a:lnTo>
                    <a:pt x="75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70" name="Oval 69"/>
          <p:cNvSpPr/>
          <p:nvPr/>
        </p:nvSpPr>
        <p:spPr>
          <a:xfrm>
            <a:off x="7648519" y="2728105"/>
            <a:ext cx="1522376" cy="1522372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1" name="Rectangle 70"/>
          <p:cNvSpPr/>
          <p:nvPr/>
        </p:nvSpPr>
        <p:spPr>
          <a:xfrm>
            <a:off x="6951339" y="1942594"/>
            <a:ext cx="227760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Idea </a:t>
            </a:r>
          </a:p>
          <a:p>
            <a:pPr algn="ctr"/>
            <a:r>
              <a:rPr lang="en-IN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Collaboration</a:t>
            </a:r>
            <a:endParaRPr lang="en-IN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7844641" y="3291339"/>
            <a:ext cx="1129348" cy="369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INITIATE</a:t>
            </a:r>
            <a:endParaRPr lang="en-IN" sz="1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9079624" y="3809798"/>
            <a:ext cx="1138802" cy="4513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Vision</a:t>
            </a:r>
            <a:endParaRPr lang="en-IN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6326977" y="3974894"/>
            <a:ext cx="2211690" cy="7672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Business</a:t>
            </a:r>
          </a:p>
          <a:p>
            <a:pPr algn="ctr"/>
            <a:r>
              <a:rPr lang="en-IN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Idea</a:t>
            </a:r>
            <a:endParaRPr lang="en-IN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187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Business Analysis Work Plan Template</a:t>
            </a:r>
            <a:endParaRPr lang="en-US" dirty="0"/>
          </a:p>
        </p:txBody>
      </p:sp>
      <p:grpSp>
        <p:nvGrpSpPr>
          <p:cNvPr id="18" name="Group 17"/>
          <p:cNvGrpSpPr/>
          <p:nvPr/>
        </p:nvGrpSpPr>
        <p:grpSpPr>
          <a:xfrm>
            <a:off x="756384" y="2286551"/>
            <a:ext cx="10676056" cy="2831206"/>
            <a:chOff x="539780" y="2810513"/>
            <a:chExt cx="11193432" cy="2968411"/>
          </a:xfrm>
        </p:grpSpPr>
        <p:sp>
          <p:nvSpPr>
            <p:cNvPr id="119" name="Right Arrow 118"/>
            <p:cNvSpPr/>
            <p:nvPr/>
          </p:nvSpPr>
          <p:spPr>
            <a:xfrm flipH="1">
              <a:off x="3015835" y="2810513"/>
              <a:ext cx="7026180" cy="235968"/>
            </a:xfrm>
            <a:prstGeom prst="rightArrow">
              <a:avLst>
                <a:gd name="adj1" fmla="val 34152"/>
                <a:gd name="adj2" fmla="val 91094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5" name="Right Arrow 74"/>
            <p:cNvSpPr/>
            <p:nvPr/>
          </p:nvSpPr>
          <p:spPr>
            <a:xfrm>
              <a:off x="1404822" y="5542956"/>
              <a:ext cx="10248206" cy="235968"/>
            </a:xfrm>
            <a:prstGeom prst="rightArrow">
              <a:avLst>
                <a:gd name="adj1" fmla="val 34152"/>
                <a:gd name="adj2" fmla="val 91094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0" name="Freeform 57"/>
            <p:cNvSpPr>
              <a:spLocks/>
            </p:cNvSpPr>
            <p:nvPr/>
          </p:nvSpPr>
          <p:spPr bwMode="auto">
            <a:xfrm>
              <a:off x="669184" y="4168678"/>
              <a:ext cx="1087563" cy="1420568"/>
            </a:xfrm>
            <a:custGeom>
              <a:avLst/>
              <a:gdLst>
                <a:gd name="T0" fmla="*/ 319 w 2875"/>
                <a:gd name="T1" fmla="*/ 0 h 3753"/>
                <a:gd name="T2" fmla="*/ 866 w 2875"/>
                <a:gd name="T3" fmla="*/ 1196 h 3753"/>
                <a:gd name="T4" fmla="*/ 1820 w 2875"/>
                <a:gd name="T5" fmla="*/ 1052 h 3753"/>
                <a:gd name="T6" fmla="*/ 1804 w 2875"/>
                <a:gd name="T7" fmla="*/ 1137 h 3753"/>
                <a:gd name="T8" fmla="*/ 1797 w 2875"/>
                <a:gd name="T9" fmla="*/ 1222 h 3753"/>
                <a:gd name="T10" fmla="*/ 1797 w 2875"/>
                <a:gd name="T11" fmla="*/ 1305 h 3753"/>
                <a:gd name="T12" fmla="*/ 1808 w 2875"/>
                <a:gd name="T13" fmla="*/ 1388 h 3753"/>
                <a:gd name="T14" fmla="*/ 1825 w 2875"/>
                <a:gd name="T15" fmla="*/ 1468 h 3753"/>
                <a:gd name="T16" fmla="*/ 1850 w 2875"/>
                <a:gd name="T17" fmla="*/ 1545 h 3753"/>
                <a:gd name="T18" fmla="*/ 1883 w 2875"/>
                <a:gd name="T19" fmla="*/ 1621 h 3753"/>
                <a:gd name="T20" fmla="*/ 1924 w 2875"/>
                <a:gd name="T21" fmla="*/ 1692 h 3753"/>
                <a:gd name="T22" fmla="*/ 1972 w 2875"/>
                <a:gd name="T23" fmla="*/ 1759 h 3753"/>
                <a:gd name="T24" fmla="*/ 2025 w 2875"/>
                <a:gd name="T25" fmla="*/ 1821 h 3753"/>
                <a:gd name="T26" fmla="*/ 2085 w 2875"/>
                <a:gd name="T27" fmla="*/ 1877 h 3753"/>
                <a:gd name="T28" fmla="*/ 2150 w 2875"/>
                <a:gd name="T29" fmla="*/ 1929 h 3753"/>
                <a:gd name="T30" fmla="*/ 2222 w 2875"/>
                <a:gd name="T31" fmla="*/ 1973 h 3753"/>
                <a:gd name="T32" fmla="*/ 2300 w 2875"/>
                <a:gd name="T33" fmla="*/ 2008 h 3753"/>
                <a:gd name="T34" fmla="*/ 2381 w 2875"/>
                <a:gd name="T35" fmla="*/ 2038 h 3753"/>
                <a:gd name="T36" fmla="*/ 2450 w 2875"/>
                <a:gd name="T37" fmla="*/ 2056 h 3753"/>
                <a:gd name="T38" fmla="*/ 2518 w 2875"/>
                <a:gd name="T39" fmla="*/ 2066 h 3753"/>
                <a:gd name="T40" fmla="*/ 2875 w 2875"/>
                <a:gd name="T41" fmla="*/ 2939 h 3753"/>
                <a:gd name="T42" fmla="*/ 1845 w 2875"/>
                <a:gd name="T43" fmla="*/ 3753 h 3753"/>
                <a:gd name="T44" fmla="*/ 1695 w 2875"/>
                <a:gd name="T45" fmla="*/ 3702 h 3753"/>
                <a:gd name="T46" fmla="*/ 1550 w 2875"/>
                <a:gd name="T47" fmla="*/ 3642 h 3753"/>
                <a:gd name="T48" fmla="*/ 1411 w 2875"/>
                <a:gd name="T49" fmla="*/ 3575 h 3753"/>
                <a:gd name="T50" fmla="*/ 1277 w 2875"/>
                <a:gd name="T51" fmla="*/ 3501 h 3753"/>
                <a:gd name="T52" fmla="*/ 1148 w 2875"/>
                <a:gd name="T53" fmla="*/ 3419 h 3753"/>
                <a:gd name="T54" fmla="*/ 1026 w 2875"/>
                <a:gd name="T55" fmla="*/ 3331 h 3753"/>
                <a:gd name="T56" fmla="*/ 910 w 2875"/>
                <a:gd name="T57" fmla="*/ 3236 h 3753"/>
                <a:gd name="T58" fmla="*/ 799 w 2875"/>
                <a:gd name="T59" fmla="*/ 3135 h 3753"/>
                <a:gd name="T60" fmla="*/ 695 w 2875"/>
                <a:gd name="T61" fmla="*/ 3027 h 3753"/>
                <a:gd name="T62" fmla="*/ 598 w 2875"/>
                <a:gd name="T63" fmla="*/ 2916 h 3753"/>
                <a:gd name="T64" fmla="*/ 506 w 2875"/>
                <a:gd name="T65" fmla="*/ 2798 h 3753"/>
                <a:gd name="T66" fmla="*/ 423 w 2875"/>
                <a:gd name="T67" fmla="*/ 2676 h 3753"/>
                <a:gd name="T68" fmla="*/ 346 w 2875"/>
                <a:gd name="T69" fmla="*/ 2550 h 3753"/>
                <a:gd name="T70" fmla="*/ 275 w 2875"/>
                <a:gd name="T71" fmla="*/ 2420 h 3753"/>
                <a:gd name="T72" fmla="*/ 213 w 2875"/>
                <a:gd name="T73" fmla="*/ 2285 h 3753"/>
                <a:gd name="T74" fmla="*/ 159 w 2875"/>
                <a:gd name="T75" fmla="*/ 2148 h 3753"/>
                <a:gd name="T76" fmla="*/ 111 w 2875"/>
                <a:gd name="T77" fmla="*/ 2006 h 3753"/>
                <a:gd name="T78" fmla="*/ 72 w 2875"/>
                <a:gd name="T79" fmla="*/ 1861 h 3753"/>
                <a:gd name="T80" fmla="*/ 42 w 2875"/>
                <a:gd name="T81" fmla="*/ 1717 h 3753"/>
                <a:gd name="T82" fmla="*/ 19 w 2875"/>
                <a:gd name="T83" fmla="*/ 1568 h 3753"/>
                <a:gd name="T84" fmla="*/ 5 w 2875"/>
                <a:gd name="T85" fmla="*/ 1418 h 3753"/>
                <a:gd name="T86" fmla="*/ 0 w 2875"/>
                <a:gd name="T87" fmla="*/ 1266 h 3753"/>
                <a:gd name="T88" fmla="*/ 3 w 2875"/>
                <a:gd name="T89" fmla="*/ 1114 h 3753"/>
                <a:gd name="T90" fmla="*/ 16 w 2875"/>
                <a:gd name="T91" fmla="*/ 961 h 3753"/>
                <a:gd name="T92" fmla="*/ 39 w 2875"/>
                <a:gd name="T93" fmla="*/ 807 h 3753"/>
                <a:gd name="T94" fmla="*/ 70 w 2875"/>
                <a:gd name="T95" fmla="*/ 653 h 3753"/>
                <a:gd name="T96" fmla="*/ 111 w 2875"/>
                <a:gd name="T97" fmla="*/ 500 h 3753"/>
                <a:gd name="T98" fmla="*/ 153 w 2875"/>
                <a:gd name="T99" fmla="*/ 369 h 3753"/>
                <a:gd name="T100" fmla="*/ 203 w 2875"/>
                <a:gd name="T101" fmla="*/ 242 h 3753"/>
                <a:gd name="T102" fmla="*/ 257 w 2875"/>
                <a:gd name="T103" fmla="*/ 120 h 3753"/>
                <a:gd name="T104" fmla="*/ 319 w 2875"/>
                <a:gd name="T105" fmla="*/ 0 h 3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875" h="3753">
                  <a:moveTo>
                    <a:pt x="319" y="0"/>
                  </a:moveTo>
                  <a:lnTo>
                    <a:pt x="866" y="1196"/>
                  </a:lnTo>
                  <a:lnTo>
                    <a:pt x="1820" y="1052"/>
                  </a:lnTo>
                  <a:lnTo>
                    <a:pt x="1804" y="1137"/>
                  </a:lnTo>
                  <a:lnTo>
                    <a:pt x="1797" y="1222"/>
                  </a:lnTo>
                  <a:lnTo>
                    <a:pt x="1797" y="1305"/>
                  </a:lnTo>
                  <a:lnTo>
                    <a:pt x="1808" y="1388"/>
                  </a:lnTo>
                  <a:lnTo>
                    <a:pt x="1825" y="1468"/>
                  </a:lnTo>
                  <a:lnTo>
                    <a:pt x="1850" y="1545"/>
                  </a:lnTo>
                  <a:lnTo>
                    <a:pt x="1883" y="1621"/>
                  </a:lnTo>
                  <a:lnTo>
                    <a:pt x="1924" y="1692"/>
                  </a:lnTo>
                  <a:lnTo>
                    <a:pt x="1972" y="1759"/>
                  </a:lnTo>
                  <a:lnTo>
                    <a:pt x="2025" y="1821"/>
                  </a:lnTo>
                  <a:lnTo>
                    <a:pt x="2085" y="1877"/>
                  </a:lnTo>
                  <a:lnTo>
                    <a:pt x="2150" y="1929"/>
                  </a:lnTo>
                  <a:lnTo>
                    <a:pt x="2222" y="1973"/>
                  </a:lnTo>
                  <a:lnTo>
                    <a:pt x="2300" y="2008"/>
                  </a:lnTo>
                  <a:lnTo>
                    <a:pt x="2381" y="2038"/>
                  </a:lnTo>
                  <a:lnTo>
                    <a:pt x="2450" y="2056"/>
                  </a:lnTo>
                  <a:lnTo>
                    <a:pt x="2518" y="2066"/>
                  </a:lnTo>
                  <a:lnTo>
                    <a:pt x="2875" y="2939"/>
                  </a:lnTo>
                  <a:lnTo>
                    <a:pt x="1845" y="3753"/>
                  </a:lnTo>
                  <a:lnTo>
                    <a:pt x="1695" y="3702"/>
                  </a:lnTo>
                  <a:lnTo>
                    <a:pt x="1550" y="3642"/>
                  </a:lnTo>
                  <a:lnTo>
                    <a:pt x="1411" y="3575"/>
                  </a:lnTo>
                  <a:lnTo>
                    <a:pt x="1277" y="3501"/>
                  </a:lnTo>
                  <a:lnTo>
                    <a:pt x="1148" y="3419"/>
                  </a:lnTo>
                  <a:lnTo>
                    <a:pt x="1026" y="3331"/>
                  </a:lnTo>
                  <a:lnTo>
                    <a:pt x="910" y="3236"/>
                  </a:lnTo>
                  <a:lnTo>
                    <a:pt x="799" y="3135"/>
                  </a:lnTo>
                  <a:lnTo>
                    <a:pt x="695" y="3027"/>
                  </a:lnTo>
                  <a:lnTo>
                    <a:pt x="598" y="2916"/>
                  </a:lnTo>
                  <a:lnTo>
                    <a:pt x="506" y="2798"/>
                  </a:lnTo>
                  <a:lnTo>
                    <a:pt x="423" y="2676"/>
                  </a:lnTo>
                  <a:lnTo>
                    <a:pt x="346" y="2550"/>
                  </a:lnTo>
                  <a:lnTo>
                    <a:pt x="275" y="2420"/>
                  </a:lnTo>
                  <a:lnTo>
                    <a:pt x="213" y="2285"/>
                  </a:lnTo>
                  <a:lnTo>
                    <a:pt x="159" y="2148"/>
                  </a:lnTo>
                  <a:lnTo>
                    <a:pt x="111" y="2006"/>
                  </a:lnTo>
                  <a:lnTo>
                    <a:pt x="72" y="1861"/>
                  </a:lnTo>
                  <a:lnTo>
                    <a:pt x="42" y="1717"/>
                  </a:lnTo>
                  <a:lnTo>
                    <a:pt x="19" y="1568"/>
                  </a:lnTo>
                  <a:lnTo>
                    <a:pt x="5" y="1418"/>
                  </a:lnTo>
                  <a:lnTo>
                    <a:pt x="0" y="1266"/>
                  </a:lnTo>
                  <a:lnTo>
                    <a:pt x="3" y="1114"/>
                  </a:lnTo>
                  <a:lnTo>
                    <a:pt x="16" y="961"/>
                  </a:lnTo>
                  <a:lnTo>
                    <a:pt x="39" y="807"/>
                  </a:lnTo>
                  <a:lnTo>
                    <a:pt x="70" y="653"/>
                  </a:lnTo>
                  <a:lnTo>
                    <a:pt x="111" y="500"/>
                  </a:lnTo>
                  <a:lnTo>
                    <a:pt x="153" y="369"/>
                  </a:lnTo>
                  <a:lnTo>
                    <a:pt x="203" y="242"/>
                  </a:lnTo>
                  <a:lnTo>
                    <a:pt x="257" y="120"/>
                  </a:lnTo>
                  <a:lnTo>
                    <a:pt x="319" y="0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" name="Freeform 58"/>
            <p:cNvSpPr>
              <a:spLocks/>
            </p:cNvSpPr>
            <p:nvPr/>
          </p:nvSpPr>
          <p:spPr bwMode="auto">
            <a:xfrm>
              <a:off x="808441" y="3651007"/>
              <a:ext cx="1724813" cy="935440"/>
            </a:xfrm>
            <a:custGeom>
              <a:avLst/>
              <a:gdLst>
                <a:gd name="T0" fmla="*/ 2198 w 4558"/>
                <a:gd name="T1" fmla="*/ 0 h 2473"/>
                <a:gd name="T2" fmla="*/ 2357 w 4558"/>
                <a:gd name="T3" fmla="*/ 2 h 2473"/>
                <a:gd name="T4" fmla="*/ 2515 w 4558"/>
                <a:gd name="T5" fmla="*/ 14 h 2473"/>
                <a:gd name="T6" fmla="*/ 2676 w 4558"/>
                <a:gd name="T7" fmla="*/ 35 h 2473"/>
                <a:gd name="T8" fmla="*/ 2836 w 4558"/>
                <a:gd name="T9" fmla="*/ 69 h 2473"/>
                <a:gd name="T10" fmla="*/ 2997 w 4558"/>
                <a:gd name="T11" fmla="*/ 111 h 2473"/>
                <a:gd name="T12" fmla="*/ 3145 w 4558"/>
                <a:gd name="T13" fmla="*/ 159 h 2473"/>
                <a:gd name="T14" fmla="*/ 3288 w 4558"/>
                <a:gd name="T15" fmla="*/ 215 h 2473"/>
                <a:gd name="T16" fmla="*/ 3425 w 4558"/>
                <a:gd name="T17" fmla="*/ 281 h 2473"/>
                <a:gd name="T18" fmla="*/ 3558 w 4558"/>
                <a:gd name="T19" fmla="*/ 351 h 2473"/>
                <a:gd name="T20" fmla="*/ 3685 w 4558"/>
                <a:gd name="T21" fmla="*/ 431 h 2473"/>
                <a:gd name="T22" fmla="*/ 3805 w 4558"/>
                <a:gd name="T23" fmla="*/ 516 h 2473"/>
                <a:gd name="T24" fmla="*/ 3921 w 4558"/>
                <a:gd name="T25" fmla="*/ 606 h 2473"/>
                <a:gd name="T26" fmla="*/ 4030 w 4558"/>
                <a:gd name="T27" fmla="*/ 705 h 2473"/>
                <a:gd name="T28" fmla="*/ 4134 w 4558"/>
                <a:gd name="T29" fmla="*/ 807 h 2473"/>
                <a:gd name="T30" fmla="*/ 4233 w 4558"/>
                <a:gd name="T31" fmla="*/ 915 h 2473"/>
                <a:gd name="T32" fmla="*/ 4325 w 4558"/>
                <a:gd name="T33" fmla="*/ 1028 h 2473"/>
                <a:gd name="T34" fmla="*/ 4410 w 4558"/>
                <a:gd name="T35" fmla="*/ 1146 h 2473"/>
                <a:gd name="T36" fmla="*/ 4487 w 4558"/>
                <a:gd name="T37" fmla="*/ 1268 h 2473"/>
                <a:gd name="T38" fmla="*/ 4558 w 4558"/>
                <a:gd name="T39" fmla="*/ 1395 h 2473"/>
                <a:gd name="T40" fmla="*/ 3261 w 4558"/>
                <a:gd name="T41" fmla="*/ 1190 h 2473"/>
                <a:gd name="T42" fmla="*/ 2852 w 4558"/>
                <a:gd name="T43" fmla="*/ 2065 h 2473"/>
                <a:gd name="T44" fmla="*/ 2803 w 4558"/>
                <a:gd name="T45" fmla="*/ 2015 h 2473"/>
                <a:gd name="T46" fmla="*/ 2746 w 4558"/>
                <a:gd name="T47" fmla="*/ 1968 h 2473"/>
                <a:gd name="T48" fmla="*/ 2687 w 4558"/>
                <a:gd name="T49" fmla="*/ 1925 h 2473"/>
                <a:gd name="T50" fmla="*/ 2623 w 4558"/>
                <a:gd name="T51" fmla="*/ 1888 h 2473"/>
                <a:gd name="T52" fmla="*/ 2554 w 4558"/>
                <a:gd name="T53" fmla="*/ 1858 h 2473"/>
                <a:gd name="T54" fmla="*/ 2484 w 4558"/>
                <a:gd name="T55" fmla="*/ 1832 h 2473"/>
                <a:gd name="T56" fmla="*/ 2399 w 4558"/>
                <a:gd name="T57" fmla="*/ 1812 h 2473"/>
                <a:gd name="T58" fmla="*/ 2316 w 4558"/>
                <a:gd name="T59" fmla="*/ 1800 h 2473"/>
                <a:gd name="T60" fmla="*/ 2233 w 4558"/>
                <a:gd name="T61" fmla="*/ 1798 h 2473"/>
                <a:gd name="T62" fmla="*/ 2150 w 4558"/>
                <a:gd name="T63" fmla="*/ 1803 h 2473"/>
                <a:gd name="T64" fmla="*/ 2071 w 4558"/>
                <a:gd name="T65" fmla="*/ 1817 h 2473"/>
                <a:gd name="T66" fmla="*/ 1993 w 4558"/>
                <a:gd name="T67" fmla="*/ 1839 h 2473"/>
                <a:gd name="T68" fmla="*/ 1918 w 4558"/>
                <a:gd name="T69" fmla="*/ 1867 h 2473"/>
                <a:gd name="T70" fmla="*/ 1845 w 4558"/>
                <a:gd name="T71" fmla="*/ 1904 h 2473"/>
                <a:gd name="T72" fmla="*/ 1778 w 4558"/>
                <a:gd name="T73" fmla="*/ 1946 h 2473"/>
                <a:gd name="T74" fmla="*/ 1713 w 4558"/>
                <a:gd name="T75" fmla="*/ 1996 h 2473"/>
                <a:gd name="T76" fmla="*/ 1655 w 4558"/>
                <a:gd name="T77" fmla="*/ 2052 h 2473"/>
                <a:gd name="T78" fmla="*/ 1602 w 4558"/>
                <a:gd name="T79" fmla="*/ 2114 h 2473"/>
                <a:gd name="T80" fmla="*/ 1554 w 4558"/>
                <a:gd name="T81" fmla="*/ 2181 h 2473"/>
                <a:gd name="T82" fmla="*/ 1514 w 4558"/>
                <a:gd name="T83" fmla="*/ 2255 h 2473"/>
                <a:gd name="T84" fmla="*/ 1480 w 4558"/>
                <a:gd name="T85" fmla="*/ 2333 h 2473"/>
                <a:gd name="T86" fmla="*/ 549 w 4558"/>
                <a:gd name="T87" fmla="*/ 2473 h 2473"/>
                <a:gd name="T88" fmla="*/ 0 w 4558"/>
                <a:gd name="T89" fmla="*/ 1279 h 2473"/>
                <a:gd name="T90" fmla="*/ 87 w 4558"/>
                <a:gd name="T91" fmla="*/ 1144 h 2473"/>
                <a:gd name="T92" fmla="*/ 179 w 4558"/>
                <a:gd name="T93" fmla="*/ 1017 h 2473"/>
                <a:gd name="T94" fmla="*/ 279 w 4558"/>
                <a:gd name="T95" fmla="*/ 895 h 2473"/>
                <a:gd name="T96" fmla="*/ 385 w 4558"/>
                <a:gd name="T97" fmla="*/ 781 h 2473"/>
                <a:gd name="T98" fmla="*/ 498 w 4558"/>
                <a:gd name="T99" fmla="*/ 673 h 2473"/>
                <a:gd name="T100" fmla="*/ 616 w 4558"/>
                <a:gd name="T101" fmla="*/ 572 h 2473"/>
                <a:gd name="T102" fmla="*/ 741 w 4558"/>
                <a:gd name="T103" fmla="*/ 480 h 2473"/>
                <a:gd name="T104" fmla="*/ 870 w 4558"/>
                <a:gd name="T105" fmla="*/ 394 h 2473"/>
                <a:gd name="T106" fmla="*/ 1004 w 4558"/>
                <a:gd name="T107" fmla="*/ 316 h 2473"/>
                <a:gd name="T108" fmla="*/ 1142 w 4558"/>
                <a:gd name="T109" fmla="*/ 247 h 2473"/>
                <a:gd name="T110" fmla="*/ 1284 w 4558"/>
                <a:gd name="T111" fmla="*/ 185 h 2473"/>
                <a:gd name="T112" fmla="*/ 1429 w 4558"/>
                <a:gd name="T113" fmla="*/ 132 h 2473"/>
                <a:gd name="T114" fmla="*/ 1579 w 4558"/>
                <a:gd name="T115" fmla="*/ 88 h 2473"/>
                <a:gd name="T116" fmla="*/ 1731 w 4558"/>
                <a:gd name="T117" fmla="*/ 53 h 2473"/>
                <a:gd name="T118" fmla="*/ 1884 w 4558"/>
                <a:gd name="T119" fmla="*/ 26 h 2473"/>
                <a:gd name="T120" fmla="*/ 2039 w 4558"/>
                <a:gd name="T121" fmla="*/ 9 h 2473"/>
                <a:gd name="T122" fmla="*/ 2198 w 4558"/>
                <a:gd name="T123" fmla="*/ 0 h 2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558" h="2473">
                  <a:moveTo>
                    <a:pt x="2198" y="0"/>
                  </a:moveTo>
                  <a:lnTo>
                    <a:pt x="2357" y="2"/>
                  </a:lnTo>
                  <a:lnTo>
                    <a:pt x="2515" y="14"/>
                  </a:lnTo>
                  <a:lnTo>
                    <a:pt x="2676" y="35"/>
                  </a:lnTo>
                  <a:lnTo>
                    <a:pt x="2836" y="69"/>
                  </a:lnTo>
                  <a:lnTo>
                    <a:pt x="2997" y="111"/>
                  </a:lnTo>
                  <a:lnTo>
                    <a:pt x="3145" y="159"/>
                  </a:lnTo>
                  <a:lnTo>
                    <a:pt x="3288" y="215"/>
                  </a:lnTo>
                  <a:lnTo>
                    <a:pt x="3425" y="281"/>
                  </a:lnTo>
                  <a:lnTo>
                    <a:pt x="3558" y="351"/>
                  </a:lnTo>
                  <a:lnTo>
                    <a:pt x="3685" y="431"/>
                  </a:lnTo>
                  <a:lnTo>
                    <a:pt x="3805" y="516"/>
                  </a:lnTo>
                  <a:lnTo>
                    <a:pt x="3921" y="606"/>
                  </a:lnTo>
                  <a:lnTo>
                    <a:pt x="4030" y="705"/>
                  </a:lnTo>
                  <a:lnTo>
                    <a:pt x="4134" y="807"/>
                  </a:lnTo>
                  <a:lnTo>
                    <a:pt x="4233" y="915"/>
                  </a:lnTo>
                  <a:lnTo>
                    <a:pt x="4325" y="1028"/>
                  </a:lnTo>
                  <a:lnTo>
                    <a:pt x="4410" y="1146"/>
                  </a:lnTo>
                  <a:lnTo>
                    <a:pt x="4487" y="1268"/>
                  </a:lnTo>
                  <a:lnTo>
                    <a:pt x="4558" y="1395"/>
                  </a:lnTo>
                  <a:lnTo>
                    <a:pt x="3261" y="1190"/>
                  </a:lnTo>
                  <a:lnTo>
                    <a:pt x="2852" y="2065"/>
                  </a:lnTo>
                  <a:lnTo>
                    <a:pt x="2803" y="2015"/>
                  </a:lnTo>
                  <a:lnTo>
                    <a:pt x="2746" y="1968"/>
                  </a:lnTo>
                  <a:lnTo>
                    <a:pt x="2687" y="1925"/>
                  </a:lnTo>
                  <a:lnTo>
                    <a:pt x="2623" y="1888"/>
                  </a:lnTo>
                  <a:lnTo>
                    <a:pt x="2554" y="1858"/>
                  </a:lnTo>
                  <a:lnTo>
                    <a:pt x="2484" y="1832"/>
                  </a:lnTo>
                  <a:lnTo>
                    <a:pt x="2399" y="1812"/>
                  </a:lnTo>
                  <a:lnTo>
                    <a:pt x="2316" y="1800"/>
                  </a:lnTo>
                  <a:lnTo>
                    <a:pt x="2233" y="1798"/>
                  </a:lnTo>
                  <a:lnTo>
                    <a:pt x="2150" y="1803"/>
                  </a:lnTo>
                  <a:lnTo>
                    <a:pt x="2071" y="1817"/>
                  </a:lnTo>
                  <a:lnTo>
                    <a:pt x="1993" y="1839"/>
                  </a:lnTo>
                  <a:lnTo>
                    <a:pt x="1918" y="1867"/>
                  </a:lnTo>
                  <a:lnTo>
                    <a:pt x="1845" y="1904"/>
                  </a:lnTo>
                  <a:lnTo>
                    <a:pt x="1778" y="1946"/>
                  </a:lnTo>
                  <a:lnTo>
                    <a:pt x="1713" y="1996"/>
                  </a:lnTo>
                  <a:lnTo>
                    <a:pt x="1655" y="2052"/>
                  </a:lnTo>
                  <a:lnTo>
                    <a:pt x="1602" y="2114"/>
                  </a:lnTo>
                  <a:lnTo>
                    <a:pt x="1554" y="2181"/>
                  </a:lnTo>
                  <a:lnTo>
                    <a:pt x="1514" y="2255"/>
                  </a:lnTo>
                  <a:lnTo>
                    <a:pt x="1480" y="2333"/>
                  </a:lnTo>
                  <a:lnTo>
                    <a:pt x="549" y="2473"/>
                  </a:lnTo>
                  <a:lnTo>
                    <a:pt x="0" y="1279"/>
                  </a:lnTo>
                  <a:lnTo>
                    <a:pt x="87" y="1144"/>
                  </a:lnTo>
                  <a:lnTo>
                    <a:pt x="179" y="1017"/>
                  </a:lnTo>
                  <a:lnTo>
                    <a:pt x="279" y="895"/>
                  </a:lnTo>
                  <a:lnTo>
                    <a:pt x="385" y="781"/>
                  </a:lnTo>
                  <a:lnTo>
                    <a:pt x="498" y="673"/>
                  </a:lnTo>
                  <a:lnTo>
                    <a:pt x="616" y="572"/>
                  </a:lnTo>
                  <a:lnTo>
                    <a:pt x="741" y="480"/>
                  </a:lnTo>
                  <a:lnTo>
                    <a:pt x="870" y="394"/>
                  </a:lnTo>
                  <a:lnTo>
                    <a:pt x="1004" y="316"/>
                  </a:lnTo>
                  <a:lnTo>
                    <a:pt x="1142" y="247"/>
                  </a:lnTo>
                  <a:lnTo>
                    <a:pt x="1284" y="185"/>
                  </a:lnTo>
                  <a:lnTo>
                    <a:pt x="1429" y="132"/>
                  </a:lnTo>
                  <a:lnTo>
                    <a:pt x="1579" y="88"/>
                  </a:lnTo>
                  <a:lnTo>
                    <a:pt x="1731" y="53"/>
                  </a:lnTo>
                  <a:lnTo>
                    <a:pt x="1884" y="26"/>
                  </a:lnTo>
                  <a:lnTo>
                    <a:pt x="2039" y="9"/>
                  </a:lnTo>
                  <a:lnTo>
                    <a:pt x="2198" y="0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" name="Freeform 59"/>
            <p:cNvSpPr>
              <a:spLocks/>
            </p:cNvSpPr>
            <p:nvPr/>
          </p:nvSpPr>
          <p:spPr bwMode="auto">
            <a:xfrm>
              <a:off x="1404822" y="4136134"/>
              <a:ext cx="1243470" cy="1497008"/>
            </a:xfrm>
            <a:custGeom>
              <a:avLst/>
              <a:gdLst>
                <a:gd name="T0" fmla="*/ 3030 w 3288"/>
                <a:gd name="T1" fmla="*/ 205 h 3957"/>
                <a:gd name="T2" fmla="*/ 3149 w 3288"/>
                <a:gd name="T3" fmla="*/ 497 h 3957"/>
                <a:gd name="T4" fmla="*/ 3233 w 3288"/>
                <a:gd name="T5" fmla="*/ 800 h 3957"/>
                <a:gd name="T6" fmla="*/ 3279 w 3288"/>
                <a:gd name="T7" fmla="*/ 1115 h 3957"/>
                <a:gd name="T8" fmla="*/ 3286 w 3288"/>
                <a:gd name="T9" fmla="*/ 1436 h 3957"/>
                <a:gd name="T10" fmla="*/ 3254 w 3288"/>
                <a:gd name="T11" fmla="*/ 1761 h 3957"/>
                <a:gd name="T12" fmla="*/ 3178 w 3288"/>
                <a:gd name="T13" fmla="*/ 2088 h 3957"/>
                <a:gd name="T14" fmla="*/ 3067 w 3288"/>
                <a:gd name="T15" fmla="*/ 2392 h 3957"/>
                <a:gd name="T16" fmla="*/ 2923 w 3288"/>
                <a:gd name="T17" fmla="*/ 2673 h 3957"/>
                <a:gd name="T18" fmla="*/ 2750 w 3288"/>
                <a:gd name="T19" fmla="*/ 2930 h 3957"/>
                <a:gd name="T20" fmla="*/ 2549 w 3288"/>
                <a:gd name="T21" fmla="*/ 3164 h 3957"/>
                <a:gd name="T22" fmla="*/ 2323 w 3288"/>
                <a:gd name="T23" fmla="*/ 3368 h 3957"/>
                <a:gd name="T24" fmla="*/ 2078 w 3288"/>
                <a:gd name="T25" fmla="*/ 3547 h 3957"/>
                <a:gd name="T26" fmla="*/ 1813 w 3288"/>
                <a:gd name="T27" fmla="*/ 3693 h 3957"/>
                <a:gd name="T28" fmla="*/ 1533 w 3288"/>
                <a:gd name="T29" fmla="*/ 3810 h 3957"/>
                <a:gd name="T30" fmla="*/ 1240 w 3288"/>
                <a:gd name="T31" fmla="*/ 3893 h 3957"/>
                <a:gd name="T32" fmla="*/ 939 w 3288"/>
                <a:gd name="T33" fmla="*/ 3943 h 3957"/>
                <a:gd name="T34" fmla="*/ 628 w 3288"/>
                <a:gd name="T35" fmla="*/ 3957 h 3957"/>
                <a:gd name="T36" fmla="*/ 316 w 3288"/>
                <a:gd name="T37" fmla="*/ 3932 h 3957"/>
                <a:gd name="T38" fmla="*/ 0 w 3288"/>
                <a:gd name="T39" fmla="*/ 3868 h 3957"/>
                <a:gd name="T40" fmla="*/ 669 w 3288"/>
                <a:gd name="T41" fmla="*/ 2159 h 3957"/>
                <a:gd name="T42" fmla="*/ 829 w 3288"/>
                <a:gd name="T43" fmla="*/ 2144 h 3957"/>
                <a:gd name="T44" fmla="*/ 983 w 3288"/>
                <a:gd name="T45" fmla="*/ 2099 h 3957"/>
                <a:gd name="T46" fmla="*/ 1124 w 3288"/>
                <a:gd name="T47" fmla="*/ 2024 h 3957"/>
                <a:gd name="T48" fmla="*/ 1249 w 3288"/>
                <a:gd name="T49" fmla="*/ 1924 h 3957"/>
                <a:gd name="T50" fmla="*/ 1351 w 3288"/>
                <a:gd name="T51" fmla="*/ 1800 h 3957"/>
                <a:gd name="T52" fmla="*/ 1431 w 3288"/>
                <a:gd name="T53" fmla="*/ 1653 h 3957"/>
                <a:gd name="T54" fmla="*/ 1480 w 3288"/>
                <a:gd name="T55" fmla="*/ 1487 h 3957"/>
                <a:gd name="T56" fmla="*/ 1494 w 3288"/>
                <a:gd name="T57" fmla="*/ 1318 h 3957"/>
                <a:gd name="T58" fmla="*/ 1473 w 3288"/>
                <a:gd name="T59" fmla="*/ 1154 h 3957"/>
                <a:gd name="T60" fmla="*/ 1418 w 3288"/>
                <a:gd name="T61" fmla="*/ 998 h 3957"/>
                <a:gd name="T62" fmla="*/ 1337 w 3288"/>
                <a:gd name="T63" fmla="*/ 855 h 39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288" h="3957">
                  <a:moveTo>
                    <a:pt x="1734" y="0"/>
                  </a:moveTo>
                  <a:lnTo>
                    <a:pt x="3030" y="205"/>
                  </a:lnTo>
                  <a:lnTo>
                    <a:pt x="3094" y="348"/>
                  </a:lnTo>
                  <a:lnTo>
                    <a:pt x="3149" y="497"/>
                  </a:lnTo>
                  <a:lnTo>
                    <a:pt x="3196" y="647"/>
                  </a:lnTo>
                  <a:lnTo>
                    <a:pt x="3233" y="800"/>
                  </a:lnTo>
                  <a:lnTo>
                    <a:pt x="3261" y="956"/>
                  </a:lnTo>
                  <a:lnTo>
                    <a:pt x="3279" y="1115"/>
                  </a:lnTo>
                  <a:lnTo>
                    <a:pt x="3288" y="1275"/>
                  </a:lnTo>
                  <a:lnTo>
                    <a:pt x="3286" y="1436"/>
                  </a:lnTo>
                  <a:lnTo>
                    <a:pt x="3275" y="1599"/>
                  </a:lnTo>
                  <a:lnTo>
                    <a:pt x="3254" y="1761"/>
                  </a:lnTo>
                  <a:lnTo>
                    <a:pt x="3221" y="1925"/>
                  </a:lnTo>
                  <a:lnTo>
                    <a:pt x="3178" y="2088"/>
                  </a:lnTo>
                  <a:lnTo>
                    <a:pt x="3127" y="2242"/>
                  </a:lnTo>
                  <a:lnTo>
                    <a:pt x="3067" y="2392"/>
                  </a:lnTo>
                  <a:lnTo>
                    <a:pt x="2999" y="2535"/>
                  </a:lnTo>
                  <a:lnTo>
                    <a:pt x="2923" y="2673"/>
                  </a:lnTo>
                  <a:lnTo>
                    <a:pt x="2840" y="2805"/>
                  </a:lnTo>
                  <a:lnTo>
                    <a:pt x="2750" y="2930"/>
                  </a:lnTo>
                  <a:lnTo>
                    <a:pt x="2653" y="3051"/>
                  </a:lnTo>
                  <a:lnTo>
                    <a:pt x="2549" y="3164"/>
                  </a:lnTo>
                  <a:lnTo>
                    <a:pt x="2440" y="3270"/>
                  </a:lnTo>
                  <a:lnTo>
                    <a:pt x="2323" y="3368"/>
                  </a:lnTo>
                  <a:lnTo>
                    <a:pt x="2203" y="3460"/>
                  </a:lnTo>
                  <a:lnTo>
                    <a:pt x="2078" y="3547"/>
                  </a:lnTo>
                  <a:lnTo>
                    <a:pt x="1947" y="3625"/>
                  </a:lnTo>
                  <a:lnTo>
                    <a:pt x="1813" y="3693"/>
                  </a:lnTo>
                  <a:lnTo>
                    <a:pt x="1674" y="3757"/>
                  </a:lnTo>
                  <a:lnTo>
                    <a:pt x="1533" y="3810"/>
                  </a:lnTo>
                  <a:lnTo>
                    <a:pt x="1388" y="3856"/>
                  </a:lnTo>
                  <a:lnTo>
                    <a:pt x="1240" y="3893"/>
                  </a:lnTo>
                  <a:lnTo>
                    <a:pt x="1090" y="3923"/>
                  </a:lnTo>
                  <a:lnTo>
                    <a:pt x="939" y="3943"/>
                  </a:lnTo>
                  <a:lnTo>
                    <a:pt x="783" y="3955"/>
                  </a:lnTo>
                  <a:lnTo>
                    <a:pt x="628" y="3957"/>
                  </a:lnTo>
                  <a:lnTo>
                    <a:pt x="473" y="3948"/>
                  </a:lnTo>
                  <a:lnTo>
                    <a:pt x="316" y="3932"/>
                  </a:lnTo>
                  <a:lnTo>
                    <a:pt x="159" y="3905"/>
                  </a:lnTo>
                  <a:lnTo>
                    <a:pt x="0" y="3868"/>
                  </a:lnTo>
                  <a:lnTo>
                    <a:pt x="1032" y="3052"/>
                  </a:lnTo>
                  <a:lnTo>
                    <a:pt x="669" y="2159"/>
                  </a:lnTo>
                  <a:lnTo>
                    <a:pt x="750" y="2155"/>
                  </a:lnTo>
                  <a:lnTo>
                    <a:pt x="829" y="2144"/>
                  </a:lnTo>
                  <a:lnTo>
                    <a:pt x="907" y="2125"/>
                  </a:lnTo>
                  <a:lnTo>
                    <a:pt x="983" y="2099"/>
                  </a:lnTo>
                  <a:lnTo>
                    <a:pt x="1055" y="2065"/>
                  </a:lnTo>
                  <a:lnTo>
                    <a:pt x="1124" y="2024"/>
                  </a:lnTo>
                  <a:lnTo>
                    <a:pt x="1189" y="1977"/>
                  </a:lnTo>
                  <a:lnTo>
                    <a:pt x="1249" y="1924"/>
                  </a:lnTo>
                  <a:lnTo>
                    <a:pt x="1304" y="1864"/>
                  </a:lnTo>
                  <a:lnTo>
                    <a:pt x="1351" y="1800"/>
                  </a:lnTo>
                  <a:lnTo>
                    <a:pt x="1395" y="1729"/>
                  </a:lnTo>
                  <a:lnTo>
                    <a:pt x="1431" y="1653"/>
                  </a:lnTo>
                  <a:lnTo>
                    <a:pt x="1459" y="1574"/>
                  </a:lnTo>
                  <a:lnTo>
                    <a:pt x="1480" y="1487"/>
                  </a:lnTo>
                  <a:lnTo>
                    <a:pt x="1491" y="1403"/>
                  </a:lnTo>
                  <a:lnTo>
                    <a:pt x="1494" y="1318"/>
                  </a:lnTo>
                  <a:lnTo>
                    <a:pt x="1487" y="1235"/>
                  </a:lnTo>
                  <a:lnTo>
                    <a:pt x="1473" y="1154"/>
                  </a:lnTo>
                  <a:lnTo>
                    <a:pt x="1450" y="1074"/>
                  </a:lnTo>
                  <a:lnTo>
                    <a:pt x="1418" y="998"/>
                  </a:lnTo>
                  <a:lnTo>
                    <a:pt x="1381" y="924"/>
                  </a:lnTo>
                  <a:lnTo>
                    <a:pt x="1337" y="855"/>
                  </a:lnTo>
                  <a:lnTo>
                    <a:pt x="1734" y="0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539780" y="3586348"/>
              <a:ext cx="2172828" cy="2111453"/>
              <a:chOff x="4399005" y="2516534"/>
              <a:chExt cx="3153288" cy="3064218"/>
            </a:xfrm>
          </p:grpSpPr>
          <p:sp>
            <p:nvSpPr>
              <p:cNvPr id="29" name="Freeform 56"/>
              <p:cNvSpPr>
                <a:spLocks/>
              </p:cNvSpPr>
              <p:nvPr/>
            </p:nvSpPr>
            <p:spPr bwMode="auto">
              <a:xfrm>
                <a:off x="4492420" y="2516534"/>
                <a:ext cx="3059873" cy="3064218"/>
              </a:xfrm>
              <a:custGeom>
                <a:avLst/>
                <a:gdLst>
                  <a:gd name="T0" fmla="*/ 3169 w 5633"/>
                  <a:gd name="T1" fmla="*/ 23 h 5641"/>
                  <a:gd name="T2" fmla="*/ 3673 w 5633"/>
                  <a:gd name="T3" fmla="*/ 134 h 5641"/>
                  <a:gd name="T4" fmla="*/ 4139 w 5633"/>
                  <a:gd name="T5" fmla="*/ 332 h 5641"/>
                  <a:gd name="T6" fmla="*/ 4559 w 5633"/>
                  <a:gd name="T7" fmla="*/ 605 h 5641"/>
                  <a:gd name="T8" fmla="*/ 4922 w 5633"/>
                  <a:gd name="T9" fmla="*/ 948 h 5641"/>
                  <a:gd name="T10" fmla="*/ 5220 w 5633"/>
                  <a:gd name="T11" fmla="*/ 1351 h 5641"/>
                  <a:gd name="T12" fmla="*/ 5444 w 5633"/>
                  <a:gd name="T13" fmla="*/ 1803 h 5641"/>
                  <a:gd name="T14" fmla="*/ 5585 w 5633"/>
                  <a:gd name="T15" fmla="*/ 2296 h 5641"/>
                  <a:gd name="T16" fmla="*/ 5633 w 5633"/>
                  <a:gd name="T17" fmla="*/ 2820 h 5641"/>
                  <a:gd name="T18" fmla="*/ 5585 w 5633"/>
                  <a:gd name="T19" fmla="*/ 3347 h 5641"/>
                  <a:gd name="T20" fmla="*/ 5444 w 5633"/>
                  <a:gd name="T21" fmla="*/ 3839 h 5641"/>
                  <a:gd name="T22" fmla="*/ 5220 w 5633"/>
                  <a:gd name="T23" fmla="*/ 4292 h 5641"/>
                  <a:gd name="T24" fmla="*/ 4922 w 5633"/>
                  <a:gd name="T25" fmla="*/ 4693 h 5641"/>
                  <a:gd name="T26" fmla="*/ 4559 w 5633"/>
                  <a:gd name="T27" fmla="*/ 5035 h 5641"/>
                  <a:gd name="T28" fmla="*/ 4139 w 5633"/>
                  <a:gd name="T29" fmla="*/ 5311 h 5641"/>
                  <a:gd name="T30" fmla="*/ 3673 w 5633"/>
                  <a:gd name="T31" fmla="*/ 5509 h 5641"/>
                  <a:gd name="T32" fmla="*/ 3169 w 5633"/>
                  <a:gd name="T33" fmla="*/ 5620 h 5641"/>
                  <a:gd name="T34" fmla="*/ 2808 w 5633"/>
                  <a:gd name="T35" fmla="*/ 5641 h 5641"/>
                  <a:gd name="T36" fmla="*/ 2806 w 5633"/>
                  <a:gd name="T37" fmla="*/ 5433 h 5641"/>
                  <a:gd name="T38" fmla="*/ 3157 w 5633"/>
                  <a:gd name="T39" fmla="*/ 5410 h 5641"/>
                  <a:gd name="T40" fmla="*/ 3640 w 5633"/>
                  <a:gd name="T41" fmla="*/ 5298 h 5641"/>
                  <a:gd name="T42" fmla="*/ 4086 w 5633"/>
                  <a:gd name="T43" fmla="*/ 5102 h 5641"/>
                  <a:gd name="T44" fmla="*/ 4483 w 5633"/>
                  <a:gd name="T45" fmla="*/ 4829 h 5641"/>
                  <a:gd name="T46" fmla="*/ 4822 w 5633"/>
                  <a:gd name="T47" fmla="*/ 4489 h 5641"/>
                  <a:gd name="T48" fmla="*/ 5095 w 5633"/>
                  <a:gd name="T49" fmla="*/ 4090 h 5641"/>
                  <a:gd name="T50" fmla="*/ 5291 w 5633"/>
                  <a:gd name="T51" fmla="*/ 3645 h 5641"/>
                  <a:gd name="T52" fmla="*/ 5404 w 5633"/>
                  <a:gd name="T53" fmla="*/ 3161 h 5641"/>
                  <a:gd name="T54" fmla="*/ 5419 w 5633"/>
                  <a:gd name="T55" fmla="*/ 2649 h 5641"/>
                  <a:gd name="T56" fmla="*/ 5338 w 5633"/>
                  <a:gd name="T57" fmla="*/ 2154 h 5641"/>
                  <a:gd name="T58" fmla="*/ 5169 w 5633"/>
                  <a:gd name="T59" fmla="*/ 1693 h 5641"/>
                  <a:gd name="T60" fmla="*/ 4920 w 5633"/>
                  <a:gd name="T61" fmla="*/ 1280 h 5641"/>
                  <a:gd name="T62" fmla="*/ 4603 w 5633"/>
                  <a:gd name="T63" fmla="*/ 920 h 5641"/>
                  <a:gd name="T64" fmla="*/ 4224 w 5633"/>
                  <a:gd name="T65" fmla="*/ 623 h 5641"/>
                  <a:gd name="T66" fmla="*/ 3793 w 5633"/>
                  <a:gd name="T67" fmla="*/ 399 h 5641"/>
                  <a:gd name="T68" fmla="*/ 3321 w 5633"/>
                  <a:gd name="T69" fmla="*/ 257 h 5641"/>
                  <a:gd name="T70" fmla="*/ 2816 w 5633"/>
                  <a:gd name="T71" fmla="*/ 210 h 5641"/>
                  <a:gd name="T72" fmla="*/ 2312 w 5633"/>
                  <a:gd name="T73" fmla="*/ 257 h 5641"/>
                  <a:gd name="T74" fmla="*/ 1841 w 5633"/>
                  <a:gd name="T75" fmla="*/ 399 h 5641"/>
                  <a:gd name="T76" fmla="*/ 1411 w 5633"/>
                  <a:gd name="T77" fmla="*/ 623 h 5641"/>
                  <a:gd name="T78" fmla="*/ 1032 w 5633"/>
                  <a:gd name="T79" fmla="*/ 920 h 5641"/>
                  <a:gd name="T80" fmla="*/ 712 w 5633"/>
                  <a:gd name="T81" fmla="*/ 1280 h 5641"/>
                  <a:gd name="T82" fmla="*/ 465 w 5633"/>
                  <a:gd name="T83" fmla="*/ 1693 h 5641"/>
                  <a:gd name="T84" fmla="*/ 296 w 5633"/>
                  <a:gd name="T85" fmla="*/ 2154 h 5641"/>
                  <a:gd name="T86" fmla="*/ 215 w 5633"/>
                  <a:gd name="T87" fmla="*/ 2649 h 5641"/>
                  <a:gd name="T88" fmla="*/ 227 w 5633"/>
                  <a:gd name="T89" fmla="*/ 3135 h 5641"/>
                  <a:gd name="T90" fmla="*/ 323 w 5633"/>
                  <a:gd name="T91" fmla="*/ 3583 h 5641"/>
                  <a:gd name="T92" fmla="*/ 84 w 5633"/>
                  <a:gd name="T93" fmla="*/ 3504 h 5641"/>
                  <a:gd name="T94" fmla="*/ 7 w 5633"/>
                  <a:gd name="T95" fmla="*/ 2995 h 5641"/>
                  <a:gd name="T96" fmla="*/ 23 w 5633"/>
                  <a:gd name="T97" fmla="*/ 2467 h 5641"/>
                  <a:gd name="T98" fmla="*/ 134 w 5633"/>
                  <a:gd name="T99" fmla="*/ 1962 h 5641"/>
                  <a:gd name="T100" fmla="*/ 331 w 5633"/>
                  <a:gd name="T101" fmla="*/ 1496 h 5641"/>
                  <a:gd name="T102" fmla="*/ 605 w 5633"/>
                  <a:gd name="T103" fmla="*/ 1077 h 5641"/>
                  <a:gd name="T104" fmla="*/ 947 w 5633"/>
                  <a:gd name="T105" fmla="*/ 713 h 5641"/>
                  <a:gd name="T106" fmla="*/ 1349 w 5633"/>
                  <a:gd name="T107" fmla="*/ 415 h 5641"/>
                  <a:gd name="T108" fmla="*/ 1801 w 5633"/>
                  <a:gd name="T109" fmla="*/ 190 h 5641"/>
                  <a:gd name="T110" fmla="*/ 2293 w 5633"/>
                  <a:gd name="T111" fmla="*/ 49 h 5641"/>
                  <a:gd name="T112" fmla="*/ 2816 w 5633"/>
                  <a:gd name="T113" fmla="*/ 0 h 5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633" h="5641">
                    <a:moveTo>
                      <a:pt x="2816" y="0"/>
                    </a:moveTo>
                    <a:lnTo>
                      <a:pt x="2994" y="5"/>
                    </a:lnTo>
                    <a:lnTo>
                      <a:pt x="3169" y="23"/>
                    </a:lnTo>
                    <a:lnTo>
                      <a:pt x="3342" y="49"/>
                    </a:lnTo>
                    <a:lnTo>
                      <a:pt x="3509" y="86"/>
                    </a:lnTo>
                    <a:lnTo>
                      <a:pt x="3673" y="134"/>
                    </a:lnTo>
                    <a:lnTo>
                      <a:pt x="3834" y="190"/>
                    </a:lnTo>
                    <a:lnTo>
                      <a:pt x="3989" y="256"/>
                    </a:lnTo>
                    <a:lnTo>
                      <a:pt x="4139" y="332"/>
                    </a:lnTo>
                    <a:lnTo>
                      <a:pt x="4285" y="415"/>
                    </a:lnTo>
                    <a:lnTo>
                      <a:pt x="4425" y="507"/>
                    </a:lnTo>
                    <a:lnTo>
                      <a:pt x="4559" y="605"/>
                    </a:lnTo>
                    <a:lnTo>
                      <a:pt x="4686" y="713"/>
                    </a:lnTo>
                    <a:lnTo>
                      <a:pt x="4808" y="828"/>
                    </a:lnTo>
                    <a:lnTo>
                      <a:pt x="4922" y="948"/>
                    </a:lnTo>
                    <a:lnTo>
                      <a:pt x="5028" y="1077"/>
                    </a:lnTo>
                    <a:lnTo>
                      <a:pt x="5128" y="1209"/>
                    </a:lnTo>
                    <a:lnTo>
                      <a:pt x="5220" y="1351"/>
                    </a:lnTo>
                    <a:lnTo>
                      <a:pt x="5303" y="1496"/>
                    </a:lnTo>
                    <a:lnTo>
                      <a:pt x="5377" y="1646"/>
                    </a:lnTo>
                    <a:lnTo>
                      <a:pt x="5444" y="1803"/>
                    </a:lnTo>
                    <a:lnTo>
                      <a:pt x="5501" y="1962"/>
                    </a:lnTo>
                    <a:lnTo>
                      <a:pt x="5546" y="2126"/>
                    </a:lnTo>
                    <a:lnTo>
                      <a:pt x="5585" y="2296"/>
                    </a:lnTo>
                    <a:lnTo>
                      <a:pt x="5612" y="2467"/>
                    </a:lnTo>
                    <a:lnTo>
                      <a:pt x="5628" y="2642"/>
                    </a:lnTo>
                    <a:lnTo>
                      <a:pt x="5633" y="2820"/>
                    </a:lnTo>
                    <a:lnTo>
                      <a:pt x="5628" y="2999"/>
                    </a:lnTo>
                    <a:lnTo>
                      <a:pt x="5612" y="3174"/>
                    </a:lnTo>
                    <a:lnTo>
                      <a:pt x="5585" y="3347"/>
                    </a:lnTo>
                    <a:lnTo>
                      <a:pt x="5546" y="3514"/>
                    </a:lnTo>
                    <a:lnTo>
                      <a:pt x="5501" y="3679"/>
                    </a:lnTo>
                    <a:lnTo>
                      <a:pt x="5444" y="3839"/>
                    </a:lnTo>
                    <a:lnTo>
                      <a:pt x="5377" y="3995"/>
                    </a:lnTo>
                    <a:lnTo>
                      <a:pt x="5303" y="4145"/>
                    </a:lnTo>
                    <a:lnTo>
                      <a:pt x="5220" y="4292"/>
                    </a:lnTo>
                    <a:lnTo>
                      <a:pt x="5128" y="4431"/>
                    </a:lnTo>
                    <a:lnTo>
                      <a:pt x="5028" y="4565"/>
                    </a:lnTo>
                    <a:lnTo>
                      <a:pt x="4922" y="4693"/>
                    </a:lnTo>
                    <a:lnTo>
                      <a:pt x="4808" y="4814"/>
                    </a:lnTo>
                    <a:lnTo>
                      <a:pt x="4686" y="4929"/>
                    </a:lnTo>
                    <a:lnTo>
                      <a:pt x="4559" y="5035"/>
                    </a:lnTo>
                    <a:lnTo>
                      <a:pt x="4425" y="5136"/>
                    </a:lnTo>
                    <a:lnTo>
                      <a:pt x="4285" y="5228"/>
                    </a:lnTo>
                    <a:lnTo>
                      <a:pt x="4139" y="5311"/>
                    </a:lnTo>
                    <a:lnTo>
                      <a:pt x="3989" y="5385"/>
                    </a:lnTo>
                    <a:lnTo>
                      <a:pt x="3834" y="5450"/>
                    </a:lnTo>
                    <a:lnTo>
                      <a:pt x="3673" y="5509"/>
                    </a:lnTo>
                    <a:lnTo>
                      <a:pt x="3509" y="5554"/>
                    </a:lnTo>
                    <a:lnTo>
                      <a:pt x="3342" y="5592"/>
                    </a:lnTo>
                    <a:lnTo>
                      <a:pt x="3169" y="5620"/>
                    </a:lnTo>
                    <a:lnTo>
                      <a:pt x="2994" y="5636"/>
                    </a:lnTo>
                    <a:lnTo>
                      <a:pt x="2816" y="5641"/>
                    </a:lnTo>
                    <a:lnTo>
                      <a:pt x="2808" y="5641"/>
                    </a:lnTo>
                    <a:lnTo>
                      <a:pt x="2811" y="5546"/>
                    </a:lnTo>
                    <a:lnTo>
                      <a:pt x="2809" y="5489"/>
                    </a:lnTo>
                    <a:lnTo>
                      <a:pt x="2806" y="5433"/>
                    </a:lnTo>
                    <a:lnTo>
                      <a:pt x="2816" y="5433"/>
                    </a:lnTo>
                    <a:lnTo>
                      <a:pt x="2987" y="5427"/>
                    </a:lnTo>
                    <a:lnTo>
                      <a:pt x="3157" y="5410"/>
                    </a:lnTo>
                    <a:lnTo>
                      <a:pt x="3321" y="5383"/>
                    </a:lnTo>
                    <a:lnTo>
                      <a:pt x="3483" y="5346"/>
                    </a:lnTo>
                    <a:lnTo>
                      <a:pt x="3640" y="5298"/>
                    </a:lnTo>
                    <a:lnTo>
                      <a:pt x="3793" y="5242"/>
                    </a:lnTo>
                    <a:lnTo>
                      <a:pt x="3942" y="5176"/>
                    </a:lnTo>
                    <a:lnTo>
                      <a:pt x="4086" y="5102"/>
                    </a:lnTo>
                    <a:lnTo>
                      <a:pt x="4224" y="5019"/>
                    </a:lnTo>
                    <a:lnTo>
                      <a:pt x="4356" y="4927"/>
                    </a:lnTo>
                    <a:lnTo>
                      <a:pt x="4483" y="4829"/>
                    </a:lnTo>
                    <a:lnTo>
                      <a:pt x="4603" y="4723"/>
                    </a:lnTo>
                    <a:lnTo>
                      <a:pt x="4716" y="4610"/>
                    </a:lnTo>
                    <a:lnTo>
                      <a:pt x="4822" y="4489"/>
                    </a:lnTo>
                    <a:lnTo>
                      <a:pt x="4920" y="4362"/>
                    </a:lnTo>
                    <a:lnTo>
                      <a:pt x="5012" y="4230"/>
                    </a:lnTo>
                    <a:lnTo>
                      <a:pt x="5095" y="4090"/>
                    </a:lnTo>
                    <a:lnTo>
                      <a:pt x="5169" y="3947"/>
                    </a:lnTo>
                    <a:lnTo>
                      <a:pt x="5234" y="3799"/>
                    </a:lnTo>
                    <a:lnTo>
                      <a:pt x="5291" y="3645"/>
                    </a:lnTo>
                    <a:lnTo>
                      <a:pt x="5338" y="3488"/>
                    </a:lnTo>
                    <a:lnTo>
                      <a:pt x="5375" y="3325"/>
                    </a:lnTo>
                    <a:lnTo>
                      <a:pt x="5404" y="3161"/>
                    </a:lnTo>
                    <a:lnTo>
                      <a:pt x="5419" y="2992"/>
                    </a:lnTo>
                    <a:lnTo>
                      <a:pt x="5425" y="2820"/>
                    </a:lnTo>
                    <a:lnTo>
                      <a:pt x="5419" y="2649"/>
                    </a:lnTo>
                    <a:lnTo>
                      <a:pt x="5404" y="2481"/>
                    </a:lnTo>
                    <a:lnTo>
                      <a:pt x="5375" y="2315"/>
                    </a:lnTo>
                    <a:lnTo>
                      <a:pt x="5338" y="2154"/>
                    </a:lnTo>
                    <a:lnTo>
                      <a:pt x="5291" y="1995"/>
                    </a:lnTo>
                    <a:lnTo>
                      <a:pt x="5234" y="1844"/>
                    </a:lnTo>
                    <a:lnTo>
                      <a:pt x="5169" y="1693"/>
                    </a:lnTo>
                    <a:lnTo>
                      <a:pt x="5095" y="1550"/>
                    </a:lnTo>
                    <a:lnTo>
                      <a:pt x="5012" y="1413"/>
                    </a:lnTo>
                    <a:lnTo>
                      <a:pt x="4920" y="1280"/>
                    </a:lnTo>
                    <a:lnTo>
                      <a:pt x="4822" y="1153"/>
                    </a:lnTo>
                    <a:lnTo>
                      <a:pt x="4716" y="1033"/>
                    </a:lnTo>
                    <a:lnTo>
                      <a:pt x="4603" y="920"/>
                    </a:lnTo>
                    <a:lnTo>
                      <a:pt x="4483" y="812"/>
                    </a:lnTo>
                    <a:lnTo>
                      <a:pt x="4356" y="713"/>
                    </a:lnTo>
                    <a:lnTo>
                      <a:pt x="4224" y="623"/>
                    </a:lnTo>
                    <a:lnTo>
                      <a:pt x="4086" y="540"/>
                    </a:lnTo>
                    <a:lnTo>
                      <a:pt x="3942" y="464"/>
                    </a:lnTo>
                    <a:lnTo>
                      <a:pt x="3793" y="399"/>
                    </a:lnTo>
                    <a:lnTo>
                      <a:pt x="3640" y="342"/>
                    </a:lnTo>
                    <a:lnTo>
                      <a:pt x="3483" y="295"/>
                    </a:lnTo>
                    <a:lnTo>
                      <a:pt x="3321" y="257"/>
                    </a:lnTo>
                    <a:lnTo>
                      <a:pt x="3157" y="231"/>
                    </a:lnTo>
                    <a:lnTo>
                      <a:pt x="2987" y="215"/>
                    </a:lnTo>
                    <a:lnTo>
                      <a:pt x="2816" y="210"/>
                    </a:lnTo>
                    <a:lnTo>
                      <a:pt x="2645" y="215"/>
                    </a:lnTo>
                    <a:lnTo>
                      <a:pt x="2478" y="231"/>
                    </a:lnTo>
                    <a:lnTo>
                      <a:pt x="2312" y="257"/>
                    </a:lnTo>
                    <a:lnTo>
                      <a:pt x="2151" y="295"/>
                    </a:lnTo>
                    <a:lnTo>
                      <a:pt x="1995" y="342"/>
                    </a:lnTo>
                    <a:lnTo>
                      <a:pt x="1841" y="399"/>
                    </a:lnTo>
                    <a:lnTo>
                      <a:pt x="1691" y="464"/>
                    </a:lnTo>
                    <a:lnTo>
                      <a:pt x="1548" y="540"/>
                    </a:lnTo>
                    <a:lnTo>
                      <a:pt x="1411" y="623"/>
                    </a:lnTo>
                    <a:lnTo>
                      <a:pt x="1278" y="713"/>
                    </a:lnTo>
                    <a:lnTo>
                      <a:pt x="1151" y="812"/>
                    </a:lnTo>
                    <a:lnTo>
                      <a:pt x="1032" y="920"/>
                    </a:lnTo>
                    <a:lnTo>
                      <a:pt x="919" y="1033"/>
                    </a:lnTo>
                    <a:lnTo>
                      <a:pt x="811" y="1153"/>
                    </a:lnTo>
                    <a:lnTo>
                      <a:pt x="712" y="1280"/>
                    </a:lnTo>
                    <a:lnTo>
                      <a:pt x="622" y="1413"/>
                    </a:lnTo>
                    <a:lnTo>
                      <a:pt x="540" y="1550"/>
                    </a:lnTo>
                    <a:lnTo>
                      <a:pt x="465" y="1693"/>
                    </a:lnTo>
                    <a:lnTo>
                      <a:pt x="398" y="1844"/>
                    </a:lnTo>
                    <a:lnTo>
                      <a:pt x="342" y="1995"/>
                    </a:lnTo>
                    <a:lnTo>
                      <a:pt x="296" y="2154"/>
                    </a:lnTo>
                    <a:lnTo>
                      <a:pt x="259" y="2315"/>
                    </a:lnTo>
                    <a:lnTo>
                      <a:pt x="231" y="2481"/>
                    </a:lnTo>
                    <a:lnTo>
                      <a:pt x="215" y="2649"/>
                    </a:lnTo>
                    <a:lnTo>
                      <a:pt x="210" y="2820"/>
                    </a:lnTo>
                    <a:lnTo>
                      <a:pt x="213" y="2979"/>
                    </a:lnTo>
                    <a:lnTo>
                      <a:pt x="227" y="3135"/>
                    </a:lnTo>
                    <a:lnTo>
                      <a:pt x="250" y="3287"/>
                    </a:lnTo>
                    <a:lnTo>
                      <a:pt x="284" y="3437"/>
                    </a:lnTo>
                    <a:lnTo>
                      <a:pt x="323" y="3583"/>
                    </a:lnTo>
                    <a:lnTo>
                      <a:pt x="224" y="3620"/>
                    </a:lnTo>
                    <a:lnTo>
                      <a:pt x="130" y="3666"/>
                    </a:lnTo>
                    <a:lnTo>
                      <a:pt x="84" y="3504"/>
                    </a:lnTo>
                    <a:lnTo>
                      <a:pt x="47" y="3338"/>
                    </a:lnTo>
                    <a:lnTo>
                      <a:pt x="23" y="3168"/>
                    </a:lnTo>
                    <a:lnTo>
                      <a:pt x="7" y="2995"/>
                    </a:lnTo>
                    <a:lnTo>
                      <a:pt x="0" y="2820"/>
                    </a:lnTo>
                    <a:lnTo>
                      <a:pt x="7" y="2642"/>
                    </a:lnTo>
                    <a:lnTo>
                      <a:pt x="23" y="2467"/>
                    </a:lnTo>
                    <a:lnTo>
                      <a:pt x="49" y="2296"/>
                    </a:lnTo>
                    <a:lnTo>
                      <a:pt x="86" y="2126"/>
                    </a:lnTo>
                    <a:lnTo>
                      <a:pt x="134" y="1962"/>
                    </a:lnTo>
                    <a:lnTo>
                      <a:pt x="190" y="1803"/>
                    </a:lnTo>
                    <a:lnTo>
                      <a:pt x="256" y="1646"/>
                    </a:lnTo>
                    <a:lnTo>
                      <a:pt x="331" y="1496"/>
                    </a:lnTo>
                    <a:lnTo>
                      <a:pt x="414" y="1351"/>
                    </a:lnTo>
                    <a:lnTo>
                      <a:pt x="506" y="1209"/>
                    </a:lnTo>
                    <a:lnTo>
                      <a:pt x="605" y="1077"/>
                    </a:lnTo>
                    <a:lnTo>
                      <a:pt x="712" y="948"/>
                    </a:lnTo>
                    <a:lnTo>
                      <a:pt x="827" y="828"/>
                    </a:lnTo>
                    <a:lnTo>
                      <a:pt x="947" y="713"/>
                    </a:lnTo>
                    <a:lnTo>
                      <a:pt x="1076" y="605"/>
                    </a:lnTo>
                    <a:lnTo>
                      <a:pt x="1210" y="507"/>
                    </a:lnTo>
                    <a:lnTo>
                      <a:pt x="1349" y="415"/>
                    </a:lnTo>
                    <a:lnTo>
                      <a:pt x="1494" y="332"/>
                    </a:lnTo>
                    <a:lnTo>
                      <a:pt x="1645" y="256"/>
                    </a:lnTo>
                    <a:lnTo>
                      <a:pt x="1801" y="190"/>
                    </a:lnTo>
                    <a:lnTo>
                      <a:pt x="1961" y="134"/>
                    </a:lnTo>
                    <a:lnTo>
                      <a:pt x="2125" y="86"/>
                    </a:lnTo>
                    <a:lnTo>
                      <a:pt x="2293" y="49"/>
                    </a:lnTo>
                    <a:lnTo>
                      <a:pt x="2464" y="23"/>
                    </a:lnTo>
                    <a:lnTo>
                      <a:pt x="2640" y="5"/>
                    </a:lnTo>
                    <a:lnTo>
                      <a:pt x="2816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" name="Freeform 60"/>
              <p:cNvSpPr>
                <a:spLocks/>
              </p:cNvSpPr>
              <p:nvPr/>
            </p:nvSpPr>
            <p:spPr bwMode="auto">
              <a:xfrm>
                <a:off x="4399005" y="4373965"/>
                <a:ext cx="407332" cy="368228"/>
              </a:xfrm>
              <a:custGeom>
                <a:avLst/>
                <a:gdLst>
                  <a:gd name="T0" fmla="*/ 750 w 750"/>
                  <a:gd name="T1" fmla="*/ 0 h 678"/>
                  <a:gd name="T2" fmla="*/ 531 w 750"/>
                  <a:gd name="T3" fmla="*/ 678 h 678"/>
                  <a:gd name="T4" fmla="*/ 0 w 750"/>
                  <a:gd name="T5" fmla="*/ 178 h 678"/>
                  <a:gd name="T6" fmla="*/ 750 w 750"/>
                  <a:gd name="T7" fmla="*/ 0 h 6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50" h="678">
                    <a:moveTo>
                      <a:pt x="750" y="0"/>
                    </a:moveTo>
                    <a:lnTo>
                      <a:pt x="531" y="678"/>
                    </a:lnTo>
                    <a:lnTo>
                      <a:pt x="0" y="178"/>
                    </a:lnTo>
                    <a:lnTo>
                      <a:pt x="75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34" name="Oval 33"/>
            <p:cNvSpPr/>
            <p:nvPr/>
          </p:nvSpPr>
          <p:spPr>
            <a:xfrm>
              <a:off x="1293269" y="4276607"/>
              <a:ext cx="730937" cy="730935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" name="Rectangle 4"/>
            <p:cNvSpPr/>
            <p:nvPr/>
          </p:nvSpPr>
          <p:spPr>
            <a:xfrm>
              <a:off x="858012" y="3803859"/>
              <a:ext cx="1203791" cy="48403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IN" sz="12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Idea Collaboration</a:t>
              </a:r>
              <a:endParaRPr lang="en-IN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349980" y="4488648"/>
              <a:ext cx="593395" cy="2564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14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Initiate</a:t>
              </a:r>
              <a:endParaRPr lang="en-IN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1889553" y="4784888"/>
              <a:ext cx="671261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IN" sz="12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Vision</a:t>
              </a:r>
              <a:endParaRPr lang="en-IN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669184" y="4872796"/>
              <a:ext cx="1050825" cy="3847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IN" sz="12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Business</a:t>
              </a:r>
            </a:p>
            <a:p>
              <a:pPr algn="ctr"/>
              <a:r>
                <a:rPr lang="en-IN" sz="12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Idea</a:t>
              </a:r>
              <a:endParaRPr lang="en-IN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" name="Freeform 75"/>
            <p:cNvSpPr>
              <a:spLocks/>
            </p:cNvSpPr>
            <p:nvPr/>
          </p:nvSpPr>
          <p:spPr bwMode="auto">
            <a:xfrm>
              <a:off x="5258421" y="3072884"/>
              <a:ext cx="540768" cy="446812"/>
            </a:xfrm>
            <a:custGeom>
              <a:avLst/>
              <a:gdLst>
                <a:gd name="T0" fmla="*/ 464 w 1036"/>
                <a:gd name="T1" fmla="*/ 0 h 856"/>
                <a:gd name="T2" fmla="*/ 532 w 1036"/>
                <a:gd name="T3" fmla="*/ 6 h 856"/>
                <a:gd name="T4" fmla="*/ 596 w 1036"/>
                <a:gd name="T5" fmla="*/ 20 h 856"/>
                <a:gd name="T6" fmla="*/ 659 w 1036"/>
                <a:gd name="T7" fmla="*/ 43 h 856"/>
                <a:gd name="T8" fmla="*/ 716 w 1036"/>
                <a:gd name="T9" fmla="*/ 75 h 856"/>
                <a:gd name="T10" fmla="*/ 768 w 1036"/>
                <a:gd name="T11" fmla="*/ 115 h 856"/>
                <a:gd name="T12" fmla="*/ 814 w 1036"/>
                <a:gd name="T13" fmla="*/ 159 h 856"/>
                <a:gd name="T14" fmla="*/ 852 w 1036"/>
                <a:gd name="T15" fmla="*/ 211 h 856"/>
                <a:gd name="T16" fmla="*/ 884 w 1036"/>
                <a:gd name="T17" fmla="*/ 268 h 856"/>
                <a:gd name="T18" fmla="*/ 907 w 1036"/>
                <a:gd name="T19" fmla="*/ 331 h 856"/>
                <a:gd name="T20" fmla="*/ 923 w 1036"/>
                <a:gd name="T21" fmla="*/ 397 h 856"/>
                <a:gd name="T22" fmla="*/ 927 w 1036"/>
                <a:gd name="T23" fmla="*/ 465 h 856"/>
                <a:gd name="T24" fmla="*/ 923 w 1036"/>
                <a:gd name="T25" fmla="*/ 526 h 856"/>
                <a:gd name="T26" fmla="*/ 911 w 1036"/>
                <a:gd name="T27" fmla="*/ 583 h 856"/>
                <a:gd name="T28" fmla="*/ 1036 w 1036"/>
                <a:gd name="T29" fmla="*/ 638 h 856"/>
                <a:gd name="T30" fmla="*/ 739 w 1036"/>
                <a:gd name="T31" fmla="*/ 856 h 856"/>
                <a:gd name="T32" fmla="*/ 739 w 1036"/>
                <a:gd name="T33" fmla="*/ 506 h 856"/>
                <a:gd name="T34" fmla="*/ 855 w 1036"/>
                <a:gd name="T35" fmla="*/ 558 h 856"/>
                <a:gd name="T36" fmla="*/ 864 w 1036"/>
                <a:gd name="T37" fmla="*/ 513 h 856"/>
                <a:gd name="T38" fmla="*/ 866 w 1036"/>
                <a:gd name="T39" fmla="*/ 465 h 856"/>
                <a:gd name="T40" fmla="*/ 861 w 1036"/>
                <a:gd name="T41" fmla="*/ 399 h 856"/>
                <a:gd name="T42" fmla="*/ 846 w 1036"/>
                <a:gd name="T43" fmla="*/ 338 h 856"/>
                <a:gd name="T44" fmla="*/ 821 w 1036"/>
                <a:gd name="T45" fmla="*/ 279 h 856"/>
                <a:gd name="T46" fmla="*/ 789 w 1036"/>
                <a:gd name="T47" fmla="*/ 227 h 856"/>
                <a:gd name="T48" fmla="*/ 748 w 1036"/>
                <a:gd name="T49" fmla="*/ 179 h 856"/>
                <a:gd name="T50" fmla="*/ 702 w 1036"/>
                <a:gd name="T51" fmla="*/ 140 h 856"/>
                <a:gd name="T52" fmla="*/ 648 w 1036"/>
                <a:gd name="T53" fmla="*/ 106 h 856"/>
                <a:gd name="T54" fmla="*/ 591 w 1036"/>
                <a:gd name="T55" fmla="*/ 83 h 856"/>
                <a:gd name="T56" fmla="*/ 528 w 1036"/>
                <a:gd name="T57" fmla="*/ 67 h 856"/>
                <a:gd name="T58" fmla="*/ 464 w 1036"/>
                <a:gd name="T59" fmla="*/ 61 h 856"/>
                <a:gd name="T60" fmla="*/ 398 w 1036"/>
                <a:gd name="T61" fmla="*/ 67 h 856"/>
                <a:gd name="T62" fmla="*/ 336 w 1036"/>
                <a:gd name="T63" fmla="*/ 83 h 856"/>
                <a:gd name="T64" fmla="*/ 278 w 1036"/>
                <a:gd name="T65" fmla="*/ 106 h 856"/>
                <a:gd name="T66" fmla="*/ 225 w 1036"/>
                <a:gd name="T67" fmla="*/ 140 h 856"/>
                <a:gd name="T68" fmla="*/ 178 w 1036"/>
                <a:gd name="T69" fmla="*/ 179 h 856"/>
                <a:gd name="T70" fmla="*/ 137 w 1036"/>
                <a:gd name="T71" fmla="*/ 227 h 856"/>
                <a:gd name="T72" fmla="*/ 105 w 1036"/>
                <a:gd name="T73" fmla="*/ 279 h 856"/>
                <a:gd name="T74" fmla="*/ 80 w 1036"/>
                <a:gd name="T75" fmla="*/ 338 h 856"/>
                <a:gd name="T76" fmla="*/ 66 w 1036"/>
                <a:gd name="T77" fmla="*/ 399 h 856"/>
                <a:gd name="T78" fmla="*/ 60 w 1036"/>
                <a:gd name="T79" fmla="*/ 465 h 856"/>
                <a:gd name="T80" fmla="*/ 64 w 1036"/>
                <a:gd name="T81" fmla="*/ 528 h 856"/>
                <a:gd name="T82" fmla="*/ 78 w 1036"/>
                <a:gd name="T83" fmla="*/ 587 h 856"/>
                <a:gd name="T84" fmla="*/ 102 w 1036"/>
                <a:gd name="T85" fmla="*/ 644 h 856"/>
                <a:gd name="T86" fmla="*/ 132 w 1036"/>
                <a:gd name="T87" fmla="*/ 694 h 856"/>
                <a:gd name="T88" fmla="*/ 169 w 1036"/>
                <a:gd name="T89" fmla="*/ 740 h 856"/>
                <a:gd name="T90" fmla="*/ 144 w 1036"/>
                <a:gd name="T91" fmla="*/ 801 h 856"/>
                <a:gd name="T92" fmla="*/ 103 w 1036"/>
                <a:gd name="T93" fmla="*/ 756 h 856"/>
                <a:gd name="T94" fmla="*/ 68 w 1036"/>
                <a:gd name="T95" fmla="*/ 706 h 856"/>
                <a:gd name="T96" fmla="*/ 39 w 1036"/>
                <a:gd name="T97" fmla="*/ 651 h 856"/>
                <a:gd name="T98" fmla="*/ 18 w 1036"/>
                <a:gd name="T99" fmla="*/ 592 h 856"/>
                <a:gd name="T100" fmla="*/ 3 w 1036"/>
                <a:gd name="T101" fmla="*/ 529 h 856"/>
                <a:gd name="T102" fmla="*/ 0 w 1036"/>
                <a:gd name="T103" fmla="*/ 465 h 856"/>
                <a:gd name="T104" fmla="*/ 3 w 1036"/>
                <a:gd name="T105" fmla="*/ 397 h 856"/>
                <a:gd name="T106" fmla="*/ 19 w 1036"/>
                <a:gd name="T107" fmla="*/ 331 h 856"/>
                <a:gd name="T108" fmla="*/ 43 w 1036"/>
                <a:gd name="T109" fmla="*/ 268 h 856"/>
                <a:gd name="T110" fmla="*/ 75 w 1036"/>
                <a:gd name="T111" fmla="*/ 211 h 856"/>
                <a:gd name="T112" fmla="*/ 112 w 1036"/>
                <a:gd name="T113" fmla="*/ 159 h 856"/>
                <a:gd name="T114" fmla="*/ 159 w 1036"/>
                <a:gd name="T115" fmla="*/ 115 h 856"/>
                <a:gd name="T116" fmla="*/ 210 w 1036"/>
                <a:gd name="T117" fmla="*/ 75 h 856"/>
                <a:gd name="T118" fmla="*/ 268 w 1036"/>
                <a:gd name="T119" fmla="*/ 43 h 856"/>
                <a:gd name="T120" fmla="*/ 330 w 1036"/>
                <a:gd name="T121" fmla="*/ 20 h 856"/>
                <a:gd name="T122" fmla="*/ 394 w 1036"/>
                <a:gd name="T123" fmla="*/ 6 h 856"/>
                <a:gd name="T124" fmla="*/ 464 w 1036"/>
                <a:gd name="T125" fmla="*/ 0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36" h="856">
                  <a:moveTo>
                    <a:pt x="464" y="0"/>
                  </a:moveTo>
                  <a:lnTo>
                    <a:pt x="532" y="6"/>
                  </a:lnTo>
                  <a:lnTo>
                    <a:pt x="596" y="20"/>
                  </a:lnTo>
                  <a:lnTo>
                    <a:pt x="659" y="43"/>
                  </a:lnTo>
                  <a:lnTo>
                    <a:pt x="716" y="75"/>
                  </a:lnTo>
                  <a:lnTo>
                    <a:pt x="768" y="115"/>
                  </a:lnTo>
                  <a:lnTo>
                    <a:pt x="814" y="159"/>
                  </a:lnTo>
                  <a:lnTo>
                    <a:pt x="852" y="211"/>
                  </a:lnTo>
                  <a:lnTo>
                    <a:pt x="884" y="268"/>
                  </a:lnTo>
                  <a:lnTo>
                    <a:pt x="907" y="331"/>
                  </a:lnTo>
                  <a:lnTo>
                    <a:pt x="923" y="397"/>
                  </a:lnTo>
                  <a:lnTo>
                    <a:pt x="927" y="465"/>
                  </a:lnTo>
                  <a:lnTo>
                    <a:pt x="923" y="526"/>
                  </a:lnTo>
                  <a:lnTo>
                    <a:pt x="911" y="583"/>
                  </a:lnTo>
                  <a:lnTo>
                    <a:pt x="1036" y="638"/>
                  </a:lnTo>
                  <a:lnTo>
                    <a:pt x="739" y="856"/>
                  </a:lnTo>
                  <a:lnTo>
                    <a:pt x="739" y="506"/>
                  </a:lnTo>
                  <a:lnTo>
                    <a:pt x="855" y="558"/>
                  </a:lnTo>
                  <a:lnTo>
                    <a:pt x="864" y="513"/>
                  </a:lnTo>
                  <a:lnTo>
                    <a:pt x="866" y="465"/>
                  </a:lnTo>
                  <a:lnTo>
                    <a:pt x="861" y="399"/>
                  </a:lnTo>
                  <a:lnTo>
                    <a:pt x="846" y="338"/>
                  </a:lnTo>
                  <a:lnTo>
                    <a:pt x="821" y="279"/>
                  </a:lnTo>
                  <a:lnTo>
                    <a:pt x="789" y="227"/>
                  </a:lnTo>
                  <a:lnTo>
                    <a:pt x="748" y="179"/>
                  </a:lnTo>
                  <a:lnTo>
                    <a:pt x="702" y="140"/>
                  </a:lnTo>
                  <a:lnTo>
                    <a:pt x="648" y="106"/>
                  </a:lnTo>
                  <a:lnTo>
                    <a:pt x="591" y="83"/>
                  </a:lnTo>
                  <a:lnTo>
                    <a:pt x="528" y="67"/>
                  </a:lnTo>
                  <a:lnTo>
                    <a:pt x="464" y="61"/>
                  </a:lnTo>
                  <a:lnTo>
                    <a:pt x="398" y="67"/>
                  </a:lnTo>
                  <a:lnTo>
                    <a:pt x="336" y="83"/>
                  </a:lnTo>
                  <a:lnTo>
                    <a:pt x="278" y="106"/>
                  </a:lnTo>
                  <a:lnTo>
                    <a:pt x="225" y="140"/>
                  </a:lnTo>
                  <a:lnTo>
                    <a:pt x="178" y="179"/>
                  </a:lnTo>
                  <a:lnTo>
                    <a:pt x="137" y="227"/>
                  </a:lnTo>
                  <a:lnTo>
                    <a:pt x="105" y="279"/>
                  </a:lnTo>
                  <a:lnTo>
                    <a:pt x="80" y="338"/>
                  </a:lnTo>
                  <a:lnTo>
                    <a:pt x="66" y="399"/>
                  </a:lnTo>
                  <a:lnTo>
                    <a:pt x="60" y="465"/>
                  </a:lnTo>
                  <a:lnTo>
                    <a:pt x="64" y="528"/>
                  </a:lnTo>
                  <a:lnTo>
                    <a:pt x="78" y="587"/>
                  </a:lnTo>
                  <a:lnTo>
                    <a:pt x="102" y="644"/>
                  </a:lnTo>
                  <a:lnTo>
                    <a:pt x="132" y="694"/>
                  </a:lnTo>
                  <a:lnTo>
                    <a:pt x="169" y="740"/>
                  </a:lnTo>
                  <a:lnTo>
                    <a:pt x="144" y="801"/>
                  </a:lnTo>
                  <a:lnTo>
                    <a:pt x="103" y="756"/>
                  </a:lnTo>
                  <a:lnTo>
                    <a:pt x="68" y="706"/>
                  </a:lnTo>
                  <a:lnTo>
                    <a:pt x="39" y="651"/>
                  </a:lnTo>
                  <a:lnTo>
                    <a:pt x="18" y="592"/>
                  </a:lnTo>
                  <a:lnTo>
                    <a:pt x="3" y="529"/>
                  </a:lnTo>
                  <a:lnTo>
                    <a:pt x="0" y="465"/>
                  </a:lnTo>
                  <a:lnTo>
                    <a:pt x="3" y="397"/>
                  </a:lnTo>
                  <a:lnTo>
                    <a:pt x="19" y="331"/>
                  </a:lnTo>
                  <a:lnTo>
                    <a:pt x="43" y="268"/>
                  </a:lnTo>
                  <a:lnTo>
                    <a:pt x="75" y="211"/>
                  </a:lnTo>
                  <a:lnTo>
                    <a:pt x="112" y="159"/>
                  </a:lnTo>
                  <a:lnTo>
                    <a:pt x="159" y="115"/>
                  </a:lnTo>
                  <a:lnTo>
                    <a:pt x="210" y="75"/>
                  </a:lnTo>
                  <a:lnTo>
                    <a:pt x="268" y="43"/>
                  </a:lnTo>
                  <a:lnTo>
                    <a:pt x="330" y="20"/>
                  </a:lnTo>
                  <a:lnTo>
                    <a:pt x="394" y="6"/>
                  </a:lnTo>
                  <a:lnTo>
                    <a:pt x="464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  <a:effectLst>
              <a:outerShdw dir="2700000" algn="tl" rotWithShape="0">
                <a:schemeClr val="tx1">
                  <a:alpha val="40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7" name="Freeform 76"/>
            <p:cNvSpPr>
              <a:spLocks/>
            </p:cNvSpPr>
            <p:nvPr/>
          </p:nvSpPr>
          <p:spPr bwMode="auto">
            <a:xfrm>
              <a:off x="3129799" y="2967445"/>
              <a:ext cx="1438568" cy="1121206"/>
            </a:xfrm>
            <a:custGeom>
              <a:avLst/>
              <a:gdLst>
                <a:gd name="T0" fmla="*/ 2126 w 2756"/>
                <a:gd name="T1" fmla="*/ 0 h 2149"/>
                <a:gd name="T2" fmla="*/ 2287 w 2756"/>
                <a:gd name="T3" fmla="*/ 6 h 2149"/>
                <a:gd name="T4" fmla="*/ 2445 w 2756"/>
                <a:gd name="T5" fmla="*/ 20 h 2149"/>
                <a:gd name="T6" fmla="*/ 2603 w 2756"/>
                <a:gd name="T7" fmla="*/ 45 h 2149"/>
                <a:gd name="T8" fmla="*/ 2756 w 2756"/>
                <a:gd name="T9" fmla="*/ 79 h 2149"/>
                <a:gd name="T10" fmla="*/ 2058 w 2756"/>
                <a:gd name="T11" fmla="*/ 883 h 2149"/>
                <a:gd name="T12" fmla="*/ 2224 w 2756"/>
                <a:gd name="T13" fmla="*/ 1727 h 2149"/>
                <a:gd name="T14" fmla="*/ 2176 w 2756"/>
                <a:gd name="T15" fmla="*/ 1722 h 2149"/>
                <a:gd name="T16" fmla="*/ 2124 w 2756"/>
                <a:gd name="T17" fmla="*/ 1720 h 2149"/>
                <a:gd name="T18" fmla="*/ 2033 w 2756"/>
                <a:gd name="T19" fmla="*/ 1725 h 2149"/>
                <a:gd name="T20" fmla="*/ 1942 w 2756"/>
                <a:gd name="T21" fmla="*/ 1739 h 2149"/>
                <a:gd name="T22" fmla="*/ 1856 w 2756"/>
                <a:gd name="T23" fmla="*/ 1764 h 2149"/>
                <a:gd name="T24" fmla="*/ 1774 w 2756"/>
                <a:gd name="T25" fmla="*/ 1797 h 2149"/>
                <a:gd name="T26" fmla="*/ 1697 w 2756"/>
                <a:gd name="T27" fmla="*/ 1838 h 2149"/>
                <a:gd name="T28" fmla="*/ 1624 w 2756"/>
                <a:gd name="T29" fmla="*/ 1888 h 2149"/>
                <a:gd name="T30" fmla="*/ 1556 w 2756"/>
                <a:gd name="T31" fmla="*/ 1943 h 2149"/>
                <a:gd name="T32" fmla="*/ 1495 w 2756"/>
                <a:gd name="T33" fmla="*/ 2006 h 2149"/>
                <a:gd name="T34" fmla="*/ 1442 w 2756"/>
                <a:gd name="T35" fmla="*/ 2074 h 2149"/>
                <a:gd name="T36" fmla="*/ 1395 w 2756"/>
                <a:gd name="T37" fmla="*/ 2149 h 2149"/>
                <a:gd name="T38" fmla="*/ 550 w 2756"/>
                <a:gd name="T39" fmla="*/ 2047 h 2149"/>
                <a:gd name="T40" fmla="*/ 0 w 2756"/>
                <a:gd name="T41" fmla="*/ 1135 h 2149"/>
                <a:gd name="T42" fmla="*/ 91 w 2756"/>
                <a:gd name="T43" fmla="*/ 1010 h 2149"/>
                <a:gd name="T44" fmla="*/ 188 w 2756"/>
                <a:gd name="T45" fmla="*/ 890 h 2149"/>
                <a:gd name="T46" fmla="*/ 291 w 2756"/>
                <a:gd name="T47" fmla="*/ 776 h 2149"/>
                <a:gd name="T48" fmla="*/ 402 w 2756"/>
                <a:gd name="T49" fmla="*/ 669 h 2149"/>
                <a:gd name="T50" fmla="*/ 518 w 2756"/>
                <a:gd name="T51" fmla="*/ 569 h 2149"/>
                <a:gd name="T52" fmla="*/ 642 w 2756"/>
                <a:gd name="T53" fmla="*/ 476 h 2149"/>
                <a:gd name="T54" fmla="*/ 770 w 2756"/>
                <a:gd name="T55" fmla="*/ 390 h 2149"/>
                <a:gd name="T56" fmla="*/ 902 w 2756"/>
                <a:gd name="T57" fmla="*/ 311 h 2149"/>
                <a:gd name="T58" fmla="*/ 1042 w 2756"/>
                <a:gd name="T59" fmla="*/ 240 h 2149"/>
                <a:gd name="T60" fmla="*/ 1185 w 2756"/>
                <a:gd name="T61" fmla="*/ 179 h 2149"/>
                <a:gd name="T62" fmla="*/ 1333 w 2756"/>
                <a:gd name="T63" fmla="*/ 126 h 2149"/>
                <a:gd name="T64" fmla="*/ 1485 w 2756"/>
                <a:gd name="T65" fmla="*/ 81 h 2149"/>
                <a:gd name="T66" fmla="*/ 1640 w 2756"/>
                <a:gd name="T67" fmla="*/ 47 h 2149"/>
                <a:gd name="T68" fmla="*/ 1799 w 2756"/>
                <a:gd name="T69" fmla="*/ 20 h 2149"/>
                <a:gd name="T70" fmla="*/ 1960 w 2756"/>
                <a:gd name="T71" fmla="*/ 6 h 2149"/>
                <a:gd name="T72" fmla="*/ 2126 w 2756"/>
                <a:gd name="T73" fmla="*/ 0 h 2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56" h="2149">
                  <a:moveTo>
                    <a:pt x="2126" y="0"/>
                  </a:moveTo>
                  <a:lnTo>
                    <a:pt x="2287" y="6"/>
                  </a:lnTo>
                  <a:lnTo>
                    <a:pt x="2445" y="20"/>
                  </a:lnTo>
                  <a:lnTo>
                    <a:pt x="2603" y="45"/>
                  </a:lnTo>
                  <a:lnTo>
                    <a:pt x="2756" y="79"/>
                  </a:lnTo>
                  <a:lnTo>
                    <a:pt x="2058" y="883"/>
                  </a:lnTo>
                  <a:lnTo>
                    <a:pt x="2224" y="1727"/>
                  </a:lnTo>
                  <a:lnTo>
                    <a:pt x="2176" y="1722"/>
                  </a:lnTo>
                  <a:lnTo>
                    <a:pt x="2124" y="1720"/>
                  </a:lnTo>
                  <a:lnTo>
                    <a:pt x="2033" y="1725"/>
                  </a:lnTo>
                  <a:lnTo>
                    <a:pt x="1942" y="1739"/>
                  </a:lnTo>
                  <a:lnTo>
                    <a:pt x="1856" y="1764"/>
                  </a:lnTo>
                  <a:lnTo>
                    <a:pt x="1774" y="1797"/>
                  </a:lnTo>
                  <a:lnTo>
                    <a:pt x="1697" y="1838"/>
                  </a:lnTo>
                  <a:lnTo>
                    <a:pt x="1624" y="1888"/>
                  </a:lnTo>
                  <a:lnTo>
                    <a:pt x="1556" y="1943"/>
                  </a:lnTo>
                  <a:lnTo>
                    <a:pt x="1495" y="2006"/>
                  </a:lnTo>
                  <a:lnTo>
                    <a:pt x="1442" y="2074"/>
                  </a:lnTo>
                  <a:lnTo>
                    <a:pt x="1395" y="2149"/>
                  </a:lnTo>
                  <a:lnTo>
                    <a:pt x="550" y="2047"/>
                  </a:lnTo>
                  <a:lnTo>
                    <a:pt x="0" y="1135"/>
                  </a:lnTo>
                  <a:lnTo>
                    <a:pt x="91" y="1010"/>
                  </a:lnTo>
                  <a:lnTo>
                    <a:pt x="188" y="890"/>
                  </a:lnTo>
                  <a:lnTo>
                    <a:pt x="291" y="776"/>
                  </a:lnTo>
                  <a:lnTo>
                    <a:pt x="402" y="669"/>
                  </a:lnTo>
                  <a:lnTo>
                    <a:pt x="518" y="569"/>
                  </a:lnTo>
                  <a:lnTo>
                    <a:pt x="642" y="476"/>
                  </a:lnTo>
                  <a:lnTo>
                    <a:pt x="770" y="390"/>
                  </a:lnTo>
                  <a:lnTo>
                    <a:pt x="902" y="311"/>
                  </a:lnTo>
                  <a:lnTo>
                    <a:pt x="1042" y="240"/>
                  </a:lnTo>
                  <a:lnTo>
                    <a:pt x="1185" y="179"/>
                  </a:lnTo>
                  <a:lnTo>
                    <a:pt x="1333" y="126"/>
                  </a:lnTo>
                  <a:lnTo>
                    <a:pt x="1485" y="81"/>
                  </a:lnTo>
                  <a:lnTo>
                    <a:pt x="1640" y="47"/>
                  </a:lnTo>
                  <a:lnTo>
                    <a:pt x="1799" y="20"/>
                  </a:lnTo>
                  <a:lnTo>
                    <a:pt x="1960" y="6"/>
                  </a:lnTo>
                  <a:lnTo>
                    <a:pt x="2126" y="0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8" name="Freeform 77"/>
            <p:cNvSpPr>
              <a:spLocks/>
            </p:cNvSpPr>
            <p:nvPr/>
          </p:nvSpPr>
          <p:spPr bwMode="auto">
            <a:xfrm>
              <a:off x="4237434" y="3017555"/>
              <a:ext cx="1332085" cy="1199503"/>
            </a:xfrm>
            <a:custGeom>
              <a:avLst/>
              <a:gdLst>
                <a:gd name="T0" fmla="*/ 697 w 2550"/>
                <a:gd name="T1" fmla="*/ 0 h 2296"/>
                <a:gd name="T2" fmla="*/ 848 w 2550"/>
                <a:gd name="T3" fmla="*/ 48 h 2296"/>
                <a:gd name="T4" fmla="*/ 995 w 2550"/>
                <a:gd name="T5" fmla="*/ 105 h 2296"/>
                <a:gd name="T6" fmla="*/ 1138 w 2550"/>
                <a:gd name="T7" fmla="*/ 170 h 2296"/>
                <a:gd name="T8" fmla="*/ 1275 w 2550"/>
                <a:gd name="T9" fmla="*/ 243 h 2296"/>
                <a:gd name="T10" fmla="*/ 1407 w 2550"/>
                <a:gd name="T11" fmla="*/ 325 h 2296"/>
                <a:gd name="T12" fmla="*/ 1534 w 2550"/>
                <a:gd name="T13" fmla="*/ 415 h 2296"/>
                <a:gd name="T14" fmla="*/ 1654 w 2550"/>
                <a:gd name="T15" fmla="*/ 511 h 2296"/>
                <a:gd name="T16" fmla="*/ 1770 w 2550"/>
                <a:gd name="T17" fmla="*/ 615 h 2296"/>
                <a:gd name="T18" fmla="*/ 1877 w 2550"/>
                <a:gd name="T19" fmla="*/ 726 h 2296"/>
                <a:gd name="T20" fmla="*/ 1979 w 2550"/>
                <a:gd name="T21" fmla="*/ 844 h 2296"/>
                <a:gd name="T22" fmla="*/ 2074 w 2550"/>
                <a:gd name="T23" fmla="*/ 965 h 2296"/>
                <a:gd name="T24" fmla="*/ 2161 w 2550"/>
                <a:gd name="T25" fmla="*/ 1094 h 2296"/>
                <a:gd name="T26" fmla="*/ 2240 w 2550"/>
                <a:gd name="T27" fmla="*/ 1228 h 2296"/>
                <a:gd name="T28" fmla="*/ 2311 w 2550"/>
                <a:gd name="T29" fmla="*/ 1367 h 2296"/>
                <a:gd name="T30" fmla="*/ 2374 w 2550"/>
                <a:gd name="T31" fmla="*/ 1512 h 2296"/>
                <a:gd name="T32" fmla="*/ 2427 w 2550"/>
                <a:gd name="T33" fmla="*/ 1660 h 2296"/>
                <a:gd name="T34" fmla="*/ 2472 w 2550"/>
                <a:gd name="T35" fmla="*/ 1812 h 2296"/>
                <a:gd name="T36" fmla="*/ 2508 w 2550"/>
                <a:gd name="T37" fmla="*/ 1969 h 2296"/>
                <a:gd name="T38" fmla="*/ 2534 w 2550"/>
                <a:gd name="T39" fmla="*/ 2128 h 2296"/>
                <a:gd name="T40" fmla="*/ 2550 w 2550"/>
                <a:gd name="T41" fmla="*/ 2291 h 2296"/>
                <a:gd name="T42" fmla="*/ 1570 w 2550"/>
                <a:gd name="T43" fmla="*/ 1878 h 2296"/>
                <a:gd name="T44" fmla="*/ 822 w 2550"/>
                <a:gd name="T45" fmla="*/ 2296 h 2296"/>
                <a:gd name="T46" fmla="*/ 798 w 2550"/>
                <a:gd name="T47" fmla="*/ 2209 h 2296"/>
                <a:gd name="T48" fmla="*/ 766 w 2550"/>
                <a:gd name="T49" fmla="*/ 2125 h 2296"/>
                <a:gd name="T50" fmla="*/ 727 w 2550"/>
                <a:gd name="T51" fmla="*/ 2044 h 2296"/>
                <a:gd name="T52" fmla="*/ 679 w 2550"/>
                <a:gd name="T53" fmla="*/ 1969 h 2296"/>
                <a:gd name="T54" fmla="*/ 623 w 2550"/>
                <a:gd name="T55" fmla="*/ 1902 h 2296"/>
                <a:gd name="T56" fmla="*/ 561 w 2550"/>
                <a:gd name="T57" fmla="*/ 1839 h 2296"/>
                <a:gd name="T58" fmla="*/ 491 w 2550"/>
                <a:gd name="T59" fmla="*/ 1782 h 2296"/>
                <a:gd name="T60" fmla="*/ 416 w 2550"/>
                <a:gd name="T61" fmla="*/ 1734 h 2296"/>
                <a:gd name="T62" fmla="*/ 338 w 2550"/>
                <a:gd name="T63" fmla="*/ 1694 h 2296"/>
                <a:gd name="T64" fmla="*/ 252 w 2550"/>
                <a:gd name="T65" fmla="*/ 1662 h 2296"/>
                <a:gd name="T66" fmla="*/ 164 w 2550"/>
                <a:gd name="T67" fmla="*/ 1639 h 2296"/>
                <a:gd name="T68" fmla="*/ 0 w 2550"/>
                <a:gd name="T69" fmla="*/ 804 h 2296"/>
                <a:gd name="T70" fmla="*/ 697 w 2550"/>
                <a:gd name="T71" fmla="*/ 0 h 2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550" h="2296">
                  <a:moveTo>
                    <a:pt x="697" y="0"/>
                  </a:moveTo>
                  <a:lnTo>
                    <a:pt x="848" y="48"/>
                  </a:lnTo>
                  <a:lnTo>
                    <a:pt x="995" y="105"/>
                  </a:lnTo>
                  <a:lnTo>
                    <a:pt x="1138" y="170"/>
                  </a:lnTo>
                  <a:lnTo>
                    <a:pt x="1275" y="243"/>
                  </a:lnTo>
                  <a:lnTo>
                    <a:pt x="1407" y="325"/>
                  </a:lnTo>
                  <a:lnTo>
                    <a:pt x="1534" y="415"/>
                  </a:lnTo>
                  <a:lnTo>
                    <a:pt x="1654" y="511"/>
                  </a:lnTo>
                  <a:lnTo>
                    <a:pt x="1770" y="615"/>
                  </a:lnTo>
                  <a:lnTo>
                    <a:pt x="1877" y="726"/>
                  </a:lnTo>
                  <a:lnTo>
                    <a:pt x="1979" y="844"/>
                  </a:lnTo>
                  <a:lnTo>
                    <a:pt x="2074" y="965"/>
                  </a:lnTo>
                  <a:lnTo>
                    <a:pt x="2161" y="1094"/>
                  </a:lnTo>
                  <a:lnTo>
                    <a:pt x="2240" y="1228"/>
                  </a:lnTo>
                  <a:lnTo>
                    <a:pt x="2311" y="1367"/>
                  </a:lnTo>
                  <a:lnTo>
                    <a:pt x="2374" y="1512"/>
                  </a:lnTo>
                  <a:lnTo>
                    <a:pt x="2427" y="1660"/>
                  </a:lnTo>
                  <a:lnTo>
                    <a:pt x="2472" y="1812"/>
                  </a:lnTo>
                  <a:lnTo>
                    <a:pt x="2508" y="1969"/>
                  </a:lnTo>
                  <a:lnTo>
                    <a:pt x="2534" y="2128"/>
                  </a:lnTo>
                  <a:lnTo>
                    <a:pt x="2550" y="2291"/>
                  </a:lnTo>
                  <a:lnTo>
                    <a:pt x="1570" y="1878"/>
                  </a:lnTo>
                  <a:lnTo>
                    <a:pt x="822" y="2296"/>
                  </a:lnTo>
                  <a:lnTo>
                    <a:pt x="798" y="2209"/>
                  </a:lnTo>
                  <a:lnTo>
                    <a:pt x="766" y="2125"/>
                  </a:lnTo>
                  <a:lnTo>
                    <a:pt x="727" y="2044"/>
                  </a:lnTo>
                  <a:lnTo>
                    <a:pt x="679" y="1969"/>
                  </a:lnTo>
                  <a:lnTo>
                    <a:pt x="623" y="1902"/>
                  </a:lnTo>
                  <a:lnTo>
                    <a:pt x="561" y="1839"/>
                  </a:lnTo>
                  <a:lnTo>
                    <a:pt x="491" y="1782"/>
                  </a:lnTo>
                  <a:lnTo>
                    <a:pt x="416" y="1734"/>
                  </a:lnTo>
                  <a:lnTo>
                    <a:pt x="338" y="1694"/>
                  </a:lnTo>
                  <a:lnTo>
                    <a:pt x="252" y="1662"/>
                  </a:lnTo>
                  <a:lnTo>
                    <a:pt x="164" y="1639"/>
                  </a:lnTo>
                  <a:lnTo>
                    <a:pt x="0" y="804"/>
                  </a:lnTo>
                  <a:lnTo>
                    <a:pt x="697" y="0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auto">
            <a:xfrm>
              <a:off x="2904305" y="3589642"/>
              <a:ext cx="1013679" cy="1538788"/>
            </a:xfrm>
            <a:custGeom>
              <a:avLst/>
              <a:gdLst>
                <a:gd name="T0" fmla="*/ 395 w 1941"/>
                <a:gd name="T1" fmla="*/ 0 h 2947"/>
                <a:gd name="T2" fmla="*/ 943 w 1941"/>
                <a:gd name="T3" fmla="*/ 911 h 2947"/>
                <a:gd name="T4" fmla="*/ 1795 w 1941"/>
                <a:gd name="T5" fmla="*/ 1013 h 2947"/>
                <a:gd name="T6" fmla="*/ 1763 w 1941"/>
                <a:gd name="T7" fmla="*/ 1095 h 2947"/>
                <a:gd name="T8" fmla="*/ 1738 w 1941"/>
                <a:gd name="T9" fmla="*/ 1181 h 2947"/>
                <a:gd name="T10" fmla="*/ 1723 w 1941"/>
                <a:gd name="T11" fmla="*/ 1272 h 2947"/>
                <a:gd name="T12" fmla="*/ 1718 w 1941"/>
                <a:gd name="T13" fmla="*/ 1363 h 2947"/>
                <a:gd name="T14" fmla="*/ 1723 w 1941"/>
                <a:gd name="T15" fmla="*/ 1456 h 2947"/>
                <a:gd name="T16" fmla="*/ 1738 w 1941"/>
                <a:gd name="T17" fmla="*/ 1545 h 2947"/>
                <a:gd name="T18" fmla="*/ 1763 w 1941"/>
                <a:gd name="T19" fmla="*/ 1633 h 2947"/>
                <a:gd name="T20" fmla="*/ 1795 w 1941"/>
                <a:gd name="T21" fmla="*/ 1715 h 2947"/>
                <a:gd name="T22" fmla="*/ 1836 w 1941"/>
                <a:gd name="T23" fmla="*/ 1792 h 2947"/>
                <a:gd name="T24" fmla="*/ 1884 w 1941"/>
                <a:gd name="T25" fmla="*/ 1865 h 2947"/>
                <a:gd name="T26" fmla="*/ 1941 w 1941"/>
                <a:gd name="T27" fmla="*/ 1931 h 2947"/>
                <a:gd name="T28" fmla="*/ 1582 w 1941"/>
                <a:gd name="T29" fmla="*/ 2705 h 2947"/>
                <a:gd name="T30" fmla="*/ 548 w 1941"/>
                <a:gd name="T31" fmla="*/ 2947 h 2947"/>
                <a:gd name="T32" fmla="*/ 457 w 1941"/>
                <a:gd name="T33" fmla="*/ 2825 h 2947"/>
                <a:gd name="T34" fmla="*/ 375 w 1941"/>
                <a:gd name="T35" fmla="*/ 2698 h 2947"/>
                <a:gd name="T36" fmla="*/ 300 w 1941"/>
                <a:gd name="T37" fmla="*/ 2566 h 2947"/>
                <a:gd name="T38" fmla="*/ 232 w 1941"/>
                <a:gd name="T39" fmla="*/ 2428 h 2947"/>
                <a:gd name="T40" fmla="*/ 171 w 1941"/>
                <a:gd name="T41" fmla="*/ 2287 h 2947"/>
                <a:gd name="T42" fmla="*/ 120 w 1941"/>
                <a:gd name="T43" fmla="*/ 2142 h 2947"/>
                <a:gd name="T44" fmla="*/ 79 w 1941"/>
                <a:gd name="T45" fmla="*/ 1994 h 2947"/>
                <a:gd name="T46" fmla="*/ 45 w 1941"/>
                <a:gd name="T47" fmla="*/ 1840 h 2947"/>
                <a:gd name="T48" fmla="*/ 20 w 1941"/>
                <a:gd name="T49" fmla="*/ 1685 h 2947"/>
                <a:gd name="T50" fmla="*/ 5 w 1941"/>
                <a:gd name="T51" fmla="*/ 1526 h 2947"/>
                <a:gd name="T52" fmla="*/ 0 w 1941"/>
                <a:gd name="T53" fmla="*/ 1363 h 2947"/>
                <a:gd name="T54" fmla="*/ 5 w 1941"/>
                <a:gd name="T55" fmla="*/ 1199 h 2947"/>
                <a:gd name="T56" fmla="*/ 21 w 1941"/>
                <a:gd name="T57" fmla="*/ 1034 h 2947"/>
                <a:gd name="T58" fmla="*/ 46 w 1941"/>
                <a:gd name="T59" fmla="*/ 875 h 2947"/>
                <a:gd name="T60" fmla="*/ 82 w 1941"/>
                <a:gd name="T61" fmla="*/ 718 h 2947"/>
                <a:gd name="T62" fmla="*/ 127 w 1941"/>
                <a:gd name="T63" fmla="*/ 566 h 2947"/>
                <a:gd name="T64" fmla="*/ 180 w 1941"/>
                <a:gd name="T65" fmla="*/ 418 h 2947"/>
                <a:gd name="T66" fmla="*/ 245 w 1941"/>
                <a:gd name="T67" fmla="*/ 273 h 2947"/>
                <a:gd name="T68" fmla="*/ 314 w 1941"/>
                <a:gd name="T69" fmla="*/ 134 h 2947"/>
                <a:gd name="T70" fmla="*/ 395 w 1941"/>
                <a:gd name="T71" fmla="*/ 0 h 29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941" h="2947">
                  <a:moveTo>
                    <a:pt x="395" y="0"/>
                  </a:moveTo>
                  <a:lnTo>
                    <a:pt x="943" y="911"/>
                  </a:lnTo>
                  <a:lnTo>
                    <a:pt x="1795" y="1013"/>
                  </a:lnTo>
                  <a:lnTo>
                    <a:pt x="1763" y="1095"/>
                  </a:lnTo>
                  <a:lnTo>
                    <a:pt x="1738" y="1181"/>
                  </a:lnTo>
                  <a:lnTo>
                    <a:pt x="1723" y="1272"/>
                  </a:lnTo>
                  <a:lnTo>
                    <a:pt x="1718" y="1363"/>
                  </a:lnTo>
                  <a:lnTo>
                    <a:pt x="1723" y="1456"/>
                  </a:lnTo>
                  <a:lnTo>
                    <a:pt x="1738" y="1545"/>
                  </a:lnTo>
                  <a:lnTo>
                    <a:pt x="1763" y="1633"/>
                  </a:lnTo>
                  <a:lnTo>
                    <a:pt x="1795" y="1715"/>
                  </a:lnTo>
                  <a:lnTo>
                    <a:pt x="1836" y="1792"/>
                  </a:lnTo>
                  <a:lnTo>
                    <a:pt x="1884" y="1865"/>
                  </a:lnTo>
                  <a:lnTo>
                    <a:pt x="1941" y="1931"/>
                  </a:lnTo>
                  <a:lnTo>
                    <a:pt x="1582" y="2705"/>
                  </a:lnTo>
                  <a:lnTo>
                    <a:pt x="548" y="2947"/>
                  </a:lnTo>
                  <a:lnTo>
                    <a:pt x="457" y="2825"/>
                  </a:lnTo>
                  <a:lnTo>
                    <a:pt x="375" y="2698"/>
                  </a:lnTo>
                  <a:lnTo>
                    <a:pt x="300" y="2566"/>
                  </a:lnTo>
                  <a:lnTo>
                    <a:pt x="232" y="2428"/>
                  </a:lnTo>
                  <a:lnTo>
                    <a:pt x="171" y="2287"/>
                  </a:lnTo>
                  <a:lnTo>
                    <a:pt x="120" y="2142"/>
                  </a:lnTo>
                  <a:lnTo>
                    <a:pt x="79" y="1994"/>
                  </a:lnTo>
                  <a:lnTo>
                    <a:pt x="45" y="1840"/>
                  </a:lnTo>
                  <a:lnTo>
                    <a:pt x="20" y="1685"/>
                  </a:lnTo>
                  <a:lnTo>
                    <a:pt x="5" y="1526"/>
                  </a:lnTo>
                  <a:lnTo>
                    <a:pt x="0" y="1363"/>
                  </a:lnTo>
                  <a:lnTo>
                    <a:pt x="5" y="1199"/>
                  </a:lnTo>
                  <a:lnTo>
                    <a:pt x="21" y="1034"/>
                  </a:lnTo>
                  <a:lnTo>
                    <a:pt x="46" y="875"/>
                  </a:lnTo>
                  <a:lnTo>
                    <a:pt x="82" y="718"/>
                  </a:lnTo>
                  <a:lnTo>
                    <a:pt x="127" y="566"/>
                  </a:lnTo>
                  <a:lnTo>
                    <a:pt x="180" y="418"/>
                  </a:lnTo>
                  <a:lnTo>
                    <a:pt x="245" y="273"/>
                  </a:lnTo>
                  <a:lnTo>
                    <a:pt x="314" y="134"/>
                  </a:lnTo>
                  <a:lnTo>
                    <a:pt x="395" y="0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auto">
            <a:xfrm>
              <a:off x="4451444" y="4034366"/>
              <a:ext cx="1120162" cy="1507469"/>
            </a:xfrm>
            <a:custGeom>
              <a:avLst/>
              <a:gdLst>
                <a:gd name="T0" fmla="*/ 1165 w 2147"/>
                <a:gd name="T1" fmla="*/ 0 h 2888"/>
                <a:gd name="T2" fmla="*/ 2145 w 2147"/>
                <a:gd name="T3" fmla="*/ 413 h 2888"/>
                <a:gd name="T4" fmla="*/ 2147 w 2147"/>
                <a:gd name="T5" fmla="*/ 513 h 2888"/>
                <a:gd name="T6" fmla="*/ 2141 w 2147"/>
                <a:gd name="T7" fmla="*/ 683 h 2888"/>
                <a:gd name="T8" fmla="*/ 2125 w 2147"/>
                <a:gd name="T9" fmla="*/ 849 h 2888"/>
                <a:gd name="T10" fmla="*/ 2099 w 2147"/>
                <a:gd name="T11" fmla="*/ 1012 h 2888"/>
                <a:gd name="T12" fmla="*/ 2061 w 2147"/>
                <a:gd name="T13" fmla="*/ 1169 h 2888"/>
                <a:gd name="T14" fmla="*/ 2016 w 2147"/>
                <a:gd name="T15" fmla="*/ 1324 h 2888"/>
                <a:gd name="T16" fmla="*/ 1959 w 2147"/>
                <a:gd name="T17" fmla="*/ 1475 h 2888"/>
                <a:gd name="T18" fmla="*/ 1895 w 2147"/>
                <a:gd name="T19" fmla="*/ 1621 h 2888"/>
                <a:gd name="T20" fmla="*/ 1822 w 2147"/>
                <a:gd name="T21" fmla="*/ 1762 h 2888"/>
                <a:gd name="T22" fmla="*/ 1740 w 2147"/>
                <a:gd name="T23" fmla="*/ 1898 h 2888"/>
                <a:gd name="T24" fmla="*/ 1650 w 2147"/>
                <a:gd name="T25" fmla="*/ 2029 h 2888"/>
                <a:gd name="T26" fmla="*/ 1552 w 2147"/>
                <a:gd name="T27" fmla="*/ 2152 h 2888"/>
                <a:gd name="T28" fmla="*/ 1448 w 2147"/>
                <a:gd name="T29" fmla="*/ 2270 h 2888"/>
                <a:gd name="T30" fmla="*/ 1336 w 2147"/>
                <a:gd name="T31" fmla="*/ 2381 h 2888"/>
                <a:gd name="T32" fmla="*/ 1218 w 2147"/>
                <a:gd name="T33" fmla="*/ 2486 h 2888"/>
                <a:gd name="T34" fmla="*/ 1093 w 2147"/>
                <a:gd name="T35" fmla="*/ 2583 h 2888"/>
                <a:gd name="T36" fmla="*/ 963 w 2147"/>
                <a:gd name="T37" fmla="*/ 2670 h 2888"/>
                <a:gd name="T38" fmla="*/ 827 w 2147"/>
                <a:gd name="T39" fmla="*/ 2752 h 2888"/>
                <a:gd name="T40" fmla="*/ 686 w 2147"/>
                <a:gd name="T41" fmla="*/ 2824 h 2888"/>
                <a:gd name="T42" fmla="*/ 539 w 2147"/>
                <a:gd name="T43" fmla="*/ 2888 h 2888"/>
                <a:gd name="T44" fmla="*/ 629 w 2147"/>
                <a:gd name="T45" fmla="*/ 1828 h 2888"/>
                <a:gd name="T46" fmla="*/ 0 w 2147"/>
                <a:gd name="T47" fmla="*/ 1244 h 2888"/>
                <a:gd name="T48" fmla="*/ 73 w 2147"/>
                <a:gd name="T49" fmla="*/ 1198 h 2888"/>
                <a:gd name="T50" fmla="*/ 143 w 2147"/>
                <a:gd name="T51" fmla="*/ 1144 h 2888"/>
                <a:gd name="T52" fmla="*/ 205 w 2147"/>
                <a:gd name="T53" fmla="*/ 1083 h 2888"/>
                <a:gd name="T54" fmla="*/ 261 w 2147"/>
                <a:gd name="T55" fmla="*/ 1015 h 2888"/>
                <a:gd name="T56" fmla="*/ 309 w 2147"/>
                <a:gd name="T57" fmla="*/ 944 h 2888"/>
                <a:gd name="T58" fmla="*/ 350 w 2147"/>
                <a:gd name="T59" fmla="*/ 865 h 2888"/>
                <a:gd name="T60" fmla="*/ 384 w 2147"/>
                <a:gd name="T61" fmla="*/ 783 h 2888"/>
                <a:gd name="T62" fmla="*/ 407 w 2147"/>
                <a:gd name="T63" fmla="*/ 697 h 2888"/>
                <a:gd name="T64" fmla="*/ 423 w 2147"/>
                <a:gd name="T65" fmla="*/ 606 h 2888"/>
                <a:gd name="T66" fmla="*/ 429 w 2147"/>
                <a:gd name="T67" fmla="*/ 513 h 2888"/>
                <a:gd name="T68" fmla="*/ 427 w 2147"/>
                <a:gd name="T69" fmla="*/ 465 h 2888"/>
                <a:gd name="T70" fmla="*/ 422 w 2147"/>
                <a:gd name="T71" fmla="*/ 415 h 2888"/>
                <a:gd name="T72" fmla="*/ 1165 w 2147"/>
                <a:gd name="T73" fmla="*/ 0 h 2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147" h="2888">
                  <a:moveTo>
                    <a:pt x="1165" y="0"/>
                  </a:moveTo>
                  <a:lnTo>
                    <a:pt x="2145" y="413"/>
                  </a:lnTo>
                  <a:lnTo>
                    <a:pt x="2147" y="513"/>
                  </a:lnTo>
                  <a:lnTo>
                    <a:pt x="2141" y="683"/>
                  </a:lnTo>
                  <a:lnTo>
                    <a:pt x="2125" y="849"/>
                  </a:lnTo>
                  <a:lnTo>
                    <a:pt x="2099" y="1012"/>
                  </a:lnTo>
                  <a:lnTo>
                    <a:pt x="2061" y="1169"/>
                  </a:lnTo>
                  <a:lnTo>
                    <a:pt x="2016" y="1324"/>
                  </a:lnTo>
                  <a:lnTo>
                    <a:pt x="1959" y="1475"/>
                  </a:lnTo>
                  <a:lnTo>
                    <a:pt x="1895" y="1621"/>
                  </a:lnTo>
                  <a:lnTo>
                    <a:pt x="1822" y="1762"/>
                  </a:lnTo>
                  <a:lnTo>
                    <a:pt x="1740" y="1898"/>
                  </a:lnTo>
                  <a:lnTo>
                    <a:pt x="1650" y="2029"/>
                  </a:lnTo>
                  <a:lnTo>
                    <a:pt x="1552" y="2152"/>
                  </a:lnTo>
                  <a:lnTo>
                    <a:pt x="1448" y="2270"/>
                  </a:lnTo>
                  <a:lnTo>
                    <a:pt x="1336" y="2381"/>
                  </a:lnTo>
                  <a:lnTo>
                    <a:pt x="1218" y="2486"/>
                  </a:lnTo>
                  <a:lnTo>
                    <a:pt x="1093" y="2583"/>
                  </a:lnTo>
                  <a:lnTo>
                    <a:pt x="963" y="2670"/>
                  </a:lnTo>
                  <a:lnTo>
                    <a:pt x="827" y="2752"/>
                  </a:lnTo>
                  <a:lnTo>
                    <a:pt x="686" y="2824"/>
                  </a:lnTo>
                  <a:lnTo>
                    <a:pt x="539" y="2888"/>
                  </a:lnTo>
                  <a:lnTo>
                    <a:pt x="629" y="1828"/>
                  </a:lnTo>
                  <a:lnTo>
                    <a:pt x="0" y="1244"/>
                  </a:lnTo>
                  <a:lnTo>
                    <a:pt x="73" y="1198"/>
                  </a:lnTo>
                  <a:lnTo>
                    <a:pt x="143" y="1144"/>
                  </a:lnTo>
                  <a:lnTo>
                    <a:pt x="205" y="1083"/>
                  </a:lnTo>
                  <a:lnTo>
                    <a:pt x="261" y="1015"/>
                  </a:lnTo>
                  <a:lnTo>
                    <a:pt x="309" y="944"/>
                  </a:lnTo>
                  <a:lnTo>
                    <a:pt x="350" y="865"/>
                  </a:lnTo>
                  <a:lnTo>
                    <a:pt x="384" y="783"/>
                  </a:lnTo>
                  <a:lnTo>
                    <a:pt x="407" y="697"/>
                  </a:lnTo>
                  <a:lnTo>
                    <a:pt x="423" y="606"/>
                  </a:lnTo>
                  <a:lnTo>
                    <a:pt x="429" y="513"/>
                  </a:lnTo>
                  <a:lnTo>
                    <a:pt x="427" y="465"/>
                  </a:lnTo>
                  <a:lnTo>
                    <a:pt x="422" y="415"/>
                  </a:lnTo>
                  <a:lnTo>
                    <a:pt x="1165" y="0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auto">
            <a:xfrm>
              <a:off x="3212271" y="4622112"/>
              <a:ext cx="1534612" cy="1014723"/>
            </a:xfrm>
            <a:custGeom>
              <a:avLst/>
              <a:gdLst>
                <a:gd name="T0" fmla="*/ 1397 w 2940"/>
                <a:gd name="T1" fmla="*/ 0 h 1943"/>
                <a:gd name="T2" fmla="*/ 1465 w 2940"/>
                <a:gd name="T3" fmla="*/ 55 h 1943"/>
                <a:gd name="T4" fmla="*/ 1536 w 2940"/>
                <a:gd name="T5" fmla="*/ 104 h 1943"/>
                <a:gd name="T6" fmla="*/ 1615 w 2940"/>
                <a:gd name="T7" fmla="*/ 145 h 1943"/>
                <a:gd name="T8" fmla="*/ 1697 w 2940"/>
                <a:gd name="T9" fmla="*/ 179 h 1943"/>
                <a:gd name="T10" fmla="*/ 1783 w 2940"/>
                <a:gd name="T11" fmla="*/ 202 h 1943"/>
                <a:gd name="T12" fmla="*/ 1872 w 2940"/>
                <a:gd name="T13" fmla="*/ 218 h 1943"/>
                <a:gd name="T14" fmla="*/ 1965 w 2940"/>
                <a:gd name="T15" fmla="*/ 223 h 1943"/>
                <a:gd name="T16" fmla="*/ 2058 w 2940"/>
                <a:gd name="T17" fmla="*/ 218 h 1943"/>
                <a:gd name="T18" fmla="*/ 2147 w 2940"/>
                <a:gd name="T19" fmla="*/ 202 h 1943"/>
                <a:gd name="T20" fmla="*/ 2233 w 2940"/>
                <a:gd name="T21" fmla="*/ 179 h 1943"/>
                <a:gd name="T22" fmla="*/ 2315 w 2940"/>
                <a:gd name="T23" fmla="*/ 146 h 1943"/>
                <a:gd name="T24" fmla="*/ 2940 w 2940"/>
                <a:gd name="T25" fmla="*/ 725 h 1943"/>
                <a:gd name="T26" fmla="*/ 2849 w 2940"/>
                <a:gd name="T27" fmla="*/ 1785 h 1943"/>
                <a:gd name="T28" fmla="*/ 2710 w 2940"/>
                <a:gd name="T29" fmla="*/ 1832 h 1943"/>
                <a:gd name="T30" fmla="*/ 2567 w 2940"/>
                <a:gd name="T31" fmla="*/ 1871 h 1943"/>
                <a:gd name="T32" fmla="*/ 2420 w 2940"/>
                <a:gd name="T33" fmla="*/ 1901 h 1943"/>
                <a:gd name="T34" fmla="*/ 2272 w 2940"/>
                <a:gd name="T35" fmla="*/ 1925 h 1943"/>
                <a:gd name="T36" fmla="*/ 2120 w 2940"/>
                <a:gd name="T37" fmla="*/ 1939 h 1943"/>
                <a:gd name="T38" fmla="*/ 1967 w 2940"/>
                <a:gd name="T39" fmla="*/ 1943 h 1943"/>
                <a:gd name="T40" fmla="*/ 1799 w 2940"/>
                <a:gd name="T41" fmla="*/ 1937 h 1943"/>
                <a:gd name="T42" fmla="*/ 1633 w 2940"/>
                <a:gd name="T43" fmla="*/ 1921 h 1943"/>
                <a:gd name="T44" fmla="*/ 1472 w 2940"/>
                <a:gd name="T45" fmla="*/ 1894 h 1943"/>
                <a:gd name="T46" fmla="*/ 1313 w 2940"/>
                <a:gd name="T47" fmla="*/ 1859 h 1943"/>
                <a:gd name="T48" fmla="*/ 1159 w 2940"/>
                <a:gd name="T49" fmla="*/ 1812 h 1943"/>
                <a:gd name="T50" fmla="*/ 1009 w 2940"/>
                <a:gd name="T51" fmla="*/ 1757 h 1943"/>
                <a:gd name="T52" fmla="*/ 863 w 2940"/>
                <a:gd name="T53" fmla="*/ 1692 h 1943"/>
                <a:gd name="T54" fmla="*/ 722 w 2940"/>
                <a:gd name="T55" fmla="*/ 1621 h 1943"/>
                <a:gd name="T56" fmla="*/ 588 w 2940"/>
                <a:gd name="T57" fmla="*/ 1539 h 1943"/>
                <a:gd name="T58" fmla="*/ 458 w 2940"/>
                <a:gd name="T59" fmla="*/ 1449 h 1943"/>
                <a:gd name="T60" fmla="*/ 334 w 2940"/>
                <a:gd name="T61" fmla="*/ 1353 h 1943"/>
                <a:gd name="T62" fmla="*/ 216 w 2940"/>
                <a:gd name="T63" fmla="*/ 1249 h 1943"/>
                <a:gd name="T64" fmla="*/ 106 w 2940"/>
                <a:gd name="T65" fmla="*/ 1138 h 1943"/>
                <a:gd name="T66" fmla="*/ 0 w 2940"/>
                <a:gd name="T67" fmla="*/ 1020 h 1943"/>
                <a:gd name="T68" fmla="*/ 1036 w 2940"/>
                <a:gd name="T69" fmla="*/ 779 h 1943"/>
                <a:gd name="T70" fmla="*/ 1397 w 2940"/>
                <a:gd name="T71" fmla="*/ 0 h 1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940" h="1943">
                  <a:moveTo>
                    <a:pt x="1397" y="0"/>
                  </a:moveTo>
                  <a:lnTo>
                    <a:pt x="1465" y="55"/>
                  </a:lnTo>
                  <a:lnTo>
                    <a:pt x="1536" y="104"/>
                  </a:lnTo>
                  <a:lnTo>
                    <a:pt x="1615" y="145"/>
                  </a:lnTo>
                  <a:lnTo>
                    <a:pt x="1697" y="179"/>
                  </a:lnTo>
                  <a:lnTo>
                    <a:pt x="1783" y="202"/>
                  </a:lnTo>
                  <a:lnTo>
                    <a:pt x="1872" y="218"/>
                  </a:lnTo>
                  <a:lnTo>
                    <a:pt x="1965" y="223"/>
                  </a:lnTo>
                  <a:lnTo>
                    <a:pt x="2058" y="218"/>
                  </a:lnTo>
                  <a:lnTo>
                    <a:pt x="2147" y="202"/>
                  </a:lnTo>
                  <a:lnTo>
                    <a:pt x="2233" y="179"/>
                  </a:lnTo>
                  <a:lnTo>
                    <a:pt x="2315" y="146"/>
                  </a:lnTo>
                  <a:lnTo>
                    <a:pt x="2940" y="725"/>
                  </a:lnTo>
                  <a:lnTo>
                    <a:pt x="2849" y="1785"/>
                  </a:lnTo>
                  <a:lnTo>
                    <a:pt x="2710" y="1832"/>
                  </a:lnTo>
                  <a:lnTo>
                    <a:pt x="2567" y="1871"/>
                  </a:lnTo>
                  <a:lnTo>
                    <a:pt x="2420" y="1901"/>
                  </a:lnTo>
                  <a:lnTo>
                    <a:pt x="2272" y="1925"/>
                  </a:lnTo>
                  <a:lnTo>
                    <a:pt x="2120" y="1939"/>
                  </a:lnTo>
                  <a:lnTo>
                    <a:pt x="1967" y="1943"/>
                  </a:lnTo>
                  <a:lnTo>
                    <a:pt x="1799" y="1937"/>
                  </a:lnTo>
                  <a:lnTo>
                    <a:pt x="1633" y="1921"/>
                  </a:lnTo>
                  <a:lnTo>
                    <a:pt x="1472" y="1894"/>
                  </a:lnTo>
                  <a:lnTo>
                    <a:pt x="1313" y="1859"/>
                  </a:lnTo>
                  <a:lnTo>
                    <a:pt x="1159" y="1812"/>
                  </a:lnTo>
                  <a:lnTo>
                    <a:pt x="1009" y="1757"/>
                  </a:lnTo>
                  <a:lnTo>
                    <a:pt x="863" y="1692"/>
                  </a:lnTo>
                  <a:lnTo>
                    <a:pt x="722" y="1621"/>
                  </a:lnTo>
                  <a:lnTo>
                    <a:pt x="588" y="1539"/>
                  </a:lnTo>
                  <a:lnTo>
                    <a:pt x="458" y="1449"/>
                  </a:lnTo>
                  <a:lnTo>
                    <a:pt x="334" y="1353"/>
                  </a:lnTo>
                  <a:lnTo>
                    <a:pt x="216" y="1249"/>
                  </a:lnTo>
                  <a:lnTo>
                    <a:pt x="106" y="1138"/>
                  </a:lnTo>
                  <a:lnTo>
                    <a:pt x="0" y="1020"/>
                  </a:lnTo>
                  <a:lnTo>
                    <a:pt x="1036" y="779"/>
                  </a:lnTo>
                  <a:lnTo>
                    <a:pt x="1397" y="0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2" name="Freeform 81"/>
            <p:cNvSpPr>
              <a:spLocks/>
            </p:cNvSpPr>
            <p:nvPr/>
          </p:nvSpPr>
          <p:spPr bwMode="auto">
            <a:xfrm>
              <a:off x="2836448" y="2899588"/>
              <a:ext cx="2803016" cy="2805104"/>
            </a:xfrm>
            <a:custGeom>
              <a:avLst/>
              <a:gdLst>
                <a:gd name="T0" fmla="*/ 3034 w 5368"/>
                <a:gd name="T1" fmla="*/ 23 h 5374"/>
                <a:gd name="T2" fmla="*/ 3532 w 5368"/>
                <a:gd name="T3" fmla="*/ 138 h 5374"/>
                <a:gd name="T4" fmla="*/ 3991 w 5368"/>
                <a:gd name="T5" fmla="*/ 341 h 5374"/>
                <a:gd name="T6" fmla="*/ 4399 w 5368"/>
                <a:gd name="T7" fmla="*/ 622 h 5374"/>
                <a:gd name="T8" fmla="*/ 4749 w 5368"/>
                <a:gd name="T9" fmla="*/ 972 h 5374"/>
                <a:gd name="T10" fmla="*/ 5029 w 5368"/>
                <a:gd name="T11" fmla="*/ 1380 h 5374"/>
                <a:gd name="T12" fmla="*/ 5233 w 5368"/>
                <a:gd name="T13" fmla="*/ 1839 h 5374"/>
                <a:gd name="T14" fmla="*/ 5347 w 5368"/>
                <a:gd name="T15" fmla="*/ 2338 h 5374"/>
                <a:gd name="T16" fmla="*/ 5363 w 5368"/>
                <a:gd name="T17" fmla="*/ 2863 h 5374"/>
                <a:gd name="T18" fmla="*/ 5281 w 5368"/>
                <a:gd name="T19" fmla="*/ 3372 h 5374"/>
                <a:gd name="T20" fmla="*/ 5106 w 5368"/>
                <a:gd name="T21" fmla="*/ 3846 h 5374"/>
                <a:gd name="T22" fmla="*/ 4850 w 5368"/>
                <a:gd name="T23" fmla="*/ 4273 h 5374"/>
                <a:gd name="T24" fmla="*/ 4524 w 5368"/>
                <a:gd name="T25" fmla="*/ 4643 h 5374"/>
                <a:gd name="T26" fmla="*/ 4132 w 5368"/>
                <a:gd name="T27" fmla="*/ 4949 h 5374"/>
                <a:gd name="T28" fmla="*/ 3690 w 5368"/>
                <a:gd name="T29" fmla="*/ 5177 h 5374"/>
                <a:gd name="T30" fmla="*/ 3204 w 5368"/>
                <a:gd name="T31" fmla="*/ 5322 h 5374"/>
                <a:gd name="T32" fmla="*/ 2686 w 5368"/>
                <a:gd name="T33" fmla="*/ 5374 h 5374"/>
                <a:gd name="T34" fmla="*/ 2680 w 5368"/>
                <a:gd name="T35" fmla="*/ 5220 h 5374"/>
                <a:gd name="T36" fmla="*/ 3014 w 5368"/>
                <a:gd name="T37" fmla="*/ 5199 h 5374"/>
                <a:gd name="T38" fmla="*/ 3484 w 5368"/>
                <a:gd name="T39" fmla="*/ 5092 h 5374"/>
                <a:gd name="T40" fmla="*/ 3916 w 5368"/>
                <a:gd name="T41" fmla="*/ 4900 h 5374"/>
                <a:gd name="T42" fmla="*/ 4302 w 5368"/>
                <a:gd name="T43" fmla="*/ 4636 h 5374"/>
                <a:gd name="T44" fmla="*/ 4633 w 5368"/>
                <a:gd name="T45" fmla="*/ 4305 h 5374"/>
                <a:gd name="T46" fmla="*/ 4897 w 5368"/>
                <a:gd name="T47" fmla="*/ 3919 h 5374"/>
                <a:gd name="T48" fmla="*/ 5088 w 5368"/>
                <a:gd name="T49" fmla="*/ 3487 h 5374"/>
                <a:gd name="T50" fmla="*/ 5195 w 5368"/>
                <a:gd name="T51" fmla="*/ 3017 h 5374"/>
                <a:gd name="T52" fmla="*/ 5211 w 5368"/>
                <a:gd name="T53" fmla="*/ 2520 h 5374"/>
                <a:gd name="T54" fmla="*/ 5133 w 5368"/>
                <a:gd name="T55" fmla="*/ 2039 h 5374"/>
                <a:gd name="T56" fmla="*/ 4968 w 5368"/>
                <a:gd name="T57" fmla="*/ 1594 h 5374"/>
                <a:gd name="T58" fmla="*/ 4727 w 5368"/>
                <a:gd name="T59" fmla="*/ 1192 h 5374"/>
                <a:gd name="T60" fmla="*/ 4418 w 5368"/>
                <a:gd name="T61" fmla="*/ 842 h 5374"/>
                <a:gd name="T62" fmla="*/ 4050 w 5368"/>
                <a:gd name="T63" fmla="*/ 554 h 5374"/>
                <a:gd name="T64" fmla="*/ 3632 w 5368"/>
                <a:gd name="T65" fmla="*/ 338 h 5374"/>
                <a:gd name="T66" fmla="*/ 3175 w 5368"/>
                <a:gd name="T67" fmla="*/ 200 h 5374"/>
                <a:gd name="T68" fmla="*/ 2686 w 5368"/>
                <a:gd name="T69" fmla="*/ 154 h 5374"/>
                <a:gd name="T70" fmla="*/ 2195 w 5368"/>
                <a:gd name="T71" fmla="*/ 200 h 5374"/>
                <a:gd name="T72" fmla="*/ 1737 w 5368"/>
                <a:gd name="T73" fmla="*/ 338 h 5374"/>
                <a:gd name="T74" fmla="*/ 1319 w 5368"/>
                <a:gd name="T75" fmla="*/ 554 h 5374"/>
                <a:gd name="T76" fmla="*/ 952 w 5368"/>
                <a:gd name="T77" fmla="*/ 842 h 5374"/>
                <a:gd name="T78" fmla="*/ 641 w 5368"/>
                <a:gd name="T79" fmla="*/ 1192 h 5374"/>
                <a:gd name="T80" fmla="*/ 400 w 5368"/>
                <a:gd name="T81" fmla="*/ 1594 h 5374"/>
                <a:gd name="T82" fmla="*/ 235 w 5368"/>
                <a:gd name="T83" fmla="*/ 2039 h 5374"/>
                <a:gd name="T84" fmla="*/ 159 w 5368"/>
                <a:gd name="T85" fmla="*/ 2520 h 5374"/>
                <a:gd name="T86" fmla="*/ 167 w 5368"/>
                <a:gd name="T87" fmla="*/ 2967 h 5374"/>
                <a:gd name="T88" fmla="*/ 246 w 5368"/>
                <a:gd name="T89" fmla="*/ 3369 h 5374"/>
                <a:gd name="T90" fmla="*/ 66 w 5368"/>
                <a:gd name="T91" fmla="*/ 3279 h 5374"/>
                <a:gd name="T92" fmla="*/ 5 w 5368"/>
                <a:gd name="T93" fmla="*/ 2838 h 5374"/>
                <a:gd name="T94" fmla="*/ 23 w 5368"/>
                <a:gd name="T95" fmla="*/ 2338 h 5374"/>
                <a:gd name="T96" fmla="*/ 137 w 5368"/>
                <a:gd name="T97" fmla="*/ 1839 h 5374"/>
                <a:gd name="T98" fmla="*/ 339 w 5368"/>
                <a:gd name="T99" fmla="*/ 1380 h 5374"/>
                <a:gd name="T100" fmla="*/ 621 w 5368"/>
                <a:gd name="T101" fmla="*/ 972 h 5374"/>
                <a:gd name="T102" fmla="*/ 969 w 5368"/>
                <a:gd name="T103" fmla="*/ 622 h 5374"/>
                <a:gd name="T104" fmla="*/ 1378 w 5368"/>
                <a:gd name="T105" fmla="*/ 341 h 5374"/>
                <a:gd name="T106" fmla="*/ 1837 w 5368"/>
                <a:gd name="T107" fmla="*/ 138 h 5374"/>
                <a:gd name="T108" fmla="*/ 2336 w 5368"/>
                <a:gd name="T109" fmla="*/ 23 h 5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368" h="5374">
                  <a:moveTo>
                    <a:pt x="2686" y="0"/>
                  </a:moveTo>
                  <a:lnTo>
                    <a:pt x="2861" y="7"/>
                  </a:lnTo>
                  <a:lnTo>
                    <a:pt x="3034" y="23"/>
                  </a:lnTo>
                  <a:lnTo>
                    <a:pt x="3204" y="52"/>
                  </a:lnTo>
                  <a:lnTo>
                    <a:pt x="3370" y="89"/>
                  </a:lnTo>
                  <a:lnTo>
                    <a:pt x="3532" y="138"/>
                  </a:lnTo>
                  <a:lnTo>
                    <a:pt x="3690" y="197"/>
                  </a:lnTo>
                  <a:lnTo>
                    <a:pt x="3843" y="265"/>
                  </a:lnTo>
                  <a:lnTo>
                    <a:pt x="3991" y="341"/>
                  </a:lnTo>
                  <a:lnTo>
                    <a:pt x="4132" y="425"/>
                  </a:lnTo>
                  <a:lnTo>
                    <a:pt x="4270" y="520"/>
                  </a:lnTo>
                  <a:lnTo>
                    <a:pt x="4399" y="622"/>
                  </a:lnTo>
                  <a:lnTo>
                    <a:pt x="4524" y="731"/>
                  </a:lnTo>
                  <a:lnTo>
                    <a:pt x="4640" y="847"/>
                  </a:lnTo>
                  <a:lnTo>
                    <a:pt x="4749" y="972"/>
                  </a:lnTo>
                  <a:lnTo>
                    <a:pt x="4850" y="1101"/>
                  </a:lnTo>
                  <a:lnTo>
                    <a:pt x="4945" y="1239"/>
                  </a:lnTo>
                  <a:lnTo>
                    <a:pt x="5029" y="1380"/>
                  </a:lnTo>
                  <a:lnTo>
                    <a:pt x="5106" y="1528"/>
                  </a:lnTo>
                  <a:lnTo>
                    <a:pt x="5174" y="1682"/>
                  </a:lnTo>
                  <a:lnTo>
                    <a:pt x="5233" y="1839"/>
                  </a:lnTo>
                  <a:lnTo>
                    <a:pt x="5281" y="2002"/>
                  </a:lnTo>
                  <a:lnTo>
                    <a:pt x="5318" y="2168"/>
                  </a:lnTo>
                  <a:lnTo>
                    <a:pt x="5347" y="2338"/>
                  </a:lnTo>
                  <a:lnTo>
                    <a:pt x="5363" y="2511"/>
                  </a:lnTo>
                  <a:lnTo>
                    <a:pt x="5368" y="2686"/>
                  </a:lnTo>
                  <a:lnTo>
                    <a:pt x="5363" y="2863"/>
                  </a:lnTo>
                  <a:lnTo>
                    <a:pt x="5347" y="3036"/>
                  </a:lnTo>
                  <a:lnTo>
                    <a:pt x="5318" y="3206"/>
                  </a:lnTo>
                  <a:lnTo>
                    <a:pt x="5281" y="3372"/>
                  </a:lnTo>
                  <a:lnTo>
                    <a:pt x="5233" y="3535"/>
                  </a:lnTo>
                  <a:lnTo>
                    <a:pt x="5174" y="3692"/>
                  </a:lnTo>
                  <a:lnTo>
                    <a:pt x="5106" y="3846"/>
                  </a:lnTo>
                  <a:lnTo>
                    <a:pt x="5029" y="3994"/>
                  </a:lnTo>
                  <a:lnTo>
                    <a:pt x="4945" y="4135"/>
                  </a:lnTo>
                  <a:lnTo>
                    <a:pt x="4850" y="4273"/>
                  </a:lnTo>
                  <a:lnTo>
                    <a:pt x="4749" y="4402"/>
                  </a:lnTo>
                  <a:lnTo>
                    <a:pt x="4640" y="4527"/>
                  </a:lnTo>
                  <a:lnTo>
                    <a:pt x="4524" y="4643"/>
                  </a:lnTo>
                  <a:lnTo>
                    <a:pt x="4399" y="4752"/>
                  </a:lnTo>
                  <a:lnTo>
                    <a:pt x="4270" y="4854"/>
                  </a:lnTo>
                  <a:lnTo>
                    <a:pt x="4132" y="4949"/>
                  </a:lnTo>
                  <a:lnTo>
                    <a:pt x="3991" y="5033"/>
                  </a:lnTo>
                  <a:lnTo>
                    <a:pt x="3843" y="5109"/>
                  </a:lnTo>
                  <a:lnTo>
                    <a:pt x="3690" y="5177"/>
                  </a:lnTo>
                  <a:lnTo>
                    <a:pt x="3532" y="5236"/>
                  </a:lnTo>
                  <a:lnTo>
                    <a:pt x="3370" y="5285"/>
                  </a:lnTo>
                  <a:lnTo>
                    <a:pt x="3204" y="5322"/>
                  </a:lnTo>
                  <a:lnTo>
                    <a:pt x="3034" y="5351"/>
                  </a:lnTo>
                  <a:lnTo>
                    <a:pt x="2861" y="5367"/>
                  </a:lnTo>
                  <a:lnTo>
                    <a:pt x="2686" y="5374"/>
                  </a:lnTo>
                  <a:lnTo>
                    <a:pt x="2680" y="5372"/>
                  </a:lnTo>
                  <a:lnTo>
                    <a:pt x="2684" y="5301"/>
                  </a:lnTo>
                  <a:lnTo>
                    <a:pt x="2680" y="5220"/>
                  </a:lnTo>
                  <a:lnTo>
                    <a:pt x="2686" y="5220"/>
                  </a:lnTo>
                  <a:lnTo>
                    <a:pt x="2852" y="5215"/>
                  </a:lnTo>
                  <a:lnTo>
                    <a:pt x="3014" y="5199"/>
                  </a:lnTo>
                  <a:lnTo>
                    <a:pt x="3175" y="5174"/>
                  </a:lnTo>
                  <a:lnTo>
                    <a:pt x="3332" y="5136"/>
                  </a:lnTo>
                  <a:lnTo>
                    <a:pt x="3484" y="5092"/>
                  </a:lnTo>
                  <a:lnTo>
                    <a:pt x="3632" y="5036"/>
                  </a:lnTo>
                  <a:lnTo>
                    <a:pt x="3777" y="4972"/>
                  </a:lnTo>
                  <a:lnTo>
                    <a:pt x="3916" y="4900"/>
                  </a:lnTo>
                  <a:lnTo>
                    <a:pt x="4050" y="4820"/>
                  </a:lnTo>
                  <a:lnTo>
                    <a:pt x="4179" y="4731"/>
                  </a:lnTo>
                  <a:lnTo>
                    <a:pt x="4302" y="4636"/>
                  </a:lnTo>
                  <a:lnTo>
                    <a:pt x="4418" y="4532"/>
                  </a:lnTo>
                  <a:lnTo>
                    <a:pt x="4529" y="4421"/>
                  </a:lnTo>
                  <a:lnTo>
                    <a:pt x="4633" y="4305"/>
                  </a:lnTo>
                  <a:lnTo>
                    <a:pt x="4727" y="4182"/>
                  </a:lnTo>
                  <a:lnTo>
                    <a:pt x="4817" y="4053"/>
                  </a:lnTo>
                  <a:lnTo>
                    <a:pt x="4897" y="3919"/>
                  </a:lnTo>
                  <a:lnTo>
                    <a:pt x="4968" y="3780"/>
                  </a:lnTo>
                  <a:lnTo>
                    <a:pt x="5033" y="3635"/>
                  </a:lnTo>
                  <a:lnTo>
                    <a:pt x="5088" y="3487"/>
                  </a:lnTo>
                  <a:lnTo>
                    <a:pt x="5133" y="3335"/>
                  </a:lnTo>
                  <a:lnTo>
                    <a:pt x="5170" y="3178"/>
                  </a:lnTo>
                  <a:lnTo>
                    <a:pt x="5195" y="3017"/>
                  </a:lnTo>
                  <a:lnTo>
                    <a:pt x="5211" y="2854"/>
                  </a:lnTo>
                  <a:lnTo>
                    <a:pt x="5217" y="2686"/>
                  </a:lnTo>
                  <a:lnTo>
                    <a:pt x="5211" y="2520"/>
                  </a:lnTo>
                  <a:lnTo>
                    <a:pt x="5195" y="2357"/>
                  </a:lnTo>
                  <a:lnTo>
                    <a:pt x="5170" y="2196"/>
                  </a:lnTo>
                  <a:lnTo>
                    <a:pt x="5133" y="2039"/>
                  </a:lnTo>
                  <a:lnTo>
                    <a:pt x="5088" y="1887"/>
                  </a:lnTo>
                  <a:lnTo>
                    <a:pt x="5033" y="1739"/>
                  </a:lnTo>
                  <a:lnTo>
                    <a:pt x="4968" y="1594"/>
                  </a:lnTo>
                  <a:lnTo>
                    <a:pt x="4897" y="1455"/>
                  </a:lnTo>
                  <a:lnTo>
                    <a:pt x="4817" y="1321"/>
                  </a:lnTo>
                  <a:lnTo>
                    <a:pt x="4727" y="1192"/>
                  </a:lnTo>
                  <a:lnTo>
                    <a:pt x="4633" y="1069"/>
                  </a:lnTo>
                  <a:lnTo>
                    <a:pt x="4529" y="953"/>
                  </a:lnTo>
                  <a:lnTo>
                    <a:pt x="4418" y="842"/>
                  </a:lnTo>
                  <a:lnTo>
                    <a:pt x="4302" y="738"/>
                  </a:lnTo>
                  <a:lnTo>
                    <a:pt x="4179" y="643"/>
                  </a:lnTo>
                  <a:lnTo>
                    <a:pt x="4050" y="554"/>
                  </a:lnTo>
                  <a:lnTo>
                    <a:pt x="3916" y="474"/>
                  </a:lnTo>
                  <a:lnTo>
                    <a:pt x="3777" y="400"/>
                  </a:lnTo>
                  <a:lnTo>
                    <a:pt x="3632" y="338"/>
                  </a:lnTo>
                  <a:lnTo>
                    <a:pt x="3484" y="282"/>
                  </a:lnTo>
                  <a:lnTo>
                    <a:pt x="3332" y="236"/>
                  </a:lnTo>
                  <a:lnTo>
                    <a:pt x="3175" y="200"/>
                  </a:lnTo>
                  <a:lnTo>
                    <a:pt x="3014" y="175"/>
                  </a:lnTo>
                  <a:lnTo>
                    <a:pt x="2852" y="159"/>
                  </a:lnTo>
                  <a:lnTo>
                    <a:pt x="2686" y="154"/>
                  </a:lnTo>
                  <a:lnTo>
                    <a:pt x="2518" y="159"/>
                  </a:lnTo>
                  <a:lnTo>
                    <a:pt x="2355" y="175"/>
                  </a:lnTo>
                  <a:lnTo>
                    <a:pt x="2195" y="200"/>
                  </a:lnTo>
                  <a:lnTo>
                    <a:pt x="2037" y="236"/>
                  </a:lnTo>
                  <a:lnTo>
                    <a:pt x="1886" y="282"/>
                  </a:lnTo>
                  <a:lnTo>
                    <a:pt x="1737" y="338"/>
                  </a:lnTo>
                  <a:lnTo>
                    <a:pt x="1593" y="400"/>
                  </a:lnTo>
                  <a:lnTo>
                    <a:pt x="1453" y="474"/>
                  </a:lnTo>
                  <a:lnTo>
                    <a:pt x="1319" y="554"/>
                  </a:lnTo>
                  <a:lnTo>
                    <a:pt x="1191" y="643"/>
                  </a:lnTo>
                  <a:lnTo>
                    <a:pt x="1068" y="738"/>
                  </a:lnTo>
                  <a:lnTo>
                    <a:pt x="952" y="842"/>
                  </a:lnTo>
                  <a:lnTo>
                    <a:pt x="841" y="953"/>
                  </a:lnTo>
                  <a:lnTo>
                    <a:pt x="737" y="1069"/>
                  </a:lnTo>
                  <a:lnTo>
                    <a:pt x="641" y="1192"/>
                  </a:lnTo>
                  <a:lnTo>
                    <a:pt x="553" y="1321"/>
                  </a:lnTo>
                  <a:lnTo>
                    <a:pt x="473" y="1455"/>
                  </a:lnTo>
                  <a:lnTo>
                    <a:pt x="400" y="1594"/>
                  </a:lnTo>
                  <a:lnTo>
                    <a:pt x="337" y="1739"/>
                  </a:lnTo>
                  <a:lnTo>
                    <a:pt x="282" y="1887"/>
                  </a:lnTo>
                  <a:lnTo>
                    <a:pt x="235" y="2039"/>
                  </a:lnTo>
                  <a:lnTo>
                    <a:pt x="200" y="2196"/>
                  </a:lnTo>
                  <a:lnTo>
                    <a:pt x="173" y="2357"/>
                  </a:lnTo>
                  <a:lnTo>
                    <a:pt x="159" y="2520"/>
                  </a:lnTo>
                  <a:lnTo>
                    <a:pt x="153" y="2686"/>
                  </a:lnTo>
                  <a:lnTo>
                    <a:pt x="157" y="2827"/>
                  </a:lnTo>
                  <a:lnTo>
                    <a:pt x="167" y="2967"/>
                  </a:lnTo>
                  <a:lnTo>
                    <a:pt x="187" y="3103"/>
                  </a:lnTo>
                  <a:lnTo>
                    <a:pt x="214" y="3237"/>
                  </a:lnTo>
                  <a:lnTo>
                    <a:pt x="246" y="3369"/>
                  </a:lnTo>
                  <a:lnTo>
                    <a:pt x="173" y="3392"/>
                  </a:lnTo>
                  <a:lnTo>
                    <a:pt x="101" y="3421"/>
                  </a:lnTo>
                  <a:lnTo>
                    <a:pt x="66" y="3279"/>
                  </a:lnTo>
                  <a:lnTo>
                    <a:pt x="37" y="3135"/>
                  </a:lnTo>
                  <a:lnTo>
                    <a:pt x="17" y="2988"/>
                  </a:lnTo>
                  <a:lnTo>
                    <a:pt x="5" y="2838"/>
                  </a:lnTo>
                  <a:lnTo>
                    <a:pt x="0" y="2686"/>
                  </a:lnTo>
                  <a:lnTo>
                    <a:pt x="5" y="2511"/>
                  </a:lnTo>
                  <a:lnTo>
                    <a:pt x="23" y="2338"/>
                  </a:lnTo>
                  <a:lnTo>
                    <a:pt x="51" y="2168"/>
                  </a:lnTo>
                  <a:lnTo>
                    <a:pt x="89" y="2002"/>
                  </a:lnTo>
                  <a:lnTo>
                    <a:pt x="137" y="1839"/>
                  </a:lnTo>
                  <a:lnTo>
                    <a:pt x="196" y="1682"/>
                  </a:lnTo>
                  <a:lnTo>
                    <a:pt x="262" y="1528"/>
                  </a:lnTo>
                  <a:lnTo>
                    <a:pt x="339" y="1380"/>
                  </a:lnTo>
                  <a:lnTo>
                    <a:pt x="425" y="1239"/>
                  </a:lnTo>
                  <a:lnTo>
                    <a:pt x="519" y="1101"/>
                  </a:lnTo>
                  <a:lnTo>
                    <a:pt x="621" y="972"/>
                  </a:lnTo>
                  <a:lnTo>
                    <a:pt x="730" y="847"/>
                  </a:lnTo>
                  <a:lnTo>
                    <a:pt x="846" y="731"/>
                  </a:lnTo>
                  <a:lnTo>
                    <a:pt x="969" y="622"/>
                  </a:lnTo>
                  <a:lnTo>
                    <a:pt x="1100" y="520"/>
                  </a:lnTo>
                  <a:lnTo>
                    <a:pt x="1237" y="425"/>
                  </a:lnTo>
                  <a:lnTo>
                    <a:pt x="1378" y="341"/>
                  </a:lnTo>
                  <a:lnTo>
                    <a:pt x="1527" y="265"/>
                  </a:lnTo>
                  <a:lnTo>
                    <a:pt x="1680" y="197"/>
                  </a:lnTo>
                  <a:lnTo>
                    <a:pt x="1837" y="138"/>
                  </a:lnTo>
                  <a:lnTo>
                    <a:pt x="2000" y="89"/>
                  </a:lnTo>
                  <a:lnTo>
                    <a:pt x="2166" y="52"/>
                  </a:lnTo>
                  <a:lnTo>
                    <a:pt x="2336" y="23"/>
                  </a:lnTo>
                  <a:lnTo>
                    <a:pt x="2509" y="7"/>
                  </a:lnTo>
                  <a:lnTo>
                    <a:pt x="2686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  <a:effectLst>
              <a:outerShdw dir="2700000" algn="tl" rotWithShape="0">
                <a:schemeClr val="tx1">
                  <a:alpha val="40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3" name="Freeform 82"/>
            <p:cNvSpPr>
              <a:spLocks/>
            </p:cNvSpPr>
            <p:nvPr/>
          </p:nvSpPr>
          <p:spPr bwMode="auto">
            <a:xfrm>
              <a:off x="2725789" y="4566782"/>
              <a:ext cx="381043" cy="344505"/>
            </a:xfrm>
            <a:custGeom>
              <a:avLst/>
              <a:gdLst>
                <a:gd name="T0" fmla="*/ 730 w 730"/>
                <a:gd name="T1" fmla="*/ 0 h 659"/>
                <a:gd name="T2" fmla="*/ 518 w 730"/>
                <a:gd name="T3" fmla="*/ 659 h 659"/>
                <a:gd name="T4" fmla="*/ 0 w 730"/>
                <a:gd name="T5" fmla="*/ 173 h 659"/>
                <a:gd name="T6" fmla="*/ 730 w 730"/>
                <a:gd name="T7" fmla="*/ 0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30" h="659">
                  <a:moveTo>
                    <a:pt x="730" y="0"/>
                  </a:moveTo>
                  <a:lnTo>
                    <a:pt x="518" y="659"/>
                  </a:lnTo>
                  <a:lnTo>
                    <a:pt x="0" y="173"/>
                  </a:lnTo>
                  <a:lnTo>
                    <a:pt x="73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  <a:effectLst>
              <a:outerShdw dir="2700000" algn="tl" rotWithShape="0">
                <a:schemeClr val="tx1">
                  <a:alpha val="40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4" name="Oval 83"/>
            <p:cNvSpPr/>
            <p:nvPr/>
          </p:nvSpPr>
          <p:spPr>
            <a:xfrm>
              <a:off x="3795646" y="3859830"/>
              <a:ext cx="891414" cy="89141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3407003" y="3419233"/>
              <a:ext cx="6960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12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Project</a:t>
              </a:r>
            </a:p>
            <a:p>
              <a:pPr algn="ctr"/>
              <a:r>
                <a:rPr lang="en-IN" sz="12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Charter</a:t>
              </a:r>
              <a:endParaRPr lang="en-IN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3755998" y="4144920"/>
              <a:ext cx="97174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14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Discovery</a:t>
              </a:r>
              <a:endParaRPr lang="en-IN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4407578" y="3433189"/>
              <a:ext cx="66236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12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Project</a:t>
              </a:r>
            </a:p>
            <a:p>
              <a:pPr algn="ctr"/>
              <a:r>
                <a:rPr lang="en-IN" sz="12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Plan</a:t>
              </a:r>
              <a:endParaRPr lang="en-IN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4526911" y="4387228"/>
              <a:ext cx="996984" cy="4840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12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Setup</a:t>
              </a:r>
            </a:p>
            <a:p>
              <a:pPr algn="ctr"/>
              <a:r>
                <a:rPr lang="en-IN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</a:t>
              </a:r>
              <a:r>
                <a:rPr lang="en-IN" sz="12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oundation</a:t>
              </a:r>
              <a:endParaRPr lang="en-IN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3655629" y="4820622"/>
              <a:ext cx="1159628" cy="6776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N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Establish </a:t>
              </a:r>
              <a:endParaRPr lang="en-IN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en-IN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</a:t>
              </a:r>
              <a:r>
                <a:rPr lang="en-IN" sz="12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igh </a:t>
              </a:r>
              <a:r>
                <a:rPr lang="en-IN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</a:t>
              </a:r>
              <a:r>
                <a:rPr lang="en-IN" sz="12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evel </a:t>
              </a:r>
              <a:r>
                <a:rPr lang="en-IN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r>
                <a:rPr lang="en-IN" sz="12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rchitecture</a:t>
              </a:r>
              <a:endParaRPr lang="en-IN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3091883" y="4308532"/>
              <a:ext cx="692779" cy="4840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12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Initial</a:t>
              </a:r>
            </a:p>
            <a:p>
              <a:pPr algn="ctr"/>
              <a:r>
                <a:rPr lang="en-IN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  <a:r>
                <a:rPr lang="en-IN" sz="12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esign</a:t>
              </a:r>
              <a:endParaRPr lang="en-IN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" name="Freeform 90"/>
            <p:cNvSpPr>
              <a:spLocks/>
            </p:cNvSpPr>
            <p:nvPr/>
          </p:nvSpPr>
          <p:spPr bwMode="auto">
            <a:xfrm>
              <a:off x="5779033" y="3342157"/>
              <a:ext cx="999414" cy="1375369"/>
            </a:xfrm>
            <a:custGeom>
              <a:avLst/>
              <a:gdLst>
                <a:gd name="T0" fmla="*/ 765 w 1914"/>
                <a:gd name="T1" fmla="*/ 0 h 2635"/>
                <a:gd name="T2" fmla="*/ 1084 w 1914"/>
                <a:gd name="T3" fmla="*/ 996 h 2635"/>
                <a:gd name="T4" fmla="*/ 1914 w 1914"/>
                <a:gd name="T5" fmla="*/ 1293 h 2635"/>
                <a:gd name="T6" fmla="*/ 1865 w 1914"/>
                <a:gd name="T7" fmla="*/ 1358 h 2635"/>
                <a:gd name="T8" fmla="*/ 1824 w 1914"/>
                <a:gd name="T9" fmla="*/ 1428 h 2635"/>
                <a:gd name="T10" fmla="*/ 1789 w 1914"/>
                <a:gd name="T11" fmla="*/ 1501 h 2635"/>
                <a:gd name="T12" fmla="*/ 1760 w 1914"/>
                <a:gd name="T13" fmla="*/ 1578 h 2635"/>
                <a:gd name="T14" fmla="*/ 1738 w 1914"/>
                <a:gd name="T15" fmla="*/ 1659 h 2635"/>
                <a:gd name="T16" fmla="*/ 1726 w 1914"/>
                <a:gd name="T17" fmla="*/ 1743 h 2635"/>
                <a:gd name="T18" fmla="*/ 1722 w 1914"/>
                <a:gd name="T19" fmla="*/ 1829 h 2635"/>
                <a:gd name="T20" fmla="*/ 1726 w 1914"/>
                <a:gd name="T21" fmla="*/ 1909 h 2635"/>
                <a:gd name="T22" fmla="*/ 1737 w 1914"/>
                <a:gd name="T23" fmla="*/ 1988 h 2635"/>
                <a:gd name="T24" fmla="*/ 1755 w 1914"/>
                <a:gd name="T25" fmla="*/ 2063 h 2635"/>
                <a:gd name="T26" fmla="*/ 1091 w 1914"/>
                <a:gd name="T27" fmla="*/ 2635 h 2635"/>
                <a:gd name="T28" fmla="*/ 70 w 1914"/>
                <a:gd name="T29" fmla="*/ 2420 h 2635"/>
                <a:gd name="T30" fmla="*/ 39 w 1914"/>
                <a:gd name="T31" fmla="*/ 2276 h 2635"/>
                <a:gd name="T32" fmla="*/ 18 w 1914"/>
                <a:gd name="T33" fmla="*/ 2130 h 2635"/>
                <a:gd name="T34" fmla="*/ 5 w 1914"/>
                <a:gd name="T35" fmla="*/ 1981 h 2635"/>
                <a:gd name="T36" fmla="*/ 0 w 1914"/>
                <a:gd name="T37" fmla="*/ 1829 h 2635"/>
                <a:gd name="T38" fmla="*/ 5 w 1914"/>
                <a:gd name="T39" fmla="*/ 1664 h 2635"/>
                <a:gd name="T40" fmla="*/ 21 w 1914"/>
                <a:gd name="T41" fmla="*/ 1503 h 2635"/>
                <a:gd name="T42" fmla="*/ 47 w 1914"/>
                <a:gd name="T43" fmla="*/ 1345 h 2635"/>
                <a:gd name="T44" fmla="*/ 81 w 1914"/>
                <a:gd name="T45" fmla="*/ 1191 h 2635"/>
                <a:gd name="T46" fmla="*/ 123 w 1914"/>
                <a:gd name="T47" fmla="*/ 1039 h 2635"/>
                <a:gd name="T48" fmla="*/ 177 w 1914"/>
                <a:gd name="T49" fmla="*/ 892 h 2635"/>
                <a:gd name="T50" fmla="*/ 238 w 1914"/>
                <a:gd name="T51" fmla="*/ 751 h 2635"/>
                <a:gd name="T52" fmla="*/ 308 w 1914"/>
                <a:gd name="T53" fmla="*/ 611 h 2635"/>
                <a:gd name="T54" fmla="*/ 385 w 1914"/>
                <a:gd name="T55" fmla="*/ 479 h 2635"/>
                <a:gd name="T56" fmla="*/ 469 w 1914"/>
                <a:gd name="T57" fmla="*/ 351 h 2635"/>
                <a:gd name="T58" fmla="*/ 562 w 1914"/>
                <a:gd name="T59" fmla="*/ 228 h 2635"/>
                <a:gd name="T60" fmla="*/ 660 w 1914"/>
                <a:gd name="T61" fmla="*/ 112 h 2635"/>
                <a:gd name="T62" fmla="*/ 765 w 1914"/>
                <a:gd name="T63" fmla="*/ 0 h 2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914" h="2635">
                  <a:moveTo>
                    <a:pt x="765" y="0"/>
                  </a:moveTo>
                  <a:lnTo>
                    <a:pt x="1084" y="996"/>
                  </a:lnTo>
                  <a:lnTo>
                    <a:pt x="1914" y="1293"/>
                  </a:lnTo>
                  <a:lnTo>
                    <a:pt x="1865" y="1358"/>
                  </a:lnTo>
                  <a:lnTo>
                    <a:pt x="1824" y="1428"/>
                  </a:lnTo>
                  <a:lnTo>
                    <a:pt x="1789" y="1501"/>
                  </a:lnTo>
                  <a:lnTo>
                    <a:pt x="1760" y="1578"/>
                  </a:lnTo>
                  <a:lnTo>
                    <a:pt x="1738" y="1659"/>
                  </a:lnTo>
                  <a:lnTo>
                    <a:pt x="1726" y="1743"/>
                  </a:lnTo>
                  <a:lnTo>
                    <a:pt x="1722" y="1829"/>
                  </a:lnTo>
                  <a:lnTo>
                    <a:pt x="1726" y="1909"/>
                  </a:lnTo>
                  <a:lnTo>
                    <a:pt x="1737" y="1988"/>
                  </a:lnTo>
                  <a:lnTo>
                    <a:pt x="1755" y="2063"/>
                  </a:lnTo>
                  <a:lnTo>
                    <a:pt x="1091" y="2635"/>
                  </a:lnTo>
                  <a:lnTo>
                    <a:pt x="70" y="2420"/>
                  </a:lnTo>
                  <a:lnTo>
                    <a:pt x="39" y="2276"/>
                  </a:lnTo>
                  <a:lnTo>
                    <a:pt x="18" y="2130"/>
                  </a:lnTo>
                  <a:lnTo>
                    <a:pt x="5" y="1981"/>
                  </a:lnTo>
                  <a:lnTo>
                    <a:pt x="0" y="1829"/>
                  </a:lnTo>
                  <a:lnTo>
                    <a:pt x="5" y="1664"/>
                  </a:lnTo>
                  <a:lnTo>
                    <a:pt x="21" y="1503"/>
                  </a:lnTo>
                  <a:lnTo>
                    <a:pt x="47" y="1345"/>
                  </a:lnTo>
                  <a:lnTo>
                    <a:pt x="81" y="1191"/>
                  </a:lnTo>
                  <a:lnTo>
                    <a:pt x="123" y="1039"/>
                  </a:lnTo>
                  <a:lnTo>
                    <a:pt x="177" y="892"/>
                  </a:lnTo>
                  <a:lnTo>
                    <a:pt x="238" y="751"/>
                  </a:lnTo>
                  <a:lnTo>
                    <a:pt x="308" y="611"/>
                  </a:lnTo>
                  <a:lnTo>
                    <a:pt x="385" y="479"/>
                  </a:lnTo>
                  <a:lnTo>
                    <a:pt x="469" y="351"/>
                  </a:lnTo>
                  <a:lnTo>
                    <a:pt x="562" y="228"/>
                  </a:lnTo>
                  <a:lnTo>
                    <a:pt x="660" y="112"/>
                  </a:lnTo>
                  <a:lnTo>
                    <a:pt x="765" y="0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2" name="Freeform 91"/>
            <p:cNvSpPr>
              <a:spLocks/>
            </p:cNvSpPr>
            <p:nvPr/>
          </p:nvSpPr>
          <p:spPr bwMode="auto">
            <a:xfrm>
              <a:off x="6205116" y="2958891"/>
              <a:ext cx="1255272" cy="1033877"/>
            </a:xfrm>
            <a:custGeom>
              <a:avLst/>
              <a:gdLst>
                <a:gd name="T0" fmla="*/ 1743 w 2403"/>
                <a:gd name="T1" fmla="*/ 0 h 1979"/>
                <a:gd name="T2" fmla="*/ 1913 w 2403"/>
                <a:gd name="T3" fmla="*/ 6 h 1979"/>
                <a:gd name="T4" fmla="*/ 2081 w 2403"/>
                <a:gd name="T5" fmla="*/ 22 h 1979"/>
                <a:gd name="T6" fmla="*/ 2244 w 2403"/>
                <a:gd name="T7" fmla="*/ 49 h 1979"/>
                <a:gd name="T8" fmla="*/ 2403 w 2403"/>
                <a:gd name="T9" fmla="*/ 86 h 1979"/>
                <a:gd name="T10" fmla="*/ 1709 w 2403"/>
                <a:gd name="T11" fmla="*/ 867 h 1979"/>
                <a:gd name="T12" fmla="*/ 1876 w 2403"/>
                <a:gd name="T13" fmla="*/ 1734 h 1979"/>
                <a:gd name="T14" fmla="*/ 1811 w 2403"/>
                <a:gd name="T15" fmla="*/ 1727 h 1979"/>
                <a:gd name="T16" fmla="*/ 1743 w 2403"/>
                <a:gd name="T17" fmla="*/ 1723 h 1979"/>
                <a:gd name="T18" fmla="*/ 1656 w 2403"/>
                <a:gd name="T19" fmla="*/ 1728 h 1979"/>
                <a:gd name="T20" fmla="*/ 1572 w 2403"/>
                <a:gd name="T21" fmla="*/ 1741 h 1979"/>
                <a:gd name="T22" fmla="*/ 1489 w 2403"/>
                <a:gd name="T23" fmla="*/ 1762 h 1979"/>
                <a:gd name="T24" fmla="*/ 1412 w 2403"/>
                <a:gd name="T25" fmla="*/ 1791 h 1979"/>
                <a:gd name="T26" fmla="*/ 1337 w 2403"/>
                <a:gd name="T27" fmla="*/ 1829 h 1979"/>
                <a:gd name="T28" fmla="*/ 1268 w 2403"/>
                <a:gd name="T29" fmla="*/ 1872 h 1979"/>
                <a:gd name="T30" fmla="*/ 1201 w 2403"/>
                <a:gd name="T31" fmla="*/ 1922 h 1979"/>
                <a:gd name="T32" fmla="*/ 1142 w 2403"/>
                <a:gd name="T33" fmla="*/ 1979 h 1979"/>
                <a:gd name="T34" fmla="*/ 318 w 2403"/>
                <a:gd name="T35" fmla="*/ 1684 h 1979"/>
                <a:gd name="T36" fmla="*/ 0 w 2403"/>
                <a:gd name="T37" fmla="*/ 688 h 1979"/>
                <a:gd name="T38" fmla="*/ 118 w 2403"/>
                <a:gd name="T39" fmla="*/ 586 h 1979"/>
                <a:gd name="T40" fmla="*/ 241 w 2403"/>
                <a:gd name="T41" fmla="*/ 489 h 1979"/>
                <a:gd name="T42" fmla="*/ 370 w 2403"/>
                <a:gd name="T43" fmla="*/ 401 h 1979"/>
                <a:gd name="T44" fmla="*/ 506 w 2403"/>
                <a:gd name="T45" fmla="*/ 321 h 1979"/>
                <a:gd name="T46" fmla="*/ 645 w 2403"/>
                <a:gd name="T47" fmla="*/ 247 h 1979"/>
                <a:gd name="T48" fmla="*/ 790 w 2403"/>
                <a:gd name="T49" fmla="*/ 185 h 1979"/>
                <a:gd name="T50" fmla="*/ 940 w 2403"/>
                <a:gd name="T51" fmla="*/ 129 h 1979"/>
                <a:gd name="T52" fmla="*/ 1094 w 2403"/>
                <a:gd name="T53" fmla="*/ 84 h 1979"/>
                <a:gd name="T54" fmla="*/ 1252 w 2403"/>
                <a:gd name="T55" fmla="*/ 47 h 1979"/>
                <a:gd name="T56" fmla="*/ 1412 w 2403"/>
                <a:gd name="T57" fmla="*/ 22 h 1979"/>
                <a:gd name="T58" fmla="*/ 1577 w 2403"/>
                <a:gd name="T59" fmla="*/ 6 h 1979"/>
                <a:gd name="T60" fmla="*/ 1743 w 2403"/>
                <a:gd name="T61" fmla="*/ 0 h 1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403" h="1979">
                  <a:moveTo>
                    <a:pt x="1743" y="0"/>
                  </a:moveTo>
                  <a:lnTo>
                    <a:pt x="1913" y="6"/>
                  </a:lnTo>
                  <a:lnTo>
                    <a:pt x="2081" y="22"/>
                  </a:lnTo>
                  <a:lnTo>
                    <a:pt x="2244" y="49"/>
                  </a:lnTo>
                  <a:lnTo>
                    <a:pt x="2403" y="86"/>
                  </a:lnTo>
                  <a:lnTo>
                    <a:pt x="1709" y="867"/>
                  </a:lnTo>
                  <a:lnTo>
                    <a:pt x="1876" y="1734"/>
                  </a:lnTo>
                  <a:lnTo>
                    <a:pt x="1811" y="1727"/>
                  </a:lnTo>
                  <a:lnTo>
                    <a:pt x="1743" y="1723"/>
                  </a:lnTo>
                  <a:lnTo>
                    <a:pt x="1656" y="1728"/>
                  </a:lnTo>
                  <a:lnTo>
                    <a:pt x="1572" y="1741"/>
                  </a:lnTo>
                  <a:lnTo>
                    <a:pt x="1489" y="1762"/>
                  </a:lnTo>
                  <a:lnTo>
                    <a:pt x="1412" y="1791"/>
                  </a:lnTo>
                  <a:lnTo>
                    <a:pt x="1337" y="1829"/>
                  </a:lnTo>
                  <a:lnTo>
                    <a:pt x="1268" y="1872"/>
                  </a:lnTo>
                  <a:lnTo>
                    <a:pt x="1201" y="1922"/>
                  </a:lnTo>
                  <a:lnTo>
                    <a:pt x="1142" y="1979"/>
                  </a:lnTo>
                  <a:lnTo>
                    <a:pt x="318" y="1684"/>
                  </a:lnTo>
                  <a:lnTo>
                    <a:pt x="0" y="688"/>
                  </a:lnTo>
                  <a:lnTo>
                    <a:pt x="118" y="586"/>
                  </a:lnTo>
                  <a:lnTo>
                    <a:pt x="241" y="489"/>
                  </a:lnTo>
                  <a:lnTo>
                    <a:pt x="370" y="401"/>
                  </a:lnTo>
                  <a:lnTo>
                    <a:pt x="506" y="321"/>
                  </a:lnTo>
                  <a:lnTo>
                    <a:pt x="645" y="247"/>
                  </a:lnTo>
                  <a:lnTo>
                    <a:pt x="790" y="185"/>
                  </a:lnTo>
                  <a:lnTo>
                    <a:pt x="940" y="129"/>
                  </a:lnTo>
                  <a:lnTo>
                    <a:pt x="1094" y="84"/>
                  </a:lnTo>
                  <a:lnTo>
                    <a:pt x="1252" y="47"/>
                  </a:lnTo>
                  <a:lnTo>
                    <a:pt x="1412" y="22"/>
                  </a:lnTo>
                  <a:lnTo>
                    <a:pt x="1577" y="6"/>
                  </a:lnTo>
                  <a:lnTo>
                    <a:pt x="1743" y="0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3" name="Freeform 92"/>
            <p:cNvSpPr>
              <a:spLocks/>
            </p:cNvSpPr>
            <p:nvPr/>
          </p:nvSpPr>
          <p:spPr bwMode="auto">
            <a:xfrm>
              <a:off x="5823939" y="4452269"/>
              <a:ext cx="1273026" cy="1126821"/>
            </a:xfrm>
            <a:custGeom>
              <a:avLst/>
              <a:gdLst>
                <a:gd name="T0" fmla="*/ 1690 w 2438"/>
                <a:gd name="T1" fmla="*/ 0 h 2158"/>
                <a:gd name="T2" fmla="*/ 1728 w 2438"/>
                <a:gd name="T3" fmla="*/ 82 h 2158"/>
                <a:gd name="T4" fmla="*/ 1772 w 2438"/>
                <a:gd name="T5" fmla="*/ 161 h 2158"/>
                <a:gd name="T6" fmla="*/ 1826 w 2438"/>
                <a:gd name="T7" fmla="*/ 233 h 2158"/>
                <a:gd name="T8" fmla="*/ 1885 w 2438"/>
                <a:gd name="T9" fmla="*/ 299 h 2158"/>
                <a:gd name="T10" fmla="*/ 1953 w 2438"/>
                <a:gd name="T11" fmla="*/ 360 h 2158"/>
                <a:gd name="T12" fmla="*/ 2024 w 2438"/>
                <a:gd name="T13" fmla="*/ 412 h 2158"/>
                <a:gd name="T14" fmla="*/ 2103 w 2438"/>
                <a:gd name="T15" fmla="*/ 455 h 2158"/>
                <a:gd name="T16" fmla="*/ 2187 w 2438"/>
                <a:gd name="T17" fmla="*/ 491 h 2158"/>
                <a:gd name="T18" fmla="*/ 2275 w 2438"/>
                <a:gd name="T19" fmla="*/ 518 h 2158"/>
                <a:gd name="T20" fmla="*/ 2438 w 2438"/>
                <a:gd name="T21" fmla="*/ 1379 h 2158"/>
                <a:gd name="T22" fmla="*/ 1742 w 2438"/>
                <a:gd name="T23" fmla="*/ 2158 h 2158"/>
                <a:gd name="T24" fmla="*/ 1593 w 2438"/>
                <a:gd name="T25" fmla="*/ 2109 h 2158"/>
                <a:gd name="T26" fmla="*/ 1450 w 2438"/>
                <a:gd name="T27" fmla="*/ 2050 h 2158"/>
                <a:gd name="T28" fmla="*/ 1311 w 2438"/>
                <a:gd name="T29" fmla="*/ 1984 h 2158"/>
                <a:gd name="T30" fmla="*/ 1177 w 2438"/>
                <a:gd name="T31" fmla="*/ 1911 h 2158"/>
                <a:gd name="T32" fmla="*/ 1046 w 2438"/>
                <a:gd name="T33" fmla="*/ 1828 h 2158"/>
                <a:gd name="T34" fmla="*/ 923 w 2438"/>
                <a:gd name="T35" fmla="*/ 1741 h 2158"/>
                <a:gd name="T36" fmla="*/ 805 w 2438"/>
                <a:gd name="T37" fmla="*/ 1644 h 2158"/>
                <a:gd name="T38" fmla="*/ 692 w 2438"/>
                <a:gd name="T39" fmla="*/ 1540 h 2158"/>
                <a:gd name="T40" fmla="*/ 585 w 2438"/>
                <a:gd name="T41" fmla="*/ 1431 h 2158"/>
                <a:gd name="T42" fmla="*/ 486 w 2438"/>
                <a:gd name="T43" fmla="*/ 1316 h 2158"/>
                <a:gd name="T44" fmla="*/ 393 w 2438"/>
                <a:gd name="T45" fmla="*/ 1194 h 2158"/>
                <a:gd name="T46" fmla="*/ 307 w 2438"/>
                <a:gd name="T47" fmla="*/ 1067 h 2158"/>
                <a:gd name="T48" fmla="*/ 231 w 2438"/>
                <a:gd name="T49" fmla="*/ 935 h 2158"/>
                <a:gd name="T50" fmla="*/ 161 w 2438"/>
                <a:gd name="T51" fmla="*/ 799 h 2158"/>
                <a:gd name="T52" fmla="*/ 98 w 2438"/>
                <a:gd name="T53" fmla="*/ 657 h 2158"/>
                <a:gd name="T54" fmla="*/ 45 w 2438"/>
                <a:gd name="T55" fmla="*/ 510 h 2158"/>
                <a:gd name="T56" fmla="*/ 0 w 2438"/>
                <a:gd name="T57" fmla="*/ 360 h 2158"/>
                <a:gd name="T58" fmla="*/ 1023 w 2438"/>
                <a:gd name="T59" fmla="*/ 575 h 2158"/>
                <a:gd name="T60" fmla="*/ 1690 w 2438"/>
                <a:gd name="T61" fmla="*/ 0 h 2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438" h="2158">
                  <a:moveTo>
                    <a:pt x="1690" y="0"/>
                  </a:moveTo>
                  <a:lnTo>
                    <a:pt x="1728" y="82"/>
                  </a:lnTo>
                  <a:lnTo>
                    <a:pt x="1772" y="161"/>
                  </a:lnTo>
                  <a:lnTo>
                    <a:pt x="1826" y="233"/>
                  </a:lnTo>
                  <a:lnTo>
                    <a:pt x="1885" y="299"/>
                  </a:lnTo>
                  <a:lnTo>
                    <a:pt x="1953" y="360"/>
                  </a:lnTo>
                  <a:lnTo>
                    <a:pt x="2024" y="412"/>
                  </a:lnTo>
                  <a:lnTo>
                    <a:pt x="2103" y="455"/>
                  </a:lnTo>
                  <a:lnTo>
                    <a:pt x="2187" y="491"/>
                  </a:lnTo>
                  <a:lnTo>
                    <a:pt x="2275" y="518"/>
                  </a:lnTo>
                  <a:lnTo>
                    <a:pt x="2438" y="1379"/>
                  </a:lnTo>
                  <a:lnTo>
                    <a:pt x="1742" y="2158"/>
                  </a:lnTo>
                  <a:lnTo>
                    <a:pt x="1593" y="2109"/>
                  </a:lnTo>
                  <a:lnTo>
                    <a:pt x="1450" y="2050"/>
                  </a:lnTo>
                  <a:lnTo>
                    <a:pt x="1311" y="1984"/>
                  </a:lnTo>
                  <a:lnTo>
                    <a:pt x="1177" y="1911"/>
                  </a:lnTo>
                  <a:lnTo>
                    <a:pt x="1046" y="1828"/>
                  </a:lnTo>
                  <a:lnTo>
                    <a:pt x="923" y="1741"/>
                  </a:lnTo>
                  <a:lnTo>
                    <a:pt x="805" y="1644"/>
                  </a:lnTo>
                  <a:lnTo>
                    <a:pt x="692" y="1540"/>
                  </a:lnTo>
                  <a:lnTo>
                    <a:pt x="585" y="1431"/>
                  </a:lnTo>
                  <a:lnTo>
                    <a:pt x="486" y="1316"/>
                  </a:lnTo>
                  <a:lnTo>
                    <a:pt x="393" y="1194"/>
                  </a:lnTo>
                  <a:lnTo>
                    <a:pt x="307" y="1067"/>
                  </a:lnTo>
                  <a:lnTo>
                    <a:pt x="231" y="935"/>
                  </a:lnTo>
                  <a:lnTo>
                    <a:pt x="161" y="799"/>
                  </a:lnTo>
                  <a:lnTo>
                    <a:pt x="98" y="657"/>
                  </a:lnTo>
                  <a:lnTo>
                    <a:pt x="45" y="510"/>
                  </a:lnTo>
                  <a:lnTo>
                    <a:pt x="0" y="360"/>
                  </a:lnTo>
                  <a:lnTo>
                    <a:pt x="1023" y="575"/>
                  </a:lnTo>
                  <a:lnTo>
                    <a:pt x="1690" y="0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4" name="Freeform 93"/>
            <p:cNvSpPr>
              <a:spLocks/>
            </p:cNvSpPr>
            <p:nvPr/>
          </p:nvSpPr>
          <p:spPr bwMode="auto">
            <a:xfrm>
              <a:off x="7132472" y="3014240"/>
              <a:ext cx="1275115" cy="1127866"/>
            </a:xfrm>
            <a:custGeom>
              <a:avLst/>
              <a:gdLst>
                <a:gd name="T0" fmla="*/ 693 w 2443"/>
                <a:gd name="T1" fmla="*/ 0 h 2160"/>
                <a:gd name="T2" fmla="*/ 842 w 2443"/>
                <a:gd name="T3" fmla="*/ 48 h 2160"/>
                <a:gd name="T4" fmla="*/ 987 w 2443"/>
                <a:gd name="T5" fmla="*/ 106 h 2160"/>
                <a:gd name="T6" fmla="*/ 1126 w 2443"/>
                <a:gd name="T7" fmla="*/ 172 h 2160"/>
                <a:gd name="T8" fmla="*/ 1262 w 2443"/>
                <a:gd name="T9" fmla="*/ 245 h 2160"/>
                <a:gd name="T10" fmla="*/ 1391 w 2443"/>
                <a:gd name="T11" fmla="*/ 328 h 2160"/>
                <a:gd name="T12" fmla="*/ 1516 w 2443"/>
                <a:gd name="T13" fmla="*/ 417 h 2160"/>
                <a:gd name="T14" fmla="*/ 1636 w 2443"/>
                <a:gd name="T15" fmla="*/ 512 h 2160"/>
                <a:gd name="T16" fmla="*/ 1749 w 2443"/>
                <a:gd name="T17" fmla="*/ 616 h 2160"/>
                <a:gd name="T18" fmla="*/ 1854 w 2443"/>
                <a:gd name="T19" fmla="*/ 725 h 2160"/>
                <a:gd name="T20" fmla="*/ 1954 w 2443"/>
                <a:gd name="T21" fmla="*/ 842 h 2160"/>
                <a:gd name="T22" fmla="*/ 2047 w 2443"/>
                <a:gd name="T23" fmla="*/ 963 h 2160"/>
                <a:gd name="T24" fmla="*/ 2133 w 2443"/>
                <a:gd name="T25" fmla="*/ 1090 h 2160"/>
                <a:gd name="T26" fmla="*/ 2212 w 2443"/>
                <a:gd name="T27" fmla="*/ 1223 h 2160"/>
                <a:gd name="T28" fmla="*/ 2282 w 2443"/>
                <a:gd name="T29" fmla="*/ 1361 h 2160"/>
                <a:gd name="T30" fmla="*/ 2344 w 2443"/>
                <a:gd name="T31" fmla="*/ 1502 h 2160"/>
                <a:gd name="T32" fmla="*/ 2398 w 2443"/>
                <a:gd name="T33" fmla="*/ 1649 h 2160"/>
                <a:gd name="T34" fmla="*/ 2443 w 2443"/>
                <a:gd name="T35" fmla="*/ 1800 h 2160"/>
                <a:gd name="T36" fmla="*/ 1420 w 2443"/>
                <a:gd name="T37" fmla="*/ 1585 h 2160"/>
                <a:gd name="T38" fmla="*/ 752 w 2443"/>
                <a:gd name="T39" fmla="*/ 2160 h 2160"/>
                <a:gd name="T40" fmla="*/ 715 w 2443"/>
                <a:gd name="T41" fmla="*/ 2075 h 2160"/>
                <a:gd name="T42" fmla="*/ 670 w 2443"/>
                <a:gd name="T43" fmla="*/ 1998 h 2160"/>
                <a:gd name="T44" fmla="*/ 617 w 2443"/>
                <a:gd name="T45" fmla="*/ 1925 h 2160"/>
                <a:gd name="T46" fmla="*/ 556 w 2443"/>
                <a:gd name="T47" fmla="*/ 1859 h 2160"/>
                <a:gd name="T48" fmla="*/ 490 w 2443"/>
                <a:gd name="T49" fmla="*/ 1800 h 2160"/>
                <a:gd name="T50" fmla="*/ 414 w 2443"/>
                <a:gd name="T51" fmla="*/ 1748 h 2160"/>
                <a:gd name="T52" fmla="*/ 336 w 2443"/>
                <a:gd name="T53" fmla="*/ 1703 h 2160"/>
                <a:gd name="T54" fmla="*/ 252 w 2443"/>
                <a:gd name="T55" fmla="*/ 1667 h 2160"/>
                <a:gd name="T56" fmla="*/ 164 w 2443"/>
                <a:gd name="T57" fmla="*/ 1640 h 2160"/>
                <a:gd name="T58" fmla="*/ 0 w 2443"/>
                <a:gd name="T59" fmla="*/ 779 h 2160"/>
                <a:gd name="T60" fmla="*/ 693 w 2443"/>
                <a:gd name="T61" fmla="*/ 0 h 2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443" h="2160">
                  <a:moveTo>
                    <a:pt x="693" y="0"/>
                  </a:moveTo>
                  <a:lnTo>
                    <a:pt x="842" y="48"/>
                  </a:lnTo>
                  <a:lnTo>
                    <a:pt x="987" y="106"/>
                  </a:lnTo>
                  <a:lnTo>
                    <a:pt x="1126" y="172"/>
                  </a:lnTo>
                  <a:lnTo>
                    <a:pt x="1262" y="245"/>
                  </a:lnTo>
                  <a:lnTo>
                    <a:pt x="1391" y="328"/>
                  </a:lnTo>
                  <a:lnTo>
                    <a:pt x="1516" y="417"/>
                  </a:lnTo>
                  <a:lnTo>
                    <a:pt x="1636" y="512"/>
                  </a:lnTo>
                  <a:lnTo>
                    <a:pt x="1749" y="616"/>
                  </a:lnTo>
                  <a:lnTo>
                    <a:pt x="1854" y="725"/>
                  </a:lnTo>
                  <a:lnTo>
                    <a:pt x="1954" y="842"/>
                  </a:lnTo>
                  <a:lnTo>
                    <a:pt x="2047" y="963"/>
                  </a:lnTo>
                  <a:lnTo>
                    <a:pt x="2133" y="1090"/>
                  </a:lnTo>
                  <a:lnTo>
                    <a:pt x="2212" y="1223"/>
                  </a:lnTo>
                  <a:lnTo>
                    <a:pt x="2282" y="1361"/>
                  </a:lnTo>
                  <a:lnTo>
                    <a:pt x="2344" y="1502"/>
                  </a:lnTo>
                  <a:lnTo>
                    <a:pt x="2398" y="1649"/>
                  </a:lnTo>
                  <a:lnTo>
                    <a:pt x="2443" y="1800"/>
                  </a:lnTo>
                  <a:lnTo>
                    <a:pt x="1420" y="1585"/>
                  </a:lnTo>
                  <a:lnTo>
                    <a:pt x="752" y="2160"/>
                  </a:lnTo>
                  <a:lnTo>
                    <a:pt x="715" y="2075"/>
                  </a:lnTo>
                  <a:lnTo>
                    <a:pt x="670" y="1998"/>
                  </a:lnTo>
                  <a:lnTo>
                    <a:pt x="617" y="1925"/>
                  </a:lnTo>
                  <a:lnTo>
                    <a:pt x="556" y="1859"/>
                  </a:lnTo>
                  <a:lnTo>
                    <a:pt x="490" y="1800"/>
                  </a:lnTo>
                  <a:lnTo>
                    <a:pt x="414" y="1748"/>
                  </a:lnTo>
                  <a:lnTo>
                    <a:pt x="336" y="1703"/>
                  </a:lnTo>
                  <a:lnTo>
                    <a:pt x="252" y="1667"/>
                  </a:lnTo>
                  <a:lnTo>
                    <a:pt x="164" y="1640"/>
                  </a:lnTo>
                  <a:lnTo>
                    <a:pt x="0" y="779"/>
                  </a:lnTo>
                  <a:lnTo>
                    <a:pt x="693" y="0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5" name="Freeform 94"/>
            <p:cNvSpPr>
              <a:spLocks/>
            </p:cNvSpPr>
            <p:nvPr/>
          </p:nvSpPr>
          <p:spPr bwMode="auto">
            <a:xfrm>
              <a:off x="7452034" y="3875804"/>
              <a:ext cx="999414" cy="1378502"/>
            </a:xfrm>
            <a:custGeom>
              <a:avLst/>
              <a:gdLst>
                <a:gd name="T0" fmla="*/ 826 w 1916"/>
                <a:gd name="T1" fmla="*/ 0 h 2639"/>
                <a:gd name="T2" fmla="*/ 1848 w 1916"/>
                <a:gd name="T3" fmla="*/ 215 h 2639"/>
                <a:gd name="T4" fmla="*/ 1876 w 1916"/>
                <a:gd name="T5" fmla="*/ 358 h 2639"/>
                <a:gd name="T6" fmla="*/ 1898 w 1916"/>
                <a:gd name="T7" fmla="*/ 505 h 2639"/>
                <a:gd name="T8" fmla="*/ 1912 w 1916"/>
                <a:gd name="T9" fmla="*/ 654 h 2639"/>
                <a:gd name="T10" fmla="*/ 1916 w 1916"/>
                <a:gd name="T11" fmla="*/ 806 h 2639"/>
                <a:gd name="T12" fmla="*/ 1910 w 1916"/>
                <a:gd name="T13" fmla="*/ 971 h 2639"/>
                <a:gd name="T14" fmla="*/ 1896 w 1916"/>
                <a:gd name="T15" fmla="*/ 1132 h 2639"/>
                <a:gd name="T16" fmla="*/ 1871 w 1916"/>
                <a:gd name="T17" fmla="*/ 1291 h 2639"/>
                <a:gd name="T18" fmla="*/ 1835 w 1916"/>
                <a:gd name="T19" fmla="*/ 1447 h 2639"/>
                <a:gd name="T20" fmla="*/ 1792 w 1916"/>
                <a:gd name="T21" fmla="*/ 1597 h 2639"/>
                <a:gd name="T22" fmla="*/ 1739 w 1916"/>
                <a:gd name="T23" fmla="*/ 1746 h 2639"/>
                <a:gd name="T24" fmla="*/ 1676 w 1916"/>
                <a:gd name="T25" fmla="*/ 1889 h 2639"/>
                <a:gd name="T26" fmla="*/ 1606 w 1916"/>
                <a:gd name="T27" fmla="*/ 2027 h 2639"/>
                <a:gd name="T28" fmla="*/ 1529 w 1916"/>
                <a:gd name="T29" fmla="*/ 2161 h 2639"/>
                <a:gd name="T30" fmla="*/ 1444 w 1916"/>
                <a:gd name="T31" fmla="*/ 2288 h 2639"/>
                <a:gd name="T32" fmla="*/ 1351 w 1916"/>
                <a:gd name="T33" fmla="*/ 2412 h 2639"/>
                <a:gd name="T34" fmla="*/ 1250 w 1916"/>
                <a:gd name="T35" fmla="*/ 2528 h 2639"/>
                <a:gd name="T36" fmla="*/ 1143 w 1916"/>
                <a:gd name="T37" fmla="*/ 2639 h 2639"/>
                <a:gd name="T38" fmla="*/ 828 w 1916"/>
                <a:gd name="T39" fmla="*/ 1642 h 2639"/>
                <a:gd name="T40" fmla="*/ 0 w 1916"/>
                <a:gd name="T41" fmla="*/ 1343 h 2639"/>
                <a:gd name="T42" fmla="*/ 50 w 1916"/>
                <a:gd name="T43" fmla="*/ 1279 h 2639"/>
                <a:gd name="T44" fmla="*/ 91 w 1916"/>
                <a:gd name="T45" fmla="*/ 1209 h 2639"/>
                <a:gd name="T46" fmla="*/ 127 w 1916"/>
                <a:gd name="T47" fmla="*/ 1135 h 2639"/>
                <a:gd name="T48" fmla="*/ 158 w 1916"/>
                <a:gd name="T49" fmla="*/ 1056 h 2639"/>
                <a:gd name="T50" fmla="*/ 177 w 1916"/>
                <a:gd name="T51" fmla="*/ 976 h 2639"/>
                <a:gd name="T52" fmla="*/ 190 w 1916"/>
                <a:gd name="T53" fmla="*/ 892 h 2639"/>
                <a:gd name="T54" fmla="*/ 195 w 1916"/>
                <a:gd name="T55" fmla="*/ 806 h 2639"/>
                <a:gd name="T56" fmla="*/ 192 w 1916"/>
                <a:gd name="T57" fmla="*/ 725 h 2639"/>
                <a:gd name="T58" fmla="*/ 179 w 1916"/>
                <a:gd name="T59" fmla="*/ 646 h 2639"/>
                <a:gd name="T60" fmla="*/ 161 w 1916"/>
                <a:gd name="T61" fmla="*/ 571 h 2639"/>
                <a:gd name="T62" fmla="*/ 826 w 1916"/>
                <a:gd name="T63" fmla="*/ 0 h 2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916" h="2639">
                  <a:moveTo>
                    <a:pt x="826" y="0"/>
                  </a:moveTo>
                  <a:lnTo>
                    <a:pt x="1848" y="215"/>
                  </a:lnTo>
                  <a:lnTo>
                    <a:pt x="1876" y="358"/>
                  </a:lnTo>
                  <a:lnTo>
                    <a:pt x="1898" y="505"/>
                  </a:lnTo>
                  <a:lnTo>
                    <a:pt x="1912" y="654"/>
                  </a:lnTo>
                  <a:lnTo>
                    <a:pt x="1916" y="806"/>
                  </a:lnTo>
                  <a:lnTo>
                    <a:pt x="1910" y="971"/>
                  </a:lnTo>
                  <a:lnTo>
                    <a:pt x="1896" y="1132"/>
                  </a:lnTo>
                  <a:lnTo>
                    <a:pt x="1871" y="1291"/>
                  </a:lnTo>
                  <a:lnTo>
                    <a:pt x="1835" y="1447"/>
                  </a:lnTo>
                  <a:lnTo>
                    <a:pt x="1792" y="1597"/>
                  </a:lnTo>
                  <a:lnTo>
                    <a:pt x="1739" y="1746"/>
                  </a:lnTo>
                  <a:lnTo>
                    <a:pt x="1676" y="1889"/>
                  </a:lnTo>
                  <a:lnTo>
                    <a:pt x="1606" y="2027"/>
                  </a:lnTo>
                  <a:lnTo>
                    <a:pt x="1529" y="2161"/>
                  </a:lnTo>
                  <a:lnTo>
                    <a:pt x="1444" y="2288"/>
                  </a:lnTo>
                  <a:lnTo>
                    <a:pt x="1351" y="2412"/>
                  </a:lnTo>
                  <a:lnTo>
                    <a:pt x="1250" y="2528"/>
                  </a:lnTo>
                  <a:lnTo>
                    <a:pt x="1143" y="2639"/>
                  </a:lnTo>
                  <a:lnTo>
                    <a:pt x="828" y="1642"/>
                  </a:lnTo>
                  <a:lnTo>
                    <a:pt x="0" y="1343"/>
                  </a:lnTo>
                  <a:lnTo>
                    <a:pt x="50" y="1279"/>
                  </a:lnTo>
                  <a:lnTo>
                    <a:pt x="91" y="1209"/>
                  </a:lnTo>
                  <a:lnTo>
                    <a:pt x="127" y="1135"/>
                  </a:lnTo>
                  <a:lnTo>
                    <a:pt x="158" y="1056"/>
                  </a:lnTo>
                  <a:lnTo>
                    <a:pt x="177" y="976"/>
                  </a:lnTo>
                  <a:lnTo>
                    <a:pt x="190" y="892"/>
                  </a:lnTo>
                  <a:lnTo>
                    <a:pt x="195" y="806"/>
                  </a:lnTo>
                  <a:lnTo>
                    <a:pt x="192" y="725"/>
                  </a:lnTo>
                  <a:lnTo>
                    <a:pt x="179" y="646"/>
                  </a:lnTo>
                  <a:lnTo>
                    <a:pt x="161" y="571"/>
                  </a:lnTo>
                  <a:lnTo>
                    <a:pt x="826" y="0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6" name="Freeform 95"/>
            <p:cNvSpPr>
              <a:spLocks/>
            </p:cNvSpPr>
            <p:nvPr/>
          </p:nvSpPr>
          <p:spPr bwMode="auto">
            <a:xfrm>
              <a:off x="6766960" y="4602651"/>
              <a:ext cx="1256317" cy="1032832"/>
            </a:xfrm>
            <a:custGeom>
              <a:avLst/>
              <a:gdLst>
                <a:gd name="T0" fmla="*/ 1266 w 2406"/>
                <a:gd name="T1" fmla="*/ 0 h 1977"/>
                <a:gd name="T2" fmla="*/ 2091 w 2406"/>
                <a:gd name="T3" fmla="*/ 299 h 1977"/>
                <a:gd name="T4" fmla="*/ 2406 w 2406"/>
                <a:gd name="T5" fmla="*/ 1295 h 1977"/>
                <a:gd name="T6" fmla="*/ 2288 w 2406"/>
                <a:gd name="T7" fmla="*/ 1397 h 1977"/>
                <a:gd name="T8" fmla="*/ 2164 w 2406"/>
                <a:gd name="T9" fmla="*/ 1492 h 1977"/>
                <a:gd name="T10" fmla="*/ 2036 w 2406"/>
                <a:gd name="T11" fmla="*/ 1580 h 1977"/>
                <a:gd name="T12" fmla="*/ 1901 w 2406"/>
                <a:gd name="T13" fmla="*/ 1660 h 1977"/>
                <a:gd name="T14" fmla="*/ 1762 w 2406"/>
                <a:gd name="T15" fmla="*/ 1732 h 1977"/>
                <a:gd name="T16" fmla="*/ 1617 w 2406"/>
                <a:gd name="T17" fmla="*/ 1795 h 1977"/>
                <a:gd name="T18" fmla="*/ 1469 w 2406"/>
                <a:gd name="T19" fmla="*/ 1848 h 1977"/>
                <a:gd name="T20" fmla="*/ 1315 w 2406"/>
                <a:gd name="T21" fmla="*/ 1895 h 1977"/>
                <a:gd name="T22" fmla="*/ 1159 w 2406"/>
                <a:gd name="T23" fmla="*/ 1931 h 1977"/>
                <a:gd name="T24" fmla="*/ 998 w 2406"/>
                <a:gd name="T25" fmla="*/ 1956 h 1977"/>
                <a:gd name="T26" fmla="*/ 834 w 2406"/>
                <a:gd name="T27" fmla="*/ 1972 h 1977"/>
                <a:gd name="T28" fmla="*/ 667 w 2406"/>
                <a:gd name="T29" fmla="*/ 1977 h 1977"/>
                <a:gd name="T30" fmla="*/ 530 w 2406"/>
                <a:gd name="T31" fmla="*/ 1974 h 1977"/>
                <a:gd name="T32" fmla="*/ 395 w 2406"/>
                <a:gd name="T33" fmla="*/ 1963 h 1977"/>
                <a:gd name="T34" fmla="*/ 261 w 2406"/>
                <a:gd name="T35" fmla="*/ 1945 h 1977"/>
                <a:gd name="T36" fmla="*/ 129 w 2406"/>
                <a:gd name="T37" fmla="*/ 1920 h 1977"/>
                <a:gd name="T38" fmla="*/ 0 w 2406"/>
                <a:gd name="T39" fmla="*/ 1888 h 1977"/>
                <a:gd name="T40" fmla="*/ 698 w 2406"/>
                <a:gd name="T41" fmla="*/ 1109 h 1977"/>
                <a:gd name="T42" fmla="*/ 533 w 2406"/>
                <a:gd name="T43" fmla="*/ 242 h 1977"/>
                <a:gd name="T44" fmla="*/ 599 w 2406"/>
                <a:gd name="T45" fmla="*/ 251 h 1977"/>
                <a:gd name="T46" fmla="*/ 667 w 2406"/>
                <a:gd name="T47" fmla="*/ 253 h 1977"/>
                <a:gd name="T48" fmla="*/ 755 w 2406"/>
                <a:gd name="T49" fmla="*/ 249 h 1977"/>
                <a:gd name="T50" fmla="*/ 839 w 2406"/>
                <a:gd name="T51" fmla="*/ 237 h 1977"/>
                <a:gd name="T52" fmla="*/ 921 w 2406"/>
                <a:gd name="T53" fmla="*/ 215 h 1977"/>
                <a:gd name="T54" fmla="*/ 998 w 2406"/>
                <a:gd name="T55" fmla="*/ 187 h 1977"/>
                <a:gd name="T56" fmla="*/ 1073 w 2406"/>
                <a:gd name="T57" fmla="*/ 149 h 1977"/>
                <a:gd name="T58" fmla="*/ 1143 w 2406"/>
                <a:gd name="T59" fmla="*/ 106 h 1977"/>
                <a:gd name="T60" fmla="*/ 1207 w 2406"/>
                <a:gd name="T61" fmla="*/ 56 h 1977"/>
                <a:gd name="T62" fmla="*/ 1266 w 2406"/>
                <a:gd name="T63" fmla="*/ 0 h 19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06" h="1977">
                  <a:moveTo>
                    <a:pt x="1266" y="0"/>
                  </a:moveTo>
                  <a:lnTo>
                    <a:pt x="2091" y="299"/>
                  </a:lnTo>
                  <a:lnTo>
                    <a:pt x="2406" y="1295"/>
                  </a:lnTo>
                  <a:lnTo>
                    <a:pt x="2288" y="1397"/>
                  </a:lnTo>
                  <a:lnTo>
                    <a:pt x="2164" y="1492"/>
                  </a:lnTo>
                  <a:lnTo>
                    <a:pt x="2036" y="1580"/>
                  </a:lnTo>
                  <a:lnTo>
                    <a:pt x="1901" y="1660"/>
                  </a:lnTo>
                  <a:lnTo>
                    <a:pt x="1762" y="1732"/>
                  </a:lnTo>
                  <a:lnTo>
                    <a:pt x="1617" y="1795"/>
                  </a:lnTo>
                  <a:lnTo>
                    <a:pt x="1469" y="1848"/>
                  </a:lnTo>
                  <a:lnTo>
                    <a:pt x="1315" y="1895"/>
                  </a:lnTo>
                  <a:lnTo>
                    <a:pt x="1159" y="1931"/>
                  </a:lnTo>
                  <a:lnTo>
                    <a:pt x="998" y="1956"/>
                  </a:lnTo>
                  <a:lnTo>
                    <a:pt x="834" y="1972"/>
                  </a:lnTo>
                  <a:lnTo>
                    <a:pt x="667" y="1977"/>
                  </a:lnTo>
                  <a:lnTo>
                    <a:pt x="530" y="1974"/>
                  </a:lnTo>
                  <a:lnTo>
                    <a:pt x="395" y="1963"/>
                  </a:lnTo>
                  <a:lnTo>
                    <a:pt x="261" y="1945"/>
                  </a:lnTo>
                  <a:lnTo>
                    <a:pt x="129" y="1920"/>
                  </a:lnTo>
                  <a:lnTo>
                    <a:pt x="0" y="1888"/>
                  </a:lnTo>
                  <a:lnTo>
                    <a:pt x="698" y="1109"/>
                  </a:lnTo>
                  <a:lnTo>
                    <a:pt x="533" y="242"/>
                  </a:lnTo>
                  <a:lnTo>
                    <a:pt x="599" y="251"/>
                  </a:lnTo>
                  <a:lnTo>
                    <a:pt x="667" y="253"/>
                  </a:lnTo>
                  <a:lnTo>
                    <a:pt x="755" y="249"/>
                  </a:lnTo>
                  <a:lnTo>
                    <a:pt x="839" y="237"/>
                  </a:lnTo>
                  <a:lnTo>
                    <a:pt x="921" y="215"/>
                  </a:lnTo>
                  <a:lnTo>
                    <a:pt x="998" y="187"/>
                  </a:lnTo>
                  <a:lnTo>
                    <a:pt x="1073" y="149"/>
                  </a:lnTo>
                  <a:lnTo>
                    <a:pt x="1143" y="106"/>
                  </a:lnTo>
                  <a:lnTo>
                    <a:pt x="1207" y="56"/>
                  </a:lnTo>
                  <a:lnTo>
                    <a:pt x="1266" y="0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7" name="Freeform 96"/>
            <p:cNvSpPr>
              <a:spLocks/>
            </p:cNvSpPr>
            <p:nvPr/>
          </p:nvSpPr>
          <p:spPr bwMode="auto">
            <a:xfrm>
              <a:off x="5711152" y="2889966"/>
              <a:ext cx="2810265" cy="2813398"/>
            </a:xfrm>
            <a:custGeom>
              <a:avLst/>
              <a:gdLst>
                <a:gd name="T0" fmla="*/ 3041 w 5382"/>
                <a:gd name="T1" fmla="*/ 23 h 5388"/>
                <a:gd name="T2" fmla="*/ 3540 w 5382"/>
                <a:gd name="T3" fmla="*/ 138 h 5388"/>
                <a:gd name="T4" fmla="*/ 4000 w 5382"/>
                <a:gd name="T5" fmla="*/ 342 h 5388"/>
                <a:gd name="T6" fmla="*/ 4409 w 5382"/>
                <a:gd name="T7" fmla="*/ 623 h 5388"/>
                <a:gd name="T8" fmla="*/ 4760 w 5382"/>
                <a:gd name="T9" fmla="*/ 974 h 5388"/>
                <a:gd name="T10" fmla="*/ 5042 w 5382"/>
                <a:gd name="T11" fmla="*/ 1384 h 5388"/>
                <a:gd name="T12" fmla="*/ 5244 w 5382"/>
                <a:gd name="T13" fmla="*/ 1844 h 5388"/>
                <a:gd name="T14" fmla="*/ 5359 w 5382"/>
                <a:gd name="T15" fmla="*/ 2344 h 5388"/>
                <a:gd name="T16" fmla="*/ 5377 w 5382"/>
                <a:gd name="T17" fmla="*/ 2872 h 5388"/>
                <a:gd name="T18" fmla="*/ 5293 w 5382"/>
                <a:gd name="T19" fmla="*/ 3382 h 5388"/>
                <a:gd name="T20" fmla="*/ 5119 w 5382"/>
                <a:gd name="T21" fmla="*/ 3857 h 5388"/>
                <a:gd name="T22" fmla="*/ 4862 w 5382"/>
                <a:gd name="T23" fmla="*/ 4285 h 5388"/>
                <a:gd name="T24" fmla="*/ 4534 w 5382"/>
                <a:gd name="T25" fmla="*/ 4656 h 5388"/>
                <a:gd name="T26" fmla="*/ 4143 w 5382"/>
                <a:gd name="T27" fmla="*/ 4962 h 5388"/>
                <a:gd name="T28" fmla="*/ 3699 w 5382"/>
                <a:gd name="T29" fmla="*/ 5193 h 5388"/>
                <a:gd name="T30" fmla="*/ 3213 w 5382"/>
                <a:gd name="T31" fmla="*/ 5338 h 5388"/>
                <a:gd name="T32" fmla="*/ 2690 w 5382"/>
                <a:gd name="T33" fmla="*/ 5388 h 5388"/>
                <a:gd name="T34" fmla="*/ 2669 w 5382"/>
                <a:gd name="T35" fmla="*/ 5282 h 5388"/>
                <a:gd name="T36" fmla="*/ 2690 w 5382"/>
                <a:gd name="T37" fmla="*/ 5236 h 5388"/>
                <a:gd name="T38" fmla="*/ 3182 w 5382"/>
                <a:gd name="T39" fmla="*/ 5187 h 5388"/>
                <a:gd name="T40" fmla="*/ 3642 w 5382"/>
                <a:gd name="T41" fmla="*/ 5051 h 5388"/>
                <a:gd name="T42" fmla="*/ 4060 w 5382"/>
                <a:gd name="T43" fmla="*/ 4833 h 5388"/>
                <a:gd name="T44" fmla="*/ 4429 w 5382"/>
                <a:gd name="T45" fmla="*/ 4545 h 5388"/>
                <a:gd name="T46" fmla="*/ 4738 w 5382"/>
                <a:gd name="T47" fmla="*/ 4194 h 5388"/>
                <a:gd name="T48" fmla="*/ 4981 w 5382"/>
                <a:gd name="T49" fmla="*/ 3791 h 5388"/>
                <a:gd name="T50" fmla="*/ 5146 w 5382"/>
                <a:gd name="T51" fmla="*/ 3343 h 5388"/>
                <a:gd name="T52" fmla="*/ 5225 w 5382"/>
                <a:gd name="T53" fmla="*/ 2861 h 5388"/>
                <a:gd name="T54" fmla="*/ 5209 w 5382"/>
                <a:gd name="T55" fmla="*/ 2364 h 5388"/>
                <a:gd name="T56" fmla="*/ 5099 w 5382"/>
                <a:gd name="T57" fmla="*/ 1893 h 5388"/>
                <a:gd name="T58" fmla="*/ 4908 w 5382"/>
                <a:gd name="T59" fmla="*/ 1457 h 5388"/>
                <a:gd name="T60" fmla="*/ 4643 w 5382"/>
                <a:gd name="T61" fmla="*/ 1071 h 5388"/>
                <a:gd name="T62" fmla="*/ 4313 w 5382"/>
                <a:gd name="T63" fmla="*/ 741 h 5388"/>
                <a:gd name="T64" fmla="*/ 3926 w 5382"/>
                <a:gd name="T65" fmla="*/ 474 h 5388"/>
                <a:gd name="T66" fmla="*/ 3493 w 5382"/>
                <a:gd name="T67" fmla="*/ 283 h 5388"/>
                <a:gd name="T68" fmla="*/ 3021 w 5382"/>
                <a:gd name="T69" fmla="*/ 175 h 5388"/>
                <a:gd name="T70" fmla="*/ 2524 w 5382"/>
                <a:gd name="T71" fmla="*/ 159 h 5388"/>
                <a:gd name="T72" fmla="*/ 2043 w 5382"/>
                <a:gd name="T73" fmla="*/ 236 h 5388"/>
                <a:gd name="T74" fmla="*/ 1596 w 5382"/>
                <a:gd name="T75" fmla="*/ 403 h 5388"/>
                <a:gd name="T76" fmla="*/ 1193 w 5382"/>
                <a:gd name="T77" fmla="*/ 644 h 5388"/>
                <a:gd name="T78" fmla="*/ 843 w 5382"/>
                <a:gd name="T79" fmla="*/ 954 h 5388"/>
                <a:gd name="T80" fmla="*/ 555 w 5382"/>
                <a:gd name="T81" fmla="*/ 1323 h 5388"/>
                <a:gd name="T82" fmla="*/ 337 w 5382"/>
                <a:gd name="T83" fmla="*/ 1742 h 5388"/>
                <a:gd name="T84" fmla="*/ 201 w 5382"/>
                <a:gd name="T85" fmla="*/ 2202 h 5388"/>
                <a:gd name="T86" fmla="*/ 152 w 5382"/>
                <a:gd name="T87" fmla="*/ 2695 h 5388"/>
                <a:gd name="T88" fmla="*/ 190 w 5382"/>
                <a:gd name="T89" fmla="*/ 3125 h 5388"/>
                <a:gd name="T90" fmla="*/ 181 w 5382"/>
                <a:gd name="T91" fmla="*/ 3429 h 5388"/>
                <a:gd name="T92" fmla="*/ 42 w 5382"/>
                <a:gd name="T93" fmla="*/ 3168 h 5388"/>
                <a:gd name="T94" fmla="*/ 0 w 5382"/>
                <a:gd name="T95" fmla="*/ 2695 h 5388"/>
                <a:gd name="T96" fmla="*/ 51 w 5382"/>
                <a:gd name="T97" fmla="*/ 2174 h 5388"/>
                <a:gd name="T98" fmla="*/ 195 w 5382"/>
                <a:gd name="T99" fmla="*/ 1685 h 5388"/>
                <a:gd name="T100" fmla="*/ 426 w 5382"/>
                <a:gd name="T101" fmla="*/ 1241 h 5388"/>
                <a:gd name="T102" fmla="*/ 732 w 5382"/>
                <a:gd name="T103" fmla="*/ 850 h 5388"/>
                <a:gd name="T104" fmla="*/ 1102 w 5382"/>
                <a:gd name="T105" fmla="*/ 521 h 5388"/>
                <a:gd name="T106" fmla="*/ 1530 w 5382"/>
                <a:gd name="T107" fmla="*/ 265 h 5388"/>
                <a:gd name="T108" fmla="*/ 2004 w 5382"/>
                <a:gd name="T109" fmla="*/ 89 h 5388"/>
                <a:gd name="T110" fmla="*/ 2515 w 5382"/>
                <a:gd name="T111" fmla="*/ 5 h 5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382" h="5388">
                  <a:moveTo>
                    <a:pt x="2690" y="0"/>
                  </a:moveTo>
                  <a:lnTo>
                    <a:pt x="2867" y="5"/>
                  </a:lnTo>
                  <a:lnTo>
                    <a:pt x="3041" y="23"/>
                  </a:lnTo>
                  <a:lnTo>
                    <a:pt x="3213" y="52"/>
                  </a:lnTo>
                  <a:lnTo>
                    <a:pt x="3379" y="89"/>
                  </a:lnTo>
                  <a:lnTo>
                    <a:pt x="3540" y="138"/>
                  </a:lnTo>
                  <a:lnTo>
                    <a:pt x="3699" y="197"/>
                  </a:lnTo>
                  <a:lnTo>
                    <a:pt x="3851" y="265"/>
                  </a:lnTo>
                  <a:lnTo>
                    <a:pt x="4000" y="342"/>
                  </a:lnTo>
                  <a:lnTo>
                    <a:pt x="4143" y="426"/>
                  </a:lnTo>
                  <a:lnTo>
                    <a:pt x="4279" y="521"/>
                  </a:lnTo>
                  <a:lnTo>
                    <a:pt x="4409" y="623"/>
                  </a:lnTo>
                  <a:lnTo>
                    <a:pt x="4534" y="732"/>
                  </a:lnTo>
                  <a:lnTo>
                    <a:pt x="4651" y="850"/>
                  </a:lnTo>
                  <a:lnTo>
                    <a:pt x="4760" y="974"/>
                  </a:lnTo>
                  <a:lnTo>
                    <a:pt x="4862" y="1105"/>
                  </a:lnTo>
                  <a:lnTo>
                    <a:pt x="4956" y="1241"/>
                  </a:lnTo>
                  <a:lnTo>
                    <a:pt x="5042" y="1384"/>
                  </a:lnTo>
                  <a:lnTo>
                    <a:pt x="5119" y="1533"/>
                  </a:lnTo>
                  <a:lnTo>
                    <a:pt x="5185" y="1685"/>
                  </a:lnTo>
                  <a:lnTo>
                    <a:pt x="5244" y="1844"/>
                  </a:lnTo>
                  <a:lnTo>
                    <a:pt x="5293" y="2007"/>
                  </a:lnTo>
                  <a:lnTo>
                    <a:pt x="5332" y="2174"/>
                  </a:lnTo>
                  <a:lnTo>
                    <a:pt x="5359" y="2344"/>
                  </a:lnTo>
                  <a:lnTo>
                    <a:pt x="5377" y="2518"/>
                  </a:lnTo>
                  <a:lnTo>
                    <a:pt x="5382" y="2695"/>
                  </a:lnTo>
                  <a:lnTo>
                    <a:pt x="5377" y="2872"/>
                  </a:lnTo>
                  <a:lnTo>
                    <a:pt x="5359" y="3046"/>
                  </a:lnTo>
                  <a:lnTo>
                    <a:pt x="5332" y="3216"/>
                  </a:lnTo>
                  <a:lnTo>
                    <a:pt x="5293" y="3382"/>
                  </a:lnTo>
                  <a:lnTo>
                    <a:pt x="5244" y="3545"/>
                  </a:lnTo>
                  <a:lnTo>
                    <a:pt x="5185" y="3703"/>
                  </a:lnTo>
                  <a:lnTo>
                    <a:pt x="5119" y="3857"/>
                  </a:lnTo>
                  <a:lnTo>
                    <a:pt x="5042" y="4006"/>
                  </a:lnTo>
                  <a:lnTo>
                    <a:pt x="4956" y="4147"/>
                  </a:lnTo>
                  <a:lnTo>
                    <a:pt x="4862" y="4285"/>
                  </a:lnTo>
                  <a:lnTo>
                    <a:pt x="4760" y="4416"/>
                  </a:lnTo>
                  <a:lnTo>
                    <a:pt x="4651" y="4539"/>
                  </a:lnTo>
                  <a:lnTo>
                    <a:pt x="4534" y="4656"/>
                  </a:lnTo>
                  <a:lnTo>
                    <a:pt x="4409" y="4767"/>
                  </a:lnTo>
                  <a:lnTo>
                    <a:pt x="4279" y="4869"/>
                  </a:lnTo>
                  <a:lnTo>
                    <a:pt x="4143" y="4962"/>
                  </a:lnTo>
                  <a:lnTo>
                    <a:pt x="4000" y="5048"/>
                  </a:lnTo>
                  <a:lnTo>
                    <a:pt x="3851" y="5125"/>
                  </a:lnTo>
                  <a:lnTo>
                    <a:pt x="3699" y="5193"/>
                  </a:lnTo>
                  <a:lnTo>
                    <a:pt x="3540" y="5252"/>
                  </a:lnTo>
                  <a:lnTo>
                    <a:pt x="3379" y="5300"/>
                  </a:lnTo>
                  <a:lnTo>
                    <a:pt x="3213" y="5338"/>
                  </a:lnTo>
                  <a:lnTo>
                    <a:pt x="3041" y="5367"/>
                  </a:lnTo>
                  <a:lnTo>
                    <a:pt x="2867" y="5383"/>
                  </a:lnTo>
                  <a:lnTo>
                    <a:pt x="2690" y="5388"/>
                  </a:lnTo>
                  <a:lnTo>
                    <a:pt x="2667" y="5388"/>
                  </a:lnTo>
                  <a:lnTo>
                    <a:pt x="2671" y="5329"/>
                  </a:lnTo>
                  <a:lnTo>
                    <a:pt x="2669" y="5282"/>
                  </a:lnTo>
                  <a:lnTo>
                    <a:pt x="2664" y="5236"/>
                  </a:lnTo>
                  <a:lnTo>
                    <a:pt x="2678" y="5236"/>
                  </a:lnTo>
                  <a:lnTo>
                    <a:pt x="2690" y="5236"/>
                  </a:lnTo>
                  <a:lnTo>
                    <a:pt x="2858" y="5230"/>
                  </a:lnTo>
                  <a:lnTo>
                    <a:pt x="3021" y="5214"/>
                  </a:lnTo>
                  <a:lnTo>
                    <a:pt x="3182" y="5187"/>
                  </a:lnTo>
                  <a:lnTo>
                    <a:pt x="3340" y="5152"/>
                  </a:lnTo>
                  <a:lnTo>
                    <a:pt x="3493" y="5107"/>
                  </a:lnTo>
                  <a:lnTo>
                    <a:pt x="3642" y="5051"/>
                  </a:lnTo>
                  <a:lnTo>
                    <a:pt x="3787" y="4987"/>
                  </a:lnTo>
                  <a:lnTo>
                    <a:pt x="3926" y="4915"/>
                  </a:lnTo>
                  <a:lnTo>
                    <a:pt x="4060" y="4833"/>
                  </a:lnTo>
                  <a:lnTo>
                    <a:pt x="4189" y="4745"/>
                  </a:lnTo>
                  <a:lnTo>
                    <a:pt x="4313" y="4648"/>
                  </a:lnTo>
                  <a:lnTo>
                    <a:pt x="4429" y="4545"/>
                  </a:lnTo>
                  <a:lnTo>
                    <a:pt x="4540" y="4435"/>
                  </a:lnTo>
                  <a:lnTo>
                    <a:pt x="4643" y="4317"/>
                  </a:lnTo>
                  <a:lnTo>
                    <a:pt x="4738" y="4194"/>
                  </a:lnTo>
                  <a:lnTo>
                    <a:pt x="4828" y="4065"/>
                  </a:lnTo>
                  <a:lnTo>
                    <a:pt x="4908" y="3930"/>
                  </a:lnTo>
                  <a:lnTo>
                    <a:pt x="4981" y="3791"/>
                  </a:lnTo>
                  <a:lnTo>
                    <a:pt x="5044" y="3646"/>
                  </a:lnTo>
                  <a:lnTo>
                    <a:pt x="5099" y="3497"/>
                  </a:lnTo>
                  <a:lnTo>
                    <a:pt x="5146" y="3343"/>
                  </a:lnTo>
                  <a:lnTo>
                    <a:pt x="5182" y="3185"/>
                  </a:lnTo>
                  <a:lnTo>
                    <a:pt x="5209" y="3026"/>
                  </a:lnTo>
                  <a:lnTo>
                    <a:pt x="5225" y="2861"/>
                  </a:lnTo>
                  <a:lnTo>
                    <a:pt x="5230" y="2695"/>
                  </a:lnTo>
                  <a:lnTo>
                    <a:pt x="5225" y="2528"/>
                  </a:lnTo>
                  <a:lnTo>
                    <a:pt x="5209" y="2364"/>
                  </a:lnTo>
                  <a:lnTo>
                    <a:pt x="5182" y="2202"/>
                  </a:lnTo>
                  <a:lnTo>
                    <a:pt x="5146" y="2045"/>
                  </a:lnTo>
                  <a:lnTo>
                    <a:pt x="5099" y="1893"/>
                  </a:lnTo>
                  <a:lnTo>
                    <a:pt x="5044" y="1742"/>
                  </a:lnTo>
                  <a:lnTo>
                    <a:pt x="4981" y="1599"/>
                  </a:lnTo>
                  <a:lnTo>
                    <a:pt x="4908" y="1457"/>
                  </a:lnTo>
                  <a:lnTo>
                    <a:pt x="4828" y="1323"/>
                  </a:lnTo>
                  <a:lnTo>
                    <a:pt x="4738" y="1194"/>
                  </a:lnTo>
                  <a:lnTo>
                    <a:pt x="4643" y="1071"/>
                  </a:lnTo>
                  <a:lnTo>
                    <a:pt x="4540" y="954"/>
                  </a:lnTo>
                  <a:lnTo>
                    <a:pt x="4429" y="843"/>
                  </a:lnTo>
                  <a:lnTo>
                    <a:pt x="4313" y="741"/>
                  </a:lnTo>
                  <a:lnTo>
                    <a:pt x="4189" y="644"/>
                  </a:lnTo>
                  <a:lnTo>
                    <a:pt x="4060" y="555"/>
                  </a:lnTo>
                  <a:lnTo>
                    <a:pt x="3926" y="474"/>
                  </a:lnTo>
                  <a:lnTo>
                    <a:pt x="3787" y="403"/>
                  </a:lnTo>
                  <a:lnTo>
                    <a:pt x="3642" y="338"/>
                  </a:lnTo>
                  <a:lnTo>
                    <a:pt x="3493" y="283"/>
                  </a:lnTo>
                  <a:lnTo>
                    <a:pt x="3340" y="236"/>
                  </a:lnTo>
                  <a:lnTo>
                    <a:pt x="3182" y="200"/>
                  </a:lnTo>
                  <a:lnTo>
                    <a:pt x="3021" y="175"/>
                  </a:lnTo>
                  <a:lnTo>
                    <a:pt x="2858" y="159"/>
                  </a:lnTo>
                  <a:lnTo>
                    <a:pt x="2690" y="154"/>
                  </a:lnTo>
                  <a:lnTo>
                    <a:pt x="2524" y="159"/>
                  </a:lnTo>
                  <a:lnTo>
                    <a:pt x="2361" y="175"/>
                  </a:lnTo>
                  <a:lnTo>
                    <a:pt x="2200" y="200"/>
                  </a:lnTo>
                  <a:lnTo>
                    <a:pt x="2043" y="236"/>
                  </a:lnTo>
                  <a:lnTo>
                    <a:pt x="1889" y="283"/>
                  </a:lnTo>
                  <a:lnTo>
                    <a:pt x="1741" y="338"/>
                  </a:lnTo>
                  <a:lnTo>
                    <a:pt x="1596" y="403"/>
                  </a:lnTo>
                  <a:lnTo>
                    <a:pt x="1456" y="474"/>
                  </a:lnTo>
                  <a:lnTo>
                    <a:pt x="1322" y="555"/>
                  </a:lnTo>
                  <a:lnTo>
                    <a:pt x="1193" y="644"/>
                  </a:lnTo>
                  <a:lnTo>
                    <a:pt x="1070" y="741"/>
                  </a:lnTo>
                  <a:lnTo>
                    <a:pt x="954" y="843"/>
                  </a:lnTo>
                  <a:lnTo>
                    <a:pt x="843" y="954"/>
                  </a:lnTo>
                  <a:lnTo>
                    <a:pt x="739" y="1071"/>
                  </a:lnTo>
                  <a:lnTo>
                    <a:pt x="643" y="1194"/>
                  </a:lnTo>
                  <a:lnTo>
                    <a:pt x="555" y="1323"/>
                  </a:lnTo>
                  <a:lnTo>
                    <a:pt x="474" y="1457"/>
                  </a:lnTo>
                  <a:lnTo>
                    <a:pt x="401" y="1599"/>
                  </a:lnTo>
                  <a:lnTo>
                    <a:pt x="337" y="1742"/>
                  </a:lnTo>
                  <a:lnTo>
                    <a:pt x="281" y="1893"/>
                  </a:lnTo>
                  <a:lnTo>
                    <a:pt x="237" y="2045"/>
                  </a:lnTo>
                  <a:lnTo>
                    <a:pt x="201" y="2202"/>
                  </a:lnTo>
                  <a:lnTo>
                    <a:pt x="174" y="2364"/>
                  </a:lnTo>
                  <a:lnTo>
                    <a:pt x="158" y="2528"/>
                  </a:lnTo>
                  <a:lnTo>
                    <a:pt x="152" y="2695"/>
                  </a:lnTo>
                  <a:lnTo>
                    <a:pt x="156" y="2840"/>
                  </a:lnTo>
                  <a:lnTo>
                    <a:pt x="169" y="2983"/>
                  </a:lnTo>
                  <a:lnTo>
                    <a:pt x="190" y="3125"/>
                  </a:lnTo>
                  <a:lnTo>
                    <a:pt x="217" y="3262"/>
                  </a:lnTo>
                  <a:lnTo>
                    <a:pt x="253" y="3399"/>
                  </a:lnTo>
                  <a:lnTo>
                    <a:pt x="181" y="3429"/>
                  </a:lnTo>
                  <a:lnTo>
                    <a:pt x="113" y="3467"/>
                  </a:lnTo>
                  <a:lnTo>
                    <a:pt x="74" y="3318"/>
                  </a:lnTo>
                  <a:lnTo>
                    <a:pt x="42" y="3168"/>
                  </a:lnTo>
                  <a:lnTo>
                    <a:pt x="18" y="3012"/>
                  </a:lnTo>
                  <a:lnTo>
                    <a:pt x="4" y="2854"/>
                  </a:lnTo>
                  <a:lnTo>
                    <a:pt x="0" y="2695"/>
                  </a:lnTo>
                  <a:lnTo>
                    <a:pt x="6" y="2518"/>
                  </a:lnTo>
                  <a:lnTo>
                    <a:pt x="22" y="2344"/>
                  </a:lnTo>
                  <a:lnTo>
                    <a:pt x="51" y="2174"/>
                  </a:lnTo>
                  <a:lnTo>
                    <a:pt x="88" y="2007"/>
                  </a:lnTo>
                  <a:lnTo>
                    <a:pt x="138" y="1844"/>
                  </a:lnTo>
                  <a:lnTo>
                    <a:pt x="195" y="1685"/>
                  </a:lnTo>
                  <a:lnTo>
                    <a:pt x="263" y="1533"/>
                  </a:lnTo>
                  <a:lnTo>
                    <a:pt x="340" y="1384"/>
                  </a:lnTo>
                  <a:lnTo>
                    <a:pt x="426" y="1241"/>
                  </a:lnTo>
                  <a:lnTo>
                    <a:pt x="519" y="1105"/>
                  </a:lnTo>
                  <a:lnTo>
                    <a:pt x="621" y="974"/>
                  </a:lnTo>
                  <a:lnTo>
                    <a:pt x="732" y="850"/>
                  </a:lnTo>
                  <a:lnTo>
                    <a:pt x="848" y="732"/>
                  </a:lnTo>
                  <a:lnTo>
                    <a:pt x="972" y="623"/>
                  </a:lnTo>
                  <a:lnTo>
                    <a:pt x="1102" y="521"/>
                  </a:lnTo>
                  <a:lnTo>
                    <a:pt x="1240" y="426"/>
                  </a:lnTo>
                  <a:lnTo>
                    <a:pt x="1383" y="342"/>
                  </a:lnTo>
                  <a:lnTo>
                    <a:pt x="1530" y="265"/>
                  </a:lnTo>
                  <a:lnTo>
                    <a:pt x="1683" y="197"/>
                  </a:lnTo>
                  <a:lnTo>
                    <a:pt x="1841" y="138"/>
                  </a:lnTo>
                  <a:lnTo>
                    <a:pt x="2004" y="89"/>
                  </a:lnTo>
                  <a:lnTo>
                    <a:pt x="2170" y="52"/>
                  </a:lnTo>
                  <a:lnTo>
                    <a:pt x="2342" y="23"/>
                  </a:lnTo>
                  <a:lnTo>
                    <a:pt x="2515" y="5"/>
                  </a:lnTo>
                  <a:lnTo>
                    <a:pt x="269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8" name="Freeform 97"/>
            <p:cNvSpPr>
              <a:spLocks/>
            </p:cNvSpPr>
            <p:nvPr/>
          </p:nvSpPr>
          <p:spPr bwMode="auto">
            <a:xfrm>
              <a:off x="8136063" y="3063323"/>
              <a:ext cx="543046" cy="448013"/>
            </a:xfrm>
            <a:custGeom>
              <a:avLst/>
              <a:gdLst>
                <a:gd name="T0" fmla="*/ 467 w 1039"/>
                <a:gd name="T1" fmla="*/ 0 h 858"/>
                <a:gd name="T2" fmla="*/ 535 w 1039"/>
                <a:gd name="T3" fmla="*/ 5 h 858"/>
                <a:gd name="T4" fmla="*/ 601 w 1039"/>
                <a:gd name="T5" fmla="*/ 20 h 858"/>
                <a:gd name="T6" fmla="*/ 662 w 1039"/>
                <a:gd name="T7" fmla="*/ 43 h 858"/>
                <a:gd name="T8" fmla="*/ 719 w 1039"/>
                <a:gd name="T9" fmla="*/ 75 h 858"/>
                <a:gd name="T10" fmla="*/ 771 w 1039"/>
                <a:gd name="T11" fmla="*/ 114 h 858"/>
                <a:gd name="T12" fmla="*/ 817 w 1039"/>
                <a:gd name="T13" fmla="*/ 161 h 858"/>
                <a:gd name="T14" fmla="*/ 857 w 1039"/>
                <a:gd name="T15" fmla="*/ 213 h 858"/>
                <a:gd name="T16" fmla="*/ 889 w 1039"/>
                <a:gd name="T17" fmla="*/ 270 h 858"/>
                <a:gd name="T18" fmla="*/ 912 w 1039"/>
                <a:gd name="T19" fmla="*/ 331 h 858"/>
                <a:gd name="T20" fmla="*/ 927 w 1039"/>
                <a:gd name="T21" fmla="*/ 397 h 858"/>
                <a:gd name="T22" fmla="*/ 932 w 1039"/>
                <a:gd name="T23" fmla="*/ 465 h 858"/>
                <a:gd name="T24" fmla="*/ 927 w 1039"/>
                <a:gd name="T25" fmla="*/ 526 h 858"/>
                <a:gd name="T26" fmla="*/ 916 w 1039"/>
                <a:gd name="T27" fmla="*/ 585 h 858"/>
                <a:gd name="T28" fmla="*/ 1039 w 1039"/>
                <a:gd name="T29" fmla="*/ 641 h 858"/>
                <a:gd name="T30" fmla="*/ 742 w 1039"/>
                <a:gd name="T31" fmla="*/ 858 h 858"/>
                <a:gd name="T32" fmla="*/ 742 w 1039"/>
                <a:gd name="T33" fmla="*/ 507 h 858"/>
                <a:gd name="T34" fmla="*/ 859 w 1039"/>
                <a:gd name="T35" fmla="*/ 560 h 858"/>
                <a:gd name="T36" fmla="*/ 868 w 1039"/>
                <a:gd name="T37" fmla="*/ 514 h 858"/>
                <a:gd name="T38" fmla="*/ 871 w 1039"/>
                <a:gd name="T39" fmla="*/ 465 h 858"/>
                <a:gd name="T40" fmla="*/ 866 w 1039"/>
                <a:gd name="T41" fmla="*/ 401 h 858"/>
                <a:gd name="T42" fmla="*/ 850 w 1039"/>
                <a:gd name="T43" fmla="*/ 338 h 858"/>
                <a:gd name="T44" fmla="*/ 825 w 1039"/>
                <a:gd name="T45" fmla="*/ 279 h 858"/>
                <a:gd name="T46" fmla="*/ 792 w 1039"/>
                <a:gd name="T47" fmla="*/ 227 h 858"/>
                <a:gd name="T48" fmla="*/ 751 w 1039"/>
                <a:gd name="T49" fmla="*/ 179 h 858"/>
                <a:gd name="T50" fmla="*/ 705 w 1039"/>
                <a:gd name="T51" fmla="*/ 140 h 858"/>
                <a:gd name="T52" fmla="*/ 651 w 1039"/>
                <a:gd name="T53" fmla="*/ 106 h 858"/>
                <a:gd name="T54" fmla="*/ 594 w 1039"/>
                <a:gd name="T55" fmla="*/ 82 h 858"/>
                <a:gd name="T56" fmla="*/ 531 w 1039"/>
                <a:gd name="T57" fmla="*/ 66 h 858"/>
                <a:gd name="T58" fmla="*/ 467 w 1039"/>
                <a:gd name="T59" fmla="*/ 61 h 858"/>
                <a:gd name="T60" fmla="*/ 401 w 1039"/>
                <a:gd name="T61" fmla="*/ 66 h 858"/>
                <a:gd name="T62" fmla="*/ 338 w 1039"/>
                <a:gd name="T63" fmla="*/ 82 h 858"/>
                <a:gd name="T64" fmla="*/ 281 w 1039"/>
                <a:gd name="T65" fmla="*/ 106 h 858"/>
                <a:gd name="T66" fmla="*/ 227 w 1039"/>
                <a:gd name="T67" fmla="*/ 140 h 858"/>
                <a:gd name="T68" fmla="*/ 181 w 1039"/>
                <a:gd name="T69" fmla="*/ 179 h 858"/>
                <a:gd name="T70" fmla="*/ 140 w 1039"/>
                <a:gd name="T71" fmla="*/ 227 h 858"/>
                <a:gd name="T72" fmla="*/ 107 w 1039"/>
                <a:gd name="T73" fmla="*/ 279 h 858"/>
                <a:gd name="T74" fmla="*/ 82 w 1039"/>
                <a:gd name="T75" fmla="*/ 338 h 858"/>
                <a:gd name="T76" fmla="*/ 68 w 1039"/>
                <a:gd name="T77" fmla="*/ 401 h 858"/>
                <a:gd name="T78" fmla="*/ 63 w 1039"/>
                <a:gd name="T79" fmla="*/ 465 h 858"/>
                <a:gd name="T80" fmla="*/ 66 w 1039"/>
                <a:gd name="T81" fmla="*/ 528 h 858"/>
                <a:gd name="T82" fmla="*/ 81 w 1039"/>
                <a:gd name="T83" fmla="*/ 589 h 858"/>
                <a:gd name="T84" fmla="*/ 104 w 1039"/>
                <a:gd name="T85" fmla="*/ 645 h 858"/>
                <a:gd name="T86" fmla="*/ 134 w 1039"/>
                <a:gd name="T87" fmla="*/ 696 h 858"/>
                <a:gd name="T88" fmla="*/ 172 w 1039"/>
                <a:gd name="T89" fmla="*/ 743 h 858"/>
                <a:gd name="T90" fmla="*/ 147 w 1039"/>
                <a:gd name="T91" fmla="*/ 804 h 858"/>
                <a:gd name="T92" fmla="*/ 106 w 1039"/>
                <a:gd name="T93" fmla="*/ 759 h 858"/>
                <a:gd name="T94" fmla="*/ 70 w 1039"/>
                <a:gd name="T95" fmla="*/ 707 h 858"/>
                <a:gd name="T96" fmla="*/ 40 w 1039"/>
                <a:gd name="T97" fmla="*/ 653 h 858"/>
                <a:gd name="T98" fmla="*/ 18 w 1039"/>
                <a:gd name="T99" fmla="*/ 594 h 858"/>
                <a:gd name="T100" fmla="*/ 6 w 1039"/>
                <a:gd name="T101" fmla="*/ 532 h 858"/>
                <a:gd name="T102" fmla="*/ 0 w 1039"/>
                <a:gd name="T103" fmla="*/ 465 h 858"/>
                <a:gd name="T104" fmla="*/ 6 w 1039"/>
                <a:gd name="T105" fmla="*/ 397 h 858"/>
                <a:gd name="T106" fmla="*/ 20 w 1039"/>
                <a:gd name="T107" fmla="*/ 331 h 858"/>
                <a:gd name="T108" fmla="*/ 45 w 1039"/>
                <a:gd name="T109" fmla="*/ 270 h 858"/>
                <a:gd name="T110" fmla="*/ 75 w 1039"/>
                <a:gd name="T111" fmla="*/ 213 h 858"/>
                <a:gd name="T112" fmla="*/ 115 w 1039"/>
                <a:gd name="T113" fmla="*/ 161 h 858"/>
                <a:gd name="T114" fmla="*/ 161 w 1039"/>
                <a:gd name="T115" fmla="*/ 114 h 858"/>
                <a:gd name="T116" fmla="*/ 213 w 1039"/>
                <a:gd name="T117" fmla="*/ 75 h 858"/>
                <a:gd name="T118" fmla="*/ 270 w 1039"/>
                <a:gd name="T119" fmla="*/ 43 h 858"/>
                <a:gd name="T120" fmla="*/ 333 w 1039"/>
                <a:gd name="T121" fmla="*/ 20 h 858"/>
                <a:gd name="T122" fmla="*/ 397 w 1039"/>
                <a:gd name="T123" fmla="*/ 5 h 858"/>
                <a:gd name="T124" fmla="*/ 467 w 1039"/>
                <a:gd name="T125" fmla="*/ 0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39" h="858">
                  <a:moveTo>
                    <a:pt x="467" y="0"/>
                  </a:moveTo>
                  <a:lnTo>
                    <a:pt x="535" y="5"/>
                  </a:lnTo>
                  <a:lnTo>
                    <a:pt x="601" y="20"/>
                  </a:lnTo>
                  <a:lnTo>
                    <a:pt x="662" y="43"/>
                  </a:lnTo>
                  <a:lnTo>
                    <a:pt x="719" y="75"/>
                  </a:lnTo>
                  <a:lnTo>
                    <a:pt x="771" y="114"/>
                  </a:lnTo>
                  <a:lnTo>
                    <a:pt x="817" y="161"/>
                  </a:lnTo>
                  <a:lnTo>
                    <a:pt x="857" y="213"/>
                  </a:lnTo>
                  <a:lnTo>
                    <a:pt x="889" y="270"/>
                  </a:lnTo>
                  <a:lnTo>
                    <a:pt x="912" y="331"/>
                  </a:lnTo>
                  <a:lnTo>
                    <a:pt x="927" y="397"/>
                  </a:lnTo>
                  <a:lnTo>
                    <a:pt x="932" y="465"/>
                  </a:lnTo>
                  <a:lnTo>
                    <a:pt x="927" y="526"/>
                  </a:lnTo>
                  <a:lnTo>
                    <a:pt x="916" y="585"/>
                  </a:lnTo>
                  <a:lnTo>
                    <a:pt x="1039" y="641"/>
                  </a:lnTo>
                  <a:lnTo>
                    <a:pt x="742" y="858"/>
                  </a:lnTo>
                  <a:lnTo>
                    <a:pt x="742" y="507"/>
                  </a:lnTo>
                  <a:lnTo>
                    <a:pt x="859" y="560"/>
                  </a:lnTo>
                  <a:lnTo>
                    <a:pt x="868" y="514"/>
                  </a:lnTo>
                  <a:lnTo>
                    <a:pt x="871" y="465"/>
                  </a:lnTo>
                  <a:lnTo>
                    <a:pt x="866" y="401"/>
                  </a:lnTo>
                  <a:lnTo>
                    <a:pt x="850" y="338"/>
                  </a:lnTo>
                  <a:lnTo>
                    <a:pt x="825" y="279"/>
                  </a:lnTo>
                  <a:lnTo>
                    <a:pt x="792" y="227"/>
                  </a:lnTo>
                  <a:lnTo>
                    <a:pt x="751" y="179"/>
                  </a:lnTo>
                  <a:lnTo>
                    <a:pt x="705" y="140"/>
                  </a:lnTo>
                  <a:lnTo>
                    <a:pt x="651" y="106"/>
                  </a:lnTo>
                  <a:lnTo>
                    <a:pt x="594" y="82"/>
                  </a:lnTo>
                  <a:lnTo>
                    <a:pt x="531" y="66"/>
                  </a:lnTo>
                  <a:lnTo>
                    <a:pt x="467" y="61"/>
                  </a:lnTo>
                  <a:lnTo>
                    <a:pt x="401" y="66"/>
                  </a:lnTo>
                  <a:lnTo>
                    <a:pt x="338" y="82"/>
                  </a:lnTo>
                  <a:lnTo>
                    <a:pt x="281" y="106"/>
                  </a:lnTo>
                  <a:lnTo>
                    <a:pt x="227" y="140"/>
                  </a:lnTo>
                  <a:lnTo>
                    <a:pt x="181" y="179"/>
                  </a:lnTo>
                  <a:lnTo>
                    <a:pt x="140" y="227"/>
                  </a:lnTo>
                  <a:lnTo>
                    <a:pt x="107" y="279"/>
                  </a:lnTo>
                  <a:lnTo>
                    <a:pt x="82" y="338"/>
                  </a:lnTo>
                  <a:lnTo>
                    <a:pt x="68" y="401"/>
                  </a:lnTo>
                  <a:lnTo>
                    <a:pt x="63" y="465"/>
                  </a:lnTo>
                  <a:lnTo>
                    <a:pt x="66" y="528"/>
                  </a:lnTo>
                  <a:lnTo>
                    <a:pt x="81" y="589"/>
                  </a:lnTo>
                  <a:lnTo>
                    <a:pt x="104" y="645"/>
                  </a:lnTo>
                  <a:lnTo>
                    <a:pt x="134" y="696"/>
                  </a:lnTo>
                  <a:lnTo>
                    <a:pt x="172" y="743"/>
                  </a:lnTo>
                  <a:lnTo>
                    <a:pt x="147" y="804"/>
                  </a:lnTo>
                  <a:lnTo>
                    <a:pt x="106" y="759"/>
                  </a:lnTo>
                  <a:lnTo>
                    <a:pt x="70" y="707"/>
                  </a:lnTo>
                  <a:lnTo>
                    <a:pt x="40" y="653"/>
                  </a:lnTo>
                  <a:lnTo>
                    <a:pt x="18" y="594"/>
                  </a:lnTo>
                  <a:lnTo>
                    <a:pt x="6" y="532"/>
                  </a:lnTo>
                  <a:lnTo>
                    <a:pt x="0" y="465"/>
                  </a:lnTo>
                  <a:lnTo>
                    <a:pt x="6" y="397"/>
                  </a:lnTo>
                  <a:lnTo>
                    <a:pt x="20" y="331"/>
                  </a:lnTo>
                  <a:lnTo>
                    <a:pt x="45" y="270"/>
                  </a:lnTo>
                  <a:lnTo>
                    <a:pt x="75" y="213"/>
                  </a:lnTo>
                  <a:lnTo>
                    <a:pt x="115" y="161"/>
                  </a:lnTo>
                  <a:lnTo>
                    <a:pt x="161" y="114"/>
                  </a:lnTo>
                  <a:lnTo>
                    <a:pt x="213" y="75"/>
                  </a:lnTo>
                  <a:lnTo>
                    <a:pt x="270" y="43"/>
                  </a:lnTo>
                  <a:lnTo>
                    <a:pt x="333" y="20"/>
                  </a:lnTo>
                  <a:lnTo>
                    <a:pt x="397" y="5"/>
                  </a:lnTo>
                  <a:lnTo>
                    <a:pt x="467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9" name="Oval 98"/>
            <p:cNvSpPr/>
            <p:nvPr/>
          </p:nvSpPr>
          <p:spPr>
            <a:xfrm>
              <a:off x="6670238" y="3850255"/>
              <a:ext cx="891726" cy="891726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6693616" y="4120663"/>
              <a:ext cx="83228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14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Delivery</a:t>
              </a:r>
              <a:endParaRPr lang="en-IN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6281054" y="4859912"/>
              <a:ext cx="58541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12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Close</a:t>
              </a:r>
            </a:p>
            <a:p>
              <a:pPr algn="ctr"/>
              <a:r>
                <a:rPr lang="en-IN" sz="12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Sprint</a:t>
              </a:r>
              <a:endParaRPr lang="en-IN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7104057" y="4859912"/>
              <a:ext cx="77938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12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Sprint</a:t>
              </a:r>
            </a:p>
            <a:p>
              <a:pPr algn="ctr"/>
              <a:r>
                <a:rPr lang="en-IN" sz="12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Planning</a:t>
              </a:r>
              <a:endParaRPr lang="en-IN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7600900" y="4180539"/>
              <a:ext cx="79060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12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Design</a:t>
              </a:r>
            </a:p>
            <a:p>
              <a:pPr algn="ctr"/>
              <a:r>
                <a:rPr lang="en-IN" sz="12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Features</a:t>
              </a:r>
              <a:endParaRPr lang="en-IN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7268291" y="3331323"/>
              <a:ext cx="79060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12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Develop</a:t>
              </a:r>
            </a:p>
            <a:p>
              <a:pPr algn="ctr"/>
              <a:r>
                <a:rPr lang="en-IN" sz="12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Features</a:t>
              </a:r>
              <a:endParaRPr lang="en-IN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6327076" y="3331323"/>
              <a:ext cx="79060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12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Test</a:t>
              </a:r>
            </a:p>
            <a:p>
              <a:pPr algn="ctr"/>
              <a:r>
                <a:rPr lang="en-IN" sz="12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Features</a:t>
              </a:r>
              <a:endParaRPr lang="en-IN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5865226" y="4031926"/>
              <a:ext cx="73770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12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Manage</a:t>
              </a:r>
            </a:p>
            <a:p>
              <a:pPr algn="ctr"/>
              <a:r>
                <a:rPr lang="en-IN" sz="12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Sprint</a:t>
              </a:r>
              <a:endParaRPr lang="en-IN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07" name="Group 106"/>
            <p:cNvGrpSpPr/>
            <p:nvPr/>
          </p:nvGrpSpPr>
          <p:grpSpPr>
            <a:xfrm>
              <a:off x="8591071" y="2906278"/>
              <a:ext cx="3142141" cy="2793237"/>
              <a:chOff x="3427413" y="1814513"/>
              <a:chExt cx="4960937" cy="4410075"/>
            </a:xfrm>
          </p:grpSpPr>
          <p:sp>
            <p:nvSpPr>
              <p:cNvPr id="108" name="Freeform 6"/>
              <p:cNvSpPr>
                <a:spLocks/>
              </p:cNvSpPr>
              <p:nvPr/>
            </p:nvSpPr>
            <p:spPr bwMode="auto">
              <a:xfrm>
                <a:off x="3706813" y="2224088"/>
                <a:ext cx="1692275" cy="3201988"/>
              </a:xfrm>
              <a:custGeom>
                <a:avLst/>
                <a:gdLst>
                  <a:gd name="T0" fmla="*/ 1283 w 2130"/>
                  <a:gd name="T1" fmla="*/ 0 h 4036"/>
                  <a:gd name="T2" fmla="*/ 1145 w 2130"/>
                  <a:gd name="T3" fmla="*/ 1318 h 4036"/>
                  <a:gd name="T4" fmla="*/ 2045 w 2130"/>
                  <a:gd name="T5" fmla="*/ 1684 h 4036"/>
                  <a:gd name="T6" fmla="*/ 1984 w 2130"/>
                  <a:gd name="T7" fmla="*/ 1755 h 4036"/>
                  <a:gd name="T8" fmla="*/ 1931 w 2130"/>
                  <a:gd name="T9" fmla="*/ 1829 h 4036"/>
                  <a:gd name="T10" fmla="*/ 1888 w 2130"/>
                  <a:gd name="T11" fmla="*/ 1908 h 4036"/>
                  <a:gd name="T12" fmla="*/ 1854 w 2130"/>
                  <a:gd name="T13" fmla="*/ 1990 h 4036"/>
                  <a:gd name="T14" fmla="*/ 1829 w 2130"/>
                  <a:gd name="T15" fmla="*/ 2075 h 4036"/>
                  <a:gd name="T16" fmla="*/ 1814 w 2130"/>
                  <a:gd name="T17" fmla="*/ 2162 h 4036"/>
                  <a:gd name="T18" fmla="*/ 1808 w 2130"/>
                  <a:gd name="T19" fmla="*/ 2250 h 4036"/>
                  <a:gd name="T20" fmla="*/ 1810 w 2130"/>
                  <a:gd name="T21" fmla="*/ 2337 h 4036"/>
                  <a:gd name="T22" fmla="*/ 1823 w 2130"/>
                  <a:gd name="T23" fmla="*/ 2426 h 4036"/>
                  <a:gd name="T24" fmla="*/ 1844 w 2130"/>
                  <a:gd name="T25" fmla="*/ 2511 h 4036"/>
                  <a:gd name="T26" fmla="*/ 1876 w 2130"/>
                  <a:gd name="T27" fmla="*/ 2595 h 4036"/>
                  <a:gd name="T28" fmla="*/ 1916 w 2130"/>
                  <a:gd name="T29" fmla="*/ 2676 h 4036"/>
                  <a:gd name="T30" fmla="*/ 1965 w 2130"/>
                  <a:gd name="T31" fmla="*/ 2752 h 4036"/>
                  <a:gd name="T32" fmla="*/ 2026 w 2130"/>
                  <a:gd name="T33" fmla="*/ 2826 h 4036"/>
                  <a:gd name="T34" fmla="*/ 2077 w 2130"/>
                  <a:gd name="T35" fmla="*/ 2875 h 4036"/>
                  <a:gd name="T36" fmla="*/ 2130 w 2130"/>
                  <a:gd name="T37" fmla="*/ 2921 h 4036"/>
                  <a:gd name="T38" fmla="*/ 1992 w 2130"/>
                  <a:gd name="T39" fmla="*/ 3860 h 4036"/>
                  <a:gd name="T40" fmla="*/ 684 w 2130"/>
                  <a:gd name="T41" fmla="*/ 4036 h 4036"/>
                  <a:gd name="T42" fmla="*/ 576 w 2130"/>
                  <a:gd name="T43" fmla="*/ 3909 h 4036"/>
                  <a:gd name="T44" fmla="*/ 477 w 2130"/>
                  <a:gd name="T45" fmla="*/ 3778 h 4036"/>
                  <a:gd name="T46" fmla="*/ 388 w 2130"/>
                  <a:gd name="T47" fmla="*/ 3643 h 4036"/>
                  <a:gd name="T48" fmla="*/ 309 w 2130"/>
                  <a:gd name="T49" fmla="*/ 3505 h 4036"/>
                  <a:gd name="T50" fmla="*/ 238 w 2130"/>
                  <a:gd name="T51" fmla="*/ 3363 h 4036"/>
                  <a:gd name="T52" fmla="*/ 176 w 2130"/>
                  <a:gd name="T53" fmla="*/ 3217 h 4036"/>
                  <a:gd name="T54" fmla="*/ 125 w 2130"/>
                  <a:gd name="T55" fmla="*/ 3069 h 4036"/>
                  <a:gd name="T56" fmla="*/ 81 w 2130"/>
                  <a:gd name="T57" fmla="*/ 2917 h 4036"/>
                  <a:gd name="T58" fmla="*/ 47 w 2130"/>
                  <a:gd name="T59" fmla="*/ 2765 h 4036"/>
                  <a:gd name="T60" fmla="*/ 22 w 2130"/>
                  <a:gd name="T61" fmla="*/ 2612 h 4036"/>
                  <a:gd name="T62" fmla="*/ 7 w 2130"/>
                  <a:gd name="T63" fmla="*/ 2458 h 4036"/>
                  <a:gd name="T64" fmla="*/ 0 w 2130"/>
                  <a:gd name="T65" fmla="*/ 2303 h 4036"/>
                  <a:gd name="T66" fmla="*/ 2 w 2130"/>
                  <a:gd name="T67" fmla="*/ 2149 h 4036"/>
                  <a:gd name="T68" fmla="*/ 13 w 2130"/>
                  <a:gd name="T69" fmla="*/ 1994 h 4036"/>
                  <a:gd name="T70" fmla="*/ 34 w 2130"/>
                  <a:gd name="T71" fmla="*/ 1840 h 4036"/>
                  <a:gd name="T72" fmla="*/ 62 w 2130"/>
                  <a:gd name="T73" fmla="*/ 1688 h 4036"/>
                  <a:gd name="T74" fmla="*/ 100 w 2130"/>
                  <a:gd name="T75" fmla="*/ 1538 h 4036"/>
                  <a:gd name="T76" fmla="*/ 147 w 2130"/>
                  <a:gd name="T77" fmla="*/ 1389 h 4036"/>
                  <a:gd name="T78" fmla="*/ 204 w 2130"/>
                  <a:gd name="T79" fmla="*/ 1243 h 4036"/>
                  <a:gd name="T80" fmla="*/ 269 w 2130"/>
                  <a:gd name="T81" fmla="*/ 1100 h 4036"/>
                  <a:gd name="T82" fmla="*/ 343 w 2130"/>
                  <a:gd name="T83" fmla="*/ 960 h 4036"/>
                  <a:gd name="T84" fmla="*/ 426 w 2130"/>
                  <a:gd name="T85" fmla="*/ 825 h 4036"/>
                  <a:gd name="T86" fmla="*/ 517 w 2130"/>
                  <a:gd name="T87" fmla="*/ 693 h 4036"/>
                  <a:gd name="T88" fmla="*/ 618 w 2130"/>
                  <a:gd name="T89" fmla="*/ 566 h 4036"/>
                  <a:gd name="T90" fmla="*/ 728 w 2130"/>
                  <a:gd name="T91" fmla="*/ 444 h 4036"/>
                  <a:gd name="T92" fmla="*/ 845 w 2130"/>
                  <a:gd name="T93" fmla="*/ 329 h 4036"/>
                  <a:gd name="T94" fmla="*/ 949 w 2130"/>
                  <a:gd name="T95" fmla="*/ 238 h 4036"/>
                  <a:gd name="T96" fmla="*/ 1057 w 2130"/>
                  <a:gd name="T97" fmla="*/ 152 h 4036"/>
                  <a:gd name="T98" fmla="*/ 1169 w 2130"/>
                  <a:gd name="T99" fmla="*/ 73 h 4036"/>
                  <a:gd name="T100" fmla="*/ 1283 w 2130"/>
                  <a:gd name="T101" fmla="*/ 0 h 40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130" h="4036">
                    <a:moveTo>
                      <a:pt x="1283" y="0"/>
                    </a:moveTo>
                    <a:lnTo>
                      <a:pt x="1145" y="1318"/>
                    </a:lnTo>
                    <a:lnTo>
                      <a:pt x="2045" y="1684"/>
                    </a:lnTo>
                    <a:lnTo>
                      <a:pt x="1984" y="1755"/>
                    </a:lnTo>
                    <a:lnTo>
                      <a:pt x="1931" y="1829"/>
                    </a:lnTo>
                    <a:lnTo>
                      <a:pt x="1888" y="1908"/>
                    </a:lnTo>
                    <a:lnTo>
                      <a:pt x="1854" y="1990"/>
                    </a:lnTo>
                    <a:lnTo>
                      <a:pt x="1829" y="2075"/>
                    </a:lnTo>
                    <a:lnTo>
                      <a:pt x="1814" y="2162"/>
                    </a:lnTo>
                    <a:lnTo>
                      <a:pt x="1808" y="2250"/>
                    </a:lnTo>
                    <a:lnTo>
                      <a:pt x="1810" y="2337"/>
                    </a:lnTo>
                    <a:lnTo>
                      <a:pt x="1823" y="2426"/>
                    </a:lnTo>
                    <a:lnTo>
                      <a:pt x="1844" y="2511"/>
                    </a:lnTo>
                    <a:lnTo>
                      <a:pt x="1876" y="2595"/>
                    </a:lnTo>
                    <a:lnTo>
                      <a:pt x="1916" y="2676"/>
                    </a:lnTo>
                    <a:lnTo>
                      <a:pt x="1965" y="2752"/>
                    </a:lnTo>
                    <a:lnTo>
                      <a:pt x="2026" y="2826"/>
                    </a:lnTo>
                    <a:lnTo>
                      <a:pt x="2077" y="2875"/>
                    </a:lnTo>
                    <a:lnTo>
                      <a:pt x="2130" y="2921"/>
                    </a:lnTo>
                    <a:lnTo>
                      <a:pt x="1992" y="3860"/>
                    </a:lnTo>
                    <a:lnTo>
                      <a:pt x="684" y="4036"/>
                    </a:lnTo>
                    <a:lnTo>
                      <a:pt x="576" y="3909"/>
                    </a:lnTo>
                    <a:lnTo>
                      <a:pt x="477" y="3778"/>
                    </a:lnTo>
                    <a:lnTo>
                      <a:pt x="388" y="3643"/>
                    </a:lnTo>
                    <a:lnTo>
                      <a:pt x="309" y="3505"/>
                    </a:lnTo>
                    <a:lnTo>
                      <a:pt x="238" y="3363"/>
                    </a:lnTo>
                    <a:lnTo>
                      <a:pt x="176" y="3217"/>
                    </a:lnTo>
                    <a:lnTo>
                      <a:pt x="125" y="3069"/>
                    </a:lnTo>
                    <a:lnTo>
                      <a:pt x="81" y="2917"/>
                    </a:lnTo>
                    <a:lnTo>
                      <a:pt x="47" y="2765"/>
                    </a:lnTo>
                    <a:lnTo>
                      <a:pt x="22" y="2612"/>
                    </a:lnTo>
                    <a:lnTo>
                      <a:pt x="7" y="2458"/>
                    </a:lnTo>
                    <a:lnTo>
                      <a:pt x="0" y="2303"/>
                    </a:lnTo>
                    <a:lnTo>
                      <a:pt x="2" y="2149"/>
                    </a:lnTo>
                    <a:lnTo>
                      <a:pt x="13" y="1994"/>
                    </a:lnTo>
                    <a:lnTo>
                      <a:pt x="34" y="1840"/>
                    </a:lnTo>
                    <a:lnTo>
                      <a:pt x="62" y="1688"/>
                    </a:lnTo>
                    <a:lnTo>
                      <a:pt x="100" y="1538"/>
                    </a:lnTo>
                    <a:lnTo>
                      <a:pt x="147" y="1389"/>
                    </a:lnTo>
                    <a:lnTo>
                      <a:pt x="204" y="1243"/>
                    </a:lnTo>
                    <a:lnTo>
                      <a:pt x="269" y="1100"/>
                    </a:lnTo>
                    <a:lnTo>
                      <a:pt x="343" y="960"/>
                    </a:lnTo>
                    <a:lnTo>
                      <a:pt x="426" y="825"/>
                    </a:lnTo>
                    <a:lnTo>
                      <a:pt x="517" y="693"/>
                    </a:lnTo>
                    <a:lnTo>
                      <a:pt x="618" y="566"/>
                    </a:lnTo>
                    <a:lnTo>
                      <a:pt x="728" y="444"/>
                    </a:lnTo>
                    <a:lnTo>
                      <a:pt x="845" y="329"/>
                    </a:lnTo>
                    <a:lnTo>
                      <a:pt x="949" y="238"/>
                    </a:lnTo>
                    <a:lnTo>
                      <a:pt x="1057" y="152"/>
                    </a:lnTo>
                    <a:lnTo>
                      <a:pt x="1169" y="73"/>
                    </a:lnTo>
                    <a:lnTo>
                      <a:pt x="1283" y="0"/>
                    </a:lnTo>
                    <a:close/>
                  </a:path>
                </a:pathLst>
              </a:custGeom>
              <a:solidFill>
                <a:schemeClr val="accent1">
                  <a:alpha val="8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9" name="Freeform 7"/>
              <p:cNvSpPr>
                <a:spLocks/>
              </p:cNvSpPr>
              <p:nvPr/>
            </p:nvSpPr>
            <p:spPr bwMode="auto">
              <a:xfrm>
                <a:off x="4687888" y="1928813"/>
                <a:ext cx="3200400" cy="2190750"/>
              </a:xfrm>
              <a:custGeom>
                <a:avLst/>
                <a:gdLst>
                  <a:gd name="T0" fmla="*/ 1344 w 4032"/>
                  <a:gd name="T1" fmla="*/ 0 h 2761"/>
                  <a:gd name="T2" fmla="*/ 1499 w 4032"/>
                  <a:gd name="T3" fmla="*/ 2 h 2761"/>
                  <a:gd name="T4" fmla="*/ 1655 w 4032"/>
                  <a:gd name="T5" fmla="*/ 13 h 2761"/>
                  <a:gd name="T6" fmla="*/ 1808 w 4032"/>
                  <a:gd name="T7" fmla="*/ 32 h 2761"/>
                  <a:gd name="T8" fmla="*/ 1962 w 4032"/>
                  <a:gd name="T9" fmla="*/ 60 h 2761"/>
                  <a:gd name="T10" fmla="*/ 2113 w 4032"/>
                  <a:gd name="T11" fmla="*/ 98 h 2761"/>
                  <a:gd name="T12" fmla="*/ 2263 w 4032"/>
                  <a:gd name="T13" fmla="*/ 146 h 2761"/>
                  <a:gd name="T14" fmla="*/ 2411 w 4032"/>
                  <a:gd name="T15" fmla="*/ 203 h 2761"/>
                  <a:gd name="T16" fmla="*/ 2555 w 4032"/>
                  <a:gd name="T17" fmla="*/ 267 h 2761"/>
                  <a:gd name="T18" fmla="*/ 2695 w 4032"/>
                  <a:gd name="T19" fmla="*/ 341 h 2761"/>
                  <a:gd name="T20" fmla="*/ 2832 w 4032"/>
                  <a:gd name="T21" fmla="*/ 425 h 2761"/>
                  <a:gd name="T22" fmla="*/ 2965 w 4032"/>
                  <a:gd name="T23" fmla="*/ 518 h 2761"/>
                  <a:gd name="T24" fmla="*/ 3093 w 4032"/>
                  <a:gd name="T25" fmla="*/ 618 h 2761"/>
                  <a:gd name="T26" fmla="*/ 3215 w 4032"/>
                  <a:gd name="T27" fmla="*/ 728 h 2761"/>
                  <a:gd name="T28" fmla="*/ 3332 w 4032"/>
                  <a:gd name="T29" fmla="*/ 847 h 2761"/>
                  <a:gd name="T30" fmla="*/ 3442 w 4032"/>
                  <a:gd name="T31" fmla="*/ 975 h 2761"/>
                  <a:gd name="T32" fmla="*/ 3545 w 4032"/>
                  <a:gd name="T33" fmla="*/ 1107 h 2761"/>
                  <a:gd name="T34" fmla="*/ 3636 w 4032"/>
                  <a:gd name="T35" fmla="*/ 1244 h 2761"/>
                  <a:gd name="T36" fmla="*/ 3717 w 4032"/>
                  <a:gd name="T37" fmla="*/ 1384 h 2761"/>
                  <a:gd name="T38" fmla="*/ 3789 w 4032"/>
                  <a:gd name="T39" fmla="*/ 1528 h 2761"/>
                  <a:gd name="T40" fmla="*/ 3852 w 4032"/>
                  <a:gd name="T41" fmla="*/ 1676 h 2761"/>
                  <a:gd name="T42" fmla="*/ 3905 w 4032"/>
                  <a:gd name="T43" fmla="*/ 1826 h 2761"/>
                  <a:gd name="T44" fmla="*/ 3948 w 4032"/>
                  <a:gd name="T45" fmla="*/ 1980 h 2761"/>
                  <a:gd name="T46" fmla="*/ 3984 w 4032"/>
                  <a:gd name="T47" fmla="*/ 2133 h 2761"/>
                  <a:gd name="T48" fmla="*/ 4009 w 4032"/>
                  <a:gd name="T49" fmla="*/ 2289 h 2761"/>
                  <a:gd name="T50" fmla="*/ 4024 w 4032"/>
                  <a:gd name="T51" fmla="*/ 2446 h 2761"/>
                  <a:gd name="T52" fmla="*/ 4032 w 4032"/>
                  <a:gd name="T53" fmla="*/ 2604 h 2761"/>
                  <a:gd name="T54" fmla="*/ 4028 w 4032"/>
                  <a:gd name="T55" fmla="*/ 2761 h 2761"/>
                  <a:gd name="T56" fmla="*/ 3008 w 4032"/>
                  <a:gd name="T57" fmla="*/ 1917 h 2761"/>
                  <a:gd name="T58" fmla="*/ 2206 w 4032"/>
                  <a:gd name="T59" fmla="*/ 2465 h 2761"/>
                  <a:gd name="T60" fmla="*/ 2183 w 4032"/>
                  <a:gd name="T61" fmla="*/ 2382 h 2761"/>
                  <a:gd name="T62" fmla="*/ 2153 w 4032"/>
                  <a:gd name="T63" fmla="*/ 2300 h 2761"/>
                  <a:gd name="T64" fmla="*/ 2113 w 4032"/>
                  <a:gd name="T65" fmla="*/ 2220 h 2761"/>
                  <a:gd name="T66" fmla="*/ 2064 w 4032"/>
                  <a:gd name="T67" fmla="*/ 2145 h 2761"/>
                  <a:gd name="T68" fmla="*/ 2005 w 4032"/>
                  <a:gd name="T69" fmla="*/ 2074 h 2761"/>
                  <a:gd name="T70" fmla="*/ 1939 w 4032"/>
                  <a:gd name="T71" fmla="*/ 2010 h 2761"/>
                  <a:gd name="T72" fmla="*/ 1867 w 4032"/>
                  <a:gd name="T73" fmla="*/ 1953 h 2761"/>
                  <a:gd name="T74" fmla="*/ 1791 w 4032"/>
                  <a:gd name="T75" fmla="*/ 1908 h 2761"/>
                  <a:gd name="T76" fmla="*/ 1710 w 4032"/>
                  <a:gd name="T77" fmla="*/ 1870 h 2761"/>
                  <a:gd name="T78" fmla="*/ 1628 w 4032"/>
                  <a:gd name="T79" fmla="*/ 1841 h 2761"/>
                  <a:gd name="T80" fmla="*/ 1543 w 4032"/>
                  <a:gd name="T81" fmla="*/ 1820 h 2761"/>
                  <a:gd name="T82" fmla="*/ 1456 w 4032"/>
                  <a:gd name="T83" fmla="*/ 1811 h 2761"/>
                  <a:gd name="T84" fmla="*/ 1368 w 4032"/>
                  <a:gd name="T85" fmla="*/ 1809 h 2761"/>
                  <a:gd name="T86" fmla="*/ 1283 w 4032"/>
                  <a:gd name="T87" fmla="*/ 1817 h 2761"/>
                  <a:gd name="T88" fmla="*/ 1196 w 4032"/>
                  <a:gd name="T89" fmla="*/ 1834 h 2761"/>
                  <a:gd name="T90" fmla="*/ 1112 w 4032"/>
                  <a:gd name="T91" fmla="*/ 1860 h 2761"/>
                  <a:gd name="T92" fmla="*/ 1031 w 4032"/>
                  <a:gd name="T93" fmla="*/ 1894 h 2761"/>
                  <a:gd name="T94" fmla="*/ 953 w 4032"/>
                  <a:gd name="T95" fmla="*/ 1938 h 2761"/>
                  <a:gd name="T96" fmla="*/ 879 w 4032"/>
                  <a:gd name="T97" fmla="*/ 1993 h 2761"/>
                  <a:gd name="T98" fmla="*/ 0 w 4032"/>
                  <a:gd name="T99" fmla="*/ 1636 h 2761"/>
                  <a:gd name="T100" fmla="*/ 136 w 4032"/>
                  <a:gd name="T101" fmla="*/ 320 h 2761"/>
                  <a:gd name="T102" fmla="*/ 280 w 4032"/>
                  <a:gd name="T103" fmla="*/ 248 h 2761"/>
                  <a:gd name="T104" fmla="*/ 426 w 4032"/>
                  <a:gd name="T105" fmla="*/ 186 h 2761"/>
                  <a:gd name="T106" fmla="*/ 574 w 4032"/>
                  <a:gd name="T107" fmla="*/ 131 h 2761"/>
                  <a:gd name="T108" fmla="*/ 726 w 4032"/>
                  <a:gd name="T109" fmla="*/ 87 h 2761"/>
                  <a:gd name="T110" fmla="*/ 877 w 4032"/>
                  <a:gd name="T111" fmla="*/ 51 h 2761"/>
                  <a:gd name="T112" fmla="*/ 1033 w 4032"/>
                  <a:gd name="T113" fmla="*/ 24 h 2761"/>
                  <a:gd name="T114" fmla="*/ 1188 w 4032"/>
                  <a:gd name="T115" fmla="*/ 7 h 2761"/>
                  <a:gd name="T116" fmla="*/ 1344 w 4032"/>
                  <a:gd name="T117" fmla="*/ 0 h 27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032" h="2761">
                    <a:moveTo>
                      <a:pt x="1344" y="0"/>
                    </a:moveTo>
                    <a:lnTo>
                      <a:pt x="1499" y="2"/>
                    </a:lnTo>
                    <a:lnTo>
                      <a:pt x="1655" y="13"/>
                    </a:lnTo>
                    <a:lnTo>
                      <a:pt x="1808" y="32"/>
                    </a:lnTo>
                    <a:lnTo>
                      <a:pt x="1962" y="60"/>
                    </a:lnTo>
                    <a:lnTo>
                      <a:pt x="2113" y="98"/>
                    </a:lnTo>
                    <a:lnTo>
                      <a:pt x="2263" y="146"/>
                    </a:lnTo>
                    <a:lnTo>
                      <a:pt x="2411" y="203"/>
                    </a:lnTo>
                    <a:lnTo>
                      <a:pt x="2555" y="267"/>
                    </a:lnTo>
                    <a:lnTo>
                      <a:pt x="2695" y="341"/>
                    </a:lnTo>
                    <a:lnTo>
                      <a:pt x="2832" y="425"/>
                    </a:lnTo>
                    <a:lnTo>
                      <a:pt x="2965" y="518"/>
                    </a:lnTo>
                    <a:lnTo>
                      <a:pt x="3093" y="618"/>
                    </a:lnTo>
                    <a:lnTo>
                      <a:pt x="3215" y="728"/>
                    </a:lnTo>
                    <a:lnTo>
                      <a:pt x="3332" y="847"/>
                    </a:lnTo>
                    <a:lnTo>
                      <a:pt x="3442" y="975"/>
                    </a:lnTo>
                    <a:lnTo>
                      <a:pt x="3545" y="1107"/>
                    </a:lnTo>
                    <a:lnTo>
                      <a:pt x="3636" y="1244"/>
                    </a:lnTo>
                    <a:lnTo>
                      <a:pt x="3717" y="1384"/>
                    </a:lnTo>
                    <a:lnTo>
                      <a:pt x="3789" y="1528"/>
                    </a:lnTo>
                    <a:lnTo>
                      <a:pt x="3852" y="1676"/>
                    </a:lnTo>
                    <a:lnTo>
                      <a:pt x="3905" y="1826"/>
                    </a:lnTo>
                    <a:lnTo>
                      <a:pt x="3948" y="1980"/>
                    </a:lnTo>
                    <a:lnTo>
                      <a:pt x="3984" y="2133"/>
                    </a:lnTo>
                    <a:lnTo>
                      <a:pt x="4009" y="2289"/>
                    </a:lnTo>
                    <a:lnTo>
                      <a:pt x="4024" y="2446"/>
                    </a:lnTo>
                    <a:lnTo>
                      <a:pt x="4032" y="2604"/>
                    </a:lnTo>
                    <a:lnTo>
                      <a:pt x="4028" y="2761"/>
                    </a:lnTo>
                    <a:lnTo>
                      <a:pt x="3008" y="1917"/>
                    </a:lnTo>
                    <a:lnTo>
                      <a:pt x="2206" y="2465"/>
                    </a:lnTo>
                    <a:lnTo>
                      <a:pt x="2183" y="2382"/>
                    </a:lnTo>
                    <a:lnTo>
                      <a:pt x="2153" y="2300"/>
                    </a:lnTo>
                    <a:lnTo>
                      <a:pt x="2113" y="2220"/>
                    </a:lnTo>
                    <a:lnTo>
                      <a:pt x="2064" y="2145"/>
                    </a:lnTo>
                    <a:lnTo>
                      <a:pt x="2005" y="2074"/>
                    </a:lnTo>
                    <a:lnTo>
                      <a:pt x="1939" y="2010"/>
                    </a:lnTo>
                    <a:lnTo>
                      <a:pt x="1867" y="1953"/>
                    </a:lnTo>
                    <a:lnTo>
                      <a:pt x="1791" y="1908"/>
                    </a:lnTo>
                    <a:lnTo>
                      <a:pt x="1710" y="1870"/>
                    </a:lnTo>
                    <a:lnTo>
                      <a:pt x="1628" y="1841"/>
                    </a:lnTo>
                    <a:lnTo>
                      <a:pt x="1543" y="1820"/>
                    </a:lnTo>
                    <a:lnTo>
                      <a:pt x="1456" y="1811"/>
                    </a:lnTo>
                    <a:lnTo>
                      <a:pt x="1368" y="1809"/>
                    </a:lnTo>
                    <a:lnTo>
                      <a:pt x="1283" y="1817"/>
                    </a:lnTo>
                    <a:lnTo>
                      <a:pt x="1196" y="1834"/>
                    </a:lnTo>
                    <a:lnTo>
                      <a:pt x="1112" y="1860"/>
                    </a:lnTo>
                    <a:lnTo>
                      <a:pt x="1031" y="1894"/>
                    </a:lnTo>
                    <a:lnTo>
                      <a:pt x="953" y="1938"/>
                    </a:lnTo>
                    <a:lnTo>
                      <a:pt x="879" y="1993"/>
                    </a:lnTo>
                    <a:lnTo>
                      <a:pt x="0" y="1636"/>
                    </a:lnTo>
                    <a:lnTo>
                      <a:pt x="136" y="320"/>
                    </a:lnTo>
                    <a:lnTo>
                      <a:pt x="280" y="248"/>
                    </a:lnTo>
                    <a:lnTo>
                      <a:pt x="426" y="186"/>
                    </a:lnTo>
                    <a:lnTo>
                      <a:pt x="574" y="131"/>
                    </a:lnTo>
                    <a:lnTo>
                      <a:pt x="726" y="87"/>
                    </a:lnTo>
                    <a:lnTo>
                      <a:pt x="877" y="51"/>
                    </a:lnTo>
                    <a:lnTo>
                      <a:pt x="1033" y="24"/>
                    </a:lnTo>
                    <a:lnTo>
                      <a:pt x="1188" y="7"/>
                    </a:lnTo>
                    <a:lnTo>
                      <a:pt x="1344" y="0"/>
                    </a:lnTo>
                    <a:close/>
                  </a:path>
                </a:pathLst>
              </a:custGeom>
              <a:solidFill>
                <a:schemeClr val="accent1">
                  <a:alpha val="8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0" name="Freeform 8"/>
              <p:cNvSpPr>
                <a:spLocks/>
              </p:cNvSpPr>
              <p:nvPr/>
            </p:nvSpPr>
            <p:spPr bwMode="auto">
              <a:xfrm>
                <a:off x="4306888" y="3535363"/>
                <a:ext cx="3575050" cy="2576513"/>
              </a:xfrm>
              <a:custGeom>
                <a:avLst/>
                <a:gdLst>
                  <a:gd name="T0" fmla="*/ 4504 w 4504"/>
                  <a:gd name="T1" fmla="*/ 840 h 3247"/>
                  <a:gd name="T2" fmla="*/ 4463 w 4504"/>
                  <a:gd name="T3" fmla="*/ 1130 h 3247"/>
                  <a:gd name="T4" fmla="*/ 4389 w 4504"/>
                  <a:gd name="T5" fmla="*/ 1415 h 3247"/>
                  <a:gd name="T6" fmla="*/ 4284 w 4504"/>
                  <a:gd name="T7" fmla="*/ 1690 h 3247"/>
                  <a:gd name="T8" fmla="*/ 4148 w 4504"/>
                  <a:gd name="T9" fmla="*/ 1955 h 3247"/>
                  <a:gd name="T10" fmla="*/ 3979 w 4504"/>
                  <a:gd name="T11" fmla="*/ 2206 h 3247"/>
                  <a:gd name="T12" fmla="*/ 3778 w 4504"/>
                  <a:gd name="T13" fmla="*/ 2439 h 3247"/>
                  <a:gd name="T14" fmla="*/ 3543 w 4504"/>
                  <a:gd name="T15" fmla="*/ 2655 h 3247"/>
                  <a:gd name="T16" fmla="*/ 3284 w 4504"/>
                  <a:gd name="T17" fmla="*/ 2843 h 3247"/>
                  <a:gd name="T18" fmla="*/ 3007 w 4504"/>
                  <a:gd name="T19" fmla="*/ 2995 h 3247"/>
                  <a:gd name="T20" fmla="*/ 2719 w 4504"/>
                  <a:gd name="T21" fmla="*/ 3110 h 3247"/>
                  <a:gd name="T22" fmla="*/ 2421 w 4504"/>
                  <a:gd name="T23" fmla="*/ 3192 h 3247"/>
                  <a:gd name="T24" fmla="*/ 2118 w 4504"/>
                  <a:gd name="T25" fmla="*/ 3237 h 3247"/>
                  <a:gd name="T26" fmla="*/ 1812 w 4504"/>
                  <a:gd name="T27" fmla="*/ 3247 h 3247"/>
                  <a:gd name="T28" fmla="*/ 1509 w 4504"/>
                  <a:gd name="T29" fmla="*/ 3220 h 3247"/>
                  <a:gd name="T30" fmla="*/ 1210 w 4504"/>
                  <a:gd name="T31" fmla="*/ 3160 h 3247"/>
                  <a:gd name="T32" fmla="*/ 916 w 4504"/>
                  <a:gd name="T33" fmla="*/ 3065 h 3247"/>
                  <a:gd name="T34" fmla="*/ 635 w 4504"/>
                  <a:gd name="T35" fmla="*/ 2934 h 3247"/>
                  <a:gd name="T36" fmla="*/ 368 w 4504"/>
                  <a:gd name="T37" fmla="*/ 2771 h 3247"/>
                  <a:gd name="T38" fmla="*/ 118 w 4504"/>
                  <a:gd name="T39" fmla="*/ 2572 h 3247"/>
                  <a:gd name="T40" fmla="*/ 1312 w 4504"/>
                  <a:gd name="T41" fmla="*/ 2282 h 3247"/>
                  <a:gd name="T42" fmla="*/ 1534 w 4504"/>
                  <a:gd name="T43" fmla="*/ 1362 h 3247"/>
                  <a:gd name="T44" fmla="*/ 1699 w 4504"/>
                  <a:gd name="T45" fmla="*/ 1419 h 3247"/>
                  <a:gd name="T46" fmla="*/ 1871 w 4504"/>
                  <a:gd name="T47" fmla="*/ 1440 h 3247"/>
                  <a:gd name="T48" fmla="*/ 2046 w 4504"/>
                  <a:gd name="T49" fmla="*/ 1422 h 3247"/>
                  <a:gd name="T50" fmla="*/ 2212 w 4504"/>
                  <a:gd name="T51" fmla="*/ 1369 h 3247"/>
                  <a:gd name="T52" fmla="*/ 2370 w 4504"/>
                  <a:gd name="T53" fmla="*/ 1278 h 3247"/>
                  <a:gd name="T54" fmla="*/ 2502 w 4504"/>
                  <a:gd name="T55" fmla="*/ 1157 h 3247"/>
                  <a:gd name="T56" fmla="*/ 2601 w 4504"/>
                  <a:gd name="T57" fmla="*/ 1017 h 3247"/>
                  <a:gd name="T58" fmla="*/ 2667 w 4504"/>
                  <a:gd name="T59" fmla="*/ 863 h 3247"/>
                  <a:gd name="T60" fmla="*/ 2702 w 4504"/>
                  <a:gd name="T61" fmla="*/ 700 h 3247"/>
                  <a:gd name="T62" fmla="*/ 2702 w 4504"/>
                  <a:gd name="T63" fmla="*/ 535 h 3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504" h="3247">
                    <a:moveTo>
                      <a:pt x="3484" y="0"/>
                    </a:moveTo>
                    <a:lnTo>
                      <a:pt x="4504" y="840"/>
                    </a:lnTo>
                    <a:lnTo>
                      <a:pt x="4487" y="986"/>
                    </a:lnTo>
                    <a:lnTo>
                      <a:pt x="4463" y="1130"/>
                    </a:lnTo>
                    <a:lnTo>
                      <a:pt x="4430" y="1273"/>
                    </a:lnTo>
                    <a:lnTo>
                      <a:pt x="4389" y="1415"/>
                    </a:lnTo>
                    <a:lnTo>
                      <a:pt x="4341" y="1553"/>
                    </a:lnTo>
                    <a:lnTo>
                      <a:pt x="4284" y="1690"/>
                    </a:lnTo>
                    <a:lnTo>
                      <a:pt x="4220" y="1825"/>
                    </a:lnTo>
                    <a:lnTo>
                      <a:pt x="4148" y="1955"/>
                    </a:lnTo>
                    <a:lnTo>
                      <a:pt x="4066" y="2082"/>
                    </a:lnTo>
                    <a:lnTo>
                      <a:pt x="3979" y="2206"/>
                    </a:lnTo>
                    <a:lnTo>
                      <a:pt x="3883" y="2323"/>
                    </a:lnTo>
                    <a:lnTo>
                      <a:pt x="3778" y="2439"/>
                    </a:lnTo>
                    <a:lnTo>
                      <a:pt x="3666" y="2549"/>
                    </a:lnTo>
                    <a:lnTo>
                      <a:pt x="3543" y="2655"/>
                    </a:lnTo>
                    <a:lnTo>
                      <a:pt x="3416" y="2754"/>
                    </a:lnTo>
                    <a:lnTo>
                      <a:pt x="3284" y="2843"/>
                    </a:lnTo>
                    <a:lnTo>
                      <a:pt x="3147" y="2922"/>
                    </a:lnTo>
                    <a:lnTo>
                      <a:pt x="3007" y="2995"/>
                    </a:lnTo>
                    <a:lnTo>
                      <a:pt x="2865" y="3057"/>
                    </a:lnTo>
                    <a:lnTo>
                      <a:pt x="2719" y="3110"/>
                    </a:lnTo>
                    <a:lnTo>
                      <a:pt x="2571" y="3156"/>
                    </a:lnTo>
                    <a:lnTo>
                      <a:pt x="2421" y="3192"/>
                    </a:lnTo>
                    <a:lnTo>
                      <a:pt x="2269" y="3218"/>
                    </a:lnTo>
                    <a:lnTo>
                      <a:pt x="2118" y="3237"/>
                    </a:lnTo>
                    <a:lnTo>
                      <a:pt x="1966" y="3245"/>
                    </a:lnTo>
                    <a:lnTo>
                      <a:pt x="1812" y="3247"/>
                    </a:lnTo>
                    <a:lnTo>
                      <a:pt x="1661" y="3237"/>
                    </a:lnTo>
                    <a:lnTo>
                      <a:pt x="1509" y="3220"/>
                    </a:lnTo>
                    <a:lnTo>
                      <a:pt x="1357" y="3196"/>
                    </a:lnTo>
                    <a:lnTo>
                      <a:pt x="1210" y="3160"/>
                    </a:lnTo>
                    <a:lnTo>
                      <a:pt x="1062" y="3118"/>
                    </a:lnTo>
                    <a:lnTo>
                      <a:pt x="916" y="3065"/>
                    </a:lnTo>
                    <a:lnTo>
                      <a:pt x="774" y="3004"/>
                    </a:lnTo>
                    <a:lnTo>
                      <a:pt x="635" y="2934"/>
                    </a:lnTo>
                    <a:lnTo>
                      <a:pt x="499" y="2856"/>
                    </a:lnTo>
                    <a:lnTo>
                      <a:pt x="368" y="2771"/>
                    </a:lnTo>
                    <a:lnTo>
                      <a:pt x="241" y="2674"/>
                    </a:lnTo>
                    <a:lnTo>
                      <a:pt x="118" y="2572"/>
                    </a:lnTo>
                    <a:lnTo>
                      <a:pt x="0" y="2458"/>
                    </a:lnTo>
                    <a:lnTo>
                      <a:pt x="1312" y="2282"/>
                    </a:lnTo>
                    <a:lnTo>
                      <a:pt x="1454" y="1322"/>
                    </a:lnTo>
                    <a:lnTo>
                      <a:pt x="1534" y="1362"/>
                    </a:lnTo>
                    <a:lnTo>
                      <a:pt x="1615" y="1396"/>
                    </a:lnTo>
                    <a:lnTo>
                      <a:pt x="1699" y="1419"/>
                    </a:lnTo>
                    <a:lnTo>
                      <a:pt x="1786" y="1434"/>
                    </a:lnTo>
                    <a:lnTo>
                      <a:pt x="1871" y="1440"/>
                    </a:lnTo>
                    <a:lnTo>
                      <a:pt x="1958" y="1436"/>
                    </a:lnTo>
                    <a:lnTo>
                      <a:pt x="2046" y="1422"/>
                    </a:lnTo>
                    <a:lnTo>
                      <a:pt x="2131" y="1400"/>
                    </a:lnTo>
                    <a:lnTo>
                      <a:pt x="2212" y="1369"/>
                    </a:lnTo>
                    <a:lnTo>
                      <a:pt x="2292" y="1328"/>
                    </a:lnTo>
                    <a:lnTo>
                      <a:pt x="2370" y="1278"/>
                    </a:lnTo>
                    <a:lnTo>
                      <a:pt x="2440" y="1220"/>
                    </a:lnTo>
                    <a:lnTo>
                      <a:pt x="2502" y="1157"/>
                    </a:lnTo>
                    <a:lnTo>
                      <a:pt x="2556" y="1089"/>
                    </a:lnTo>
                    <a:lnTo>
                      <a:pt x="2601" y="1017"/>
                    </a:lnTo>
                    <a:lnTo>
                      <a:pt x="2637" y="941"/>
                    </a:lnTo>
                    <a:lnTo>
                      <a:pt x="2667" y="863"/>
                    </a:lnTo>
                    <a:lnTo>
                      <a:pt x="2688" y="782"/>
                    </a:lnTo>
                    <a:lnTo>
                      <a:pt x="2702" y="700"/>
                    </a:lnTo>
                    <a:lnTo>
                      <a:pt x="2705" y="618"/>
                    </a:lnTo>
                    <a:lnTo>
                      <a:pt x="2702" y="535"/>
                    </a:lnTo>
                    <a:lnTo>
                      <a:pt x="3484" y="0"/>
                    </a:lnTo>
                    <a:close/>
                  </a:path>
                </a:pathLst>
              </a:custGeom>
              <a:solidFill>
                <a:schemeClr val="accent1">
                  <a:alpha val="8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1" name="Freeform 9"/>
              <p:cNvSpPr>
                <a:spLocks/>
              </p:cNvSpPr>
              <p:nvPr/>
            </p:nvSpPr>
            <p:spPr bwMode="auto">
              <a:xfrm>
                <a:off x="3598863" y="1814513"/>
                <a:ext cx="4408487" cy="4410075"/>
              </a:xfrm>
              <a:custGeom>
                <a:avLst/>
                <a:gdLst>
                  <a:gd name="T0" fmla="*/ 3139 w 5555"/>
                  <a:gd name="T1" fmla="*/ 24 h 5556"/>
                  <a:gd name="T2" fmla="*/ 3653 w 5555"/>
                  <a:gd name="T3" fmla="*/ 142 h 5556"/>
                  <a:gd name="T4" fmla="*/ 4127 w 5555"/>
                  <a:gd name="T5" fmla="*/ 351 h 5556"/>
                  <a:gd name="T6" fmla="*/ 4550 w 5555"/>
                  <a:gd name="T7" fmla="*/ 643 h 5556"/>
                  <a:gd name="T8" fmla="*/ 4912 w 5555"/>
                  <a:gd name="T9" fmla="*/ 1003 h 5556"/>
                  <a:gd name="T10" fmla="*/ 5202 w 5555"/>
                  <a:gd name="T11" fmla="*/ 1426 h 5556"/>
                  <a:gd name="T12" fmla="*/ 5412 w 5555"/>
                  <a:gd name="T13" fmla="*/ 1900 h 5556"/>
                  <a:gd name="T14" fmla="*/ 5530 w 5555"/>
                  <a:gd name="T15" fmla="*/ 2416 h 5556"/>
                  <a:gd name="T16" fmla="*/ 5547 w 5555"/>
                  <a:gd name="T17" fmla="*/ 2960 h 5556"/>
                  <a:gd name="T18" fmla="*/ 5462 w 5555"/>
                  <a:gd name="T19" fmla="*/ 3487 h 5556"/>
                  <a:gd name="T20" fmla="*/ 5282 w 5555"/>
                  <a:gd name="T21" fmla="*/ 3976 h 5556"/>
                  <a:gd name="T22" fmla="*/ 5018 w 5555"/>
                  <a:gd name="T23" fmla="*/ 4416 h 5556"/>
                  <a:gd name="T24" fmla="*/ 4679 w 5555"/>
                  <a:gd name="T25" fmla="*/ 4801 h 5556"/>
                  <a:gd name="T26" fmla="*/ 4275 w 5555"/>
                  <a:gd name="T27" fmla="*/ 5116 h 5556"/>
                  <a:gd name="T28" fmla="*/ 3816 w 5555"/>
                  <a:gd name="T29" fmla="*/ 5353 h 5556"/>
                  <a:gd name="T30" fmla="*/ 3314 w 5555"/>
                  <a:gd name="T31" fmla="*/ 5503 h 5556"/>
                  <a:gd name="T32" fmla="*/ 2777 w 5555"/>
                  <a:gd name="T33" fmla="*/ 5556 h 5556"/>
                  <a:gd name="T34" fmla="*/ 2770 w 5555"/>
                  <a:gd name="T35" fmla="*/ 5446 h 5556"/>
                  <a:gd name="T36" fmla="*/ 2956 w 5555"/>
                  <a:gd name="T37" fmla="*/ 5391 h 5556"/>
                  <a:gd name="T38" fmla="*/ 3473 w 5555"/>
                  <a:gd name="T39" fmla="*/ 5304 h 5556"/>
                  <a:gd name="T40" fmla="*/ 3949 w 5555"/>
                  <a:gd name="T41" fmla="*/ 5120 h 5556"/>
                  <a:gd name="T42" fmla="*/ 4377 w 5555"/>
                  <a:gd name="T43" fmla="*/ 4851 h 5556"/>
                  <a:gd name="T44" fmla="*/ 4743 w 5555"/>
                  <a:gd name="T45" fmla="*/ 4507 h 5556"/>
                  <a:gd name="T46" fmla="*/ 5039 w 5555"/>
                  <a:gd name="T47" fmla="*/ 4100 h 5556"/>
                  <a:gd name="T48" fmla="*/ 5251 w 5555"/>
                  <a:gd name="T49" fmla="*/ 3637 h 5556"/>
                  <a:gd name="T50" fmla="*/ 5373 w 5555"/>
                  <a:gd name="T51" fmla="*/ 3132 h 5556"/>
                  <a:gd name="T52" fmla="*/ 5390 w 5555"/>
                  <a:gd name="T53" fmla="*/ 2598 h 5556"/>
                  <a:gd name="T54" fmla="*/ 5302 w 5555"/>
                  <a:gd name="T55" fmla="*/ 2082 h 5556"/>
                  <a:gd name="T56" fmla="*/ 5119 w 5555"/>
                  <a:gd name="T57" fmla="*/ 1604 h 5556"/>
                  <a:gd name="T58" fmla="*/ 4849 w 5555"/>
                  <a:gd name="T59" fmla="*/ 1177 h 5556"/>
                  <a:gd name="T60" fmla="*/ 4506 w 5555"/>
                  <a:gd name="T61" fmla="*/ 811 h 5556"/>
                  <a:gd name="T62" fmla="*/ 4099 w 5555"/>
                  <a:gd name="T63" fmla="*/ 515 h 5556"/>
                  <a:gd name="T64" fmla="*/ 3636 w 5555"/>
                  <a:gd name="T65" fmla="*/ 303 h 5556"/>
                  <a:gd name="T66" fmla="*/ 3132 w 5555"/>
                  <a:gd name="T67" fmla="*/ 182 h 5556"/>
                  <a:gd name="T68" fmla="*/ 2599 w 5555"/>
                  <a:gd name="T69" fmla="*/ 163 h 5556"/>
                  <a:gd name="T70" fmla="*/ 2082 w 5555"/>
                  <a:gd name="T71" fmla="*/ 252 h 5556"/>
                  <a:gd name="T72" fmla="*/ 1604 w 5555"/>
                  <a:gd name="T73" fmla="*/ 436 h 5556"/>
                  <a:gd name="T74" fmla="*/ 1177 w 5555"/>
                  <a:gd name="T75" fmla="*/ 703 h 5556"/>
                  <a:gd name="T76" fmla="*/ 811 w 5555"/>
                  <a:gd name="T77" fmla="*/ 1048 h 5556"/>
                  <a:gd name="T78" fmla="*/ 516 w 5555"/>
                  <a:gd name="T79" fmla="*/ 1456 h 5556"/>
                  <a:gd name="T80" fmla="*/ 302 w 5555"/>
                  <a:gd name="T81" fmla="*/ 1919 h 5556"/>
                  <a:gd name="T82" fmla="*/ 182 w 5555"/>
                  <a:gd name="T83" fmla="*/ 2423 h 5556"/>
                  <a:gd name="T84" fmla="*/ 161 w 5555"/>
                  <a:gd name="T85" fmla="*/ 2928 h 5556"/>
                  <a:gd name="T86" fmla="*/ 224 w 5555"/>
                  <a:gd name="T87" fmla="*/ 3360 h 5556"/>
                  <a:gd name="T88" fmla="*/ 108 w 5555"/>
                  <a:gd name="T89" fmla="*/ 3544 h 5556"/>
                  <a:gd name="T90" fmla="*/ 17 w 5555"/>
                  <a:gd name="T91" fmla="*/ 3093 h 5556"/>
                  <a:gd name="T92" fmla="*/ 6 w 5555"/>
                  <a:gd name="T93" fmla="*/ 2596 h 5556"/>
                  <a:gd name="T94" fmla="*/ 91 w 5555"/>
                  <a:gd name="T95" fmla="*/ 2069 h 5556"/>
                  <a:gd name="T96" fmla="*/ 271 w 5555"/>
                  <a:gd name="T97" fmla="*/ 1579 h 5556"/>
                  <a:gd name="T98" fmla="*/ 537 w 5555"/>
                  <a:gd name="T99" fmla="*/ 1138 h 5556"/>
                  <a:gd name="T100" fmla="*/ 876 w 5555"/>
                  <a:gd name="T101" fmla="*/ 754 h 5556"/>
                  <a:gd name="T102" fmla="*/ 1280 w 5555"/>
                  <a:gd name="T103" fmla="*/ 440 h 5556"/>
                  <a:gd name="T104" fmla="*/ 1737 w 5555"/>
                  <a:gd name="T105" fmla="*/ 203 h 5556"/>
                  <a:gd name="T106" fmla="*/ 2241 w 5555"/>
                  <a:gd name="T107" fmla="*/ 53 h 5556"/>
                  <a:gd name="T108" fmla="*/ 2777 w 5555"/>
                  <a:gd name="T109" fmla="*/ 0 h 55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5555" h="5556">
                    <a:moveTo>
                      <a:pt x="2777" y="0"/>
                    </a:moveTo>
                    <a:lnTo>
                      <a:pt x="2959" y="5"/>
                    </a:lnTo>
                    <a:lnTo>
                      <a:pt x="3139" y="24"/>
                    </a:lnTo>
                    <a:lnTo>
                      <a:pt x="3314" y="53"/>
                    </a:lnTo>
                    <a:lnTo>
                      <a:pt x="3486" y="93"/>
                    </a:lnTo>
                    <a:lnTo>
                      <a:pt x="3653" y="142"/>
                    </a:lnTo>
                    <a:lnTo>
                      <a:pt x="3816" y="203"/>
                    </a:lnTo>
                    <a:lnTo>
                      <a:pt x="3975" y="273"/>
                    </a:lnTo>
                    <a:lnTo>
                      <a:pt x="4127" y="351"/>
                    </a:lnTo>
                    <a:lnTo>
                      <a:pt x="4275" y="440"/>
                    </a:lnTo>
                    <a:lnTo>
                      <a:pt x="4415" y="536"/>
                    </a:lnTo>
                    <a:lnTo>
                      <a:pt x="4550" y="643"/>
                    </a:lnTo>
                    <a:lnTo>
                      <a:pt x="4679" y="754"/>
                    </a:lnTo>
                    <a:lnTo>
                      <a:pt x="4798" y="876"/>
                    </a:lnTo>
                    <a:lnTo>
                      <a:pt x="4912" y="1003"/>
                    </a:lnTo>
                    <a:lnTo>
                      <a:pt x="5018" y="1138"/>
                    </a:lnTo>
                    <a:lnTo>
                      <a:pt x="5115" y="1280"/>
                    </a:lnTo>
                    <a:lnTo>
                      <a:pt x="5202" y="1426"/>
                    </a:lnTo>
                    <a:lnTo>
                      <a:pt x="5282" y="1579"/>
                    </a:lnTo>
                    <a:lnTo>
                      <a:pt x="5352" y="1737"/>
                    </a:lnTo>
                    <a:lnTo>
                      <a:pt x="5412" y="1900"/>
                    </a:lnTo>
                    <a:lnTo>
                      <a:pt x="5462" y="2069"/>
                    </a:lnTo>
                    <a:lnTo>
                      <a:pt x="5502" y="2241"/>
                    </a:lnTo>
                    <a:lnTo>
                      <a:pt x="5530" y="2416"/>
                    </a:lnTo>
                    <a:lnTo>
                      <a:pt x="5547" y="2596"/>
                    </a:lnTo>
                    <a:lnTo>
                      <a:pt x="5555" y="2778"/>
                    </a:lnTo>
                    <a:lnTo>
                      <a:pt x="5547" y="2960"/>
                    </a:lnTo>
                    <a:lnTo>
                      <a:pt x="5530" y="3140"/>
                    </a:lnTo>
                    <a:lnTo>
                      <a:pt x="5502" y="3315"/>
                    </a:lnTo>
                    <a:lnTo>
                      <a:pt x="5462" y="3487"/>
                    </a:lnTo>
                    <a:lnTo>
                      <a:pt x="5412" y="3654"/>
                    </a:lnTo>
                    <a:lnTo>
                      <a:pt x="5352" y="3817"/>
                    </a:lnTo>
                    <a:lnTo>
                      <a:pt x="5282" y="3976"/>
                    </a:lnTo>
                    <a:lnTo>
                      <a:pt x="5202" y="4128"/>
                    </a:lnTo>
                    <a:lnTo>
                      <a:pt x="5115" y="4276"/>
                    </a:lnTo>
                    <a:lnTo>
                      <a:pt x="5018" y="4416"/>
                    </a:lnTo>
                    <a:lnTo>
                      <a:pt x="4912" y="4551"/>
                    </a:lnTo>
                    <a:lnTo>
                      <a:pt x="4798" y="4680"/>
                    </a:lnTo>
                    <a:lnTo>
                      <a:pt x="4679" y="4801"/>
                    </a:lnTo>
                    <a:lnTo>
                      <a:pt x="4550" y="4913"/>
                    </a:lnTo>
                    <a:lnTo>
                      <a:pt x="4415" y="5019"/>
                    </a:lnTo>
                    <a:lnTo>
                      <a:pt x="4275" y="5116"/>
                    </a:lnTo>
                    <a:lnTo>
                      <a:pt x="4127" y="5203"/>
                    </a:lnTo>
                    <a:lnTo>
                      <a:pt x="3975" y="5283"/>
                    </a:lnTo>
                    <a:lnTo>
                      <a:pt x="3816" y="5353"/>
                    </a:lnTo>
                    <a:lnTo>
                      <a:pt x="3653" y="5414"/>
                    </a:lnTo>
                    <a:lnTo>
                      <a:pt x="3486" y="5463"/>
                    </a:lnTo>
                    <a:lnTo>
                      <a:pt x="3314" y="5503"/>
                    </a:lnTo>
                    <a:lnTo>
                      <a:pt x="3139" y="5531"/>
                    </a:lnTo>
                    <a:lnTo>
                      <a:pt x="2959" y="5550"/>
                    </a:lnTo>
                    <a:lnTo>
                      <a:pt x="2777" y="5556"/>
                    </a:lnTo>
                    <a:lnTo>
                      <a:pt x="2768" y="5556"/>
                    </a:lnTo>
                    <a:lnTo>
                      <a:pt x="2772" y="5493"/>
                    </a:lnTo>
                    <a:lnTo>
                      <a:pt x="2770" y="5446"/>
                    </a:lnTo>
                    <a:lnTo>
                      <a:pt x="2764" y="5399"/>
                    </a:lnTo>
                    <a:lnTo>
                      <a:pt x="2777" y="5399"/>
                    </a:lnTo>
                    <a:lnTo>
                      <a:pt x="2956" y="5391"/>
                    </a:lnTo>
                    <a:lnTo>
                      <a:pt x="3132" y="5374"/>
                    </a:lnTo>
                    <a:lnTo>
                      <a:pt x="3304" y="5346"/>
                    </a:lnTo>
                    <a:lnTo>
                      <a:pt x="3473" y="5304"/>
                    </a:lnTo>
                    <a:lnTo>
                      <a:pt x="3636" y="5253"/>
                    </a:lnTo>
                    <a:lnTo>
                      <a:pt x="3795" y="5192"/>
                    </a:lnTo>
                    <a:lnTo>
                      <a:pt x="3949" y="5120"/>
                    </a:lnTo>
                    <a:lnTo>
                      <a:pt x="4099" y="5040"/>
                    </a:lnTo>
                    <a:lnTo>
                      <a:pt x="4241" y="4949"/>
                    </a:lnTo>
                    <a:lnTo>
                      <a:pt x="4377" y="4851"/>
                    </a:lnTo>
                    <a:lnTo>
                      <a:pt x="4506" y="4744"/>
                    </a:lnTo>
                    <a:lnTo>
                      <a:pt x="4628" y="4629"/>
                    </a:lnTo>
                    <a:lnTo>
                      <a:pt x="4743" y="4507"/>
                    </a:lnTo>
                    <a:lnTo>
                      <a:pt x="4849" y="4378"/>
                    </a:lnTo>
                    <a:lnTo>
                      <a:pt x="4948" y="4242"/>
                    </a:lnTo>
                    <a:lnTo>
                      <a:pt x="5039" y="4100"/>
                    </a:lnTo>
                    <a:lnTo>
                      <a:pt x="5119" y="3950"/>
                    </a:lnTo>
                    <a:lnTo>
                      <a:pt x="5191" y="3796"/>
                    </a:lnTo>
                    <a:lnTo>
                      <a:pt x="5251" y="3637"/>
                    </a:lnTo>
                    <a:lnTo>
                      <a:pt x="5302" y="3474"/>
                    </a:lnTo>
                    <a:lnTo>
                      <a:pt x="5342" y="3305"/>
                    </a:lnTo>
                    <a:lnTo>
                      <a:pt x="5373" y="3132"/>
                    </a:lnTo>
                    <a:lnTo>
                      <a:pt x="5390" y="2956"/>
                    </a:lnTo>
                    <a:lnTo>
                      <a:pt x="5397" y="2778"/>
                    </a:lnTo>
                    <a:lnTo>
                      <a:pt x="5390" y="2598"/>
                    </a:lnTo>
                    <a:lnTo>
                      <a:pt x="5373" y="2423"/>
                    </a:lnTo>
                    <a:lnTo>
                      <a:pt x="5342" y="2251"/>
                    </a:lnTo>
                    <a:lnTo>
                      <a:pt x="5302" y="2082"/>
                    </a:lnTo>
                    <a:lnTo>
                      <a:pt x="5251" y="1919"/>
                    </a:lnTo>
                    <a:lnTo>
                      <a:pt x="5191" y="1760"/>
                    </a:lnTo>
                    <a:lnTo>
                      <a:pt x="5119" y="1604"/>
                    </a:lnTo>
                    <a:lnTo>
                      <a:pt x="5039" y="1456"/>
                    </a:lnTo>
                    <a:lnTo>
                      <a:pt x="4948" y="1314"/>
                    </a:lnTo>
                    <a:lnTo>
                      <a:pt x="4849" y="1177"/>
                    </a:lnTo>
                    <a:lnTo>
                      <a:pt x="4743" y="1048"/>
                    </a:lnTo>
                    <a:lnTo>
                      <a:pt x="4628" y="925"/>
                    </a:lnTo>
                    <a:lnTo>
                      <a:pt x="4506" y="811"/>
                    </a:lnTo>
                    <a:lnTo>
                      <a:pt x="4377" y="703"/>
                    </a:lnTo>
                    <a:lnTo>
                      <a:pt x="4241" y="605"/>
                    </a:lnTo>
                    <a:lnTo>
                      <a:pt x="4099" y="515"/>
                    </a:lnTo>
                    <a:lnTo>
                      <a:pt x="3949" y="436"/>
                    </a:lnTo>
                    <a:lnTo>
                      <a:pt x="3795" y="364"/>
                    </a:lnTo>
                    <a:lnTo>
                      <a:pt x="3636" y="303"/>
                    </a:lnTo>
                    <a:lnTo>
                      <a:pt x="3473" y="252"/>
                    </a:lnTo>
                    <a:lnTo>
                      <a:pt x="3304" y="210"/>
                    </a:lnTo>
                    <a:lnTo>
                      <a:pt x="3132" y="182"/>
                    </a:lnTo>
                    <a:lnTo>
                      <a:pt x="2956" y="163"/>
                    </a:lnTo>
                    <a:lnTo>
                      <a:pt x="2777" y="157"/>
                    </a:lnTo>
                    <a:lnTo>
                      <a:pt x="2599" y="163"/>
                    </a:lnTo>
                    <a:lnTo>
                      <a:pt x="2423" y="182"/>
                    </a:lnTo>
                    <a:lnTo>
                      <a:pt x="2250" y="210"/>
                    </a:lnTo>
                    <a:lnTo>
                      <a:pt x="2082" y="252"/>
                    </a:lnTo>
                    <a:lnTo>
                      <a:pt x="1919" y="303"/>
                    </a:lnTo>
                    <a:lnTo>
                      <a:pt x="1759" y="364"/>
                    </a:lnTo>
                    <a:lnTo>
                      <a:pt x="1604" y="436"/>
                    </a:lnTo>
                    <a:lnTo>
                      <a:pt x="1456" y="515"/>
                    </a:lnTo>
                    <a:lnTo>
                      <a:pt x="1314" y="605"/>
                    </a:lnTo>
                    <a:lnTo>
                      <a:pt x="1177" y="703"/>
                    </a:lnTo>
                    <a:lnTo>
                      <a:pt x="1048" y="811"/>
                    </a:lnTo>
                    <a:lnTo>
                      <a:pt x="925" y="925"/>
                    </a:lnTo>
                    <a:lnTo>
                      <a:pt x="811" y="1048"/>
                    </a:lnTo>
                    <a:lnTo>
                      <a:pt x="703" y="1177"/>
                    </a:lnTo>
                    <a:lnTo>
                      <a:pt x="605" y="1314"/>
                    </a:lnTo>
                    <a:lnTo>
                      <a:pt x="516" y="1456"/>
                    </a:lnTo>
                    <a:lnTo>
                      <a:pt x="434" y="1604"/>
                    </a:lnTo>
                    <a:lnTo>
                      <a:pt x="364" y="1760"/>
                    </a:lnTo>
                    <a:lnTo>
                      <a:pt x="302" y="1919"/>
                    </a:lnTo>
                    <a:lnTo>
                      <a:pt x="252" y="2082"/>
                    </a:lnTo>
                    <a:lnTo>
                      <a:pt x="211" y="2251"/>
                    </a:lnTo>
                    <a:lnTo>
                      <a:pt x="182" y="2423"/>
                    </a:lnTo>
                    <a:lnTo>
                      <a:pt x="163" y="2598"/>
                    </a:lnTo>
                    <a:lnTo>
                      <a:pt x="157" y="2778"/>
                    </a:lnTo>
                    <a:lnTo>
                      <a:pt x="161" y="2928"/>
                    </a:lnTo>
                    <a:lnTo>
                      <a:pt x="175" y="3074"/>
                    </a:lnTo>
                    <a:lnTo>
                      <a:pt x="195" y="3218"/>
                    </a:lnTo>
                    <a:lnTo>
                      <a:pt x="224" y="3360"/>
                    </a:lnTo>
                    <a:lnTo>
                      <a:pt x="260" y="3500"/>
                    </a:lnTo>
                    <a:lnTo>
                      <a:pt x="182" y="3517"/>
                    </a:lnTo>
                    <a:lnTo>
                      <a:pt x="108" y="3544"/>
                    </a:lnTo>
                    <a:lnTo>
                      <a:pt x="70" y="3396"/>
                    </a:lnTo>
                    <a:lnTo>
                      <a:pt x="40" y="3246"/>
                    </a:lnTo>
                    <a:lnTo>
                      <a:pt x="17" y="3093"/>
                    </a:lnTo>
                    <a:lnTo>
                      <a:pt x="4" y="2935"/>
                    </a:lnTo>
                    <a:lnTo>
                      <a:pt x="0" y="2778"/>
                    </a:lnTo>
                    <a:lnTo>
                      <a:pt x="6" y="2596"/>
                    </a:lnTo>
                    <a:lnTo>
                      <a:pt x="23" y="2416"/>
                    </a:lnTo>
                    <a:lnTo>
                      <a:pt x="53" y="2241"/>
                    </a:lnTo>
                    <a:lnTo>
                      <a:pt x="91" y="2069"/>
                    </a:lnTo>
                    <a:lnTo>
                      <a:pt x="142" y="1900"/>
                    </a:lnTo>
                    <a:lnTo>
                      <a:pt x="203" y="1737"/>
                    </a:lnTo>
                    <a:lnTo>
                      <a:pt x="271" y="1579"/>
                    </a:lnTo>
                    <a:lnTo>
                      <a:pt x="351" y="1426"/>
                    </a:lnTo>
                    <a:lnTo>
                      <a:pt x="440" y="1280"/>
                    </a:lnTo>
                    <a:lnTo>
                      <a:pt x="537" y="1138"/>
                    </a:lnTo>
                    <a:lnTo>
                      <a:pt x="643" y="1003"/>
                    </a:lnTo>
                    <a:lnTo>
                      <a:pt x="755" y="876"/>
                    </a:lnTo>
                    <a:lnTo>
                      <a:pt x="876" y="754"/>
                    </a:lnTo>
                    <a:lnTo>
                      <a:pt x="1003" y="643"/>
                    </a:lnTo>
                    <a:lnTo>
                      <a:pt x="1138" y="536"/>
                    </a:lnTo>
                    <a:lnTo>
                      <a:pt x="1280" y="440"/>
                    </a:lnTo>
                    <a:lnTo>
                      <a:pt x="1426" y="351"/>
                    </a:lnTo>
                    <a:lnTo>
                      <a:pt x="1579" y="273"/>
                    </a:lnTo>
                    <a:lnTo>
                      <a:pt x="1737" y="203"/>
                    </a:lnTo>
                    <a:lnTo>
                      <a:pt x="1900" y="142"/>
                    </a:lnTo>
                    <a:lnTo>
                      <a:pt x="2068" y="93"/>
                    </a:lnTo>
                    <a:lnTo>
                      <a:pt x="2241" y="53"/>
                    </a:lnTo>
                    <a:lnTo>
                      <a:pt x="2415" y="24"/>
                    </a:lnTo>
                    <a:lnTo>
                      <a:pt x="2595" y="5"/>
                    </a:lnTo>
                    <a:lnTo>
                      <a:pt x="2777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2" name="Freeform 10"/>
              <p:cNvSpPr>
                <a:spLocks/>
              </p:cNvSpPr>
              <p:nvPr/>
            </p:nvSpPr>
            <p:spPr bwMode="auto">
              <a:xfrm>
                <a:off x="3427413" y="4435475"/>
                <a:ext cx="600075" cy="541338"/>
              </a:xfrm>
              <a:custGeom>
                <a:avLst/>
                <a:gdLst>
                  <a:gd name="T0" fmla="*/ 756 w 756"/>
                  <a:gd name="T1" fmla="*/ 0 h 683"/>
                  <a:gd name="T2" fmla="*/ 535 w 756"/>
                  <a:gd name="T3" fmla="*/ 683 h 683"/>
                  <a:gd name="T4" fmla="*/ 0 w 756"/>
                  <a:gd name="T5" fmla="*/ 178 h 683"/>
                  <a:gd name="T6" fmla="*/ 756 w 756"/>
                  <a:gd name="T7" fmla="*/ 0 h 6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56" h="683">
                    <a:moveTo>
                      <a:pt x="756" y="0"/>
                    </a:moveTo>
                    <a:lnTo>
                      <a:pt x="535" y="683"/>
                    </a:lnTo>
                    <a:lnTo>
                      <a:pt x="0" y="178"/>
                    </a:lnTo>
                    <a:lnTo>
                      <a:pt x="756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3" name="Freeform 11"/>
              <p:cNvSpPr>
                <a:spLocks/>
              </p:cNvSpPr>
              <p:nvPr/>
            </p:nvSpPr>
            <p:spPr bwMode="auto">
              <a:xfrm>
                <a:off x="7537450" y="2254250"/>
                <a:ext cx="850900" cy="701675"/>
              </a:xfrm>
              <a:custGeom>
                <a:avLst/>
                <a:gdLst>
                  <a:gd name="T0" fmla="*/ 482 w 1073"/>
                  <a:gd name="T1" fmla="*/ 0 h 884"/>
                  <a:gd name="T2" fmla="*/ 552 w 1073"/>
                  <a:gd name="T3" fmla="*/ 4 h 884"/>
                  <a:gd name="T4" fmla="*/ 620 w 1073"/>
                  <a:gd name="T5" fmla="*/ 19 h 884"/>
                  <a:gd name="T6" fmla="*/ 683 w 1073"/>
                  <a:gd name="T7" fmla="*/ 44 h 884"/>
                  <a:gd name="T8" fmla="*/ 741 w 1073"/>
                  <a:gd name="T9" fmla="*/ 76 h 884"/>
                  <a:gd name="T10" fmla="*/ 796 w 1073"/>
                  <a:gd name="T11" fmla="*/ 118 h 884"/>
                  <a:gd name="T12" fmla="*/ 844 w 1073"/>
                  <a:gd name="T13" fmla="*/ 165 h 884"/>
                  <a:gd name="T14" fmla="*/ 884 w 1073"/>
                  <a:gd name="T15" fmla="*/ 219 h 884"/>
                  <a:gd name="T16" fmla="*/ 916 w 1073"/>
                  <a:gd name="T17" fmla="*/ 277 h 884"/>
                  <a:gd name="T18" fmla="*/ 941 w 1073"/>
                  <a:gd name="T19" fmla="*/ 342 h 884"/>
                  <a:gd name="T20" fmla="*/ 956 w 1073"/>
                  <a:gd name="T21" fmla="*/ 408 h 884"/>
                  <a:gd name="T22" fmla="*/ 961 w 1073"/>
                  <a:gd name="T23" fmla="*/ 480 h 884"/>
                  <a:gd name="T24" fmla="*/ 958 w 1073"/>
                  <a:gd name="T25" fmla="*/ 543 h 884"/>
                  <a:gd name="T26" fmla="*/ 944 w 1073"/>
                  <a:gd name="T27" fmla="*/ 603 h 884"/>
                  <a:gd name="T28" fmla="*/ 1073 w 1073"/>
                  <a:gd name="T29" fmla="*/ 660 h 884"/>
                  <a:gd name="T30" fmla="*/ 766 w 1073"/>
                  <a:gd name="T31" fmla="*/ 884 h 884"/>
                  <a:gd name="T32" fmla="*/ 766 w 1073"/>
                  <a:gd name="T33" fmla="*/ 522 h 884"/>
                  <a:gd name="T34" fmla="*/ 887 w 1073"/>
                  <a:gd name="T35" fmla="*/ 577 h 884"/>
                  <a:gd name="T36" fmla="*/ 895 w 1073"/>
                  <a:gd name="T37" fmla="*/ 530 h 884"/>
                  <a:gd name="T38" fmla="*/ 899 w 1073"/>
                  <a:gd name="T39" fmla="*/ 480 h 884"/>
                  <a:gd name="T40" fmla="*/ 893 w 1073"/>
                  <a:gd name="T41" fmla="*/ 412 h 884"/>
                  <a:gd name="T42" fmla="*/ 876 w 1073"/>
                  <a:gd name="T43" fmla="*/ 347 h 884"/>
                  <a:gd name="T44" fmla="*/ 851 w 1073"/>
                  <a:gd name="T45" fmla="*/ 289 h 884"/>
                  <a:gd name="T46" fmla="*/ 817 w 1073"/>
                  <a:gd name="T47" fmla="*/ 234 h 884"/>
                  <a:gd name="T48" fmla="*/ 776 w 1073"/>
                  <a:gd name="T49" fmla="*/ 184 h 884"/>
                  <a:gd name="T50" fmla="*/ 728 w 1073"/>
                  <a:gd name="T51" fmla="*/ 143 h 884"/>
                  <a:gd name="T52" fmla="*/ 673 w 1073"/>
                  <a:gd name="T53" fmla="*/ 109 h 884"/>
                  <a:gd name="T54" fmla="*/ 613 w 1073"/>
                  <a:gd name="T55" fmla="*/ 84 h 884"/>
                  <a:gd name="T56" fmla="*/ 548 w 1073"/>
                  <a:gd name="T57" fmla="*/ 69 h 884"/>
                  <a:gd name="T58" fmla="*/ 482 w 1073"/>
                  <a:gd name="T59" fmla="*/ 63 h 884"/>
                  <a:gd name="T60" fmla="*/ 413 w 1073"/>
                  <a:gd name="T61" fmla="*/ 69 h 884"/>
                  <a:gd name="T62" fmla="*/ 349 w 1073"/>
                  <a:gd name="T63" fmla="*/ 84 h 884"/>
                  <a:gd name="T64" fmla="*/ 290 w 1073"/>
                  <a:gd name="T65" fmla="*/ 109 h 884"/>
                  <a:gd name="T66" fmla="*/ 235 w 1073"/>
                  <a:gd name="T67" fmla="*/ 143 h 884"/>
                  <a:gd name="T68" fmla="*/ 186 w 1073"/>
                  <a:gd name="T69" fmla="*/ 184 h 884"/>
                  <a:gd name="T70" fmla="*/ 144 w 1073"/>
                  <a:gd name="T71" fmla="*/ 234 h 884"/>
                  <a:gd name="T72" fmla="*/ 110 w 1073"/>
                  <a:gd name="T73" fmla="*/ 289 h 884"/>
                  <a:gd name="T74" fmla="*/ 86 w 1073"/>
                  <a:gd name="T75" fmla="*/ 347 h 884"/>
                  <a:gd name="T76" fmla="*/ 68 w 1073"/>
                  <a:gd name="T77" fmla="*/ 412 h 884"/>
                  <a:gd name="T78" fmla="*/ 65 w 1073"/>
                  <a:gd name="T79" fmla="*/ 480 h 884"/>
                  <a:gd name="T80" fmla="*/ 68 w 1073"/>
                  <a:gd name="T81" fmla="*/ 545 h 884"/>
                  <a:gd name="T82" fmla="*/ 84 w 1073"/>
                  <a:gd name="T83" fmla="*/ 607 h 884"/>
                  <a:gd name="T84" fmla="*/ 108 w 1073"/>
                  <a:gd name="T85" fmla="*/ 664 h 884"/>
                  <a:gd name="T86" fmla="*/ 139 w 1073"/>
                  <a:gd name="T87" fmla="*/ 717 h 884"/>
                  <a:gd name="T88" fmla="*/ 178 w 1073"/>
                  <a:gd name="T89" fmla="*/ 765 h 884"/>
                  <a:gd name="T90" fmla="*/ 152 w 1073"/>
                  <a:gd name="T91" fmla="*/ 829 h 884"/>
                  <a:gd name="T92" fmla="*/ 108 w 1073"/>
                  <a:gd name="T93" fmla="*/ 782 h 884"/>
                  <a:gd name="T94" fmla="*/ 72 w 1073"/>
                  <a:gd name="T95" fmla="*/ 729 h 884"/>
                  <a:gd name="T96" fmla="*/ 42 w 1073"/>
                  <a:gd name="T97" fmla="*/ 674 h 884"/>
                  <a:gd name="T98" fmla="*/ 19 w 1073"/>
                  <a:gd name="T99" fmla="*/ 611 h 884"/>
                  <a:gd name="T100" fmla="*/ 6 w 1073"/>
                  <a:gd name="T101" fmla="*/ 547 h 884"/>
                  <a:gd name="T102" fmla="*/ 0 w 1073"/>
                  <a:gd name="T103" fmla="*/ 480 h 884"/>
                  <a:gd name="T104" fmla="*/ 6 w 1073"/>
                  <a:gd name="T105" fmla="*/ 408 h 884"/>
                  <a:gd name="T106" fmla="*/ 21 w 1073"/>
                  <a:gd name="T107" fmla="*/ 342 h 884"/>
                  <a:gd name="T108" fmla="*/ 46 w 1073"/>
                  <a:gd name="T109" fmla="*/ 277 h 884"/>
                  <a:gd name="T110" fmla="*/ 78 w 1073"/>
                  <a:gd name="T111" fmla="*/ 219 h 884"/>
                  <a:gd name="T112" fmla="*/ 120 w 1073"/>
                  <a:gd name="T113" fmla="*/ 165 h 884"/>
                  <a:gd name="T114" fmla="*/ 167 w 1073"/>
                  <a:gd name="T115" fmla="*/ 118 h 884"/>
                  <a:gd name="T116" fmla="*/ 220 w 1073"/>
                  <a:gd name="T117" fmla="*/ 76 h 884"/>
                  <a:gd name="T118" fmla="*/ 279 w 1073"/>
                  <a:gd name="T119" fmla="*/ 44 h 884"/>
                  <a:gd name="T120" fmla="*/ 343 w 1073"/>
                  <a:gd name="T121" fmla="*/ 19 h 884"/>
                  <a:gd name="T122" fmla="*/ 410 w 1073"/>
                  <a:gd name="T123" fmla="*/ 4 h 884"/>
                  <a:gd name="T124" fmla="*/ 482 w 1073"/>
                  <a:gd name="T125" fmla="*/ 0 h 8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073" h="884">
                    <a:moveTo>
                      <a:pt x="482" y="0"/>
                    </a:moveTo>
                    <a:lnTo>
                      <a:pt x="552" y="4"/>
                    </a:lnTo>
                    <a:lnTo>
                      <a:pt x="620" y="19"/>
                    </a:lnTo>
                    <a:lnTo>
                      <a:pt x="683" y="44"/>
                    </a:lnTo>
                    <a:lnTo>
                      <a:pt x="741" y="76"/>
                    </a:lnTo>
                    <a:lnTo>
                      <a:pt x="796" y="118"/>
                    </a:lnTo>
                    <a:lnTo>
                      <a:pt x="844" y="165"/>
                    </a:lnTo>
                    <a:lnTo>
                      <a:pt x="884" y="219"/>
                    </a:lnTo>
                    <a:lnTo>
                      <a:pt x="916" y="277"/>
                    </a:lnTo>
                    <a:lnTo>
                      <a:pt x="941" y="342"/>
                    </a:lnTo>
                    <a:lnTo>
                      <a:pt x="956" y="408"/>
                    </a:lnTo>
                    <a:lnTo>
                      <a:pt x="961" y="480"/>
                    </a:lnTo>
                    <a:lnTo>
                      <a:pt x="958" y="543"/>
                    </a:lnTo>
                    <a:lnTo>
                      <a:pt x="944" y="603"/>
                    </a:lnTo>
                    <a:lnTo>
                      <a:pt x="1073" y="660"/>
                    </a:lnTo>
                    <a:lnTo>
                      <a:pt x="766" y="884"/>
                    </a:lnTo>
                    <a:lnTo>
                      <a:pt x="766" y="522"/>
                    </a:lnTo>
                    <a:lnTo>
                      <a:pt x="887" y="577"/>
                    </a:lnTo>
                    <a:lnTo>
                      <a:pt x="895" y="530"/>
                    </a:lnTo>
                    <a:lnTo>
                      <a:pt x="899" y="480"/>
                    </a:lnTo>
                    <a:lnTo>
                      <a:pt x="893" y="412"/>
                    </a:lnTo>
                    <a:lnTo>
                      <a:pt x="876" y="347"/>
                    </a:lnTo>
                    <a:lnTo>
                      <a:pt x="851" y="289"/>
                    </a:lnTo>
                    <a:lnTo>
                      <a:pt x="817" y="234"/>
                    </a:lnTo>
                    <a:lnTo>
                      <a:pt x="776" y="184"/>
                    </a:lnTo>
                    <a:lnTo>
                      <a:pt x="728" y="143"/>
                    </a:lnTo>
                    <a:lnTo>
                      <a:pt x="673" y="109"/>
                    </a:lnTo>
                    <a:lnTo>
                      <a:pt x="613" y="84"/>
                    </a:lnTo>
                    <a:lnTo>
                      <a:pt x="548" y="69"/>
                    </a:lnTo>
                    <a:lnTo>
                      <a:pt x="482" y="63"/>
                    </a:lnTo>
                    <a:lnTo>
                      <a:pt x="413" y="69"/>
                    </a:lnTo>
                    <a:lnTo>
                      <a:pt x="349" y="84"/>
                    </a:lnTo>
                    <a:lnTo>
                      <a:pt x="290" y="109"/>
                    </a:lnTo>
                    <a:lnTo>
                      <a:pt x="235" y="143"/>
                    </a:lnTo>
                    <a:lnTo>
                      <a:pt x="186" y="184"/>
                    </a:lnTo>
                    <a:lnTo>
                      <a:pt x="144" y="234"/>
                    </a:lnTo>
                    <a:lnTo>
                      <a:pt x="110" y="289"/>
                    </a:lnTo>
                    <a:lnTo>
                      <a:pt x="86" y="347"/>
                    </a:lnTo>
                    <a:lnTo>
                      <a:pt x="68" y="412"/>
                    </a:lnTo>
                    <a:lnTo>
                      <a:pt x="65" y="480"/>
                    </a:lnTo>
                    <a:lnTo>
                      <a:pt x="68" y="545"/>
                    </a:lnTo>
                    <a:lnTo>
                      <a:pt x="84" y="607"/>
                    </a:lnTo>
                    <a:lnTo>
                      <a:pt x="108" y="664"/>
                    </a:lnTo>
                    <a:lnTo>
                      <a:pt x="139" y="717"/>
                    </a:lnTo>
                    <a:lnTo>
                      <a:pt x="178" y="765"/>
                    </a:lnTo>
                    <a:lnTo>
                      <a:pt x="152" y="829"/>
                    </a:lnTo>
                    <a:lnTo>
                      <a:pt x="108" y="782"/>
                    </a:lnTo>
                    <a:lnTo>
                      <a:pt x="72" y="729"/>
                    </a:lnTo>
                    <a:lnTo>
                      <a:pt x="42" y="674"/>
                    </a:lnTo>
                    <a:lnTo>
                      <a:pt x="19" y="611"/>
                    </a:lnTo>
                    <a:lnTo>
                      <a:pt x="6" y="547"/>
                    </a:lnTo>
                    <a:lnTo>
                      <a:pt x="0" y="480"/>
                    </a:lnTo>
                    <a:lnTo>
                      <a:pt x="6" y="408"/>
                    </a:lnTo>
                    <a:lnTo>
                      <a:pt x="21" y="342"/>
                    </a:lnTo>
                    <a:lnTo>
                      <a:pt x="46" y="277"/>
                    </a:lnTo>
                    <a:lnTo>
                      <a:pt x="78" y="219"/>
                    </a:lnTo>
                    <a:lnTo>
                      <a:pt x="120" y="165"/>
                    </a:lnTo>
                    <a:lnTo>
                      <a:pt x="167" y="118"/>
                    </a:lnTo>
                    <a:lnTo>
                      <a:pt x="220" y="76"/>
                    </a:lnTo>
                    <a:lnTo>
                      <a:pt x="279" y="44"/>
                    </a:lnTo>
                    <a:lnTo>
                      <a:pt x="343" y="19"/>
                    </a:lnTo>
                    <a:lnTo>
                      <a:pt x="410" y="4"/>
                    </a:lnTo>
                    <a:lnTo>
                      <a:pt x="482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114" name="Oval 113"/>
            <p:cNvSpPr/>
            <p:nvPr/>
          </p:nvSpPr>
          <p:spPr>
            <a:xfrm>
              <a:off x="9642365" y="3856975"/>
              <a:ext cx="901253" cy="901252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9665632" y="4182650"/>
              <a:ext cx="8418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14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Release</a:t>
              </a:r>
              <a:endParaRPr lang="en-IN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8913031" y="4213344"/>
              <a:ext cx="781856" cy="4840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12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Close</a:t>
              </a:r>
            </a:p>
            <a:p>
              <a:pPr algn="ctr"/>
              <a:r>
                <a:rPr lang="en-IN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</a:t>
              </a:r>
              <a:r>
                <a:rPr lang="en-IN" sz="12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elease</a:t>
              </a:r>
              <a:endParaRPr lang="en-IN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9628511" y="3124200"/>
              <a:ext cx="1239784" cy="6776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N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Rollout </a:t>
              </a:r>
              <a:r>
                <a:rPr lang="en-IN" sz="12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Changes </a:t>
              </a:r>
              <a:r>
                <a:rPr lang="en-IN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to </a:t>
              </a:r>
              <a:r>
                <a:rPr lang="en-IN" sz="12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Users</a:t>
              </a:r>
              <a:endParaRPr lang="en-IN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10219289" y="4740726"/>
              <a:ext cx="692779" cy="4840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12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Deploy</a:t>
              </a:r>
            </a:p>
            <a:p>
              <a:pPr algn="ctr"/>
              <a:r>
                <a:rPr lang="en-IN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r>
                <a:rPr lang="en-IN" sz="12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ode</a:t>
              </a:r>
              <a:endParaRPr lang="en-IN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5" name="Freeform 17"/>
          <p:cNvSpPr>
            <a:spLocks noEditPoints="1"/>
          </p:cNvSpPr>
          <p:nvPr/>
        </p:nvSpPr>
        <p:spPr bwMode="auto">
          <a:xfrm>
            <a:off x="1079309" y="5500687"/>
            <a:ext cx="603250" cy="595313"/>
          </a:xfrm>
          <a:custGeom>
            <a:avLst/>
            <a:gdLst>
              <a:gd name="T0" fmla="*/ 203 w 1140"/>
              <a:gd name="T1" fmla="*/ 856 h 1124"/>
              <a:gd name="T2" fmla="*/ 177 w 1140"/>
              <a:gd name="T3" fmla="*/ 955 h 1124"/>
              <a:gd name="T4" fmla="*/ 283 w 1140"/>
              <a:gd name="T5" fmla="*/ 935 h 1124"/>
              <a:gd name="T6" fmla="*/ 203 w 1140"/>
              <a:gd name="T7" fmla="*/ 856 h 1124"/>
              <a:gd name="T8" fmla="*/ 821 w 1140"/>
              <a:gd name="T9" fmla="*/ 180 h 1124"/>
              <a:gd name="T10" fmla="*/ 264 w 1140"/>
              <a:gd name="T11" fmla="*/ 732 h 1124"/>
              <a:gd name="T12" fmla="*/ 406 w 1140"/>
              <a:gd name="T13" fmla="*/ 874 h 1124"/>
              <a:gd name="T14" fmla="*/ 954 w 1140"/>
              <a:gd name="T15" fmla="*/ 306 h 1124"/>
              <a:gd name="T16" fmla="*/ 821 w 1140"/>
              <a:gd name="T17" fmla="*/ 180 h 1124"/>
              <a:gd name="T18" fmla="*/ 820 w 1140"/>
              <a:gd name="T19" fmla="*/ 0 h 1124"/>
              <a:gd name="T20" fmla="*/ 1140 w 1140"/>
              <a:gd name="T21" fmla="*/ 301 h 1124"/>
              <a:gd name="T22" fmla="*/ 428 w 1140"/>
              <a:gd name="T23" fmla="*/ 1037 h 1124"/>
              <a:gd name="T24" fmla="*/ 0 w 1140"/>
              <a:gd name="T25" fmla="*/ 1124 h 1124"/>
              <a:gd name="T26" fmla="*/ 107 w 1140"/>
              <a:gd name="T27" fmla="*/ 704 h 1124"/>
              <a:gd name="T28" fmla="*/ 820 w 1140"/>
              <a:gd name="T29" fmla="*/ 0 h 1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40" h="1124">
                <a:moveTo>
                  <a:pt x="203" y="856"/>
                </a:moveTo>
                <a:lnTo>
                  <a:pt x="177" y="955"/>
                </a:lnTo>
                <a:lnTo>
                  <a:pt x="283" y="935"/>
                </a:lnTo>
                <a:lnTo>
                  <a:pt x="203" y="856"/>
                </a:lnTo>
                <a:close/>
                <a:moveTo>
                  <a:pt x="821" y="180"/>
                </a:moveTo>
                <a:lnTo>
                  <a:pt x="264" y="732"/>
                </a:lnTo>
                <a:lnTo>
                  <a:pt x="406" y="874"/>
                </a:lnTo>
                <a:lnTo>
                  <a:pt x="954" y="306"/>
                </a:lnTo>
                <a:lnTo>
                  <a:pt x="821" y="180"/>
                </a:lnTo>
                <a:close/>
                <a:moveTo>
                  <a:pt x="820" y="0"/>
                </a:moveTo>
                <a:lnTo>
                  <a:pt x="1140" y="301"/>
                </a:lnTo>
                <a:lnTo>
                  <a:pt x="428" y="1037"/>
                </a:lnTo>
                <a:lnTo>
                  <a:pt x="0" y="1124"/>
                </a:lnTo>
                <a:lnTo>
                  <a:pt x="107" y="704"/>
                </a:lnTo>
                <a:lnTo>
                  <a:pt x="820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35" name="Group 34"/>
          <p:cNvGrpSpPr/>
          <p:nvPr/>
        </p:nvGrpSpPr>
        <p:grpSpPr>
          <a:xfrm>
            <a:off x="7265965" y="5507037"/>
            <a:ext cx="661988" cy="582613"/>
            <a:chOff x="3525838" y="5338763"/>
            <a:chExt cx="661988" cy="582613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26" name="Freeform 18"/>
            <p:cNvSpPr>
              <a:spLocks/>
            </p:cNvSpPr>
            <p:nvPr/>
          </p:nvSpPr>
          <p:spPr bwMode="auto">
            <a:xfrm>
              <a:off x="3525838" y="5535613"/>
              <a:ext cx="519113" cy="385763"/>
            </a:xfrm>
            <a:custGeom>
              <a:avLst/>
              <a:gdLst>
                <a:gd name="T0" fmla="*/ 0 w 980"/>
                <a:gd name="T1" fmla="*/ 0 h 730"/>
                <a:gd name="T2" fmla="*/ 253 w 980"/>
                <a:gd name="T3" fmla="*/ 0 h 730"/>
                <a:gd name="T4" fmla="*/ 253 w 980"/>
                <a:gd name="T5" fmla="*/ 65 h 730"/>
                <a:gd name="T6" fmla="*/ 252 w 980"/>
                <a:gd name="T7" fmla="*/ 129 h 730"/>
                <a:gd name="T8" fmla="*/ 131 w 980"/>
                <a:gd name="T9" fmla="*/ 129 h 730"/>
                <a:gd name="T10" fmla="*/ 131 w 980"/>
                <a:gd name="T11" fmla="*/ 600 h 730"/>
                <a:gd name="T12" fmla="*/ 850 w 980"/>
                <a:gd name="T13" fmla="*/ 600 h 730"/>
                <a:gd name="T14" fmla="*/ 850 w 980"/>
                <a:gd name="T15" fmla="*/ 505 h 730"/>
                <a:gd name="T16" fmla="*/ 980 w 980"/>
                <a:gd name="T17" fmla="*/ 505 h 730"/>
                <a:gd name="T18" fmla="*/ 980 w 980"/>
                <a:gd name="T19" fmla="*/ 730 h 730"/>
                <a:gd name="T20" fmla="*/ 0 w 980"/>
                <a:gd name="T21" fmla="*/ 730 h 730"/>
                <a:gd name="T22" fmla="*/ 0 w 980"/>
                <a:gd name="T23" fmla="*/ 0 h 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80" h="730">
                  <a:moveTo>
                    <a:pt x="0" y="0"/>
                  </a:moveTo>
                  <a:lnTo>
                    <a:pt x="253" y="0"/>
                  </a:lnTo>
                  <a:lnTo>
                    <a:pt x="253" y="65"/>
                  </a:lnTo>
                  <a:lnTo>
                    <a:pt x="252" y="129"/>
                  </a:lnTo>
                  <a:lnTo>
                    <a:pt x="131" y="129"/>
                  </a:lnTo>
                  <a:lnTo>
                    <a:pt x="131" y="600"/>
                  </a:lnTo>
                  <a:lnTo>
                    <a:pt x="850" y="600"/>
                  </a:lnTo>
                  <a:lnTo>
                    <a:pt x="850" y="505"/>
                  </a:lnTo>
                  <a:lnTo>
                    <a:pt x="980" y="505"/>
                  </a:lnTo>
                  <a:lnTo>
                    <a:pt x="980" y="730"/>
                  </a:lnTo>
                  <a:lnTo>
                    <a:pt x="0" y="73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" name="Freeform 19"/>
            <p:cNvSpPr>
              <a:spLocks/>
            </p:cNvSpPr>
            <p:nvPr/>
          </p:nvSpPr>
          <p:spPr bwMode="auto">
            <a:xfrm>
              <a:off x="3751263" y="5338763"/>
              <a:ext cx="436563" cy="412750"/>
            </a:xfrm>
            <a:custGeom>
              <a:avLst/>
              <a:gdLst>
                <a:gd name="T0" fmla="*/ 364 w 826"/>
                <a:gd name="T1" fmla="*/ 0 h 780"/>
                <a:gd name="T2" fmla="*/ 746 w 826"/>
                <a:gd name="T3" fmla="*/ 285 h 780"/>
                <a:gd name="T4" fmla="*/ 748 w 826"/>
                <a:gd name="T5" fmla="*/ 285 h 780"/>
                <a:gd name="T6" fmla="*/ 748 w 826"/>
                <a:gd name="T7" fmla="*/ 286 h 780"/>
                <a:gd name="T8" fmla="*/ 826 w 826"/>
                <a:gd name="T9" fmla="*/ 345 h 780"/>
                <a:gd name="T10" fmla="*/ 748 w 826"/>
                <a:gd name="T11" fmla="*/ 405 h 780"/>
                <a:gd name="T12" fmla="*/ 748 w 826"/>
                <a:gd name="T13" fmla="*/ 416 h 780"/>
                <a:gd name="T14" fmla="*/ 735 w 826"/>
                <a:gd name="T15" fmla="*/ 416 h 780"/>
                <a:gd name="T16" fmla="*/ 365 w 826"/>
                <a:gd name="T17" fmla="*/ 701 h 780"/>
                <a:gd name="T18" fmla="*/ 285 w 826"/>
                <a:gd name="T19" fmla="*/ 599 h 780"/>
                <a:gd name="T20" fmla="*/ 522 w 826"/>
                <a:gd name="T21" fmla="*/ 416 h 780"/>
                <a:gd name="T22" fmla="*/ 131 w 826"/>
                <a:gd name="T23" fmla="*/ 416 h 780"/>
                <a:gd name="T24" fmla="*/ 131 w 826"/>
                <a:gd name="T25" fmla="*/ 780 h 780"/>
                <a:gd name="T26" fmla="*/ 0 w 826"/>
                <a:gd name="T27" fmla="*/ 780 h 780"/>
                <a:gd name="T28" fmla="*/ 0 w 826"/>
                <a:gd name="T29" fmla="*/ 285 h 780"/>
                <a:gd name="T30" fmla="*/ 19 w 826"/>
                <a:gd name="T31" fmla="*/ 285 h 780"/>
                <a:gd name="T32" fmla="*/ 19 w 826"/>
                <a:gd name="T33" fmla="*/ 285 h 780"/>
                <a:gd name="T34" fmla="*/ 529 w 826"/>
                <a:gd name="T35" fmla="*/ 285 h 780"/>
                <a:gd name="T36" fmla="*/ 285 w 826"/>
                <a:gd name="T37" fmla="*/ 104 h 780"/>
                <a:gd name="T38" fmla="*/ 364 w 826"/>
                <a:gd name="T39" fmla="*/ 0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26" h="780">
                  <a:moveTo>
                    <a:pt x="364" y="0"/>
                  </a:moveTo>
                  <a:lnTo>
                    <a:pt x="746" y="285"/>
                  </a:lnTo>
                  <a:lnTo>
                    <a:pt x="748" y="285"/>
                  </a:lnTo>
                  <a:lnTo>
                    <a:pt x="748" y="286"/>
                  </a:lnTo>
                  <a:lnTo>
                    <a:pt x="826" y="345"/>
                  </a:lnTo>
                  <a:lnTo>
                    <a:pt x="748" y="405"/>
                  </a:lnTo>
                  <a:lnTo>
                    <a:pt x="748" y="416"/>
                  </a:lnTo>
                  <a:lnTo>
                    <a:pt x="735" y="416"/>
                  </a:lnTo>
                  <a:lnTo>
                    <a:pt x="365" y="701"/>
                  </a:lnTo>
                  <a:lnTo>
                    <a:pt x="285" y="599"/>
                  </a:lnTo>
                  <a:lnTo>
                    <a:pt x="522" y="416"/>
                  </a:lnTo>
                  <a:lnTo>
                    <a:pt x="131" y="416"/>
                  </a:lnTo>
                  <a:lnTo>
                    <a:pt x="131" y="780"/>
                  </a:lnTo>
                  <a:lnTo>
                    <a:pt x="0" y="780"/>
                  </a:lnTo>
                  <a:lnTo>
                    <a:pt x="0" y="285"/>
                  </a:lnTo>
                  <a:lnTo>
                    <a:pt x="19" y="285"/>
                  </a:lnTo>
                  <a:lnTo>
                    <a:pt x="19" y="285"/>
                  </a:lnTo>
                  <a:lnTo>
                    <a:pt x="529" y="285"/>
                  </a:lnTo>
                  <a:lnTo>
                    <a:pt x="285" y="104"/>
                  </a:lnTo>
                  <a:lnTo>
                    <a:pt x="3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121" name="Rectangle 120"/>
          <p:cNvSpPr/>
          <p:nvPr/>
        </p:nvSpPr>
        <p:spPr>
          <a:xfrm>
            <a:off x="1884073" y="5505956"/>
            <a:ext cx="29601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</a:t>
            </a:r>
            <a:r>
              <a:rPr lang="en-US" sz="16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text. Insert </a:t>
            </a: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desired text here</a:t>
            </a:r>
            <a:r>
              <a:rPr lang="en-US" sz="16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2" name="Rectangle 121"/>
          <p:cNvSpPr/>
          <p:nvPr/>
        </p:nvSpPr>
        <p:spPr>
          <a:xfrm>
            <a:off x="8210734" y="5505956"/>
            <a:ext cx="29601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</a:t>
            </a:r>
            <a:r>
              <a:rPr lang="en-US" sz="16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text. Insert </a:t>
            </a: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desired text here</a:t>
            </a:r>
            <a:r>
              <a:rPr lang="en-US" sz="16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4658757" y="1371600"/>
            <a:ext cx="3705420" cy="601663"/>
            <a:chOff x="5858233" y="1325896"/>
            <a:chExt cx="3705420" cy="601663"/>
          </a:xfrm>
        </p:grpSpPr>
        <p:sp>
          <p:nvSpPr>
            <p:cNvPr id="28" name="Freeform 20"/>
            <p:cNvSpPr>
              <a:spLocks/>
            </p:cNvSpPr>
            <p:nvPr/>
          </p:nvSpPr>
          <p:spPr bwMode="auto">
            <a:xfrm>
              <a:off x="5858233" y="1325896"/>
              <a:ext cx="538163" cy="601663"/>
            </a:xfrm>
            <a:custGeom>
              <a:avLst/>
              <a:gdLst>
                <a:gd name="T0" fmla="*/ 652 w 1017"/>
                <a:gd name="T1" fmla="*/ 0 h 1136"/>
                <a:gd name="T2" fmla="*/ 750 w 1017"/>
                <a:gd name="T3" fmla="*/ 85 h 1136"/>
                <a:gd name="T4" fmla="*/ 700 w 1017"/>
                <a:gd name="T5" fmla="*/ 142 h 1136"/>
                <a:gd name="T6" fmla="*/ 699 w 1017"/>
                <a:gd name="T7" fmla="*/ 464 h 1136"/>
                <a:gd name="T8" fmla="*/ 1012 w 1017"/>
                <a:gd name="T9" fmla="*/ 998 h 1136"/>
                <a:gd name="T10" fmla="*/ 1014 w 1017"/>
                <a:gd name="T11" fmla="*/ 1005 h 1136"/>
                <a:gd name="T12" fmla="*/ 1017 w 1017"/>
                <a:gd name="T13" fmla="*/ 1029 h 1136"/>
                <a:gd name="T14" fmla="*/ 1017 w 1017"/>
                <a:gd name="T15" fmla="*/ 1052 h 1136"/>
                <a:gd name="T16" fmla="*/ 1012 w 1017"/>
                <a:gd name="T17" fmla="*/ 1073 h 1136"/>
                <a:gd name="T18" fmla="*/ 1000 w 1017"/>
                <a:gd name="T19" fmla="*/ 1092 h 1136"/>
                <a:gd name="T20" fmla="*/ 985 w 1017"/>
                <a:gd name="T21" fmla="*/ 1108 h 1136"/>
                <a:gd name="T22" fmla="*/ 970 w 1017"/>
                <a:gd name="T23" fmla="*/ 1119 h 1136"/>
                <a:gd name="T24" fmla="*/ 953 w 1017"/>
                <a:gd name="T25" fmla="*/ 1127 h 1136"/>
                <a:gd name="T26" fmla="*/ 937 w 1017"/>
                <a:gd name="T27" fmla="*/ 1131 h 1136"/>
                <a:gd name="T28" fmla="*/ 922 w 1017"/>
                <a:gd name="T29" fmla="*/ 1134 h 1136"/>
                <a:gd name="T30" fmla="*/ 912 w 1017"/>
                <a:gd name="T31" fmla="*/ 1135 h 1136"/>
                <a:gd name="T32" fmla="*/ 904 w 1017"/>
                <a:gd name="T33" fmla="*/ 1136 h 1136"/>
                <a:gd name="T34" fmla="*/ 105 w 1017"/>
                <a:gd name="T35" fmla="*/ 1136 h 1136"/>
                <a:gd name="T36" fmla="*/ 100 w 1017"/>
                <a:gd name="T37" fmla="*/ 1135 h 1136"/>
                <a:gd name="T38" fmla="*/ 76 w 1017"/>
                <a:gd name="T39" fmla="*/ 1129 h 1136"/>
                <a:gd name="T40" fmla="*/ 56 w 1017"/>
                <a:gd name="T41" fmla="*/ 1121 h 1136"/>
                <a:gd name="T42" fmla="*/ 40 w 1017"/>
                <a:gd name="T43" fmla="*/ 1111 h 1136"/>
                <a:gd name="T44" fmla="*/ 27 w 1017"/>
                <a:gd name="T45" fmla="*/ 1100 h 1136"/>
                <a:gd name="T46" fmla="*/ 18 w 1017"/>
                <a:gd name="T47" fmla="*/ 1090 h 1136"/>
                <a:gd name="T48" fmla="*/ 12 w 1017"/>
                <a:gd name="T49" fmla="*/ 1079 h 1136"/>
                <a:gd name="T50" fmla="*/ 2 w 1017"/>
                <a:gd name="T51" fmla="*/ 1058 h 1136"/>
                <a:gd name="T52" fmla="*/ 0 w 1017"/>
                <a:gd name="T53" fmla="*/ 1035 h 1136"/>
                <a:gd name="T54" fmla="*/ 2 w 1017"/>
                <a:gd name="T55" fmla="*/ 1016 h 1136"/>
                <a:gd name="T56" fmla="*/ 7 w 1017"/>
                <a:gd name="T57" fmla="*/ 998 h 1136"/>
                <a:gd name="T58" fmla="*/ 11 w 1017"/>
                <a:gd name="T59" fmla="*/ 992 h 1136"/>
                <a:gd name="T60" fmla="*/ 312 w 1017"/>
                <a:gd name="T61" fmla="*/ 462 h 1136"/>
                <a:gd name="T62" fmla="*/ 312 w 1017"/>
                <a:gd name="T63" fmla="*/ 140 h 1136"/>
                <a:gd name="T64" fmla="*/ 267 w 1017"/>
                <a:gd name="T65" fmla="*/ 78 h 1136"/>
                <a:gd name="T66" fmla="*/ 371 w 1017"/>
                <a:gd name="T67" fmla="*/ 1 h 1136"/>
                <a:gd name="T68" fmla="*/ 443 w 1017"/>
                <a:gd name="T69" fmla="*/ 97 h 1136"/>
                <a:gd name="T70" fmla="*/ 443 w 1017"/>
                <a:gd name="T71" fmla="*/ 496 h 1136"/>
                <a:gd name="T72" fmla="*/ 152 w 1017"/>
                <a:gd name="T73" fmla="*/ 1005 h 1136"/>
                <a:gd name="T74" fmla="*/ 865 w 1017"/>
                <a:gd name="T75" fmla="*/ 1005 h 1136"/>
                <a:gd name="T76" fmla="*/ 568 w 1017"/>
                <a:gd name="T77" fmla="*/ 500 h 1136"/>
                <a:gd name="T78" fmla="*/ 570 w 1017"/>
                <a:gd name="T79" fmla="*/ 92 h 1136"/>
                <a:gd name="T80" fmla="*/ 652 w 1017"/>
                <a:gd name="T81" fmla="*/ 0 h 1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17" h="1136">
                  <a:moveTo>
                    <a:pt x="652" y="0"/>
                  </a:moveTo>
                  <a:lnTo>
                    <a:pt x="750" y="85"/>
                  </a:lnTo>
                  <a:lnTo>
                    <a:pt x="700" y="142"/>
                  </a:lnTo>
                  <a:lnTo>
                    <a:pt x="699" y="464"/>
                  </a:lnTo>
                  <a:lnTo>
                    <a:pt x="1012" y="998"/>
                  </a:lnTo>
                  <a:lnTo>
                    <a:pt x="1014" y="1005"/>
                  </a:lnTo>
                  <a:lnTo>
                    <a:pt x="1017" y="1029"/>
                  </a:lnTo>
                  <a:lnTo>
                    <a:pt x="1017" y="1052"/>
                  </a:lnTo>
                  <a:lnTo>
                    <a:pt x="1012" y="1073"/>
                  </a:lnTo>
                  <a:lnTo>
                    <a:pt x="1000" y="1092"/>
                  </a:lnTo>
                  <a:lnTo>
                    <a:pt x="985" y="1108"/>
                  </a:lnTo>
                  <a:lnTo>
                    <a:pt x="970" y="1119"/>
                  </a:lnTo>
                  <a:lnTo>
                    <a:pt x="953" y="1127"/>
                  </a:lnTo>
                  <a:lnTo>
                    <a:pt x="937" y="1131"/>
                  </a:lnTo>
                  <a:lnTo>
                    <a:pt x="922" y="1134"/>
                  </a:lnTo>
                  <a:lnTo>
                    <a:pt x="912" y="1135"/>
                  </a:lnTo>
                  <a:lnTo>
                    <a:pt x="904" y="1136"/>
                  </a:lnTo>
                  <a:lnTo>
                    <a:pt x="105" y="1136"/>
                  </a:lnTo>
                  <a:lnTo>
                    <a:pt x="100" y="1135"/>
                  </a:lnTo>
                  <a:lnTo>
                    <a:pt x="76" y="1129"/>
                  </a:lnTo>
                  <a:lnTo>
                    <a:pt x="56" y="1121"/>
                  </a:lnTo>
                  <a:lnTo>
                    <a:pt x="40" y="1111"/>
                  </a:lnTo>
                  <a:lnTo>
                    <a:pt x="27" y="1100"/>
                  </a:lnTo>
                  <a:lnTo>
                    <a:pt x="18" y="1090"/>
                  </a:lnTo>
                  <a:lnTo>
                    <a:pt x="12" y="1079"/>
                  </a:lnTo>
                  <a:lnTo>
                    <a:pt x="2" y="1058"/>
                  </a:lnTo>
                  <a:lnTo>
                    <a:pt x="0" y="1035"/>
                  </a:lnTo>
                  <a:lnTo>
                    <a:pt x="2" y="1016"/>
                  </a:lnTo>
                  <a:lnTo>
                    <a:pt x="7" y="998"/>
                  </a:lnTo>
                  <a:lnTo>
                    <a:pt x="11" y="992"/>
                  </a:lnTo>
                  <a:lnTo>
                    <a:pt x="312" y="462"/>
                  </a:lnTo>
                  <a:lnTo>
                    <a:pt x="312" y="140"/>
                  </a:lnTo>
                  <a:lnTo>
                    <a:pt x="267" y="78"/>
                  </a:lnTo>
                  <a:lnTo>
                    <a:pt x="371" y="1"/>
                  </a:lnTo>
                  <a:lnTo>
                    <a:pt x="443" y="97"/>
                  </a:lnTo>
                  <a:lnTo>
                    <a:pt x="443" y="496"/>
                  </a:lnTo>
                  <a:lnTo>
                    <a:pt x="152" y="1005"/>
                  </a:lnTo>
                  <a:lnTo>
                    <a:pt x="865" y="1005"/>
                  </a:lnTo>
                  <a:lnTo>
                    <a:pt x="568" y="500"/>
                  </a:lnTo>
                  <a:lnTo>
                    <a:pt x="570" y="92"/>
                  </a:lnTo>
                  <a:lnTo>
                    <a:pt x="652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3" name="Rectangle 122"/>
            <p:cNvSpPr/>
            <p:nvPr/>
          </p:nvSpPr>
          <p:spPr>
            <a:xfrm>
              <a:off x="6603484" y="1334340"/>
              <a:ext cx="2960169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</a:t>
              </a:r>
              <a:r>
                <a:rPr lang="en-US" sz="1600" kern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text. Insert </a:t>
              </a:r>
              <a:r>
                <a:rPr lang="en-US" sz="16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your desired text here</a:t>
              </a:r>
              <a:r>
                <a:rPr lang="en-US" sz="1600" kern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 </a:t>
              </a:r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620255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Business Analysis Work Plan Template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3732212" y="2154298"/>
            <a:ext cx="4724400" cy="3488980"/>
            <a:chOff x="3660415" y="1861063"/>
            <a:chExt cx="4724400" cy="3488980"/>
          </a:xfrm>
        </p:grpSpPr>
        <p:sp>
          <p:nvSpPr>
            <p:cNvPr id="8" name="Right Arrow 7"/>
            <p:cNvSpPr/>
            <p:nvPr/>
          </p:nvSpPr>
          <p:spPr>
            <a:xfrm>
              <a:off x="3660415" y="4963502"/>
              <a:ext cx="4724400" cy="386541"/>
            </a:xfrm>
            <a:prstGeom prst="rightArrow">
              <a:avLst>
                <a:gd name="adj1" fmla="val 34152"/>
                <a:gd name="adj2" fmla="val 91094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4292932" y="1861063"/>
              <a:ext cx="3459366" cy="3361650"/>
              <a:chOff x="4143568" y="1861063"/>
              <a:chExt cx="3459366" cy="3361650"/>
            </a:xfrm>
          </p:grpSpPr>
          <p:sp>
            <p:nvSpPr>
              <p:cNvPr id="30" name="Freeform 57"/>
              <p:cNvSpPr>
                <a:spLocks/>
              </p:cNvSpPr>
              <p:nvPr/>
            </p:nvSpPr>
            <p:spPr bwMode="auto">
              <a:xfrm>
                <a:off x="4349593" y="2788192"/>
                <a:ext cx="1731512" cy="2261690"/>
              </a:xfrm>
              <a:custGeom>
                <a:avLst/>
                <a:gdLst>
                  <a:gd name="T0" fmla="*/ 319 w 2875"/>
                  <a:gd name="T1" fmla="*/ 0 h 3753"/>
                  <a:gd name="T2" fmla="*/ 866 w 2875"/>
                  <a:gd name="T3" fmla="*/ 1196 h 3753"/>
                  <a:gd name="T4" fmla="*/ 1820 w 2875"/>
                  <a:gd name="T5" fmla="*/ 1052 h 3753"/>
                  <a:gd name="T6" fmla="*/ 1804 w 2875"/>
                  <a:gd name="T7" fmla="*/ 1137 h 3753"/>
                  <a:gd name="T8" fmla="*/ 1797 w 2875"/>
                  <a:gd name="T9" fmla="*/ 1222 h 3753"/>
                  <a:gd name="T10" fmla="*/ 1797 w 2875"/>
                  <a:gd name="T11" fmla="*/ 1305 h 3753"/>
                  <a:gd name="T12" fmla="*/ 1808 w 2875"/>
                  <a:gd name="T13" fmla="*/ 1388 h 3753"/>
                  <a:gd name="T14" fmla="*/ 1825 w 2875"/>
                  <a:gd name="T15" fmla="*/ 1468 h 3753"/>
                  <a:gd name="T16" fmla="*/ 1850 w 2875"/>
                  <a:gd name="T17" fmla="*/ 1545 h 3753"/>
                  <a:gd name="T18" fmla="*/ 1883 w 2875"/>
                  <a:gd name="T19" fmla="*/ 1621 h 3753"/>
                  <a:gd name="T20" fmla="*/ 1924 w 2875"/>
                  <a:gd name="T21" fmla="*/ 1692 h 3753"/>
                  <a:gd name="T22" fmla="*/ 1972 w 2875"/>
                  <a:gd name="T23" fmla="*/ 1759 h 3753"/>
                  <a:gd name="T24" fmla="*/ 2025 w 2875"/>
                  <a:gd name="T25" fmla="*/ 1821 h 3753"/>
                  <a:gd name="T26" fmla="*/ 2085 w 2875"/>
                  <a:gd name="T27" fmla="*/ 1877 h 3753"/>
                  <a:gd name="T28" fmla="*/ 2150 w 2875"/>
                  <a:gd name="T29" fmla="*/ 1929 h 3753"/>
                  <a:gd name="T30" fmla="*/ 2222 w 2875"/>
                  <a:gd name="T31" fmla="*/ 1973 h 3753"/>
                  <a:gd name="T32" fmla="*/ 2300 w 2875"/>
                  <a:gd name="T33" fmla="*/ 2008 h 3753"/>
                  <a:gd name="T34" fmla="*/ 2381 w 2875"/>
                  <a:gd name="T35" fmla="*/ 2038 h 3753"/>
                  <a:gd name="T36" fmla="*/ 2450 w 2875"/>
                  <a:gd name="T37" fmla="*/ 2056 h 3753"/>
                  <a:gd name="T38" fmla="*/ 2518 w 2875"/>
                  <a:gd name="T39" fmla="*/ 2066 h 3753"/>
                  <a:gd name="T40" fmla="*/ 2875 w 2875"/>
                  <a:gd name="T41" fmla="*/ 2939 h 3753"/>
                  <a:gd name="T42" fmla="*/ 1845 w 2875"/>
                  <a:gd name="T43" fmla="*/ 3753 h 3753"/>
                  <a:gd name="T44" fmla="*/ 1695 w 2875"/>
                  <a:gd name="T45" fmla="*/ 3702 h 3753"/>
                  <a:gd name="T46" fmla="*/ 1550 w 2875"/>
                  <a:gd name="T47" fmla="*/ 3642 h 3753"/>
                  <a:gd name="T48" fmla="*/ 1411 w 2875"/>
                  <a:gd name="T49" fmla="*/ 3575 h 3753"/>
                  <a:gd name="T50" fmla="*/ 1277 w 2875"/>
                  <a:gd name="T51" fmla="*/ 3501 h 3753"/>
                  <a:gd name="T52" fmla="*/ 1148 w 2875"/>
                  <a:gd name="T53" fmla="*/ 3419 h 3753"/>
                  <a:gd name="T54" fmla="*/ 1026 w 2875"/>
                  <a:gd name="T55" fmla="*/ 3331 h 3753"/>
                  <a:gd name="T56" fmla="*/ 910 w 2875"/>
                  <a:gd name="T57" fmla="*/ 3236 h 3753"/>
                  <a:gd name="T58" fmla="*/ 799 w 2875"/>
                  <a:gd name="T59" fmla="*/ 3135 h 3753"/>
                  <a:gd name="T60" fmla="*/ 695 w 2875"/>
                  <a:gd name="T61" fmla="*/ 3027 h 3753"/>
                  <a:gd name="T62" fmla="*/ 598 w 2875"/>
                  <a:gd name="T63" fmla="*/ 2916 h 3753"/>
                  <a:gd name="T64" fmla="*/ 506 w 2875"/>
                  <a:gd name="T65" fmla="*/ 2798 h 3753"/>
                  <a:gd name="T66" fmla="*/ 423 w 2875"/>
                  <a:gd name="T67" fmla="*/ 2676 h 3753"/>
                  <a:gd name="T68" fmla="*/ 346 w 2875"/>
                  <a:gd name="T69" fmla="*/ 2550 h 3753"/>
                  <a:gd name="T70" fmla="*/ 275 w 2875"/>
                  <a:gd name="T71" fmla="*/ 2420 h 3753"/>
                  <a:gd name="T72" fmla="*/ 213 w 2875"/>
                  <a:gd name="T73" fmla="*/ 2285 h 3753"/>
                  <a:gd name="T74" fmla="*/ 159 w 2875"/>
                  <a:gd name="T75" fmla="*/ 2148 h 3753"/>
                  <a:gd name="T76" fmla="*/ 111 w 2875"/>
                  <a:gd name="T77" fmla="*/ 2006 h 3753"/>
                  <a:gd name="T78" fmla="*/ 72 w 2875"/>
                  <a:gd name="T79" fmla="*/ 1861 h 3753"/>
                  <a:gd name="T80" fmla="*/ 42 w 2875"/>
                  <a:gd name="T81" fmla="*/ 1717 h 3753"/>
                  <a:gd name="T82" fmla="*/ 19 w 2875"/>
                  <a:gd name="T83" fmla="*/ 1568 h 3753"/>
                  <a:gd name="T84" fmla="*/ 5 w 2875"/>
                  <a:gd name="T85" fmla="*/ 1418 h 3753"/>
                  <a:gd name="T86" fmla="*/ 0 w 2875"/>
                  <a:gd name="T87" fmla="*/ 1266 h 3753"/>
                  <a:gd name="T88" fmla="*/ 3 w 2875"/>
                  <a:gd name="T89" fmla="*/ 1114 h 3753"/>
                  <a:gd name="T90" fmla="*/ 16 w 2875"/>
                  <a:gd name="T91" fmla="*/ 961 h 3753"/>
                  <a:gd name="T92" fmla="*/ 39 w 2875"/>
                  <a:gd name="T93" fmla="*/ 807 h 3753"/>
                  <a:gd name="T94" fmla="*/ 70 w 2875"/>
                  <a:gd name="T95" fmla="*/ 653 h 3753"/>
                  <a:gd name="T96" fmla="*/ 111 w 2875"/>
                  <a:gd name="T97" fmla="*/ 500 h 3753"/>
                  <a:gd name="T98" fmla="*/ 153 w 2875"/>
                  <a:gd name="T99" fmla="*/ 369 h 3753"/>
                  <a:gd name="T100" fmla="*/ 203 w 2875"/>
                  <a:gd name="T101" fmla="*/ 242 h 3753"/>
                  <a:gd name="T102" fmla="*/ 257 w 2875"/>
                  <a:gd name="T103" fmla="*/ 120 h 3753"/>
                  <a:gd name="T104" fmla="*/ 319 w 2875"/>
                  <a:gd name="T105" fmla="*/ 0 h 37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875" h="3753">
                    <a:moveTo>
                      <a:pt x="319" y="0"/>
                    </a:moveTo>
                    <a:lnTo>
                      <a:pt x="866" y="1196"/>
                    </a:lnTo>
                    <a:lnTo>
                      <a:pt x="1820" y="1052"/>
                    </a:lnTo>
                    <a:lnTo>
                      <a:pt x="1804" y="1137"/>
                    </a:lnTo>
                    <a:lnTo>
                      <a:pt x="1797" y="1222"/>
                    </a:lnTo>
                    <a:lnTo>
                      <a:pt x="1797" y="1305"/>
                    </a:lnTo>
                    <a:lnTo>
                      <a:pt x="1808" y="1388"/>
                    </a:lnTo>
                    <a:lnTo>
                      <a:pt x="1825" y="1468"/>
                    </a:lnTo>
                    <a:lnTo>
                      <a:pt x="1850" y="1545"/>
                    </a:lnTo>
                    <a:lnTo>
                      <a:pt x="1883" y="1621"/>
                    </a:lnTo>
                    <a:lnTo>
                      <a:pt x="1924" y="1692"/>
                    </a:lnTo>
                    <a:lnTo>
                      <a:pt x="1972" y="1759"/>
                    </a:lnTo>
                    <a:lnTo>
                      <a:pt x="2025" y="1821"/>
                    </a:lnTo>
                    <a:lnTo>
                      <a:pt x="2085" y="1877"/>
                    </a:lnTo>
                    <a:lnTo>
                      <a:pt x="2150" y="1929"/>
                    </a:lnTo>
                    <a:lnTo>
                      <a:pt x="2222" y="1973"/>
                    </a:lnTo>
                    <a:lnTo>
                      <a:pt x="2300" y="2008"/>
                    </a:lnTo>
                    <a:lnTo>
                      <a:pt x="2381" y="2038"/>
                    </a:lnTo>
                    <a:lnTo>
                      <a:pt x="2450" y="2056"/>
                    </a:lnTo>
                    <a:lnTo>
                      <a:pt x="2518" y="2066"/>
                    </a:lnTo>
                    <a:lnTo>
                      <a:pt x="2875" y="2939"/>
                    </a:lnTo>
                    <a:lnTo>
                      <a:pt x="1845" y="3753"/>
                    </a:lnTo>
                    <a:lnTo>
                      <a:pt x="1695" y="3702"/>
                    </a:lnTo>
                    <a:lnTo>
                      <a:pt x="1550" y="3642"/>
                    </a:lnTo>
                    <a:lnTo>
                      <a:pt x="1411" y="3575"/>
                    </a:lnTo>
                    <a:lnTo>
                      <a:pt x="1277" y="3501"/>
                    </a:lnTo>
                    <a:lnTo>
                      <a:pt x="1148" y="3419"/>
                    </a:lnTo>
                    <a:lnTo>
                      <a:pt x="1026" y="3331"/>
                    </a:lnTo>
                    <a:lnTo>
                      <a:pt x="910" y="3236"/>
                    </a:lnTo>
                    <a:lnTo>
                      <a:pt x="799" y="3135"/>
                    </a:lnTo>
                    <a:lnTo>
                      <a:pt x="695" y="3027"/>
                    </a:lnTo>
                    <a:lnTo>
                      <a:pt x="598" y="2916"/>
                    </a:lnTo>
                    <a:lnTo>
                      <a:pt x="506" y="2798"/>
                    </a:lnTo>
                    <a:lnTo>
                      <a:pt x="423" y="2676"/>
                    </a:lnTo>
                    <a:lnTo>
                      <a:pt x="346" y="2550"/>
                    </a:lnTo>
                    <a:lnTo>
                      <a:pt x="275" y="2420"/>
                    </a:lnTo>
                    <a:lnTo>
                      <a:pt x="213" y="2285"/>
                    </a:lnTo>
                    <a:lnTo>
                      <a:pt x="159" y="2148"/>
                    </a:lnTo>
                    <a:lnTo>
                      <a:pt x="111" y="2006"/>
                    </a:lnTo>
                    <a:lnTo>
                      <a:pt x="72" y="1861"/>
                    </a:lnTo>
                    <a:lnTo>
                      <a:pt x="42" y="1717"/>
                    </a:lnTo>
                    <a:lnTo>
                      <a:pt x="19" y="1568"/>
                    </a:lnTo>
                    <a:lnTo>
                      <a:pt x="5" y="1418"/>
                    </a:lnTo>
                    <a:lnTo>
                      <a:pt x="0" y="1266"/>
                    </a:lnTo>
                    <a:lnTo>
                      <a:pt x="3" y="1114"/>
                    </a:lnTo>
                    <a:lnTo>
                      <a:pt x="16" y="961"/>
                    </a:lnTo>
                    <a:lnTo>
                      <a:pt x="39" y="807"/>
                    </a:lnTo>
                    <a:lnTo>
                      <a:pt x="70" y="653"/>
                    </a:lnTo>
                    <a:lnTo>
                      <a:pt x="111" y="500"/>
                    </a:lnTo>
                    <a:lnTo>
                      <a:pt x="153" y="369"/>
                    </a:lnTo>
                    <a:lnTo>
                      <a:pt x="203" y="242"/>
                    </a:lnTo>
                    <a:lnTo>
                      <a:pt x="257" y="120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chemeClr val="accent1">
                  <a:alpha val="8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" name="Freeform 58"/>
              <p:cNvSpPr>
                <a:spLocks/>
              </p:cNvSpPr>
              <p:nvPr/>
            </p:nvSpPr>
            <p:spPr bwMode="auto">
              <a:xfrm>
                <a:off x="4571304" y="1964007"/>
                <a:ext cx="2746080" cy="1489317"/>
              </a:xfrm>
              <a:custGeom>
                <a:avLst/>
                <a:gdLst>
                  <a:gd name="T0" fmla="*/ 2198 w 4558"/>
                  <a:gd name="T1" fmla="*/ 0 h 2473"/>
                  <a:gd name="T2" fmla="*/ 2357 w 4558"/>
                  <a:gd name="T3" fmla="*/ 2 h 2473"/>
                  <a:gd name="T4" fmla="*/ 2515 w 4558"/>
                  <a:gd name="T5" fmla="*/ 14 h 2473"/>
                  <a:gd name="T6" fmla="*/ 2676 w 4558"/>
                  <a:gd name="T7" fmla="*/ 35 h 2473"/>
                  <a:gd name="T8" fmla="*/ 2836 w 4558"/>
                  <a:gd name="T9" fmla="*/ 69 h 2473"/>
                  <a:gd name="T10" fmla="*/ 2997 w 4558"/>
                  <a:gd name="T11" fmla="*/ 111 h 2473"/>
                  <a:gd name="T12" fmla="*/ 3145 w 4558"/>
                  <a:gd name="T13" fmla="*/ 159 h 2473"/>
                  <a:gd name="T14" fmla="*/ 3288 w 4558"/>
                  <a:gd name="T15" fmla="*/ 215 h 2473"/>
                  <a:gd name="T16" fmla="*/ 3425 w 4558"/>
                  <a:gd name="T17" fmla="*/ 281 h 2473"/>
                  <a:gd name="T18" fmla="*/ 3558 w 4558"/>
                  <a:gd name="T19" fmla="*/ 351 h 2473"/>
                  <a:gd name="T20" fmla="*/ 3685 w 4558"/>
                  <a:gd name="T21" fmla="*/ 431 h 2473"/>
                  <a:gd name="T22" fmla="*/ 3805 w 4558"/>
                  <a:gd name="T23" fmla="*/ 516 h 2473"/>
                  <a:gd name="T24" fmla="*/ 3921 w 4558"/>
                  <a:gd name="T25" fmla="*/ 606 h 2473"/>
                  <a:gd name="T26" fmla="*/ 4030 w 4558"/>
                  <a:gd name="T27" fmla="*/ 705 h 2473"/>
                  <a:gd name="T28" fmla="*/ 4134 w 4558"/>
                  <a:gd name="T29" fmla="*/ 807 h 2473"/>
                  <a:gd name="T30" fmla="*/ 4233 w 4558"/>
                  <a:gd name="T31" fmla="*/ 915 h 2473"/>
                  <a:gd name="T32" fmla="*/ 4325 w 4558"/>
                  <a:gd name="T33" fmla="*/ 1028 h 2473"/>
                  <a:gd name="T34" fmla="*/ 4410 w 4558"/>
                  <a:gd name="T35" fmla="*/ 1146 h 2473"/>
                  <a:gd name="T36" fmla="*/ 4487 w 4558"/>
                  <a:gd name="T37" fmla="*/ 1268 h 2473"/>
                  <a:gd name="T38" fmla="*/ 4558 w 4558"/>
                  <a:gd name="T39" fmla="*/ 1395 h 2473"/>
                  <a:gd name="T40" fmla="*/ 3261 w 4558"/>
                  <a:gd name="T41" fmla="*/ 1190 h 2473"/>
                  <a:gd name="T42" fmla="*/ 2852 w 4558"/>
                  <a:gd name="T43" fmla="*/ 2065 h 2473"/>
                  <a:gd name="T44" fmla="*/ 2803 w 4558"/>
                  <a:gd name="T45" fmla="*/ 2015 h 2473"/>
                  <a:gd name="T46" fmla="*/ 2746 w 4558"/>
                  <a:gd name="T47" fmla="*/ 1968 h 2473"/>
                  <a:gd name="T48" fmla="*/ 2687 w 4558"/>
                  <a:gd name="T49" fmla="*/ 1925 h 2473"/>
                  <a:gd name="T50" fmla="*/ 2623 w 4558"/>
                  <a:gd name="T51" fmla="*/ 1888 h 2473"/>
                  <a:gd name="T52" fmla="*/ 2554 w 4558"/>
                  <a:gd name="T53" fmla="*/ 1858 h 2473"/>
                  <a:gd name="T54" fmla="*/ 2484 w 4558"/>
                  <a:gd name="T55" fmla="*/ 1832 h 2473"/>
                  <a:gd name="T56" fmla="*/ 2399 w 4558"/>
                  <a:gd name="T57" fmla="*/ 1812 h 2473"/>
                  <a:gd name="T58" fmla="*/ 2316 w 4558"/>
                  <a:gd name="T59" fmla="*/ 1800 h 2473"/>
                  <a:gd name="T60" fmla="*/ 2233 w 4558"/>
                  <a:gd name="T61" fmla="*/ 1798 h 2473"/>
                  <a:gd name="T62" fmla="*/ 2150 w 4558"/>
                  <a:gd name="T63" fmla="*/ 1803 h 2473"/>
                  <a:gd name="T64" fmla="*/ 2071 w 4558"/>
                  <a:gd name="T65" fmla="*/ 1817 h 2473"/>
                  <a:gd name="T66" fmla="*/ 1993 w 4558"/>
                  <a:gd name="T67" fmla="*/ 1839 h 2473"/>
                  <a:gd name="T68" fmla="*/ 1918 w 4558"/>
                  <a:gd name="T69" fmla="*/ 1867 h 2473"/>
                  <a:gd name="T70" fmla="*/ 1845 w 4558"/>
                  <a:gd name="T71" fmla="*/ 1904 h 2473"/>
                  <a:gd name="T72" fmla="*/ 1778 w 4558"/>
                  <a:gd name="T73" fmla="*/ 1946 h 2473"/>
                  <a:gd name="T74" fmla="*/ 1713 w 4558"/>
                  <a:gd name="T75" fmla="*/ 1996 h 2473"/>
                  <a:gd name="T76" fmla="*/ 1655 w 4558"/>
                  <a:gd name="T77" fmla="*/ 2052 h 2473"/>
                  <a:gd name="T78" fmla="*/ 1602 w 4558"/>
                  <a:gd name="T79" fmla="*/ 2114 h 2473"/>
                  <a:gd name="T80" fmla="*/ 1554 w 4558"/>
                  <a:gd name="T81" fmla="*/ 2181 h 2473"/>
                  <a:gd name="T82" fmla="*/ 1514 w 4558"/>
                  <a:gd name="T83" fmla="*/ 2255 h 2473"/>
                  <a:gd name="T84" fmla="*/ 1480 w 4558"/>
                  <a:gd name="T85" fmla="*/ 2333 h 2473"/>
                  <a:gd name="T86" fmla="*/ 549 w 4558"/>
                  <a:gd name="T87" fmla="*/ 2473 h 2473"/>
                  <a:gd name="T88" fmla="*/ 0 w 4558"/>
                  <a:gd name="T89" fmla="*/ 1279 h 2473"/>
                  <a:gd name="T90" fmla="*/ 87 w 4558"/>
                  <a:gd name="T91" fmla="*/ 1144 h 2473"/>
                  <a:gd name="T92" fmla="*/ 179 w 4558"/>
                  <a:gd name="T93" fmla="*/ 1017 h 2473"/>
                  <a:gd name="T94" fmla="*/ 279 w 4558"/>
                  <a:gd name="T95" fmla="*/ 895 h 2473"/>
                  <a:gd name="T96" fmla="*/ 385 w 4558"/>
                  <a:gd name="T97" fmla="*/ 781 h 2473"/>
                  <a:gd name="T98" fmla="*/ 498 w 4558"/>
                  <a:gd name="T99" fmla="*/ 673 h 2473"/>
                  <a:gd name="T100" fmla="*/ 616 w 4558"/>
                  <a:gd name="T101" fmla="*/ 572 h 2473"/>
                  <a:gd name="T102" fmla="*/ 741 w 4558"/>
                  <a:gd name="T103" fmla="*/ 480 h 2473"/>
                  <a:gd name="T104" fmla="*/ 870 w 4558"/>
                  <a:gd name="T105" fmla="*/ 394 h 2473"/>
                  <a:gd name="T106" fmla="*/ 1004 w 4558"/>
                  <a:gd name="T107" fmla="*/ 316 h 2473"/>
                  <a:gd name="T108" fmla="*/ 1142 w 4558"/>
                  <a:gd name="T109" fmla="*/ 247 h 2473"/>
                  <a:gd name="T110" fmla="*/ 1284 w 4558"/>
                  <a:gd name="T111" fmla="*/ 185 h 2473"/>
                  <a:gd name="T112" fmla="*/ 1429 w 4558"/>
                  <a:gd name="T113" fmla="*/ 132 h 2473"/>
                  <a:gd name="T114" fmla="*/ 1579 w 4558"/>
                  <a:gd name="T115" fmla="*/ 88 h 2473"/>
                  <a:gd name="T116" fmla="*/ 1731 w 4558"/>
                  <a:gd name="T117" fmla="*/ 53 h 2473"/>
                  <a:gd name="T118" fmla="*/ 1884 w 4558"/>
                  <a:gd name="T119" fmla="*/ 26 h 2473"/>
                  <a:gd name="T120" fmla="*/ 2039 w 4558"/>
                  <a:gd name="T121" fmla="*/ 9 h 2473"/>
                  <a:gd name="T122" fmla="*/ 2198 w 4558"/>
                  <a:gd name="T123" fmla="*/ 0 h 24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558" h="2473">
                    <a:moveTo>
                      <a:pt x="2198" y="0"/>
                    </a:moveTo>
                    <a:lnTo>
                      <a:pt x="2357" y="2"/>
                    </a:lnTo>
                    <a:lnTo>
                      <a:pt x="2515" y="14"/>
                    </a:lnTo>
                    <a:lnTo>
                      <a:pt x="2676" y="35"/>
                    </a:lnTo>
                    <a:lnTo>
                      <a:pt x="2836" y="69"/>
                    </a:lnTo>
                    <a:lnTo>
                      <a:pt x="2997" y="111"/>
                    </a:lnTo>
                    <a:lnTo>
                      <a:pt x="3145" y="159"/>
                    </a:lnTo>
                    <a:lnTo>
                      <a:pt x="3288" y="215"/>
                    </a:lnTo>
                    <a:lnTo>
                      <a:pt x="3425" y="281"/>
                    </a:lnTo>
                    <a:lnTo>
                      <a:pt x="3558" y="351"/>
                    </a:lnTo>
                    <a:lnTo>
                      <a:pt x="3685" y="431"/>
                    </a:lnTo>
                    <a:lnTo>
                      <a:pt x="3805" y="516"/>
                    </a:lnTo>
                    <a:lnTo>
                      <a:pt x="3921" y="606"/>
                    </a:lnTo>
                    <a:lnTo>
                      <a:pt x="4030" y="705"/>
                    </a:lnTo>
                    <a:lnTo>
                      <a:pt x="4134" y="807"/>
                    </a:lnTo>
                    <a:lnTo>
                      <a:pt x="4233" y="915"/>
                    </a:lnTo>
                    <a:lnTo>
                      <a:pt x="4325" y="1028"/>
                    </a:lnTo>
                    <a:lnTo>
                      <a:pt x="4410" y="1146"/>
                    </a:lnTo>
                    <a:lnTo>
                      <a:pt x="4487" y="1268"/>
                    </a:lnTo>
                    <a:lnTo>
                      <a:pt x="4558" y="1395"/>
                    </a:lnTo>
                    <a:lnTo>
                      <a:pt x="3261" y="1190"/>
                    </a:lnTo>
                    <a:lnTo>
                      <a:pt x="2852" y="2065"/>
                    </a:lnTo>
                    <a:lnTo>
                      <a:pt x="2803" y="2015"/>
                    </a:lnTo>
                    <a:lnTo>
                      <a:pt x="2746" y="1968"/>
                    </a:lnTo>
                    <a:lnTo>
                      <a:pt x="2687" y="1925"/>
                    </a:lnTo>
                    <a:lnTo>
                      <a:pt x="2623" y="1888"/>
                    </a:lnTo>
                    <a:lnTo>
                      <a:pt x="2554" y="1858"/>
                    </a:lnTo>
                    <a:lnTo>
                      <a:pt x="2484" y="1832"/>
                    </a:lnTo>
                    <a:lnTo>
                      <a:pt x="2399" y="1812"/>
                    </a:lnTo>
                    <a:lnTo>
                      <a:pt x="2316" y="1800"/>
                    </a:lnTo>
                    <a:lnTo>
                      <a:pt x="2233" y="1798"/>
                    </a:lnTo>
                    <a:lnTo>
                      <a:pt x="2150" y="1803"/>
                    </a:lnTo>
                    <a:lnTo>
                      <a:pt x="2071" y="1817"/>
                    </a:lnTo>
                    <a:lnTo>
                      <a:pt x="1993" y="1839"/>
                    </a:lnTo>
                    <a:lnTo>
                      <a:pt x="1918" y="1867"/>
                    </a:lnTo>
                    <a:lnTo>
                      <a:pt x="1845" y="1904"/>
                    </a:lnTo>
                    <a:lnTo>
                      <a:pt x="1778" y="1946"/>
                    </a:lnTo>
                    <a:lnTo>
                      <a:pt x="1713" y="1996"/>
                    </a:lnTo>
                    <a:lnTo>
                      <a:pt x="1655" y="2052"/>
                    </a:lnTo>
                    <a:lnTo>
                      <a:pt x="1602" y="2114"/>
                    </a:lnTo>
                    <a:lnTo>
                      <a:pt x="1554" y="2181"/>
                    </a:lnTo>
                    <a:lnTo>
                      <a:pt x="1514" y="2255"/>
                    </a:lnTo>
                    <a:lnTo>
                      <a:pt x="1480" y="2333"/>
                    </a:lnTo>
                    <a:lnTo>
                      <a:pt x="549" y="2473"/>
                    </a:lnTo>
                    <a:lnTo>
                      <a:pt x="0" y="1279"/>
                    </a:lnTo>
                    <a:lnTo>
                      <a:pt x="87" y="1144"/>
                    </a:lnTo>
                    <a:lnTo>
                      <a:pt x="179" y="1017"/>
                    </a:lnTo>
                    <a:lnTo>
                      <a:pt x="279" y="895"/>
                    </a:lnTo>
                    <a:lnTo>
                      <a:pt x="385" y="781"/>
                    </a:lnTo>
                    <a:lnTo>
                      <a:pt x="498" y="673"/>
                    </a:lnTo>
                    <a:lnTo>
                      <a:pt x="616" y="572"/>
                    </a:lnTo>
                    <a:lnTo>
                      <a:pt x="741" y="480"/>
                    </a:lnTo>
                    <a:lnTo>
                      <a:pt x="870" y="394"/>
                    </a:lnTo>
                    <a:lnTo>
                      <a:pt x="1004" y="316"/>
                    </a:lnTo>
                    <a:lnTo>
                      <a:pt x="1142" y="247"/>
                    </a:lnTo>
                    <a:lnTo>
                      <a:pt x="1284" y="185"/>
                    </a:lnTo>
                    <a:lnTo>
                      <a:pt x="1429" y="132"/>
                    </a:lnTo>
                    <a:lnTo>
                      <a:pt x="1579" y="88"/>
                    </a:lnTo>
                    <a:lnTo>
                      <a:pt x="1731" y="53"/>
                    </a:lnTo>
                    <a:lnTo>
                      <a:pt x="1884" y="26"/>
                    </a:lnTo>
                    <a:lnTo>
                      <a:pt x="2039" y="9"/>
                    </a:lnTo>
                    <a:lnTo>
                      <a:pt x="2198" y="0"/>
                    </a:lnTo>
                    <a:close/>
                  </a:path>
                </a:pathLst>
              </a:custGeom>
              <a:solidFill>
                <a:schemeClr val="accent1">
                  <a:alpha val="8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" name="Freeform 59"/>
              <p:cNvSpPr>
                <a:spLocks/>
              </p:cNvSpPr>
              <p:nvPr/>
            </p:nvSpPr>
            <p:spPr bwMode="auto">
              <a:xfrm>
                <a:off x="5520804" y="2736379"/>
                <a:ext cx="1979732" cy="2383390"/>
              </a:xfrm>
              <a:custGeom>
                <a:avLst/>
                <a:gdLst>
                  <a:gd name="T0" fmla="*/ 3030 w 3288"/>
                  <a:gd name="T1" fmla="*/ 205 h 3957"/>
                  <a:gd name="T2" fmla="*/ 3149 w 3288"/>
                  <a:gd name="T3" fmla="*/ 497 h 3957"/>
                  <a:gd name="T4" fmla="*/ 3233 w 3288"/>
                  <a:gd name="T5" fmla="*/ 800 h 3957"/>
                  <a:gd name="T6" fmla="*/ 3279 w 3288"/>
                  <a:gd name="T7" fmla="*/ 1115 h 3957"/>
                  <a:gd name="T8" fmla="*/ 3286 w 3288"/>
                  <a:gd name="T9" fmla="*/ 1436 h 3957"/>
                  <a:gd name="T10" fmla="*/ 3254 w 3288"/>
                  <a:gd name="T11" fmla="*/ 1761 h 3957"/>
                  <a:gd name="T12" fmla="*/ 3178 w 3288"/>
                  <a:gd name="T13" fmla="*/ 2088 h 3957"/>
                  <a:gd name="T14" fmla="*/ 3067 w 3288"/>
                  <a:gd name="T15" fmla="*/ 2392 h 3957"/>
                  <a:gd name="T16" fmla="*/ 2923 w 3288"/>
                  <a:gd name="T17" fmla="*/ 2673 h 3957"/>
                  <a:gd name="T18" fmla="*/ 2750 w 3288"/>
                  <a:gd name="T19" fmla="*/ 2930 h 3957"/>
                  <a:gd name="T20" fmla="*/ 2549 w 3288"/>
                  <a:gd name="T21" fmla="*/ 3164 h 3957"/>
                  <a:gd name="T22" fmla="*/ 2323 w 3288"/>
                  <a:gd name="T23" fmla="*/ 3368 h 3957"/>
                  <a:gd name="T24" fmla="*/ 2078 w 3288"/>
                  <a:gd name="T25" fmla="*/ 3547 h 3957"/>
                  <a:gd name="T26" fmla="*/ 1813 w 3288"/>
                  <a:gd name="T27" fmla="*/ 3693 h 3957"/>
                  <a:gd name="T28" fmla="*/ 1533 w 3288"/>
                  <a:gd name="T29" fmla="*/ 3810 h 3957"/>
                  <a:gd name="T30" fmla="*/ 1240 w 3288"/>
                  <a:gd name="T31" fmla="*/ 3893 h 3957"/>
                  <a:gd name="T32" fmla="*/ 939 w 3288"/>
                  <a:gd name="T33" fmla="*/ 3943 h 3957"/>
                  <a:gd name="T34" fmla="*/ 628 w 3288"/>
                  <a:gd name="T35" fmla="*/ 3957 h 3957"/>
                  <a:gd name="T36" fmla="*/ 316 w 3288"/>
                  <a:gd name="T37" fmla="*/ 3932 h 3957"/>
                  <a:gd name="T38" fmla="*/ 0 w 3288"/>
                  <a:gd name="T39" fmla="*/ 3868 h 3957"/>
                  <a:gd name="T40" fmla="*/ 669 w 3288"/>
                  <a:gd name="T41" fmla="*/ 2159 h 3957"/>
                  <a:gd name="T42" fmla="*/ 829 w 3288"/>
                  <a:gd name="T43" fmla="*/ 2144 h 3957"/>
                  <a:gd name="T44" fmla="*/ 983 w 3288"/>
                  <a:gd name="T45" fmla="*/ 2099 h 3957"/>
                  <a:gd name="T46" fmla="*/ 1124 w 3288"/>
                  <a:gd name="T47" fmla="*/ 2024 h 3957"/>
                  <a:gd name="T48" fmla="*/ 1249 w 3288"/>
                  <a:gd name="T49" fmla="*/ 1924 h 3957"/>
                  <a:gd name="T50" fmla="*/ 1351 w 3288"/>
                  <a:gd name="T51" fmla="*/ 1800 h 3957"/>
                  <a:gd name="T52" fmla="*/ 1431 w 3288"/>
                  <a:gd name="T53" fmla="*/ 1653 h 3957"/>
                  <a:gd name="T54" fmla="*/ 1480 w 3288"/>
                  <a:gd name="T55" fmla="*/ 1487 h 3957"/>
                  <a:gd name="T56" fmla="*/ 1494 w 3288"/>
                  <a:gd name="T57" fmla="*/ 1318 h 3957"/>
                  <a:gd name="T58" fmla="*/ 1473 w 3288"/>
                  <a:gd name="T59" fmla="*/ 1154 h 3957"/>
                  <a:gd name="T60" fmla="*/ 1418 w 3288"/>
                  <a:gd name="T61" fmla="*/ 998 h 3957"/>
                  <a:gd name="T62" fmla="*/ 1337 w 3288"/>
                  <a:gd name="T63" fmla="*/ 855 h 39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288" h="3957">
                    <a:moveTo>
                      <a:pt x="1734" y="0"/>
                    </a:moveTo>
                    <a:lnTo>
                      <a:pt x="3030" y="205"/>
                    </a:lnTo>
                    <a:lnTo>
                      <a:pt x="3094" y="348"/>
                    </a:lnTo>
                    <a:lnTo>
                      <a:pt x="3149" y="497"/>
                    </a:lnTo>
                    <a:lnTo>
                      <a:pt x="3196" y="647"/>
                    </a:lnTo>
                    <a:lnTo>
                      <a:pt x="3233" y="800"/>
                    </a:lnTo>
                    <a:lnTo>
                      <a:pt x="3261" y="956"/>
                    </a:lnTo>
                    <a:lnTo>
                      <a:pt x="3279" y="1115"/>
                    </a:lnTo>
                    <a:lnTo>
                      <a:pt x="3288" y="1275"/>
                    </a:lnTo>
                    <a:lnTo>
                      <a:pt x="3286" y="1436"/>
                    </a:lnTo>
                    <a:lnTo>
                      <a:pt x="3275" y="1599"/>
                    </a:lnTo>
                    <a:lnTo>
                      <a:pt x="3254" y="1761"/>
                    </a:lnTo>
                    <a:lnTo>
                      <a:pt x="3221" y="1925"/>
                    </a:lnTo>
                    <a:lnTo>
                      <a:pt x="3178" y="2088"/>
                    </a:lnTo>
                    <a:lnTo>
                      <a:pt x="3127" y="2242"/>
                    </a:lnTo>
                    <a:lnTo>
                      <a:pt x="3067" y="2392"/>
                    </a:lnTo>
                    <a:lnTo>
                      <a:pt x="2999" y="2535"/>
                    </a:lnTo>
                    <a:lnTo>
                      <a:pt x="2923" y="2673"/>
                    </a:lnTo>
                    <a:lnTo>
                      <a:pt x="2840" y="2805"/>
                    </a:lnTo>
                    <a:lnTo>
                      <a:pt x="2750" y="2930"/>
                    </a:lnTo>
                    <a:lnTo>
                      <a:pt x="2653" y="3051"/>
                    </a:lnTo>
                    <a:lnTo>
                      <a:pt x="2549" y="3164"/>
                    </a:lnTo>
                    <a:lnTo>
                      <a:pt x="2440" y="3270"/>
                    </a:lnTo>
                    <a:lnTo>
                      <a:pt x="2323" y="3368"/>
                    </a:lnTo>
                    <a:lnTo>
                      <a:pt x="2203" y="3460"/>
                    </a:lnTo>
                    <a:lnTo>
                      <a:pt x="2078" y="3547"/>
                    </a:lnTo>
                    <a:lnTo>
                      <a:pt x="1947" y="3625"/>
                    </a:lnTo>
                    <a:lnTo>
                      <a:pt x="1813" y="3693"/>
                    </a:lnTo>
                    <a:lnTo>
                      <a:pt x="1674" y="3757"/>
                    </a:lnTo>
                    <a:lnTo>
                      <a:pt x="1533" y="3810"/>
                    </a:lnTo>
                    <a:lnTo>
                      <a:pt x="1388" y="3856"/>
                    </a:lnTo>
                    <a:lnTo>
                      <a:pt x="1240" y="3893"/>
                    </a:lnTo>
                    <a:lnTo>
                      <a:pt x="1090" y="3923"/>
                    </a:lnTo>
                    <a:lnTo>
                      <a:pt x="939" y="3943"/>
                    </a:lnTo>
                    <a:lnTo>
                      <a:pt x="783" y="3955"/>
                    </a:lnTo>
                    <a:lnTo>
                      <a:pt x="628" y="3957"/>
                    </a:lnTo>
                    <a:lnTo>
                      <a:pt x="473" y="3948"/>
                    </a:lnTo>
                    <a:lnTo>
                      <a:pt x="316" y="3932"/>
                    </a:lnTo>
                    <a:lnTo>
                      <a:pt x="159" y="3905"/>
                    </a:lnTo>
                    <a:lnTo>
                      <a:pt x="0" y="3868"/>
                    </a:lnTo>
                    <a:lnTo>
                      <a:pt x="1032" y="3052"/>
                    </a:lnTo>
                    <a:lnTo>
                      <a:pt x="669" y="2159"/>
                    </a:lnTo>
                    <a:lnTo>
                      <a:pt x="750" y="2155"/>
                    </a:lnTo>
                    <a:lnTo>
                      <a:pt x="829" y="2144"/>
                    </a:lnTo>
                    <a:lnTo>
                      <a:pt x="907" y="2125"/>
                    </a:lnTo>
                    <a:lnTo>
                      <a:pt x="983" y="2099"/>
                    </a:lnTo>
                    <a:lnTo>
                      <a:pt x="1055" y="2065"/>
                    </a:lnTo>
                    <a:lnTo>
                      <a:pt x="1124" y="2024"/>
                    </a:lnTo>
                    <a:lnTo>
                      <a:pt x="1189" y="1977"/>
                    </a:lnTo>
                    <a:lnTo>
                      <a:pt x="1249" y="1924"/>
                    </a:lnTo>
                    <a:lnTo>
                      <a:pt x="1304" y="1864"/>
                    </a:lnTo>
                    <a:lnTo>
                      <a:pt x="1351" y="1800"/>
                    </a:lnTo>
                    <a:lnTo>
                      <a:pt x="1395" y="1729"/>
                    </a:lnTo>
                    <a:lnTo>
                      <a:pt x="1431" y="1653"/>
                    </a:lnTo>
                    <a:lnTo>
                      <a:pt x="1459" y="1574"/>
                    </a:lnTo>
                    <a:lnTo>
                      <a:pt x="1480" y="1487"/>
                    </a:lnTo>
                    <a:lnTo>
                      <a:pt x="1491" y="1403"/>
                    </a:lnTo>
                    <a:lnTo>
                      <a:pt x="1494" y="1318"/>
                    </a:lnTo>
                    <a:lnTo>
                      <a:pt x="1487" y="1235"/>
                    </a:lnTo>
                    <a:lnTo>
                      <a:pt x="1473" y="1154"/>
                    </a:lnTo>
                    <a:lnTo>
                      <a:pt x="1450" y="1074"/>
                    </a:lnTo>
                    <a:lnTo>
                      <a:pt x="1418" y="998"/>
                    </a:lnTo>
                    <a:lnTo>
                      <a:pt x="1381" y="924"/>
                    </a:lnTo>
                    <a:lnTo>
                      <a:pt x="1337" y="855"/>
                    </a:lnTo>
                    <a:lnTo>
                      <a:pt x="1734" y="0"/>
                    </a:lnTo>
                    <a:close/>
                  </a:path>
                </a:pathLst>
              </a:custGeom>
              <a:solidFill>
                <a:schemeClr val="accent1">
                  <a:alpha val="8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grpSp>
            <p:nvGrpSpPr>
              <p:cNvPr id="3" name="Group 2"/>
              <p:cNvGrpSpPr/>
              <p:nvPr/>
            </p:nvGrpSpPr>
            <p:grpSpPr>
              <a:xfrm>
                <a:off x="4143568" y="1861063"/>
                <a:ext cx="3459366" cy="3361650"/>
                <a:chOff x="4399005" y="2516534"/>
                <a:chExt cx="3153288" cy="3064218"/>
              </a:xfrm>
            </p:grpSpPr>
            <p:sp>
              <p:nvSpPr>
                <p:cNvPr id="29" name="Freeform 56"/>
                <p:cNvSpPr>
                  <a:spLocks/>
                </p:cNvSpPr>
                <p:nvPr/>
              </p:nvSpPr>
              <p:spPr bwMode="auto">
                <a:xfrm>
                  <a:off x="4492420" y="2516534"/>
                  <a:ext cx="3059873" cy="3064218"/>
                </a:xfrm>
                <a:custGeom>
                  <a:avLst/>
                  <a:gdLst>
                    <a:gd name="T0" fmla="*/ 3169 w 5633"/>
                    <a:gd name="T1" fmla="*/ 23 h 5641"/>
                    <a:gd name="T2" fmla="*/ 3673 w 5633"/>
                    <a:gd name="T3" fmla="*/ 134 h 5641"/>
                    <a:gd name="T4" fmla="*/ 4139 w 5633"/>
                    <a:gd name="T5" fmla="*/ 332 h 5641"/>
                    <a:gd name="T6" fmla="*/ 4559 w 5633"/>
                    <a:gd name="T7" fmla="*/ 605 h 5641"/>
                    <a:gd name="T8" fmla="*/ 4922 w 5633"/>
                    <a:gd name="T9" fmla="*/ 948 h 5641"/>
                    <a:gd name="T10" fmla="*/ 5220 w 5633"/>
                    <a:gd name="T11" fmla="*/ 1351 h 5641"/>
                    <a:gd name="T12" fmla="*/ 5444 w 5633"/>
                    <a:gd name="T13" fmla="*/ 1803 h 5641"/>
                    <a:gd name="T14" fmla="*/ 5585 w 5633"/>
                    <a:gd name="T15" fmla="*/ 2296 h 5641"/>
                    <a:gd name="T16" fmla="*/ 5633 w 5633"/>
                    <a:gd name="T17" fmla="*/ 2820 h 5641"/>
                    <a:gd name="T18" fmla="*/ 5585 w 5633"/>
                    <a:gd name="T19" fmla="*/ 3347 h 5641"/>
                    <a:gd name="T20" fmla="*/ 5444 w 5633"/>
                    <a:gd name="T21" fmla="*/ 3839 h 5641"/>
                    <a:gd name="T22" fmla="*/ 5220 w 5633"/>
                    <a:gd name="T23" fmla="*/ 4292 h 5641"/>
                    <a:gd name="T24" fmla="*/ 4922 w 5633"/>
                    <a:gd name="T25" fmla="*/ 4693 h 5641"/>
                    <a:gd name="T26" fmla="*/ 4559 w 5633"/>
                    <a:gd name="T27" fmla="*/ 5035 h 5641"/>
                    <a:gd name="T28" fmla="*/ 4139 w 5633"/>
                    <a:gd name="T29" fmla="*/ 5311 h 5641"/>
                    <a:gd name="T30" fmla="*/ 3673 w 5633"/>
                    <a:gd name="T31" fmla="*/ 5509 h 5641"/>
                    <a:gd name="T32" fmla="*/ 3169 w 5633"/>
                    <a:gd name="T33" fmla="*/ 5620 h 5641"/>
                    <a:gd name="T34" fmla="*/ 2808 w 5633"/>
                    <a:gd name="T35" fmla="*/ 5641 h 5641"/>
                    <a:gd name="T36" fmla="*/ 2806 w 5633"/>
                    <a:gd name="T37" fmla="*/ 5433 h 5641"/>
                    <a:gd name="T38" fmla="*/ 3157 w 5633"/>
                    <a:gd name="T39" fmla="*/ 5410 h 5641"/>
                    <a:gd name="T40" fmla="*/ 3640 w 5633"/>
                    <a:gd name="T41" fmla="*/ 5298 h 5641"/>
                    <a:gd name="T42" fmla="*/ 4086 w 5633"/>
                    <a:gd name="T43" fmla="*/ 5102 h 5641"/>
                    <a:gd name="T44" fmla="*/ 4483 w 5633"/>
                    <a:gd name="T45" fmla="*/ 4829 h 5641"/>
                    <a:gd name="T46" fmla="*/ 4822 w 5633"/>
                    <a:gd name="T47" fmla="*/ 4489 h 5641"/>
                    <a:gd name="T48" fmla="*/ 5095 w 5633"/>
                    <a:gd name="T49" fmla="*/ 4090 h 5641"/>
                    <a:gd name="T50" fmla="*/ 5291 w 5633"/>
                    <a:gd name="T51" fmla="*/ 3645 h 5641"/>
                    <a:gd name="T52" fmla="*/ 5404 w 5633"/>
                    <a:gd name="T53" fmla="*/ 3161 h 5641"/>
                    <a:gd name="T54" fmla="*/ 5419 w 5633"/>
                    <a:gd name="T55" fmla="*/ 2649 h 5641"/>
                    <a:gd name="T56" fmla="*/ 5338 w 5633"/>
                    <a:gd name="T57" fmla="*/ 2154 h 5641"/>
                    <a:gd name="T58" fmla="*/ 5169 w 5633"/>
                    <a:gd name="T59" fmla="*/ 1693 h 5641"/>
                    <a:gd name="T60" fmla="*/ 4920 w 5633"/>
                    <a:gd name="T61" fmla="*/ 1280 h 5641"/>
                    <a:gd name="T62" fmla="*/ 4603 w 5633"/>
                    <a:gd name="T63" fmla="*/ 920 h 5641"/>
                    <a:gd name="T64" fmla="*/ 4224 w 5633"/>
                    <a:gd name="T65" fmla="*/ 623 h 5641"/>
                    <a:gd name="T66" fmla="*/ 3793 w 5633"/>
                    <a:gd name="T67" fmla="*/ 399 h 5641"/>
                    <a:gd name="T68" fmla="*/ 3321 w 5633"/>
                    <a:gd name="T69" fmla="*/ 257 h 5641"/>
                    <a:gd name="T70" fmla="*/ 2816 w 5633"/>
                    <a:gd name="T71" fmla="*/ 210 h 5641"/>
                    <a:gd name="T72" fmla="*/ 2312 w 5633"/>
                    <a:gd name="T73" fmla="*/ 257 h 5641"/>
                    <a:gd name="T74" fmla="*/ 1841 w 5633"/>
                    <a:gd name="T75" fmla="*/ 399 h 5641"/>
                    <a:gd name="T76" fmla="*/ 1411 w 5633"/>
                    <a:gd name="T77" fmla="*/ 623 h 5641"/>
                    <a:gd name="T78" fmla="*/ 1032 w 5633"/>
                    <a:gd name="T79" fmla="*/ 920 h 5641"/>
                    <a:gd name="T80" fmla="*/ 712 w 5633"/>
                    <a:gd name="T81" fmla="*/ 1280 h 5641"/>
                    <a:gd name="T82" fmla="*/ 465 w 5633"/>
                    <a:gd name="T83" fmla="*/ 1693 h 5641"/>
                    <a:gd name="T84" fmla="*/ 296 w 5633"/>
                    <a:gd name="T85" fmla="*/ 2154 h 5641"/>
                    <a:gd name="T86" fmla="*/ 215 w 5633"/>
                    <a:gd name="T87" fmla="*/ 2649 h 5641"/>
                    <a:gd name="T88" fmla="*/ 227 w 5633"/>
                    <a:gd name="T89" fmla="*/ 3135 h 5641"/>
                    <a:gd name="T90" fmla="*/ 323 w 5633"/>
                    <a:gd name="T91" fmla="*/ 3583 h 5641"/>
                    <a:gd name="T92" fmla="*/ 84 w 5633"/>
                    <a:gd name="T93" fmla="*/ 3504 h 5641"/>
                    <a:gd name="T94" fmla="*/ 7 w 5633"/>
                    <a:gd name="T95" fmla="*/ 2995 h 5641"/>
                    <a:gd name="T96" fmla="*/ 23 w 5633"/>
                    <a:gd name="T97" fmla="*/ 2467 h 5641"/>
                    <a:gd name="T98" fmla="*/ 134 w 5633"/>
                    <a:gd name="T99" fmla="*/ 1962 h 5641"/>
                    <a:gd name="T100" fmla="*/ 331 w 5633"/>
                    <a:gd name="T101" fmla="*/ 1496 h 5641"/>
                    <a:gd name="T102" fmla="*/ 605 w 5633"/>
                    <a:gd name="T103" fmla="*/ 1077 h 5641"/>
                    <a:gd name="T104" fmla="*/ 947 w 5633"/>
                    <a:gd name="T105" fmla="*/ 713 h 5641"/>
                    <a:gd name="T106" fmla="*/ 1349 w 5633"/>
                    <a:gd name="T107" fmla="*/ 415 h 5641"/>
                    <a:gd name="T108" fmla="*/ 1801 w 5633"/>
                    <a:gd name="T109" fmla="*/ 190 h 5641"/>
                    <a:gd name="T110" fmla="*/ 2293 w 5633"/>
                    <a:gd name="T111" fmla="*/ 49 h 5641"/>
                    <a:gd name="T112" fmla="*/ 2816 w 5633"/>
                    <a:gd name="T113" fmla="*/ 0 h 56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5633" h="5641">
                      <a:moveTo>
                        <a:pt x="2816" y="0"/>
                      </a:moveTo>
                      <a:lnTo>
                        <a:pt x="2994" y="5"/>
                      </a:lnTo>
                      <a:lnTo>
                        <a:pt x="3169" y="23"/>
                      </a:lnTo>
                      <a:lnTo>
                        <a:pt x="3342" y="49"/>
                      </a:lnTo>
                      <a:lnTo>
                        <a:pt x="3509" y="86"/>
                      </a:lnTo>
                      <a:lnTo>
                        <a:pt x="3673" y="134"/>
                      </a:lnTo>
                      <a:lnTo>
                        <a:pt x="3834" y="190"/>
                      </a:lnTo>
                      <a:lnTo>
                        <a:pt x="3989" y="256"/>
                      </a:lnTo>
                      <a:lnTo>
                        <a:pt x="4139" y="332"/>
                      </a:lnTo>
                      <a:lnTo>
                        <a:pt x="4285" y="415"/>
                      </a:lnTo>
                      <a:lnTo>
                        <a:pt x="4425" y="507"/>
                      </a:lnTo>
                      <a:lnTo>
                        <a:pt x="4559" y="605"/>
                      </a:lnTo>
                      <a:lnTo>
                        <a:pt x="4686" y="713"/>
                      </a:lnTo>
                      <a:lnTo>
                        <a:pt x="4808" y="828"/>
                      </a:lnTo>
                      <a:lnTo>
                        <a:pt x="4922" y="948"/>
                      </a:lnTo>
                      <a:lnTo>
                        <a:pt x="5028" y="1077"/>
                      </a:lnTo>
                      <a:lnTo>
                        <a:pt x="5128" y="1209"/>
                      </a:lnTo>
                      <a:lnTo>
                        <a:pt x="5220" y="1351"/>
                      </a:lnTo>
                      <a:lnTo>
                        <a:pt x="5303" y="1496"/>
                      </a:lnTo>
                      <a:lnTo>
                        <a:pt x="5377" y="1646"/>
                      </a:lnTo>
                      <a:lnTo>
                        <a:pt x="5444" y="1803"/>
                      </a:lnTo>
                      <a:lnTo>
                        <a:pt x="5501" y="1962"/>
                      </a:lnTo>
                      <a:lnTo>
                        <a:pt x="5546" y="2126"/>
                      </a:lnTo>
                      <a:lnTo>
                        <a:pt x="5585" y="2296"/>
                      </a:lnTo>
                      <a:lnTo>
                        <a:pt x="5612" y="2467"/>
                      </a:lnTo>
                      <a:lnTo>
                        <a:pt x="5628" y="2642"/>
                      </a:lnTo>
                      <a:lnTo>
                        <a:pt x="5633" y="2820"/>
                      </a:lnTo>
                      <a:lnTo>
                        <a:pt x="5628" y="2999"/>
                      </a:lnTo>
                      <a:lnTo>
                        <a:pt x="5612" y="3174"/>
                      </a:lnTo>
                      <a:lnTo>
                        <a:pt x="5585" y="3347"/>
                      </a:lnTo>
                      <a:lnTo>
                        <a:pt x="5546" y="3514"/>
                      </a:lnTo>
                      <a:lnTo>
                        <a:pt x="5501" y="3679"/>
                      </a:lnTo>
                      <a:lnTo>
                        <a:pt x="5444" y="3839"/>
                      </a:lnTo>
                      <a:lnTo>
                        <a:pt x="5377" y="3995"/>
                      </a:lnTo>
                      <a:lnTo>
                        <a:pt x="5303" y="4145"/>
                      </a:lnTo>
                      <a:lnTo>
                        <a:pt x="5220" y="4292"/>
                      </a:lnTo>
                      <a:lnTo>
                        <a:pt x="5128" y="4431"/>
                      </a:lnTo>
                      <a:lnTo>
                        <a:pt x="5028" y="4565"/>
                      </a:lnTo>
                      <a:lnTo>
                        <a:pt x="4922" y="4693"/>
                      </a:lnTo>
                      <a:lnTo>
                        <a:pt x="4808" y="4814"/>
                      </a:lnTo>
                      <a:lnTo>
                        <a:pt x="4686" y="4929"/>
                      </a:lnTo>
                      <a:lnTo>
                        <a:pt x="4559" y="5035"/>
                      </a:lnTo>
                      <a:lnTo>
                        <a:pt x="4425" y="5136"/>
                      </a:lnTo>
                      <a:lnTo>
                        <a:pt x="4285" y="5228"/>
                      </a:lnTo>
                      <a:lnTo>
                        <a:pt x="4139" y="5311"/>
                      </a:lnTo>
                      <a:lnTo>
                        <a:pt x="3989" y="5385"/>
                      </a:lnTo>
                      <a:lnTo>
                        <a:pt x="3834" y="5450"/>
                      </a:lnTo>
                      <a:lnTo>
                        <a:pt x="3673" y="5509"/>
                      </a:lnTo>
                      <a:lnTo>
                        <a:pt x="3509" y="5554"/>
                      </a:lnTo>
                      <a:lnTo>
                        <a:pt x="3342" y="5592"/>
                      </a:lnTo>
                      <a:lnTo>
                        <a:pt x="3169" y="5620"/>
                      </a:lnTo>
                      <a:lnTo>
                        <a:pt x="2994" y="5636"/>
                      </a:lnTo>
                      <a:lnTo>
                        <a:pt x="2816" y="5641"/>
                      </a:lnTo>
                      <a:lnTo>
                        <a:pt x="2808" y="5641"/>
                      </a:lnTo>
                      <a:lnTo>
                        <a:pt x="2811" y="5546"/>
                      </a:lnTo>
                      <a:lnTo>
                        <a:pt x="2809" y="5489"/>
                      </a:lnTo>
                      <a:lnTo>
                        <a:pt x="2806" y="5433"/>
                      </a:lnTo>
                      <a:lnTo>
                        <a:pt x="2816" y="5433"/>
                      </a:lnTo>
                      <a:lnTo>
                        <a:pt x="2987" y="5427"/>
                      </a:lnTo>
                      <a:lnTo>
                        <a:pt x="3157" y="5410"/>
                      </a:lnTo>
                      <a:lnTo>
                        <a:pt x="3321" y="5383"/>
                      </a:lnTo>
                      <a:lnTo>
                        <a:pt x="3483" y="5346"/>
                      </a:lnTo>
                      <a:lnTo>
                        <a:pt x="3640" y="5298"/>
                      </a:lnTo>
                      <a:lnTo>
                        <a:pt x="3793" y="5242"/>
                      </a:lnTo>
                      <a:lnTo>
                        <a:pt x="3942" y="5176"/>
                      </a:lnTo>
                      <a:lnTo>
                        <a:pt x="4086" y="5102"/>
                      </a:lnTo>
                      <a:lnTo>
                        <a:pt x="4224" y="5019"/>
                      </a:lnTo>
                      <a:lnTo>
                        <a:pt x="4356" y="4927"/>
                      </a:lnTo>
                      <a:lnTo>
                        <a:pt x="4483" y="4829"/>
                      </a:lnTo>
                      <a:lnTo>
                        <a:pt x="4603" y="4723"/>
                      </a:lnTo>
                      <a:lnTo>
                        <a:pt x="4716" y="4610"/>
                      </a:lnTo>
                      <a:lnTo>
                        <a:pt x="4822" y="4489"/>
                      </a:lnTo>
                      <a:lnTo>
                        <a:pt x="4920" y="4362"/>
                      </a:lnTo>
                      <a:lnTo>
                        <a:pt x="5012" y="4230"/>
                      </a:lnTo>
                      <a:lnTo>
                        <a:pt x="5095" y="4090"/>
                      </a:lnTo>
                      <a:lnTo>
                        <a:pt x="5169" y="3947"/>
                      </a:lnTo>
                      <a:lnTo>
                        <a:pt x="5234" y="3799"/>
                      </a:lnTo>
                      <a:lnTo>
                        <a:pt x="5291" y="3645"/>
                      </a:lnTo>
                      <a:lnTo>
                        <a:pt x="5338" y="3488"/>
                      </a:lnTo>
                      <a:lnTo>
                        <a:pt x="5375" y="3325"/>
                      </a:lnTo>
                      <a:lnTo>
                        <a:pt x="5404" y="3161"/>
                      </a:lnTo>
                      <a:lnTo>
                        <a:pt x="5419" y="2992"/>
                      </a:lnTo>
                      <a:lnTo>
                        <a:pt x="5425" y="2820"/>
                      </a:lnTo>
                      <a:lnTo>
                        <a:pt x="5419" y="2649"/>
                      </a:lnTo>
                      <a:lnTo>
                        <a:pt x="5404" y="2481"/>
                      </a:lnTo>
                      <a:lnTo>
                        <a:pt x="5375" y="2315"/>
                      </a:lnTo>
                      <a:lnTo>
                        <a:pt x="5338" y="2154"/>
                      </a:lnTo>
                      <a:lnTo>
                        <a:pt x="5291" y="1995"/>
                      </a:lnTo>
                      <a:lnTo>
                        <a:pt x="5234" y="1844"/>
                      </a:lnTo>
                      <a:lnTo>
                        <a:pt x="5169" y="1693"/>
                      </a:lnTo>
                      <a:lnTo>
                        <a:pt x="5095" y="1550"/>
                      </a:lnTo>
                      <a:lnTo>
                        <a:pt x="5012" y="1413"/>
                      </a:lnTo>
                      <a:lnTo>
                        <a:pt x="4920" y="1280"/>
                      </a:lnTo>
                      <a:lnTo>
                        <a:pt x="4822" y="1153"/>
                      </a:lnTo>
                      <a:lnTo>
                        <a:pt x="4716" y="1033"/>
                      </a:lnTo>
                      <a:lnTo>
                        <a:pt x="4603" y="920"/>
                      </a:lnTo>
                      <a:lnTo>
                        <a:pt x="4483" y="812"/>
                      </a:lnTo>
                      <a:lnTo>
                        <a:pt x="4356" y="713"/>
                      </a:lnTo>
                      <a:lnTo>
                        <a:pt x="4224" y="623"/>
                      </a:lnTo>
                      <a:lnTo>
                        <a:pt x="4086" y="540"/>
                      </a:lnTo>
                      <a:lnTo>
                        <a:pt x="3942" y="464"/>
                      </a:lnTo>
                      <a:lnTo>
                        <a:pt x="3793" y="399"/>
                      </a:lnTo>
                      <a:lnTo>
                        <a:pt x="3640" y="342"/>
                      </a:lnTo>
                      <a:lnTo>
                        <a:pt x="3483" y="295"/>
                      </a:lnTo>
                      <a:lnTo>
                        <a:pt x="3321" y="257"/>
                      </a:lnTo>
                      <a:lnTo>
                        <a:pt x="3157" y="231"/>
                      </a:lnTo>
                      <a:lnTo>
                        <a:pt x="2987" y="215"/>
                      </a:lnTo>
                      <a:lnTo>
                        <a:pt x="2816" y="210"/>
                      </a:lnTo>
                      <a:lnTo>
                        <a:pt x="2645" y="215"/>
                      </a:lnTo>
                      <a:lnTo>
                        <a:pt x="2478" y="231"/>
                      </a:lnTo>
                      <a:lnTo>
                        <a:pt x="2312" y="257"/>
                      </a:lnTo>
                      <a:lnTo>
                        <a:pt x="2151" y="295"/>
                      </a:lnTo>
                      <a:lnTo>
                        <a:pt x="1995" y="342"/>
                      </a:lnTo>
                      <a:lnTo>
                        <a:pt x="1841" y="399"/>
                      </a:lnTo>
                      <a:lnTo>
                        <a:pt x="1691" y="464"/>
                      </a:lnTo>
                      <a:lnTo>
                        <a:pt x="1548" y="540"/>
                      </a:lnTo>
                      <a:lnTo>
                        <a:pt x="1411" y="623"/>
                      </a:lnTo>
                      <a:lnTo>
                        <a:pt x="1278" y="713"/>
                      </a:lnTo>
                      <a:lnTo>
                        <a:pt x="1151" y="812"/>
                      </a:lnTo>
                      <a:lnTo>
                        <a:pt x="1032" y="920"/>
                      </a:lnTo>
                      <a:lnTo>
                        <a:pt x="919" y="1033"/>
                      </a:lnTo>
                      <a:lnTo>
                        <a:pt x="811" y="1153"/>
                      </a:lnTo>
                      <a:lnTo>
                        <a:pt x="712" y="1280"/>
                      </a:lnTo>
                      <a:lnTo>
                        <a:pt x="622" y="1413"/>
                      </a:lnTo>
                      <a:lnTo>
                        <a:pt x="540" y="1550"/>
                      </a:lnTo>
                      <a:lnTo>
                        <a:pt x="465" y="1693"/>
                      </a:lnTo>
                      <a:lnTo>
                        <a:pt x="398" y="1844"/>
                      </a:lnTo>
                      <a:lnTo>
                        <a:pt x="342" y="1995"/>
                      </a:lnTo>
                      <a:lnTo>
                        <a:pt x="296" y="2154"/>
                      </a:lnTo>
                      <a:lnTo>
                        <a:pt x="259" y="2315"/>
                      </a:lnTo>
                      <a:lnTo>
                        <a:pt x="231" y="2481"/>
                      </a:lnTo>
                      <a:lnTo>
                        <a:pt x="215" y="2649"/>
                      </a:lnTo>
                      <a:lnTo>
                        <a:pt x="210" y="2820"/>
                      </a:lnTo>
                      <a:lnTo>
                        <a:pt x="213" y="2979"/>
                      </a:lnTo>
                      <a:lnTo>
                        <a:pt x="227" y="3135"/>
                      </a:lnTo>
                      <a:lnTo>
                        <a:pt x="250" y="3287"/>
                      </a:lnTo>
                      <a:lnTo>
                        <a:pt x="284" y="3437"/>
                      </a:lnTo>
                      <a:lnTo>
                        <a:pt x="323" y="3583"/>
                      </a:lnTo>
                      <a:lnTo>
                        <a:pt x="224" y="3620"/>
                      </a:lnTo>
                      <a:lnTo>
                        <a:pt x="130" y="3666"/>
                      </a:lnTo>
                      <a:lnTo>
                        <a:pt x="84" y="3504"/>
                      </a:lnTo>
                      <a:lnTo>
                        <a:pt x="47" y="3338"/>
                      </a:lnTo>
                      <a:lnTo>
                        <a:pt x="23" y="3168"/>
                      </a:lnTo>
                      <a:lnTo>
                        <a:pt x="7" y="2995"/>
                      </a:lnTo>
                      <a:lnTo>
                        <a:pt x="0" y="2820"/>
                      </a:lnTo>
                      <a:lnTo>
                        <a:pt x="7" y="2642"/>
                      </a:lnTo>
                      <a:lnTo>
                        <a:pt x="23" y="2467"/>
                      </a:lnTo>
                      <a:lnTo>
                        <a:pt x="49" y="2296"/>
                      </a:lnTo>
                      <a:lnTo>
                        <a:pt x="86" y="2126"/>
                      </a:lnTo>
                      <a:lnTo>
                        <a:pt x="134" y="1962"/>
                      </a:lnTo>
                      <a:lnTo>
                        <a:pt x="190" y="1803"/>
                      </a:lnTo>
                      <a:lnTo>
                        <a:pt x="256" y="1646"/>
                      </a:lnTo>
                      <a:lnTo>
                        <a:pt x="331" y="1496"/>
                      </a:lnTo>
                      <a:lnTo>
                        <a:pt x="414" y="1351"/>
                      </a:lnTo>
                      <a:lnTo>
                        <a:pt x="506" y="1209"/>
                      </a:lnTo>
                      <a:lnTo>
                        <a:pt x="605" y="1077"/>
                      </a:lnTo>
                      <a:lnTo>
                        <a:pt x="712" y="948"/>
                      </a:lnTo>
                      <a:lnTo>
                        <a:pt x="827" y="828"/>
                      </a:lnTo>
                      <a:lnTo>
                        <a:pt x="947" y="713"/>
                      </a:lnTo>
                      <a:lnTo>
                        <a:pt x="1076" y="605"/>
                      </a:lnTo>
                      <a:lnTo>
                        <a:pt x="1210" y="507"/>
                      </a:lnTo>
                      <a:lnTo>
                        <a:pt x="1349" y="415"/>
                      </a:lnTo>
                      <a:lnTo>
                        <a:pt x="1494" y="332"/>
                      </a:lnTo>
                      <a:lnTo>
                        <a:pt x="1645" y="256"/>
                      </a:lnTo>
                      <a:lnTo>
                        <a:pt x="1801" y="190"/>
                      </a:lnTo>
                      <a:lnTo>
                        <a:pt x="1961" y="134"/>
                      </a:lnTo>
                      <a:lnTo>
                        <a:pt x="2125" y="86"/>
                      </a:lnTo>
                      <a:lnTo>
                        <a:pt x="2293" y="49"/>
                      </a:lnTo>
                      <a:lnTo>
                        <a:pt x="2464" y="23"/>
                      </a:lnTo>
                      <a:lnTo>
                        <a:pt x="2640" y="5"/>
                      </a:lnTo>
                      <a:lnTo>
                        <a:pt x="2816" y="0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3" name="Freeform 60"/>
                <p:cNvSpPr>
                  <a:spLocks/>
                </p:cNvSpPr>
                <p:nvPr/>
              </p:nvSpPr>
              <p:spPr bwMode="auto">
                <a:xfrm>
                  <a:off x="4399005" y="4373965"/>
                  <a:ext cx="407332" cy="368228"/>
                </a:xfrm>
                <a:custGeom>
                  <a:avLst/>
                  <a:gdLst>
                    <a:gd name="T0" fmla="*/ 750 w 750"/>
                    <a:gd name="T1" fmla="*/ 0 h 678"/>
                    <a:gd name="T2" fmla="*/ 531 w 750"/>
                    <a:gd name="T3" fmla="*/ 678 h 678"/>
                    <a:gd name="T4" fmla="*/ 0 w 750"/>
                    <a:gd name="T5" fmla="*/ 178 h 678"/>
                    <a:gd name="T6" fmla="*/ 750 w 750"/>
                    <a:gd name="T7" fmla="*/ 0 h 6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0" h="678">
                      <a:moveTo>
                        <a:pt x="750" y="0"/>
                      </a:moveTo>
                      <a:lnTo>
                        <a:pt x="531" y="678"/>
                      </a:lnTo>
                      <a:lnTo>
                        <a:pt x="0" y="178"/>
                      </a:lnTo>
                      <a:lnTo>
                        <a:pt x="750" y="0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  <p:sp>
            <p:nvSpPr>
              <p:cNvPr id="34" name="Oval 33"/>
              <p:cNvSpPr/>
              <p:nvPr/>
            </p:nvSpPr>
            <p:spPr>
              <a:xfrm>
                <a:off x="5418307" y="3035133"/>
                <a:ext cx="1013513" cy="1013511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5" name="Rectangle 4"/>
              <p:cNvSpPr/>
              <p:nvPr/>
            </p:nvSpPr>
            <p:spPr>
              <a:xfrm>
                <a:off x="4821888" y="2371897"/>
                <a:ext cx="1722882" cy="58041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IN" sz="16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Idea Collaboration</a:t>
                </a:r>
                <a:endParaRPr lang="en-IN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5492598" y="3392149"/>
                <a:ext cx="86434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IN" sz="18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Initiate</a:t>
                </a:r>
                <a:endParaRPr lang="en-IN" sz="18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6431819" y="3784335"/>
                <a:ext cx="861441" cy="3414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IN" sz="16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Vision</a:t>
                </a:r>
                <a:endParaRPr lang="en-IN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4349593" y="3909221"/>
                <a:ext cx="1673022" cy="58041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IN" sz="16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Business</a:t>
                </a:r>
              </a:p>
              <a:p>
                <a:pPr algn="ctr"/>
                <a:r>
                  <a:rPr lang="en-IN" sz="16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Idea</a:t>
                </a:r>
                <a:endParaRPr lang="en-IN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1" name="Group 10"/>
          <p:cNvGrpSpPr/>
          <p:nvPr/>
        </p:nvGrpSpPr>
        <p:grpSpPr>
          <a:xfrm>
            <a:off x="1577041" y="3782458"/>
            <a:ext cx="9034742" cy="1273063"/>
            <a:chOff x="1522412" y="3782458"/>
            <a:chExt cx="9034742" cy="1273063"/>
          </a:xfrm>
        </p:grpSpPr>
        <p:grpSp>
          <p:nvGrpSpPr>
            <p:cNvPr id="69" name="Group 68"/>
            <p:cNvGrpSpPr/>
            <p:nvPr/>
          </p:nvGrpSpPr>
          <p:grpSpPr>
            <a:xfrm>
              <a:off x="1522412" y="3782458"/>
              <a:ext cx="2329142" cy="1273063"/>
              <a:chOff x="784439" y="4230128"/>
              <a:chExt cx="2329142" cy="1273063"/>
            </a:xfrm>
          </p:grpSpPr>
          <p:sp>
            <p:nvSpPr>
              <p:cNvPr id="70" name="Rectangle 69"/>
              <p:cNvSpPr/>
              <p:nvPr/>
            </p:nvSpPr>
            <p:spPr>
              <a:xfrm>
                <a:off x="784439" y="4672194"/>
                <a:ext cx="2329142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/>
                <a:r>
                  <a:rPr lang="en-US" sz="1600" kern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This is a sample </a:t>
                </a:r>
                <a:r>
                  <a:rPr lang="en-US" sz="1600" kern="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text. Insert </a:t>
                </a:r>
                <a:r>
                  <a:rPr lang="en-US" sz="1600" kern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your desired text here</a:t>
                </a:r>
                <a:r>
                  <a:rPr lang="en-US" sz="1600" kern="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. </a:t>
                </a:r>
                <a:endParaRPr 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" name="TextBox 70"/>
              <p:cNvSpPr txBox="1"/>
              <p:nvPr/>
            </p:nvSpPr>
            <p:spPr>
              <a:xfrm>
                <a:off x="784439" y="4230128"/>
                <a:ext cx="232914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IN" sz="18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Sample Text</a:t>
                </a:r>
                <a:endParaRPr lang="en-IN" sz="1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72" name="Group 71"/>
            <p:cNvGrpSpPr/>
            <p:nvPr/>
          </p:nvGrpSpPr>
          <p:grpSpPr>
            <a:xfrm>
              <a:off x="8075612" y="3782458"/>
              <a:ext cx="2481542" cy="1273063"/>
              <a:chOff x="1247709" y="3937741"/>
              <a:chExt cx="2481542" cy="1273063"/>
            </a:xfrm>
          </p:grpSpPr>
          <p:sp>
            <p:nvSpPr>
              <p:cNvPr id="73" name="Rectangle 72"/>
              <p:cNvSpPr/>
              <p:nvPr/>
            </p:nvSpPr>
            <p:spPr>
              <a:xfrm>
                <a:off x="1247709" y="4379807"/>
                <a:ext cx="2481542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600" kern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This is a sample </a:t>
                </a:r>
                <a:r>
                  <a:rPr lang="en-US" sz="1600" kern="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text. Insert </a:t>
                </a:r>
                <a:r>
                  <a:rPr lang="en-US" sz="1600" kern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your desired text here</a:t>
                </a:r>
                <a:r>
                  <a:rPr lang="en-US" sz="1600" kern="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. </a:t>
                </a:r>
                <a:endParaRPr 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TextBox 73"/>
              <p:cNvSpPr txBox="1"/>
              <p:nvPr/>
            </p:nvSpPr>
            <p:spPr>
              <a:xfrm>
                <a:off x="1247709" y="3937741"/>
                <a:ext cx="248154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18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Sample Text</a:t>
                </a:r>
                <a:endParaRPr lang="en-IN" sz="1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098159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Business Analysis Work Plan Template</a:t>
            </a:r>
            <a:endParaRPr lang="en-US" dirty="0"/>
          </a:p>
        </p:txBody>
      </p:sp>
      <p:sp>
        <p:nvSpPr>
          <p:cNvPr id="45" name="Freeform 44"/>
          <p:cNvSpPr>
            <a:spLocks/>
          </p:cNvSpPr>
          <p:nvPr/>
        </p:nvSpPr>
        <p:spPr bwMode="auto">
          <a:xfrm>
            <a:off x="4371974" y="1734240"/>
            <a:ext cx="2187575" cy="1704975"/>
          </a:xfrm>
          <a:custGeom>
            <a:avLst/>
            <a:gdLst>
              <a:gd name="T0" fmla="*/ 2126 w 2756"/>
              <a:gd name="T1" fmla="*/ 0 h 2149"/>
              <a:gd name="T2" fmla="*/ 2287 w 2756"/>
              <a:gd name="T3" fmla="*/ 6 h 2149"/>
              <a:gd name="T4" fmla="*/ 2445 w 2756"/>
              <a:gd name="T5" fmla="*/ 20 h 2149"/>
              <a:gd name="T6" fmla="*/ 2603 w 2756"/>
              <a:gd name="T7" fmla="*/ 45 h 2149"/>
              <a:gd name="T8" fmla="*/ 2756 w 2756"/>
              <a:gd name="T9" fmla="*/ 79 h 2149"/>
              <a:gd name="T10" fmla="*/ 2058 w 2756"/>
              <a:gd name="T11" fmla="*/ 883 h 2149"/>
              <a:gd name="T12" fmla="*/ 2224 w 2756"/>
              <a:gd name="T13" fmla="*/ 1727 h 2149"/>
              <a:gd name="T14" fmla="*/ 2176 w 2756"/>
              <a:gd name="T15" fmla="*/ 1722 h 2149"/>
              <a:gd name="T16" fmla="*/ 2124 w 2756"/>
              <a:gd name="T17" fmla="*/ 1720 h 2149"/>
              <a:gd name="T18" fmla="*/ 2033 w 2756"/>
              <a:gd name="T19" fmla="*/ 1725 h 2149"/>
              <a:gd name="T20" fmla="*/ 1942 w 2756"/>
              <a:gd name="T21" fmla="*/ 1739 h 2149"/>
              <a:gd name="T22" fmla="*/ 1856 w 2756"/>
              <a:gd name="T23" fmla="*/ 1764 h 2149"/>
              <a:gd name="T24" fmla="*/ 1774 w 2756"/>
              <a:gd name="T25" fmla="*/ 1797 h 2149"/>
              <a:gd name="T26" fmla="*/ 1697 w 2756"/>
              <a:gd name="T27" fmla="*/ 1838 h 2149"/>
              <a:gd name="T28" fmla="*/ 1624 w 2756"/>
              <a:gd name="T29" fmla="*/ 1888 h 2149"/>
              <a:gd name="T30" fmla="*/ 1556 w 2756"/>
              <a:gd name="T31" fmla="*/ 1943 h 2149"/>
              <a:gd name="T32" fmla="*/ 1495 w 2756"/>
              <a:gd name="T33" fmla="*/ 2006 h 2149"/>
              <a:gd name="T34" fmla="*/ 1442 w 2756"/>
              <a:gd name="T35" fmla="*/ 2074 h 2149"/>
              <a:gd name="T36" fmla="*/ 1395 w 2756"/>
              <a:gd name="T37" fmla="*/ 2149 h 2149"/>
              <a:gd name="T38" fmla="*/ 550 w 2756"/>
              <a:gd name="T39" fmla="*/ 2047 h 2149"/>
              <a:gd name="T40" fmla="*/ 0 w 2756"/>
              <a:gd name="T41" fmla="*/ 1135 h 2149"/>
              <a:gd name="T42" fmla="*/ 91 w 2756"/>
              <a:gd name="T43" fmla="*/ 1010 h 2149"/>
              <a:gd name="T44" fmla="*/ 188 w 2756"/>
              <a:gd name="T45" fmla="*/ 890 h 2149"/>
              <a:gd name="T46" fmla="*/ 291 w 2756"/>
              <a:gd name="T47" fmla="*/ 776 h 2149"/>
              <a:gd name="T48" fmla="*/ 402 w 2756"/>
              <a:gd name="T49" fmla="*/ 669 h 2149"/>
              <a:gd name="T50" fmla="*/ 518 w 2756"/>
              <a:gd name="T51" fmla="*/ 569 h 2149"/>
              <a:gd name="T52" fmla="*/ 642 w 2756"/>
              <a:gd name="T53" fmla="*/ 476 h 2149"/>
              <a:gd name="T54" fmla="*/ 770 w 2756"/>
              <a:gd name="T55" fmla="*/ 390 h 2149"/>
              <a:gd name="T56" fmla="*/ 902 w 2756"/>
              <a:gd name="T57" fmla="*/ 311 h 2149"/>
              <a:gd name="T58" fmla="*/ 1042 w 2756"/>
              <a:gd name="T59" fmla="*/ 240 h 2149"/>
              <a:gd name="T60" fmla="*/ 1185 w 2756"/>
              <a:gd name="T61" fmla="*/ 179 h 2149"/>
              <a:gd name="T62" fmla="*/ 1333 w 2756"/>
              <a:gd name="T63" fmla="*/ 126 h 2149"/>
              <a:gd name="T64" fmla="*/ 1485 w 2756"/>
              <a:gd name="T65" fmla="*/ 81 h 2149"/>
              <a:gd name="T66" fmla="*/ 1640 w 2756"/>
              <a:gd name="T67" fmla="*/ 47 h 2149"/>
              <a:gd name="T68" fmla="*/ 1799 w 2756"/>
              <a:gd name="T69" fmla="*/ 20 h 2149"/>
              <a:gd name="T70" fmla="*/ 1960 w 2756"/>
              <a:gd name="T71" fmla="*/ 6 h 2149"/>
              <a:gd name="T72" fmla="*/ 2126 w 2756"/>
              <a:gd name="T73" fmla="*/ 0 h 2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756" h="2149">
                <a:moveTo>
                  <a:pt x="2126" y="0"/>
                </a:moveTo>
                <a:lnTo>
                  <a:pt x="2287" y="6"/>
                </a:lnTo>
                <a:lnTo>
                  <a:pt x="2445" y="20"/>
                </a:lnTo>
                <a:lnTo>
                  <a:pt x="2603" y="45"/>
                </a:lnTo>
                <a:lnTo>
                  <a:pt x="2756" y="79"/>
                </a:lnTo>
                <a:lnTo>
                  <a:pt x="2058" y="883"/>
                </a:lnTo>
                <a:lnTo>
                  <a:pt x="2224" y="1727"/>
                </a:lnTo>
                <a:lnTo>
                  <a:pt x="2176" y="1722"/>
                </a:lnTo>
                <a:lnTo>
                  <a:pt x="2124" y="1720"/>
                </a:lnTo>
                <a:lnTo>
                  <a:pt x="2033" y="1725"/>
                </a:lnTo>
                <a:lnTo>
                  <a:pt x="1942" y="1739"/>
                </a:lnTo>
                <a:lnTo>
                  <a:pt x="1856" y="1764"/>
                </a:lnTo>
                <a:lnTo>
                  <a:pt x="1774" y="1797"/>
                </a:lnTo>
                <a:lnTo>
                  <a:pt x="1697" y="1838"/>
                </a:lnTo>
                <a:lnTo>
                  <a:pt x="1624" y="1888"/>
                </a:lnTo>
                <a:lnTo>
                  <a:pt x="1556" y="1943"/>
                </a:lnTo>
                <a:lnTo>
                  <a:pt x="1495" y="2006"/>
                </a:lnTo>
                <a:lnTo>
                  <a:pt x="1442" y="2074"/>
                </a:lnTo>
                <a:lnTo>
                  <a:pt x="1395" y="2149"/>
                </a:lnTo>
                <a:lnTo>
                  <a:pt x="550" y="2047"/>
                </a:lnTo>
                <a:lnTo>
                  <a:pt x="0" y="1135"/>
                </a:lnTo>
                <a:lnTo>
                  <a:pt x="91" y="1010"/>
                </a:lnTo>
                <a:lnTo>
                  <a:pt x="188" y="890"/>
                </a:lnTo>
                <a:lnTo>
                  <a:pt x="291" y="776"/>
                </a:lnTo>
                <a:lnTo>
                  <a:pt x="402" y="669"/>
                </a:lnTo>
                <a:lnTo>
                  <a:pt x="518" y="569"/>
                </a:lnTo>
                <a:lnTo>
                  <a:pt x="642" y="476"/>
                </a:lnTo>
                <a:lnTo>
                  <a:pt x="770" y="390"/>
                </a:lnTo>
                <a:lnTo>
                  <a:pt x="902" y="311"/>
                </a:lnTo>
                <a:lnTo>
                  <a:pt x="1042" y="240"/>
                </a:lnTo>
                <a:lnTo>
                  <a:pt x="1185" y="179"/>
                </a:lnTo>
                <a:lnTo>
                  <a:pt x="1333" y="126"/>
                </a:lnTo>
                <a:lnTo>
                  <a:pt x="1485" y="81"/>
                </a:lnTo>
                <a:lnTo>
                  <a:pt x="1640" y="47"/>
                </a:lnTo>
                <a:lnTo>
                  <a:pt x="1799" y="20"/>
                </a:lnTo>
                <a:lnTo>
                  <a:pt x="1960" y="6"/>
                </a:lnTo>
                <a:lnTo>
                  <a:pt x="2126" y="0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6" name="Freeform 45"/>
          <p:cNvSpPr>
            <a:spLocks/>
          </p:cNvSpPr>
          <p:nvPr/>
        </p:nvSpPr>
        <p:spPr bwMode="auto">
          <a:xfrm>
            <a:off x="6056312" y="1810440"/>
            <a:ext cx="2025650" cy="1824038"/>
          </a:xfrm>
          <a:custGeom>
            <a:avLst/>
            <a:gdLst>
              <a:gd name="T0" fmla="*/ 697 w 2550"/>
              <a:gd name="T1" fmla="*/ 0 h 2296"/>
              <a:gd name="T2" fmla="*/ 848 w 2550"/>
              <a:gd name="T3" fmla="*/ 48 h 2296"/>
              <a:gd name="T4" fmla="*/ 995 w 2550"/>
              <a:gd name="T5" fmla="*/ 105 h 2296"/>
              <a:gd name="T6" fmla="*/ 1138 w 2550"/>
              <a:gd name="T7" fmla="*/ 170 h 2296"/>
              <a:gd name="T8" fmla="*/ 1275 w 2550"/>
              <a:gd name="T9" fmla="*/ 243 h 2296"/>
              <a:gd name="T10" fmla="*/ 1407 w 2550"/>
              <a:gd name="T11" fmla="*/ 325 h 2296"/>
              <a:gd name="T12" fmla="*/ 1534 w 2550"/>
              <a:gd name="T13" fmla="*/ 415 h 2296"/>
              <a:gd name="T14" fmla="*/ 1654 w 2550"/>
              <a:gd name="T15" fmla="*/ 511 h 2296"/>
              <a:gd name="T16" fmla="*/ 1770 w 2550"/>
              <a:gd name="T17" fmla="*/ 615 h 2296"/>
              <a:gd name="T18" fmla="*/ 1877 w 2550"/>
              <a:gd name="T19" fmla="*/ 726 h 2296"/>
              <a:gd name="T20" fmla="*/ 1979 w 2550"/>
              <a:gd name="T21" fmla="*/ 844 h 2296"/>
              <a:gd name="T22" fmla="*/ 2074 w 2550"/>
              <a:gd name="T23" fmla="*/ 965 h 2296"/>
              <a:gd name="T24" fmla="*/ 2161 w 2550"/>
              <a:gd name="T25" fmla="*/ 1094 h 2296"/>
              <a:gd name="T26" fmla="*/ 2240 w 2550"/>
              <a:gd name="T27" fmla="*/ 1228 h 2296"/>
              <a:gd name="T28" fmla="*/ 2311 w 2550"/>
              <a:gd name="T29" fmla="*/ 1367 h 2296"/>
              <a:gd name="T30" fmla="*/ 2374 w 2550"/>
              <a:gd name="T31" fmla="*/ 1512 h 2296"/>
              <a:gd name="T32" fmla="*/ 2427 w 2550"/>
              <a:gd name="T33" fmla="*/ 1660 h 2296"/>
              <a:gd name="T34" fmla="*/ 2472 w 2550"/>
              <a:gd name="T35" fmla="*/ 1812 h 2296"/>
              <a:gd name="T36" fmla="*/ 2508 w 2550"/>
              <a:gd name="T37" fmla="*/ 1969 h 2296"/>
              <a:gd name="T38" fmla="*/ 2534 w 2550"/>
              <a:gd name="T39" fmla="*/ 2128 h 2296"/>
              <a:gd name="T40" fmla="*/ 2550 w 2550"/>
              <a:gd name="T41" fmla="*/ 2291 h 2296"/>
              <a:gd name="T42" fmla="*/ 1570 w 2550"/>
              <a:gd name="T43" fmla="*/ 1878 h 2296"/>
              <a:gd name="T44" fmla="*/ 822 w 2550"/>
              <a:gd name="T45" fmla="*/ 2296 h 2296"/>
              <a:gd name="T46" fmla="*/ 798 w 2550"/>
              <a:gd name="T47" fmla="*/ 2209 h 2296"/>
              <a:gd name="T48" fmla="*/ 766 w 2550"/>
              <a:gd name="T49" fmla="*/ 2125 h 2296"/>
              <a:gd name="T50" fmla="*/ 727 w 2550"/>
              <a:gd name="T51" fmla="*/ 2044 h 2296"/>
              <a:gd name="T52" fmla="*/ 679 w 2550"/>
              <a:gd name="T53" fmla="*/ 1969 h 2296"/>
              <a:gd name="T54" fmla="*/ 623 w 2550"/>
              <a:gd name="T55" fmla="*/ 1902 h 2296"/>
              <a:gd name="T56" fmla="*/ 561 w 2550"/>
              <a:gd name="T57" fmla="*/ 1839 h 2296"/>
              <a:gd name="T58" fmla="*/ 491 w 2550"/>
              <a:gd name="T59" fmla="*/ 1782 h 2296"/>
              <a:gd name="T60" fmla="*/ 416 w 2550"/>
              <a:gd name="T61" fmla="*/ 1734 h 2296"/>
              <a:gd name="T62" fmla="*/ 338 w 2550"/>
              <a:gd name="T63" fmla="*/ 1694 h 2296"/>
              <a:gd name="T64" fmla="*/ 252 w 2550"/>
              <a:gd name="T65" fmla="*/ 1662 h 2296"/>
              <a:gd name="T66" fmla="*/ 164 w 2550"/>
              <a:gd name="T67" fmla="*/ 1639 h 2296"/>
              <a:gd name="T68" fmla="*/ 0 w 2550"/>
              <a:gd name="T69" fmla="*/ 804 h 2296"/>
              <a:gd name="T70" fmla="*/ 697 w 2550"/>
              <a:gd name="T71" fmla="*/ 0 h 2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550" h="2296">
                <a:moveTo>
                  <a:pt x="697" y="0"/>
                </a:moveTo>
                <a:lnTo>
                  <a:pt x="848" y="48"/>
                </a:lnTo>
                <a:lnTo>
                  <a:pt x="995" y="105"/>
                </a:lnTo>
                <a:lnTo>
                  <a:pt x="1138" y="170"/>
                </a:lnTo>
                <a:lnTo>
                  <a:pt x="1275" y="243"/>
                </a:lnTo>
                <a:lnTo>
                  <a:pt x="1407" y="325"/>
                </a:lnTo>
                <a:lnTo>
                  <a:pt x="1534" y="415"/>
                </a:lnTo>
                <a:lnTo>
                  <a:pt x="1654" y="511"/>
                </a:lnTo>
                <a:lnTo>
                  <a:pt x="1770" y="615"/>
                </a:lnTo>
                <a:lnTo>
                  <a:pt x="1877" y="726"/>
                </a:lnTo>
                <a:lnTo>
                  <a:pt x="1979" y="844"/>
                </a:lnTo>
                <a:lnTo>
                  <a:pt x="2074" y="965"/>
                </a:lnTo>
                <a:lnTo>
                  <a:pt x="2161" y="1094"/>
                </a:lnTo>
                <a:lnTo>
                  <a:pt x="2240" y="1228"/>
                </a:lnTo>
                <a:lnTo>
                  <a:pt x="2311" y="1367"/>
                </a:lnTo>
                <a:lnTo>
                  <a:pt x="2374" y="1512"/>
                </a:lnTo>
                <a:lnTo>
                  <a:pt x="2427" y="1660"/>
                </a:lnTo>
                <a:lnTo>
                  <a:pt x="2472" y="1812"/>
                </a:lnTo>
                <a:lnTo>
                  <a:pt x="2508" y="1969"/>
                </a:lnTo>
                <a:lnTo>
                  <a:pt x="2534" y="2128"/>
                </a:lnTo>
                <a:lnTo>
                  <a:pt x="2550" y="2291"/>
                </a:lnTo>
                <a:lnTo>
                  <a:pt x="1570" y="1878"/>
                </a:lnTo>
                <a:lnTo>
                  <a:pt x="822" y="2296"/>
                </a:lnTo>
                <a:lnTo>
                  <a:pt x="798" y="2209"/>
                </a:lnTo>
                <a:lnTo>
                  <a:pt x="766" y="2125"/>
                </a:lnTo>
                <a:lnTo>
                  <a:pt x="727" y="2044"/>
                </a:lnTo>
                <a:lnTo>
                  <a:pt x="679" y="1969"/>
                </a:lnTo>
                <a:lnTo>
                  <a:pt x="623" y="1902"/>
                </a:lnTo>
                <a:lnTo>
                  <a:pt x="561" y="1839"/>
                </a:lnTo>
                <a:lnTo>
                  <a:pt x="491" y="1782"/>
                </a:lnTo>
                <a:lnTo>
                  <a:pt x="416" y="1734"/>
                </a:lnTo>
                <a:lnTo>
                  <a:pt x="338" y="1694"/>
                </a:lnTo>
                <a:lnTo>
                  <a:pt x="252" y="1662"/>
                </a:lnTo>
                <a:lnTo>
                  <a:pt x="164" y="1639"/>
                </a:lnTo>
                <a:lnTo>
                  <a:pt x="0" y="804"/>
                </a:lnTo>
                <a:lnTo>
                  <a:pt x="697" y="0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7" name="Freeform 46"/>
          <p:cNvSpPr>
            <a:spLocks/>
          </p:cNvSpPr>
          <p:nvPr/>
        </p:nvSpPr>
        <p:spPr bwMode="auto">
          <a:xfrm>
            <a:off x="4029074" y="2680390"/>
            <a:ext cx="1541462" cy="2339975"/>
          </a:xfrm>
          <a:custGeom>
            <a:avLst/>
            <a:gdLst>
              <a:gd name="T0" fmla="*/ 395 w 1941"/>
              <a:gd name="T1" fmla="*/ 0 h 2947"/>
              <a:gd name="T2" fmla="*/ 943 w 1941"/>
              <a:gd name="T3" fmla="*/ 911 h 2947"/>
              <a:gd name="T4" fmla="*/ 1795 w 1941"/>
              <a:gd name="T5" fmla="*/ 1013 h 2947"/>
              <a:gd name="T6" fmla="*/ 1763 w 1941"/>
              <a:gd name="T7" fmla="*/ 1095 h 2947"/>
              <a:gd name="T8" fmla="*/ 1738 w 1941"/>
              <a:gd name="T9" fmla="*/ 1181 h 2947"/>
              <a:gd name="T10" fmla="*/ 1723 w 1941"/>
              <a:gd name="T11" fmla="*/ 1272 h 2947"/>
              <a:gd name="T12" fmla="*/ 1718 w 1941"/>
              <a:gd name="T13" fmla="*/ 1363 h 2947"/>
              <a:gd name="T14" fmla="*/ 1723 w 1941"/>
              <a:gd name="T15" fmla="*/ 1456 h 2947"/>
              <a:gd name="T16" fmla="*/ 1738 w 1941"/>
              <a:gd name="T17" fmla="*/ 1545 h 2947"/>
              <a:gd name="T18" fmla="*/ 1763 w 1941"/>
              <a:gd name="T19" fmla="*/ 1633 h 2947"/>
              <a:gd name="T20" fmla="*/ 1795 w 1941"/>
              <a:gd name="T21" fmla="*/ 1715 h 2947"/>
              <a:gd name="T22" fmla="*/ 1836 w 1941"/>
              <a:gd name="T23" fmla="*/ 1792 h 2947"/>
              <a:gd name="T24" fmla="*/ 1884 w 1941"/>
              <a:gd name="T25" fmla="*/ 1865 h 2947"/>
              <a:gd name="T26" fmla="*/ 1941 w 1941"/>
              <a:gd name="T27" fmla="*/ 1931 h 2947"/>
              <a:gd name="T28" fmla="*/ 1582 w 1941"/>
              <a:gd name="T29" fmla="*/ 2705 h 2947"/>
              <a:gd name="T30" fmla="*/ 548 w 1941"/>
              <a:gd name="T31" fmla="*/ 2947 h 2947"/>
              <a:gd name="T32" fmla="*/ 457 w 1941"/>
              <a:gd name="T33" fmla="*/ 2825 h 2947"/>
              <a:gd name="T34" fmla="*/ 375 w 1941"/>
              <a:gd name="T35" fmla="*/ 2698 h 2947"/>
              <a:gd name="T36" fmla="*/ 300 w 1941"/>
              <a:gd name="T37" fmla="*/ 2566 h 2947"/>
              <a:gd name="T38" fmla="*/ 232 w 1941"/>
              <a:gd name="T39" fmla="*/ 2428 h 2947"/>
              <a:gd name="T40" fmla="*/ 171 w 1941"/>
              <a:gd name="T41" fmla="*/ 2287 h 2947"/>
              <a:gd name="T42" fmla="*/ 120 w 1941"/>
              <a:gd name="T43" fmla="*/ 2142 h 2947"/>
              <a:gd name="T44" fmla="*/ 79 w 1941"/>
              <a:gd name="T45" fmla="*/ 1994 h 2947"/>
              <a:gd name="T46" fmla="*/ 45 w 1941"/>
              <a:gd name="T47" fmla="*/ 1840 h 2947"/>
              <a:gd name="T48" fmla="*/ 20 w 1941"/>
              <a:gd name="T49" fmla="*/ 1685 h 2947"/>
              <a:gd name="T50" fmla="*/ 5 w 1941"/>
              <a:gd name="T51" fmla="*/ 1526 h 2947"/>
              <a:gd name="T52" fmla="*/ 0 w 1941"/>
              <a:gd name="T53" fmla="*/ 1363 h 2947"/>
              <a:gd name="T54" fmla="*/ 5 w 1941"/>
              <a:gd name="T55" fmla="*/ 1199 h 2947"/>
              <a:gd name="T56" fmla="*/ 21 w 1941"/>
              <a:gd name="T57" fmla="*/ 1034 h 2947"/>
              <a:gd name="T58" fmla="*/ 46 w 1941"/>
              <a:gd name="T59" fmla="*/ 875 h 2947"/>
              <a:gd name="T60" fmla="*/ 82 w 1941"/>
              <a:gd name="T61" fmla="*/ 718 h 2947"/>
              <a:gd name="T62" fmla="*/ 127 w 1941"/>
              <a:gd name="T63" fmla="*/ 566 h 2947"/>
              <a:gd name="T64" fmla="*/ 180 w 1941"/>
              <a:gd name="T65" fmla="*/ 418 h 2947"/>
              <a:gd name="T66" fmla="*/ 245 w 1941"/>
              <a:gd name="T67" fmla="*/ 273 h 2947"/>
              <a:gd name="T68" fmla="*/ 314 w 1941"/>
              <a:gd name="T69" fmla="*/ 134 h 2947"/>
              <a:gd name="T70" fmla="*/ 395 w 1941"/>
              <a:gd name="T71" fmla="*/ 0 h 29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941" h="2947">
                <a:moveTo>
                  <a:pt x="395" y="0"/>
                </a:moveTo>
                <a:lnTo>
                  <a:pt x="943" y="911"/>
                </a:lnTo>
                <a:lnTo>
                  <a:pt x="1795" y="1013"/>
                </a:lnTo>
                <a:lnTo>
                  <a:pt x="1763" y="1095"/>
                </a:lnTo>
                <a:lnTo>
                  <a:pt x="1738" y="1181"/>
                </a:lnTo>
                <a:lnTo>
                  <a:pt x="1723" y="1272"/>
                </a:lnTo>
                <a:lnTo>
                  <a:pt x="1718" y="1363"/>
                </a:lnTo>
                <a:lnTo>
                  <a:pt x="1723" y="1456"/>
                </a:lnTo>
                <a:lnTo>
                  <a:pt x="1738" y="1545"/>
                </a:lnTo>
                <a:lnTo>
                  <a:pt x="1763" y="1633"/>
                </a:lnTo>
                <a:lnTo>
                  <a:pt x="1795" y="1715"/>
                </a:lnTo>
                <a:lnTo>
                  <a:pt x="1836" y="1792"/>
                </a:lnTo>
                <a:lnTo>
                  <a:pt x="1884" y="1865"/>
                </a:lnTo>
                <a:lnTo>
                  <a:pt x="1941" y="1931"/>
                </a:lnTo>
                <a:lnTo>
                  <a:pt x="1582" y="2705"/>
                </a:lnTo>
                <a:lnTo>
                  <a:pt x="548" y="2947"/>
                </a:lnTo>
                <a:lnTo>
                  <a:pt x="457" y="2825"/>
                </a:lnTo>
                <a:lnTo>
                  <a:pt x="375" y="2698"/>
                </a:lnTo>
                <a:lnTo>
                  <a:pt x="300" y="2566"/>
                </a:lnTo>
                <a:lnTo>
                  <a:pt x="232" y="2428"/>
                </a:lnTo>
                <a:lnTo>
                  <a:pt x="171" y="2287"/>
                </a:lnTo>
                <a:lnTo>
                  <a:pt x="120" y="2142"/>
                </a:lnTo>
                <a:lnTo>
                  <a:pt x="79" y="1994"/>
                </a:lnTo>
                <a:lnTo>
                  <a:pt x="45" y="1840"/>
                </a:lnTo>
                <a:lnTo>
                  <a:pt x="20" y="1685"/>
                </a:lnTo>
                <a:lnTo>
                  <a:pt x="5" y="1526"/>
                </a:lnTo>
                <a:lnTo>
                  <a:pt x="0" y="1363"/>
                </a:lnTo>
                <a:lnTo>
                  <a:pt x="5" y="1199"/>
                </a:lnTo>
                <a:lnTo>
                  <a:pt x="21" y="1034"/>
                </a:lnTo>
                <a:lnTo>
                  <a:pt x="46" y="875"/>
                </a:lnTo>
                <a:lnTo>
                  <a:pt x="82" y="718"/>
                </a:lnTo>
                <a:lnTo>
                  <a:pt x="127" y="566"/>
                </a:lnTo>
                <a:lnTo>
                  <a:pt x="180" y="418"/>
                </a:lnTo>
                <a:lnTo>
                  <a:pt x="245" y="273"/>
                </a:lnTo>
                <a:lnTo>
                  <a:pt x="314" y="134"/>
                </a:lnTo>
                <a:lnTo>
                  <a:pt x="395" y="0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8" name="Freeform 47"/>
          <p:cNvSpPr>
            <a:spLocks/>
          </p:cNvSpPr>
          <p:nvPr/>
        </p:nvSpPr>
        <p:spPr bwMode="auto">
          <a:xfrm>
            <a:off x="6381749" y="3356665"/>
            <a:ext cx="1703387" cy="2292350"/>
          </a:xfrm>
          <a:custGeom>
            <a:avLst/>
            <a:gdLst>
              <a:gd name="T0" fmla="*/ 1165 w 2147"/>
              <a:gd name="T1" fmla="*/ 0 h 2888"/>
              <a:gd name="T2" fmla="*/ 2145 w 2147"/>
              <a:gd name="T3" fmla="*/ 413 h 2888"/>
              <a:gd name="T4" fmla="*/ 2147 w 2147"/>
              <a:gd name="T5" fmla="*/ 513 h 2888"/>
              <a:gd name="T6" fmla="*/ 2141 w 2147"/>
              <a:gd name="T7" fmla="*/ 683 h 2888"/>
              <a:gd name="T8" fmla="*/ 2125 w 2147"/>
              <a:gd name="T9" fmla="*/ 849 h 2888"/>
              <a:gd name="T10" fmla="*/ 2099 w 2147"/>
              <a:gd name="T11" fmla="*/ 1012 h 2888"/>
              <a:gd name="T12" fmla="*/ 2061 w 2147"/>
              <a:gd name="T13" fmla="*/ 1169 h 2888"/>
              <a:gd name="T14" fmla="*/ 2016 w 2147"/>
              <a:gd name="T15" fmla="*/ 1324 h 2888"/>
              <a:gd name="T16" fmla="*/ 1959 w 2147"/>
              <a:gd name="T17" fmla="*/ 1475 h 2888"/>
              <a:gd name="T18" fmla="*/ 1895 w 2147"/>
              <a:gd name="T19" fmla="*/ 1621 h 2888"/>
              <a:gd name="T20" fmla="*/ 1822 w 2147"/>
              <a:gd name="T21" fmla="*/ 1762 h 2888"/>
              <a:gd name="T22" fmla="*/ 1740 w 2147"/>
              <a:gd name="T23" fmla="*/ 1898 h 2888"/>
              <a:gd name="T24" fmla="*/ 1650 w 2147"/>
              <a:gd name="T25" fmla="*/ 2029 h 2888"/>
              <a:gd name="T26" fmla="*/ 1552 w 2147"/>
              <a:gd name="T27" fmla="*/ 2152 h 2888"/>
              <a:gd name="T28" fmla="*/ 1448 w 2147"/>
              <a:gd name="T29" fmla="*/ 2270 h 2888"/>
              <a:gd name="T30" fmla="*/ 1336 w 2147"/>
              <a:gd name="T31" fmla="*/ 2381 h 2888"/>
              <a:gd name="T32" fmla="*/ 1218 w 2147"/>
              <a:gd name="T33" fmla="*/ 2486 h 2888"/>
              <a:gd name="T34" fmla="*/ 1093 w 2147"/>
              <a:gd name="T35" fmla="*/ 2583 h 2888"/>
              <a:gd name="T36" fmla="*/ 963 w 2147"/>
              <a:gd name="T37" fmla="*/ 2670 h 2888"/>
              <a:gd name="T38" fmla="*/ 827 w 2147"/>
              <a:gd name="T39" fmla="*/ 2752 h 2888"/>
              <a:gd name="T40" fmla="*/ 686 w 2147"/>
              <a:gd name="T41" fmla="*/ 2824 h 2888"/>
              <a:gd name="T42" fmla="*/ 539 w 2147"/>
              <a:gd name="T43" fmla="*/ 2888 h 2888"/>
              <a:gd name="T44" fmla="*/ 629 w 2147"/>
              <a:gd name="T45" fmla="*/ 1828 h 2888"/>
              <a:gd name="T46" fmla="*/ 0 w 2147"/>
              <a:gd name="T47" fmla="*/ 1244 h 2888"/>
              <a:gd name="T48" fmla="*/ 73 w 2147"/>
              <a:gd name="T49" fmla="*/ 1198 h 2888"/>
              <a:gd name="T50" fmla="*/ 143 w 2147"/>
              <a:gd name="T51" fmla="*/ 1144 h 2888"/>
              <a:gd name="T52" fmla="*/ 205 w 2147"/>
              <a:gd name="T53" fmla="*/ 1083 h 2888"/>
              <a:gd name="T54" fmla="*/ 261 w 2147"/>
              <a:gd name="T55" fmla="*/ 1015 h 2888"/>
              <a:gd name="T56" fmla="*/ 309 w 2147"/>
              <a:gd name="T57" fmla="*/ 944 h 2888"/>
              <a:gd name="T58" fmla="*/ 350 w 2147"/>
              <a:gd name="T59" fmla="*/ 865 h 2888"/>
              <a:gd name="T60" fmla="*/ 384 w 2147"/>
              <a:gd name="T61" fmla="*/ 783 h 2888"/>
              <a:gd name="T62" fmla="*/ 407 w 2147"/>
              <a:gd name="T63" fmla="*/ 697 h 2888"/>
              <a:gd name="T64" fmla="*/ 423 w 2147"/>
              <a:gd name="T65" fmla="*/ 606 h 2888"/>
              <a:gd name="T66" fmla="*/ 429 w 2147"/>
              <a:gd name="T67" fmla="*/ 513 h 2888"/>
              <a:gd name="T68" fmla="*/ 427 w 2147"/>
              <a:gd name="T69" fmla="*/ 465 h 2888"/>
              <a:gd name="T70" fmla="*/ 422 w 2147"/>
              <a:gd name="T71" fmla="*/ 415 h 2888"/>
              <a:gd name="T72" fmla="*/ 1165 w 2147"/>
              <a:gd name="T73" fmla="*/ 0 h 28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147" h="2888">
                <a:moveTo>
                  <a:pt x="1165" y="0"/>
                </a:moveTo>
                <a:lnTo>
                  <a:pt x="2145" y="413"/>
                </a:lnTo>
                <a:lnTo>
                  <a:pt x="2147" y="513"/>
                </a:lnTo>
                <a:lnTo>
                  <a:pt x="2141" y="683"/>
                </a:lnTo>
                <a:lnTo>
                  <a:pt x="2125" y="849"/>
                </a:lnTo>
                <a:lnTo>
                  <a:pt x="2099" y="1012"/>
                </a:lnTo>
                <a:lnTo>
                  <a:pt x="2061" y="1169"/>
                </a:lnTo>
                <a:lnTo>
                  <a:pt x="2016" y="1324"/>
                </a:lnTo>
                <a:lnTo>
                  <a:pt x="1959" y="1475"/>
                </a:lnTo>
                <a:lnTo>
                  <a:pt x="1895" y="1621"/>
                </a:lnTo>
                <a:lnTo>
                  <a:pt x="1822" y="1762"/>
                </a:lnTo>
                <a:lnTo>
                  <a:pt x="1740" y="1898"/>
                </a:lnTo>
                <a:lnTo>
                  <a:pt x="1650" y="2029"/>
                </a:lnTo>
                <a:lnTo>
                  <a:pt x="1552" y="2152"/>
                </a:lnTo>
                <a:lnTo>
                  <a:pt x="1448" y="2270"/>
                </a:lnTo>
                <a:lnTo>
                  <a:pt x="1336" y="2381"/>
                </a:lnTo>
                <a:lnTo>
                  <a:pt x="1218" y="2486"/>
                </a:lnTo>
                <a:lnTo>
                  <a:pt x="1093" y="2583"/>
                </a:lnTo>
                <a:lnTo>
                  <a:pt x="963" y="2670"/>
                </a:lnTo>
                <a:lnTo>
                  <a:pt x="827" y="2752"/>
                </a:lnTo>
                <a:lnTo>
                  <a:pt x="686" y="2824"/>
                </a:lnTo>
                <a:lnTo>
                  <a:pt x="539" y="2888"/>
                </a:lnTo>
                <a:lnTo>
                  <a:pt x="629" y="1828"/>
                </a:lnTo>
                <a:lnTo>
                  <a:pt x="0" y="1244"/>
                </a:lnTo>
                <a:lnTo>
                  <a:pt x="73" y="1198"/>
                </a:lnTo>
                <a:lnTo>
                  <a:pt x="143" y="1144"/>
                </a:lnTo>
                <a:lnTo>
                  <a:pt x="205" y="1083"/>
                </a:lnTo>
                <a:lnTo>
                  <a:pt x="261" y="1015"/>
                </a:lnTo>
                <a:lnTo>
                  <a:pt x="309" y="944"/>
                </a:lnTo>
                <a:lnTo>
                  <a:pt x="350" y="865"/>
                </a:lnTo>
                <a:lnTo>
                  <a:pt x="384" y="783"/>
                </a:lnTo>
                <a:lnTo>
                  <a:pt x="407" y="697"/>
                </a:lnTo>
                <a:lnTo>
                  <a:pt x="423" y="606"/>
                </a:lnTo>
                <a:lnTo>
                  <a:pt x="429" y="513"/>
                </a:lnTo>
                <a:lnTo>
                  <a:pt x="427" y="465"/>
                </a:lnTo>
                <a:lnTo>
                  <a:pt x="422" y="415"/>
                </a:lnTo>
                <a:lnTo>
                  <a:pt x="1165" y="0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9" name="Freeform 48"/>
          <p:cNvSpPr>
            <a:spLocks/>
          </p:cNvSpPr>
          <p:nvPr/>
        </p:nvSpPr>
        <p:spPr bwMode="auto">
          <a:xfrm>
            <a:off x="4497387" y="4250427"/>
            <a:ext cx="2333625" cy="1543050"/>
          </a:xfrm>
          <a:custGeom>
            <a:avLst/>
            <a:gdLst>
              <a:gd name="T0" fmla="*/ 1397 w 2940"/>
              <a:gd name="T1" fmla="*/ 0 h 1943"/>
              <a:gd name="T2" fmla="*/ 1465 w 2940"/>
              <a:gd name="T3" fmla="*/ 55 h 1943"/>
              <a:gd name="T4" fmla="*/ 1536 w 2940"/>
              <a:gd name="T5" fmla="*/ 104 h 1943"/>
              <a:gd name="T6" fmla="*/ 1615 w 2940"/>
              <a:gd name="T7" fmla="*/ 145 h 1943"/>
              <a:gd name="T8" fmla="*/ 1697 w 2940"/>
              <a:gd name="T9" fmla="*/ 179 h 1943"/>
              <a:gd name="T10" fmla="*/ 1783 w 2940"/>
              <a:gd name="T11" fmla="*/ 202 h 1943"/>
              <a:gd name="T12" fmla="*/ 1872 w 2940"/>
              <a:gd name="T13" fmla="*/ 218 h 1943"/>
              <a:gd name="T14" fmla="*/ 1965 w 2940"/>
              <a:gd name="T15" fmla="*/ 223 h 1943"/>
              <a:gd name="T16" fmla="*/ 2058 w 2940"/>
              <a:gd name="T17" fmla="*/ 218 h 1943"/>
              <a:gd name="T18" fmla="*/ 2147 w 2940"/>
              <a:gd name="T19" fmla="*/ 202 h 1943"/>
              <a:gd name="T20" fmla="*/ 2233 w 2940"/>
              <a:gd name="T21" fmla="*/ 179 h 1943"/>
              <a:gd name="T22" fmla="*/ 2315 w 2940"/>
              <a:gd name="T23" fmla="*/ 146 h 1943"/>
              <a:gd name="T24" fmla="*/ 2940 w 2940"/>
              <a:gd name="T25" fmla="*/ 725 h 1943"/>
              <a:gd name="T26" fmla="*/ 2849 w 2940"/>
              <a:gd name="T27" fmla="*/ 1785 h 1943"/>
              <a:gd name="T28" fmla="*/ 2710 w 2940"/>
              <a:gd name="T29" fmla="*/ 1832 h 1943"/>
              <a:gd name="T30" fmla="*/ 2567 w 2940"/>
              <a:gd name="T31" fmla="*/ 1871 h 1943"/>
              <a:gd name="T32" fmla="*/ 2420 w 2940"/>
              <a:gd name="T33" fmla="*/ 1901 h 1943"/>
              <a:gd name="T34" fmla="*/ 2272 w 2940"/>
              <a:gd name="T35" fmla="*/ 1925 h 1943"/>
              <a:gd name="T36" fmla="*/ 2120 w 2940"/>
              <a:gd name="T37" fmla="*/ 1939 h 1943"/>
              <a:gd name="T38" fmla="*/ 1967 w 2940"/>
              <a:gd name="T39" fmla="*/ 1943 h 1943"/>
              <a:gd name="T40" fmla="*/ 1799 w 2940"/>
              <a:gd name="T41" fmla="*/ 1937 h 1943"/>
              <a:gd name="T42" fmla="*/ 1633 w 2940"/>
              <a:gd name="T43" fmla="*/ 1921 h 1943"/>
              <a:gd name="T44" fmla="*/ 1472 w 2940"/>
              <a:gd name="T45" fmla="*/ 1894 h 1943"/>
              <a:gd name="T46" fmla="*/ 1313 w 2940"/>
              <a:gd name="T47" fmla="*/ 1859 h 1943"/>
              <a:gd name="T48" fmla="*/ 1159 w 2940"/>
              <a:gd name="T49" fmla="*/ 1812 h 1943"/>
              <a:gd name="T50" fmla="*/ 1009 w 2940"/>
              <a:gd name="T51" fmla="*/ 1757 h 1943"/>
              <a:gd name="T52" fmla="*/ 863 w 2940"/>
              <a:gd name="T53" fmla="*/ 1692 h 1943"/>
              <a:gd name="T54" fmla="*/ 722 w 2940"/>
              <a:gd name="T55" fmla="*/ 1621 h 1943"/>
              <a:gd name="T56" fmla="*/ 588 w 2940"/>
              <a:gd name="T57" fmla="*/ 1539 h 1943"/>
              <a:gd name="T58" fmla="*/ 458 w 2940"/>
              <a:gd name="T59" fmla="*/ 1449 h 1943"/>
              <a:gd name="T60" fmla="*/ 334 w 2940"/>
              <a:gd name="T61" fmla="*/ 1353 h 1943"/>
              <a:gd name="T62" fmla="*/ 216 w 2940"/>
              <a:gd name="T63" fmla="*/ 1249 h 1943"/>
              <a:gd name="T64" fmla="*/ 106 w 2940"/>
              <a:gd name="T65" fmla="*/ 1138 h 1943"/>
              <a:gd name="T66" fmla="*/ 0 w 2940"/>
              <a:gd name="T67" fmla="*/ 1020 h 1943"/>
              <a:gd name="T68" fmla="*/ 1036 w 2940"/>
              <a:gd name="T69" fmla="*/ 779 h 1943"/>
              <a:gd name="T70" fmla="*/ 1397 w 2940"/>
              <a:gd name="T71" fmla="*/ 0 h 19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940" h="1943">
                <a:moveTo>
                  <a:pt x="1397" y="0"/>
                </a:moveTo>
                <a:lnTo>
                  <a:pt x="1465" y="55"/>
                </a:lnTo>
                <a:lnTo>
                  <a:pt x="1536" y="104"/>
                </a:lnTo>
                <a:lnTo>
                  <a:pt x="1615" y="145"/>
                </a:lnTo>
                <a:lnTo>
                  <a:pt x="1697" y="179"/>
                </a:lnTo>
                <a:lnTo>
                  <a:pt x="1783" y="202"/>
                </a:lnTo>
                <a:lnTo>
                  <a:pt x="1872" y="218"/>
                </a:lnTo>
                <a:lnTo>
                  <a:pt x="1965" y="223"/>
                </a:lnTo>
                <a:lnTo>
                  <a:pt x="2058" y="218"/>
                </a:lnTo>
                <a:lnTo>
                  <a:pt x="2147" y="202"/>
                </a:lnTo>
                <a:lnTo>
                  <a:pt x="2233" y="179"/>
                </a:lnTo>
                <a:lnTo>
                  <a:pt x="2315" y="146"/>
                </a:lnTo>
                <a:lnTo>
                  <a:pt x="2940" y="725"/>
                </a:lnTo>
                <a:lnTo>
                  <a:pt x="2849" y="1785"/>
                </a:lnTo>
                <a:lnTo>
                  <a:pt x="2710" y="1832"/>
                </a:lnTo>
                <a:lnTo>
                  <a:pt x="2567" y="1871"/>
                </a:lnTo>
                <a:lnTo>
                  <a:pt x="2420" y="1901"/>
                </a:lnTo>
                <a:lnTo>
                  <a:pt x="2272" y="1925"/>
                </a:lnTo>
                <a:lnTo>
                  <a:pt x="2120" y="1939"/>
                </a:lnTo>
                <a:lnTo>
                  <a:pt x="1967" y="1943"/>
                </a:lnTo>
                <a:lnTo>
                  <a:pt x="1799" y="1937"/>
                </a:lnTo>
                <a:lnTo>
                  <a:pt x="1633" y="1921"/>
                </a:lnTo>
                <a:lnTo>
                  <a:pt x="1472" y="1894"/>
                </a:lnTo>
                <a:lnTo>
                  <a:pt x="1313" y="1859"/>
                </a:lnTo>
                <a:lnTo>
                  <a:pt x="1159" y="1812"/>
                </a:lnTo>
                <a:lnTo>
                  <a:pt x="1009" y="1757"/>
                </a:lnTo>
                <a:lnTo>
                  <a:pt x="863" y="1692"/>
                </a:lnTo>
                <a:lnTo>
                  <a:pt x="722" y="1621"/>
                </a:lnTo>
                <a:lnTo>
                  <a:pt x="588" y="1539"/>
                </a:lnTo>
                <a:lnTo>
                  <a:pt x="458" y="1449"/>
                </a:lnTo>
                <a:lnTo>
                  <a:pt x="334" y="1353"/>
                </a:lnTo>
                <a:lnTo>
                  <a:pt x="216" y="1249"/>
                </a:lnTo>
                <a:lnTo>
                  <a:pt x="106" y="1138"/>
                </a:lnTo>
                <a:lnTo>
                  <a:pt x="0" y="1020"/>
                </a:lnTo>
                <a:lnTo>
                  <a:pt x="1036" y="779"/>
                </a:lnTo>
                <a:lnTo>
                  <a:pt x="1397" y="0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3" name="Oval 52"/>
          <p:cNvSpPr/>
          <p:nvPr/>
        </p:nvSpPr>
        <p:spPr>
          <a:xfrm>
            <a:off x="5384502" y="3091255"/>
            <a:ext cx="1355538" cy="135553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4" name="TextBox 53"/>
          <p:cNvSpPr txBox="1"/>
          <p:nvPr/>
        </p:nvSpPr>
        <p:spPr>
          <a:xfrm>
            <a:off x="4888142" y="2421256"/>
            <a:ext cx="8691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</a:t>
            </a:r>
          </a:p>
          <a:p>
            <a:pPr algn="ctr"/>
            <a:r>
              <a:rPr lang="en-IN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Charter</a:t>
            </a:r>
            <a:endParaRPr lang="en-IN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464173" y="3603586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Discovery</a:t>
            </a:r>
            <a:endParaRPr lang="en-IN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07324" y="2442479"/>
            <a:ext cx="8226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</a:t>
            </a:r>
          </a:p>
          <a:p>
            <a:pPr algn="ctr"/>
            <a:r>
              <a:rPr lang="en-IN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</a:t>
            </a:r>
            <a:endParaRPr lang="en-IN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650053" y="3893248"/>
            <a:ext cx="12089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Setup</a:t>
            </a:r>
          </a:p>
          <a:p>
            <a:pPr algn="ctr"/>
            <a:r>
              <a:rPr lang="en-IN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IN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oundation</a:t>
            </a:r>
            <a:endParaRPr lang="en-IN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5342144" y="4683168"/>
            <a:ext cx="14119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Establish </a:t>
            </a:r>
            <a:endParaRPr lang="en-IN" sz="16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IN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IN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igh </a:t>
            </a:r>
            <a:r>
              <a:rPr lang="en-IN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IN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evel </a:t>
            </a:r>
            <a:r>
              <a:rPr lang="en-IN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IN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rchitecture</a:t>
            </a:r>
            <a:endParaRPr lang="en-IN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4430527" y="3773578"/>
            <a:ext cx="8210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Initial</a:t>
            </a:r>
          </a:p>
          <a:p>
            <a:pPr algn="ctr"/>
            <a:r>
              <a:rPr lang="en-IN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IN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esign</a:t>
            </a:r>
            <a:endParaRPr lang="en-IN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4" name="Group 63"/>
          <p:cNvGrpSpPr/>
          <p:nvPr/>
        </p:nvGrpSpPr>
        <p:grpSpPr>
          <a:xfrm>
            <a:off x="945871" y="4234635"/>
            <a:ext cx="2329142" cy="1273063"/>
            <a:chOff x="784439" y="4230128"/>
            <a:chExt cx="2329142" cy="1273063"/>
          </a:xfrm>
        </p:grpSpPr>
        <p:sp>
          <p:nvSpPr>
            <p:cNvPr id="62" name="Rectangle 61"/>
            <p:cNvSpPr/>
            <p:nvPr/>
          </p:nvSpPr>
          <p:spPr>
            <a:xfrm>
              <a:off x="784439" y="4672194"/>
              <a:ext cx="2329142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16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</a:t>
              </a:r>
              <a:r>
                <a:rPr lang="en-US" sz="1600" kern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text. Insert </a:t>
              </a:r>
              <a:r>
                <a:rPr lang="en-US" sz="16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your desired text here</a:t>
              </a:r>
              <a:r>
                <a:rPr lang="en-US" sz="1600" kern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 </a:t>
              </a:r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784439" y="4230128"/>
              <a:ext cx="23291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IN" sz="18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IN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8761412" y="4234635"/>
            <a:ext cx="2481542" cy="1273063"/>
            <a:chOff x="1247709" y="3937741"/>
            <a:chExt cx="2481542" cy="1273063"/>
          </a:xfrm>
        </p:grpSpPr>
        <p:sp>
          <p:nvSpPr>
            <p:cNvPr id="66" name="Rectangle 65"/>
            <p:cNvSpPr/>
            <p:nvPr/>
          </p:nvSpPr>
          <p:spPr>
            <a:xfrm>
              <a:off x="1247709" y="4379807"/>
              <a:ext cx="2481542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</a:t>
              </a:r>
              <a:r>
                <a:rPr lang="en-US" sz="1600" kern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text. Insert </a:t>
              </a:r>
              <a:r>
                <a:rPr lang="en-US" sz="16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your desired text here</a:t>
              </a:r>
              <a:r>
                <a:rPr lang="en-US" sz="1600" kern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 </a:t>
              </a:r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1247709" y="3937741"/>
              <a:ext cx="24815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18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IN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9" name="Right Arrow 78"/>
          <p:cNvSpPr/>
          <p:nvPr/>
        </p:nvSpPr>
        <p:spPr>
          <a:xfrm>
            <a:off x="3732212" y="5633387"/>
            <a:ext cx="4724400" cy="386541"/>
          </a:xfrm>
          <a:prstGeom prst="rightArrow">
            <a:avLst>
              <a:gd name="adj1" fmla="val 34152"/>
              <a:gd name="adj2" fmla="val 91094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2" name="Freeform 51"/>
          <p:cNvSpPr>
            <a:spLocks/>
          </p:cNvSpPr>
          <p:nvPr/>
        </p:nvSpPr>
        <p:spPr bwMode="auto">
          <a:xfrm>
            <a:off x="7608887" y="1894577"/>
            <a:ext cx="822325" cy="679450"/>
          </a:xfrm>
          <a:custGeom>
            <a:avLst/>
            <a:gdLst>
              <a:gd name="T0" fmla="*/ 464 w 1036"/>
              <a:gd name="T1" fmla="*/ 0 h 856"/>
              <a:gd name="T2" fmla="*/ 532 w 1036"/>
              <a:gd name="T3" fmla="*/ 6 h 856"/>
              <a:gd name="T4" fmla="*/ 596 w 1036"/>
              <a:gd name="T5" fmla="*/ 20 h 856"/>
              <a:gd name="T6" fmla="*/ 659 w 1036"/>
              <a:gd name="T7" fmla="*/ 43 h 856"/>
              <a:gd name="T8" fmla="*/ 716 w 1036"/>
              <a:gd name="T9" fmla="*/ 75 h 856"/>
              <a:gd name="T10" fmla="*/ 768 w 1036"/>
              <a:gd name="T11" fmla="*/ 115 h 856"/>
              <a:gd name="T12" fmla="*/ 814 w 1036"/>
              <a:gd name="T13" fmla="*/ 159 h 856"/>
              <a:gd name="T14" fmla="*/ 852 w 1036"/>
              <a:gd name="T15" fmla="*/ 211 h 856"/>
              <a:gd name="T16" fmla="*/ 884 w 1036"/>
              <a:gd name="T17" fmla="*/ 268 h 856"/>
              <a:gd name="T18" fmla="*/ 907 w 1036"/>
              <a:gd name="T19" fmla="*/ 331 h 856"/>
              <a:gd name="T20" fmla="*/ 923 w 1036"/>
              <a:gd name="T21" fmla="*/ 397 h 856"/>
              <a:gd name="T22" fmla="*/ 927 w 1036"/>
              <a:gd name="T23" fmla="*/ 465 h 856"/>
              <a:gd name="T24" fmla="*/ 923 w 1036"/>
              <a:gd name="T25" fmla="*/ 526 h 856"/>
              <a:gd name="T26" fmla="*/ 911 w 1036"/>
              <a:gd name="T27" fmla="*/ 583 h 856"/>
              <a:gd name="T28" fmla="*/ 1036 w 1036"/>
              <a:gd name="T29" fmla="*/ 638 h 856"/>
              <a:gd name="T30" fmla="*/ 739 w 1036"/>
              <a:gd name="T31" fmla="*/ 856 h 856"/>
              <a:gd name="T32" fmla="*/ 739 w 1036"/>
              <a:gd name="T33" fmla="*/ 506 h 856"/>
              <a:gd name="T34" fmla="*/ 855 w 1036"/>
              <a:gd name="T35" fmla="*/ 558 h 856"/>
              <a:gd name="T36" fmla="*/ 864 w 1036"/>
              <a:gd name="T37" fmla="*/ 513 h 856"/>
              <a:gd name="T38" fmla="*/ 866 w 1036"/>
              <a:gd name="T39" fmla="*/ 465 h 856"/>
              <a:gd name="T40" fmla="*/ 861 w 1036"/>
              <a:gd name="T41" fmla="*/ 399 h 856"/>
              <a:gd name="T42" fmla="*/ 846 w 1036"/>
              <a:gd name="T43" fmla="*/ 338 h 856"/>
              <a:gd name="T44" fmla="*/ 821 w 1036"/>
              <a:gd name="T45" fmla="*/ 279 h 856"/>
              <a:gd name="T46" fmla="*/ 789 w 1036"/>
              <a:gd name="T47" fmla="*/ 227 h 856"/>
              <a:gd name="T48" fmla="*/ 748 w 1036"/>
              <a:gd name="T49" fmla="*/ 179 h 856"/>
              <a:gd name="T50" fmla="*/ 702 w 1036"/>
              <a:gd name="T51" fmla="*/ 140 h 856"/>
              <a:gd name="T52" fmla="*/ 648 w 1036"/>
              <a:gd name="T53" fmla="*/ 106 h 856"/>
              <a:gd name="T54" fmla="*/ 591 w 1036"/>
              <a:gd name="T55" fmla="*/ 83 h 856"/>
              <a:gd name="T56" fmla="*/ 528 w 1036"/>
              <a:gd name="T57" fmla="*/ 67 h 856"/>
              <a:gd name="T58" fmla="*/ 464 w 1036"/>
              <a:gd name="T59" fmla="*/ 61 h 856"/>
              <a:gd name="T60" fmla="*/ 398 w 1036"/>
              <a:gd name="T61" fmla="*/ 67 h 856"/>
              <a:gd name="T62" fmla="*/ 336 w 1036"/>
              <a:gd name="T63" fmla="*/ 83 h 856"/>
              <a:gd name="T64" fmla="*/ 278 w 1036"/>
              <a:gd name="T65" fmla="*/ 106 h 856"/>
              <a:gd name="T66" fmla="*/ 225 w 1036"/>
              <a:gd name="T67" fmla="*/ 140 h 856"/>
              <a:gd name="T68" fmla="*/ 178 w 1036"/>
              <a:gd name="T69" fmla="*/ 179 h 856"/>
              <a:gd name="T70" fmla="*/ 137 w 1036"/>
              <a:gd name="T71" fmla="*/ 227 h 856"/>
              <a:gd name="T72" fmla="*/ 105 w 1036"/>
              <a:gd name="T73" fmla="*/ 279 h 856"/>
              <a:gd name="T74" fmla="*/ 80 w 1036"/>
              <a:gd name="T75" fmla="*/ 338 h 856"/>
              <a:gd name="T76" fmla="*/ 66 w 1036"/>
              <a:gd name="T77" fmla="*/ 399 h 856"/>
              <a:gd name="T78" fmla="*/ 60 w 1036"/>
              <a:gd name="T79" fmla="*/ 465 h 856"/>
              <a:gd name="T80" fmla="*/ 64 w 1036"/>
              <a:gd name="T81" fmla="*/ 528 h 856"/>
              <a:gd name="T82" fmla="*/ 78 w 1036"/>
              <a:gd name="T83" fmla="*/ 587 h 856"/>
              <a:gd name="T84" fmla="*/ 102 w 1036"/>
              <a:gd name="T85" fmla="*/ 644 h 856"/>
              <a:gd name="T86" fmla="*/ 132 w 1036"/>
              <a:gd name="T87" fmla="*/ 694 h 856"/>
              <a:gd name="T88" fmla="*/ 169 w 1036"/>
              <a:gd name="T89" fmla="*/ 740 h 856"/>
              <a:gd name="T90" fmla="*/ 144 w 1036"/>
              <a:gd name="T91" fmla="*/ 801 h 856"/>
              <a:gd name="T92" fmla="*/ 103 w 1036"/>
              <a:gd name="T93" fmla="*/ 756 h 856"/>
              <a:gd name="T94" fmla="*/ 68 w 1036"/>
              <a:gd name="T95" fmla="*/ 706 h 856"/>
              <a:gd name="T96" fmla="*/ 39 w 1036"/>
              <a:gd name="T97" fmla="*/ 651 h 856"/>
              <a:gd name="T98" fmla="*/ 18 w 1036"/>
              <a:gd name="T99" fmla="*/ 592 h 856"/>
              <a:gd name="T100" fmla="*/ 3 w 1036"/>
              <a:gd name="T101" fmla="*/ 529 h 856"/>
              <a:gd name="T102" fmla="*/ 0 w 1036"/>
              <a:gd name="T103" fmla="*/ 465 h 856"/>
              <a:gd name="T104" fmla="*/ 3 w 1036"/>
              <a:gd name="T105" fmla="*/ 397 h 856"/>
              <a:gd name="T106" fmla="*/ 19 w 1036"/>
              <a:gd name="T107" fmla="*/ 331 h 856"/>
              <a:gd name="T108" fmla="*/ 43 w 1036"/>
              <a:gd name="T109" fmla="*/ 268 h 856"/>
              <a:gd name="T110" fmla="*/ 75 w 1036"/>
              <a:gd name="T111" fmla="*/ 211 h 856"/>
              <a:gd name="T112" fmla="*/ 112 w 1036"/>
              <a:gd name="T113" fmla="*/ 159 h 856"/>
              <a:gd name="T114" fmla="*/ 159 w 1036"/>
              <a:gd name="T115" fmla="*/ 115 h 856"/>
              <a:gd name="T116" fmla="*/ 210 w 1036"/>
              <a:gd name="T117" fmla="*/ 75 h 856"/>
              <a:gd name="T118" fmla="*/ 268 w 1036"/>
              <a:gd name="T119" fmla="*/ 43 h 856"/>
              <a:gd name="T120" fmla="*/ 330 w 1036"/>
              <a:gd name="T121" fmla="*/ 20 h 856"/>
              <a:gd name="T122" fmla="*/ 394 w 1036"/>
              <a:gd name="T123" fmla="*/ 6 h 856"/>
              <a:gd name="T124" fmla="*/ 464 w 1036"/>
              <a:gd name="T125" fmla="*/ 0 h 8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36" h="856">
                <a:moveTo>
                  <a:pt x="464" y="0"/>
                </a:moveTo>
                <a:lnTo>
                  <a:pt x="532" y="6"/>
                </a:lnTo>
                <a:lnTo>
                  <a:pt x="596" y="20"/>
                </a:lnTo>
                <a:lnTo>
                  <a:pt x="659" y="43"/>
                </a:lnTo>
                <a:lnTo>
                  <a:pt x="716" y="75"/>
                </a:lnTo>
                <a:lnTo>
                  <a:pt x="768" y="115"/>
                </a:lnTo>
                <a:lnTo>
                  <a:pt x="814" y="159"/>
                </a:lnTo>
                <a:lnTo>
                  <a:pt x="852" y="211"/>
                </a:lnTo>
                <a:lnTo>
                  <a:pt x="884" y="268"/>
                </a:lnTo>
                <a:lnTo>
                  <a:pt x="907" y="331"/>
                </a:lnTo>
                <a:lnTo>
                  <a:pt x="923" y="397"/>
                </a:lnTo>
                <a:lnTo>
                  <a:pt x="927" y="465"/>
                </a:lnTo>
                <a:lnTo>
                  <a:pt x="923" y="526"/>
                </a:lnTo>
                <a:lnTo>
                  <a:pt x="911" y="583"/>
                </a:lnTo>
                <a:lnTo>
                  <a:pt x="1036" y="638"/>
                </a:lnTo>
                <a:lnTo>
                  <a:pt x="739" y="856"/>
                </a:lnTo>
                <a:lnTo>
                  <a:pt x="739" y="506"/>
                </a:lnTo>
                <a:lnTo>
                  <a:pt x="855" y="558"/>
                </a:lnTo>
                <a:lnTo>
                  <a:pt x="864" y="513"/>
                </a:lnTo>
                <a:lnTo>
                  <a:pt x="866" y="465"/>
                </a:lnTo>
                <a:lnTo>
                  <a:pt x="861" y="399"/>
                </a:lnTo>
                <a:lnTo>
                  <a:pt x="846" y="338"/>
                </a:lnTo>
                <a:lnTo>
                  <a:pt x="821" y="279"/>
                </a:lnTo>
                <a:lnTo>
                  <a:pt x="789" y="227"/>
                </a:lnTo>
                <a:lnTo>
                  <a:pt x="748" y="179"/>
                </a:lnTo>
                <a:lnTo>
                  <a:pt x="702" y="140"/>
                </a:lnTo>
                <a:lnTo>
                  <a:pt x="648" y="106"/>
                </a:lnTo>
                <a:lnTo>
                  <a:pt x="591" y="83"/>
                </a:lnTo>
                <a:lnTo>
                  <a:pt x="528" y="67"/>
                </a:lnTo>
                <a:lnTo>
                  <a:pt x="464" y="61"/>
                </a:lnTo>
                <a:lnTo>
                  <a:pt x="398" y="67"/>
                </a:lnTo>
                <a:lnTo>
                  <a:pt x="336" y="83"/>
                </a:lnTo>
                <a:lnTo>
                  <a:pt x="278" y="106"/>
                </a:lnTo>
                <a:lnTo>
                  <a:pt x="225" y="140"/>
                </a:lnTo>
                <a:lnTo>
                  <a:pt x="178" y="179"/>
                </a:lnTo>
                <a:lnTo>
                  <a:pt x="137" y="227"/>
                </a:lnTo>
                <a:lnTo>
                  <a:pt x="105" y="279"/>
                </a:lnTo>
                <a:lnTo>
                  <a:pt x="80" y="338"/>
                </a:lnTo>
                <a:lnTo>
                  <a:pt x="66" y="399"/>
                </a:lnTo>
                <a:lnTo>
                  <a:pt x="60" y="465"/>
                </a:lnTo>
                <a:lnTo>
                  <a:pt x="64" y="528"/>
                </a:lnTo>
                <a:lnTo>
                  <a:pt x="78" y="587"/>
                </a:lnTo>
                <a:lnTo>
                  <a:pt x="102" y="644"/>
                </a:lnTo>
                <a:lnTo>
                  <a:pt x="132" y="694"/>
                </a:lnTo>
                <a:lnTo>
                  <a:pt x="169" y="740"/>
                </a:lnTo>
                <a:lnTo>
                  <a:pt x="144" y="801"/>
                </a:lnTo>
                <a:lnTo>
                  <a:pt x="103" y="756"/>
                </a:lnTo>
                <a:lnTo>
                  <a:pt x="68" y="706"/>
                </a:lnTo>
                <a:lnTo>
                  <a:pt x="39" y="651"/>
                </a:lnTo>
                <a:lnTo>
                  <a:pt x="18" y="592"/>
                </a:lnTo>
                <a:lnTo>
                  <a:pt x="3" y="529"/>
                </a:lnTo>
                <a:lnTo>
                  <a:pt x="0" y="465"/>
                </a:lnTo>
                <a:lnTo>
                  <a:pt x="3" y="397"/>
                </a:lnTo>
                <a:lnTo>
                  <a:pt x="19" y="331"/>
                </a:lnTo>
                <a:lnTo>
                  <a:pt x="43" y="268"/>
                </a:lnTo>
                <a:lnTo>
                  <a:pt x="75" y="211"/>
                </a:lnTo>
                <a:lnTo>
                  <a:pt x="112" y="159"/>
                </a:lnTo>
                <a:lnTo>
                  <a:pt x="159" y="115"/>
                </a:lnTo>
                <a:lnTo>
                  <a:pt x="210" y="75"/>
                </a:lnTo>
                <a:lnTo>
                  <a:pt x="268" y="43"/>
                </a:lnTo>
                <a:lnTo>
                  <a:pt x="330" y="20"/>
                </a:lnTo>
                <a:lnTo>
                  <a:pt x="394" y="6"/>
                </a:lnTo>
                <a:lnTo>
                  <a:pt x="464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0">
            <a:noFill/>
            <a:prstDash val="solid"/>
            <a:round/>
            <a:headEnd/>
            <a:tailEnd/>
          </a:ln>
          <a:effectLst>
            <a:outerShdw dir="2700000" algn="tl" rotWithShape="0">
              <a:schemeClr val="tx1">
                <a:alpha val="40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0" name="Freeform 49"/>
          <p:cNvSpPr>
            <a:spLocks/>
          </p:cNvSpPr>
          <p:nvPr/>
        </p:nvSpPr>
        <p:spPr bwMode="auto">
          <a:xfrm>
            <a:off x="3925887" y="1631052"/>
            <a:ext cx="4262437" cy="4265613"/>
          </a:xfrm>
          <a:custGeom>
            <a:avLst/>
            <a:gdLst>
              <a:gd name="T0" fmla="*/ 3034 w 5368"/>
              <a:gd name="T1" fmla="*/ 23 h 5374"/>
              <a:gd name="T2" fmla="*/ 3532 w 5368"/>
              <a:gd name="T3" fmla="*/ 138 h 5374"/>
              <a:gd name="T4" fmla="*/ 3991 w 5368"/>
              <a:gd name="T5" fmla="*/ 341 h 5374"/>
              <a:gd name="T6" fmla="*/ 4399 w 5368"/>
              <a:gd name="T7" fmla="*/ 622 h 5374"/>
              <a:gd name="T8" fmla="*/ 4749 w 5368"/>
              <a:gd name="T9" fmla="*/ 972 h 5374"/>
              <a:gd name="T10" fmla="*/ 5029 w 5368"/>
              <a:gd name="T11" fmla="*/ 1380 h 5374"/>
              <a:gd name="T12" fmla="*/ 5233 w 5368"/>
              <a:gd name="T13" fmla="*/ 1839 h 5374"/>
              <a:gd name="T14" fmla="*/ 5347 w 5368"/>
              <a:gd name="T15" fmla="*/ 2338 h 5374"/>
              <a:gd name="T16" fmla="*/ 5363 w 5368"/>
              <a:gd name="T17" fmla="*/ 2863 h 5374"/>
              <a:gd name="T18" fmla="*/ 5281 w 5368"/>
              <a:gd name="T19" fmla="*/ 3372 h 5374"/>
              <a:gd name="T20" fmla="*/ 5106 w 5368"/>
              <a:gd name="T21" fmla="*/ 3846 h 5374"/>
              <a:gd name="T22" fmla="*/ 4850 w 5368"/>
              <a:gd name="T23" fmla="*/ 4273 h 5374"/>
              <a:gd name="T24" fmla="*/ 4524 w 5368"/>
              <a:gd name="T25" fmla="*/ 4643 h 5374"/>
              <a:gd name="T26" fmla="*/ 4132 w 5368"/>
              <a:gd name="T27" fmla="*/ 4949 h 5374"/>
              <a:gd name="T28" fmla="*/ 3690 w 5368"/>
              <a:gd name="T29" fmla="*/ 5177 h 5374"/>
              <a:gd name="T30" fmla="*/ 3204 w 5368"/>
              <a:gd name="T31" fmla="*/ 5322 h 5374"/>
              <a:gd name="T32" fmla="*/ 2686 w 5368"/>
              <a:gd name="T33" fmla="*/ 5374 h 5374"/>
              <a:gd name="T34" fmla="*/ 2680 w 5368"/>
              <a:gd name="T35" fmla="*/ 5220 h 5374"/>
              <a:gd name="T36" fmla="*/ 3014 w 5368"/>
              <a:gd name="T37" fmla="*/ 5199 h 5374"/>
              <a:gd name="T38" fmla="*/ 3484 w 5368"/>
              <a:gd name="T39" fmla="*/ 5092 h 5374"/>
              <a:gd name="T40" fmla="*/ 3916 w 5368"/>
              <a:gd name="T41" fmla="*/ 4900 h 5374"/>
              <a:gd name="T42" fmla="*/ 4302 w 5368"/>
              <a:gd name="T43" fmla="*/ 4636 h 5374"/>
              <a:gd name="T44" fmla="*/ 4633 w 5368"/>
              <a:gd name="T45" fmla="*/ 4305 h 5374"/>
              <a:gd name="T46" fmla="*/ 4897 w 5368"/>
              <a:gd name="T47" fmla="*/ 3919 h 5374"/>
              <a:gd name="T48" fmla="*/ 5088 w 5368"/>
              <a:gd name="T49" fmla="*/ 3487 h 5374"/>
              <a:gd name="T50" fmla="*/ 5195 w 5368"/>
              <a:gd name="T51" fmla="*/ 3017 h 5374"/>
              <a:gd name="T52" fmla="*/ 5211 w 5368"/>
              <a:gd name="T53" fmla="*/ 2520 h 5374"/>
              <a:gd name="T54" fmla="*/ 5133 w 5368"/>
              <a:gd name="T55" fmla="*/ 2039 h 5374"/>
              <a:gd name="T56" fmla="*/ 4968 w 5368"/>
              <a:gd name="T57" fmla="*/ 1594 h 5374"/>
              <a:gd name="T58" fmla="*/ 4727 w 5368"/>
              <a:gd name="T59" fmla="*/ 1192 h 5374"/>
              <a:gd name="T60" fmla="*/ 4418 w 5368"/>
              <a:gd name="T61" fmla="*/ 842 h 5374"/>
              <a:gd name="T62" fmla="*/ 4050 w 5368"/>
              <a:gd name="T63" fmla="*/ 554 h 5374"/>
              <a:gd name="T64" fmla="*/ 3632 w 5368"/>
              <a:gd name="T65" fmla="*/ 338 h 5374"/>
              <a:gd name="T66" fmla="*/ 3175 w 5368"/>
              <a:gd name="T67" fmla="*/ 200 h 5374"/>
              <a:gd name="T68" fmla="*/ 2686 w 5368"/>
              <a:gd name="T69" fmla="*/ 154 h 5374"/>
              <a:gd name="T70" fmla="*/ 2195 w 5368"/>
              <a:gd name="T71" fmla="*/ 200 h 5374"/>
              <a:gd name="T72" fmla="*/ 1737 w 5368"/>
              <a:gd name="T73" fmla="*/ 338 h 5374"/>
              <a:gd name="T74" fmla="*/ 1319 w 5368"/>
              <a:gd name="T75" fmla="*/ 554 h 5374"/>
              <a:gd name="T76" fmla="*/ 952 w 5368"/>
              <a:gd name="T77" fmla="*/ 842 h 5374"/>
              <a:gd name="T78" fmla="*/ 641 w 5368"/>
              <a:gd name="T79" fmla="*/ 1192 h 5374"/>
              <a:gd name="T80" fmla="*/ 400 w 5368"/>
              <a:gd name="T81" fmla="*/ 1594 h 5374"/>
              <a:gd name="T82" fmla="*/ 235 w 5368"/>
              <a:gd name="T83" fmla="*/ 2039 h 5374"/>
              <a:gd name="T84" fmla="*/ 159 w 5368"/>
              <a:gd name="T85" fmla="*/ 2520 h 5374"/>
              <a:gd name="T86" fmla="*/ 167 w 5368"/>
              <a:gd name="T87" fmla="*/ 2967 h 5374"/>
              <a:gd name="T88" fmla="*/ 246 w 5368"/>
              <a:gd name="T89" fmla="*/ 3369 h 5374"/>
              <a:gd name="T90" fmla="*/ 66 w 5368"/>
              <a:gd name="T91" fmla="*/ 3279 h 5374"/>
              <a:gd name="T92" fmla="*/ 5 w 5368"/>
              <a:gd name="T93" fmla="*/ 2838 h 5374"/>
              <a:gd name="T94" fmla="*/ 23 w 5368"/>
              <a:gd name="T95" fmla="*/ 2338 h 5374"/>
              <a:gd name="T96" fmla="*/ 137 w 5368"/>
              <a:gd name="T97" fmla="*/ 1839 h 5374"/>
              <a:gd name="T98" fmla="*/ 339 w 5368"/>
              <a:gd name="T99" fmla="*/ 1380 h 5374"/>
              <a:gd name="T100" fmla="*/ 621 w 5368"/>
              <a:gd name="T101" fmla="*/ 972 h 5374"/>
              <a:gd name="T102" fmla="*/ 969 w 5368"/>
              <a:gd name="T103" fmla="*/ 622 h 5374"/>
              <a:gd name="T104" fmla="*/ 1378 w 5368"/>
              <a:gd name="T105" fmla="*/ 341 h 5374"/>
              <a:gd name="T106" fmla="*/ 1837 w 5368"/>
              <a:gd name="T107" fmla="*/ 138 h 5374"/>
              <a:gd name="T108" fmla="*/ 2336 w 5368"/>
              <a:gd name="T109" fmla="*/ 23 h 53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368" h="5374">
                <a:moveTo>
                  <a:pt x="2686" y="0"/>
                </a:moveTo>
                <a:lnTo>
                  <a:pt x="2861" y="7"/>
                </a:lnTo>
                <a:lnTo>
                  <a:pt x="3034" y="23"/>
                </a:lnTo>
                <a:lnTo>
                  <a:pt x="3204" y="52"/>
                </a:lnTo>
                <a:lnTo>
                  <a:pt x="3370" y="89"/>
                </a:lnTo>
                <a:lnTo>
                  <a:pt x="3532" y="138"/>
                </a:lnTo>
                <a:lnTo>
                  <a:pt x="3690" y="197"/>
                </a:lnTo>
                <a:lnTo>
                  <a:pt x="3843" y="265"/>
                </a:lnTo>
                <a:lnTo>
                  <a:pt x="3991" y="341"/>
                </a:lnTo>
                <a:lnTo>
                  <a:pt x="4132" y="425"/>
                </a:lnTo>
                <a:lnTo>
                  <a:pt x="4270" y="520"/>
                </a:lnTo>
                <a:lnTo>
                  <a:pt x="4399" y="622"/>
                </a:lnTo>
                <a:lnTo>
                  <a:pt x="4524" y="731"/>
                </a:lnTo>
                <a:lnTo>
                  <a:pt x="4640" y="847"/>
                </a:lnTo>
                <a:lnTo>
                  <a:pt x="4749" y="972"/>
                </a:lnTo>
                <a:lnTo>
                  <a:pt x="4850" y="1101"/>
                </a:lnTo>
                <a:lnTo>
                  <a:pt x="4945" y="1239"/>
                </a:lnTo>
                <a:lnTo>
                  <a:pt x="5029" y="1380"/>
                </a:lnTo>
                <a:lnTo>
                  <a:pt x="5106" y="1528"/>
                </a:lnTo>
                <a:lnTo>
                  <a:pt x="5174" y="1682"/>
                </a:lnTo>
                <a:lnTo>
                  <a:pt x="5233" y="1839"/>
                </a:lnTo>
                <a:lnTo>
                  <a:pt x="5281" y="2002"/>
                </a:lnTo>
                <a:lnTo>
                  <a:pt x="5318" y="2168"/>
                </a:lnTo>
                <a:lnTo>
                  <a:pt x="5347" y="2338"/>
                </a:lnTo>
                <a:lnTo>
                  <a:pt x="5363" y="2511"/>
                </a:lnTo>
                <a:lnTo>
                  <a:pt x="5368" y="2686"/>
                </a:lnTo>
                <a:lnTo>
                  <a:pt x="5363" y="2863"/>
                </a:lnTo>
                <a:lnTo>
                  <a:pt x="5347" y="3036"/>
                </a:lnTo>
                <a:lnTo>
                  <a:pt x="5318" y="3206"/>
                </a:lnTo>
                <a:lnTo>
                  <a:pt x="5281" y="3372"/>
                </a:lnTo>
                <a:lnTo>
                  <a:pt x="5233" y="3535"/>
                </a:lnTo>
                <a:lnTo>
                  <a:pt x="5174" y="3692"/>
                </a:lnTo>
                <a:lnTo>
                  <a:pt x="5106" y="3846"/>
                </a:lnTo>
                <a:lnTo>
                  <a:pt x="5029" y="3994"/>
                </a:lnTo>
                <a:lnTo>
                  <a:pt x="4945" y="4135"/>
                </a:lnTo>
                <a:lnTo>
                  <a:pt x="4850" y="4273"/>
                </a:lnTo>
                <a:lnTo>
                  <a:pt x="4749" y="4402"/>
                </a:lnTo>
                <a:lnTo>
                  <a:pt x="4640" y="4527"/>
                </a:lnTo>
                <a:lnTo>
                  <a:pt x="4524" y="4643"/>
                </a:lnTo>
                <a:lnTo>
                  <a:pt x="4399" y="4752"/>
                </a:lnTo>
                <a:lnTo>
                  <a:pt x="4270" y="4854"/>
                </a:lnTo>
                <a:lnTo>
                  <a:pt x="4132" y="4949"/>
                </a:lnTo>
                <a:lnTo>
                  <a:pt x="3991" y="5033"/>
                </a:lnTo>
                <a:lnTo>
                  <a:pt x="3843" y="5109"/>
                </a:lnTo>
                <a:lnTo>
                  <a:pt x="3690" y="5177"/>
                </a:lnTo>
                <a:lnTo>
                  <a:pt x="3532" y="5236"/>
                </a:lnTo>
                <a:lnTo>
                  <a:pt x="3370" y="5285"/>
                </a:lnTo>
                <a:lnTo>
                  <a:pt x="3204" y="5322"/>
                </a:lnTo>
                <a:lnTo>
                  <a:pt x="3034" y="5351"/>
                </a:lnTo>
                <a:lnTo>
                  <a:pt x="2861" y="5367"/>
                </a:lnTo>
                <a:lnTo>
                  <a:pt x="2686" y="5374"/>
                </a:lnTo>
                <a:lnTo>
                  <a:pt x="2680" y="5372"/>
                </a:lnTo>
                <a:lnTo>
                  <a:pt x="2684" y="5301"/>
                </a:lnTo>
                <a:lnTo>
                  <a:pt x="2680" y="5220"/>
                </a:lnTo>
                <a:lnTo>
                  <a:pt x="2686" y="5220"/>
                </a:lnTo>
                <a:lnTo>
                  <a:pt x="2852" y="5215"/>
                </a:lnTo>
                <a:lnTo>
                  <a:pt x="3014" y="5199"/>
                </a:lnTo>
                <a:lnTo>
                  <a:pt x="3175" y="5174"/>
                </a:lnTo>
                <a:lnTo>
                  <a:pt x="3332" y="5136"/>
                </a:lnTo>
                <a:lnTo>
                  <a:pt x="3484" y="5092"/>
                </a:lnTo>
                <a:lnTo>
                  <a:pt x="3632" y="5036"/>
                </a:lnTo>
                <a:lnTo>
                  <a:pt x="3777" y="4972"/>
                </a:lnTo>
                <a:lnTo>
                  <a:pt x="3916" y="4900"/>
                </a:lnTo>
                <a:lnTo>
                  <a:pt x="4050" y="4820"/>
                </a:lnTo>
                <a:lnTo>
                  <a:pt x="4179" y="4731"/>
                </a:lnTo>
                <a:lnTo>
                  <a:pt x="4302" y="4636"/>
                </a:lnTo>
                <a:lnTo>
                  <a:pt x="4418" y="4532"/>
                </a:lnTo>
                <a:lnTo>
                  <a:pt x="4529" y="4421"/>
                </a:lnTo>
                <a:lnTo>
                  <a:pt x="4633" y="4305"/>
                </a:lnTo>
                <a:lnTo>
                  <a:pt x="4727" y="4182"/>
                </a:lnTo>
                <a:lnTo>
                  <a:pt x="4817" y="4053"/>
                </a:lnTo>
                <a:lnTo>
                  <a:pt x="4897" y="3919"/>
                </a:lnTo>
                <a:lnTo>
                  <a:pt x="4968" y="3780"/>
                </a:lnTo>
                <a:lnTo>
                  <a:pt x="5033" y="3635"/>
                </a:lnTo>
                <a:lnTo>
                  <a:pt x="5088" y="3487"/>
                </a:lnTo>
                <a:lnTo>
                  <a:pt x="5133" y="3335"/>
                </a:lnTo>
                <a:lnTo>
                  <a:pt x="5170" y="3178"/>
                </a:lnTo>
                <a:lnTo>
                  <a:pt x="5195" y="3017"/>
                </a:lnTo>
                <a:lnTo>
                  <a:pt x="5211" y="2854"/>
                </a:lnTo>
                <a:lnTo>
                  <a:pt x="5217" y="2686"/>
                </a:lnTo>
                <a:lnTo>
                  <a:pt x="5211" y="2520"/>
                </a:lnTo>
                <a:lnTo>
                  <a:pt x="5195" y="2357"/>
                </a:lnTo>
                <a:lnTo>
                  <a:pt x="5170" y="2196"/>
                </a:lnTo>
                <a:lnTo>
                  <a:pt x="5133" y="2039"/>
                </a:lnTo>
                <a:lnTo>
                  <a:pt x="5088" y="1887"/>
                </a:lnTo>
                <a:lnTo>
                  <a:pt x="5033" y="1739"/>
                </a:lnTo>
                <a:lnTo>
                  <a:pt x="4968" y="1594"/>
                </a:lnTo>
                <a:lnTo>
                  <a:pt x="4897" y="1455"/>
                </a:lnTo>
                <a:lnTo>
                  <a:pt x="4817" y="1321"/>
                </a:lnTo>
                <a:lnTo>
                  <a:pt x="4727" y="1192"/>
                </a:lnTo>
                <a:lnTo>
                  <a:pt x="4633" y="1069"/>
                </a:lnTo>
                <a:lnTo>
                  <a:pt x="4529" y="953"/>
                </a:lnTo>
                <a:lnTo>
                  <a:pt x="4418" y="842"/>
                </a:lnTo>
                <a:lnTo>
                  <a:pt x="4302" y="738"/>
                </a:lnTo>
                <a:lnTo>
                  <a:pt x="4179" y="643"/>
                </a:lnTo>
                <a:lnTo>
                  <a:pt x="4050" y="554"/>
                </a:lnTo>
                <a:lnTo>
                  <a:pt x="3916" y="474"/>
                </a:lnTo>
                <a:lnTo>
                  <a:pt x="3777" y="400"/>
                </a:lnTo>
                <a:lnTo>
                  <a:pt x="3632" y="338"/>
                </a:lnTo>
                <a:lnTo>
                  <a:pt x="3484" y="282"/>
                </a:lnTo>
                <a:lnTo>
                  <a:pt x="3332" y="236"/>
                </a:lnTo>
                <a:lnTo>
                  <a:pt x="3175" y="200"/>
                </a:lnTo>
                <a:lnTo>
                  <a:pt x="3014" y="175"/>
                </a:lnTo>
                <a:lnTo>
                  <a:pt x="2852" y="159"/>
                </a:lnTo>
                <a:lnTo>
                  <a:pt x="2686" y="154"/>
                </a:lnTo>
                <a:lnTo>
                  <a:pt x="2518" y="159"/>
                </a:lnTo>
                <a:lnTo>
                  <a:pt x="2355" y="175"/>
                </a:lnTo>
                <a:lnTo>
                  <a:pt x="2195" y="200"/>
                </a:lnTo>
                <a:lnTo>
                  <a:pt x="2037" y="236"/>
                </a:lnTo>
                <a:lnTo>
                  <a:pt x="1886" y="282"/>
                </a:lnTo>
                <a:lnTo>
                  <a:pt x="1737" y="338"/>
                </a:lnTo>
                <a:lnTo>
                  <a:pt x="1593" y="400"/>
                </a:lnTo>
                <a:lnTo>
                  <a:pt x="1453" y="474"/>
                </a:lnTo>
                <a:lnTo>
                  <a:pt x="1319" y="554"/>
                </a:lnTo>
                <a:lnTo>
                  <a:pt x="1191" y="643"/>
                </a:lnTo>
                <a:lnTo>
                  <a:pt x="1068" y="738"/>
                </a:lnTo>
                <a:lnTo>
                  <a:pt x="952" y="842"/>
                </a:lnTo>
                <a:lnTo>
                  <a:pt x="841" y="953"/>
                </a:lnTo>
                <a:lnTo>
                  <a:pt x="737" y="1069"/>
                </a:lnTo>
                <a:lnTo>
                  <a:pt x="641" y="1192"/>
                </a:lnTo>
                <a:lnTo>
                  <a:pt x="553" y="1321"/>
                </a:lnTo>
                <a:lnTo>
                  <a:pt x="473" y="1455"/>
                </a:lnTo>
                <a:lnTo>
                  <a:pt x="400" y="1594"/>
                </a:lnTo>
                <a:lnTo>
                  <a:pt x="337" y="1739"/>
                </a:lnTo>
                <a:lnTo>
                  <a:pt x="282" y="1887"/>
                </a:lnTo>
                <a:lnTo>
                  <a:pt x="235" y="2039"/>
                </a:lnTo>
                <a:lnTo>
                  <a:pt x="200" y="2196"/>
                </a:lnTo>
                <a:lnTo>
                  <a:pt x="173" y="2357"/>
                </a:lnTo>
                <a:lnTo>
                  <a:pt x="159" y="2520"/>
                </a:lnTo>
                <a:lnTo>
                  <a:pt x="153" y="2686"/>
                </a:lnTo>
                <a:lnTo>
                  <a:pt x="157" y="2827"/>
                </a:lnTo>
                <a:lnTo>
                  <a:pt x="167" y="2967"/>
                </a:lnTo>
                <a:lnTo>
                  <a:pt x="187" y="3103"/>
                </a:lnTo>
                <a:lnTo>
                  <a:pt x="214" y="3237"/>
                </a:lnTo>
                <a:lnTo>
                  <a:pt x="246" y="3369"/>
                </a:lnTo>
                <a:lnTo>
                  <a:pt x="173" y="3392"/>
                </a:lnTo>
                <a:lnTo>
                  <a:pt x="101" y="3421"/>
                </a:lnTo>
                <a:lnTo>
                  <a:pt x="66" y="3279"/>
                </a:lnTo>
                <a:lnTo>
                  <a:pt x="37" y="3135"/>
                </a:lnTo>
                <a:lnTo>
                  <a:pt x="17" y="2988"/>
                </a:lnTo>
                <a:lnTo>
                  <a:pt x="5" y="2838"/>
                </a:lnTo>
                <a:lnTo>
                  <a:pt x="0" y="2686"/>
                </a:lnTo>
                <a:lnTo>
                  <a:pt x="5" y="2511"/>
                </a:lnTo>
                <a:lnTo>
                  <a:pt x="23" y="2338"/>
                </a:lnTo>
                <a:lnTo>
                  <a:pt x="51" y="2168"/>
                </a:lnTo>
                <a:lnTo>
                  <a:pt x="89" y="2002"/>
                </a:lnTo>
                <a:lnTo>
                  <a:pt x="137" y="1839"/>
                </a:lnTo>
                <a:lnTo>
                  <a:pt x="196" y="1682"/>
                </a:lnTo>
                <a:lnTo>
                  <a:pt x="262" y="1528"/>
                </a:lnTo>
                <a:lnTo>
                  <a:pt x="339" y="1380"/>
                </a:lnTo>
                <a:lnTo>
                  <a:pt x="425" y="1239"/>
                </a:lnTo>
                <a:lnTo>
                  <a:pt x="519" y="1101"/>
                </a:lnTo>
                <a:lnTo>
                  <a:pt x="621" y="972"/>
                </a:lnTo>
                <a:lnTo>
                  <a:pt x="730" y="847"/>
                </a:lnTo>
                <a:lnTo>
                  <a:pt x="846" y="731"/>
                </a:lnTo>
                <a:lnTo>
                  <a:pt x="969" y="622"/>
                </a:lnTo>
                <a:lnTo>
                  <a:pt x="1100" y="520"/>
                </a:lnTo>
                <a:lnTo>
                  <a:pt x="1237" y="425"/>
                </a:lnTo>
                <a:lnTo>
                  <a:pt x="1378" y="341"/>
                </a:lnTo>
                <a:lnTo>
                  <a:pt x="1527" y="265"/>
                </a:lnTo>
                <a:lnTo>
                  <a:pt x="1680" y="197"/>
                </a:lnTo>
                <a:lnTo>
                  <a:pt x="1837" y="138"/>
                </a:lnTo>
                <a:lnTo>
                  <a:pt x="2000" y="89"/>
                </a:lnTo>
                <a:lnTo>
                  <a:pt x="2166" y="52"/>
                </a:lnTo>
                <a:lnTo>
                  <a:pt x="2336" y="23"/>
                </a:lnTo>
                <a:lnTo>
                  <a:pt x="2509" y="7"/>
                </a:lnTo>
                <a:lnTo>
                  <a:pt x="2686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0">
            <a:noFill/>
            <a:prstDash val="solid"/>
            <a:round/>
            <a:headEnd/>
            <a:tailEnd/>
          </a:ln>
          <a:effectLst>
            <a:outerShdw dir="2700000" algn="tl" rotWithShape="0">
              <a:schemeClr val="tx1">
                <a:alpha val="40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1" name="Freeform 50"/>
          <p:cNvSpPr>
            <a:spLocks/>
          </p:cNvSpPr>
          <p:nvPr/>
        </p:nvSpPr>
        <p:spPr bwMode="auto">
          <a:xfrm>
            <a:off x="3757612" y="4166290"/>
            <a:ext cx="579437" cy="523875"/>
          </a:xfrm>
          <a:custGeom>
            <a:avLst/>
            <a:gdLst>
              <a:gd name="T0" fmla="*/ 730 w 730"/>
              <a:gd name="T1" fmla="*/ 0 h 659"/>
              <a:gd name="T2" fmla="*/ 518 w 730"/>
              <a:gd name="T3" fmla="*/ 659 h 659"/>
              <a:gd name="T4" fmla="*/ 0 w 730"/>
              <a:gd name="T5" fmla="*/ 173 h 659"/>
              <a:gd name="T6" fmla="*/ 730 w 730"/>
              <a:gd name="T7" fmla="*/ 0 h 6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30" h="659">
                <a:moveTo>
                  <a:pt x="730" y="0"/>
                </a:moveTo>
                <a:lnTo>
                  <a:pt x="518" y="659"/>
                </a:lnTo>
                <a:lnTo>
                  <a:pt x="0" y="173"/>
                </a:lnTo>
                <a:lnTo>
                  <a:pt x="73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0">
            <a:noFill/>
            <a:prstDash val="solid"/>
            <a:round/>
            <a:headEnd/>
            <a:tailEnd/>
          </a:ln>
          <a:effectLst>
            <a:outerShdw dir="2700000" algn="tl" rotWithShape="0">
              <a:schemeClr val="tx1">
                <a:alpha val="40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352237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ight Arrow 39"/>
          <p:cNvSpPr/>
          <p:nvPr/>
        </p:nvSpPr>
        <p:spPr>
          <a:xfrm>
            <a:off x="3732212" y="5622629"/>
            <a:ext cx="4724400" cy="386541"/>
          </a:xfrm>
          <a:prstGeom prst="rightArrow">
            <a:avLst>
              <a:gd name="adj1" fmla="val 34152"/>
              <a:gd name="adj2" fmla="val 91094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Business Analysis Work Plan Template</a:t>
            </a:r>
            <a:endParaRPr lang="en-US" dirty="0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4040188" y="2287588"/>
            <a:ext cx="1519238" cy="2090737"/>
          </a:xfrm>
          <a:custGeom>
            <a:avLst/>
            <a:gdLst>
              <a:gd name="T0" fmla="*/ 765 w 1914"/>
              <a:gd name="T1" fmla="*/ 0 h 2635"/>
              <a:gd name="T2" fmla="*/ 1084 w 1914"/>
              <a:gd name="T3" fmla="*/ 996 h 2635"/>
              <a:gd name="T4" fmla="*/ 1914 w 1914"/>
              <a:gd name="T5" fmla="*/ 1293 h 2635"/>
              <a:gd name="T6" fmla="*/ 1865 w 1914"/>
              <a:gd name="T7" fmla="*/ 1358 h 2635"/>
              <a:gd name="T8" fmla="*/ 1824 w 1914"/>
              <a:gd name="T9" fmla="*/ 1428 h 2635"/>
              <a:gd name="T10" fmla="*/ 1789 w 1914"/>
              <a:gd name="T11" fmla="*/ 1501 h 2635"/>
              <a:gd name="T12" fmla="*/ 1760 w 1914"/>
              <a:gd name="T13" fmla="*/ 1578 h 2635"/>
              <a:gd name="T14" fmla="*/ 1738 w 1914"/>
              <a:gd name="T15" fmla="*/ 1659 h 2635"/>
              <a:gd name="T16" fmla="*/ 1726 w 1914"/>
              <a:gd name="T17" fmla="*/ 1743 h 2635"/>
              <a:gd name="T18" fmla="*/ 1722 w 1914"/>
              <a:gd name="T19" fmla="*/ 1829 h 2635"/>
              <a:gd name="T20" fmla="*/ 1726 w 1914"/>
              <a:gd name="T21" fmla="*/ 1909 h 2635"/>
              <a:gd name="T22" fmla="*/ 1737 w 1914"/>
              <a:gd name="T23" fmla="*/ 1988 h 2635"/>
              <a:gd name="T24" fmla="*/ 1755 w 1914"/>
              <a:gd name="T25" fmla="*/ 2063 h 2635"/>
              <a:gd name="T26" fmla="*/ 1091 w 1914"/>
              <a:gd name="T27" fmla="*/ 2635 h 2635"/>
              <a:gd name="T28" fmla="*/ 70 w 1914"/>
              <a:gd name="T29" fmla="*/ 2420 h 2635"/>
              <a:gd name="T30" fmla="*/ 39 w 1914"/>
              <a:gd name="T31" fmla="*/ 2276 h 2635"/>
              <a:gd name="T32" fmla="*/ 18 w 1914"/>
              <a:gd name="T33" fmla="*/ 2130 h 2635"/>
              <a:gd name="T34" fmla="*/ 5 w 1914"/>
              <a:gd name="T35" fmla="*/ 1981 h 2635"/>
              <a:gd name="T36" fmla="*/ 0 w 1914"/>
              <a:gd name="T37" fmla="*/ 1829 h 2635"/>
              <a:gd name="T38" fmla="*/ 5 w 1914"/>
              <a:gd name="T39" fmla="*/ 1664 h 2635"/>
              <a:gd name="T40" fmla="*/ 21 w 1914"/>
              <a:gd name="T41" fmla="*/ 1503 h 2635"/>
              <a:gd name="T42" fmla="*/ 47 w 1914"/>
              <a:gd name="T43" fmla="*/ 1345 h 2635"/>
              <a:gd name="T44" fmla="*/ 81 w 1914"/>
              <a:gd name="T45" fmla="*/ 1191 h 2635"/>
              <a:gd name="T46" fmla="*/ 123 w 1914"/>
              <a:gd name="T47" fmla="*/ 1039 h 2635"/>
              <a:gd name="T48" fmla="*/ 177 w 1914"/>
              <a:gd name="T49" fmla="*/ 892 h 2635"/>
              <a:gd name="T50" fmla="*/ 238 w 1914"/>
              <a:gd name="T51" fmla="*/ 751 h 2635"/>
              <a:gd name="T52" fmla="*/ 308 w 1914"/>
              <a:gd name="T53" fmla="*/ 611 h 2635"/>
              <a:gd name="T54" fmla="*/ 385 w 1914"/>
              <a:gd name="T55" fmla="*/ 479 h 2635"/>
              <a:gd name="T56" fmla="*/ 469 w 1914"/>
              <a:gd name="T57" fmla="*/ 351 h 2635"/>
              <a:gd name="T58" fmla="*/ 562 w 1914"/>
              <a:gd name="T59" fmla="*/ 228 h 2635"/>
              <a:gd name="T60" fmla="*/ 660 w 1914"/>
              <a:gd name="T61" fmla="*/ 112 h 2635"/>
              <a:gd name="T62" fmla="*/ 765 w 1914"/>
              <a:gd name="T63" fmla="*/ 0 h 2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914" h="2635">
                <a:moveTo>
                  <a:pt x="765" y="0"/>
                </a:moveTo>
                <a:lnTo>
                  <a:pt x="1084" y="996"/>
                </a:lnTo>
                <a:lnTo>
                  <a:pt x="1914" y="1293"/>
                </a:lnTo>
                <a:lnTo>
                  <a:pt x="1865" y="1358"/>
                </a:lnTo>
                <a:lnTo>
                  <a:pt x="1824" y="1428"/>
                </a:lnTo>
                <a:lnTo>
                  <a:pt x="1789" y="1501"/>
                </a:lnTo>
                <a:lnTo>
                  <a:pt x="1760" y="1578"/>
                </a:lnTo>
                <a:lnTo>
                  <a:pt x="1738" y="1659"/>
                </a:lnTo>
                <a:lnTo>
                  <a:pt x="1726" y="1743"/>
                </a:lnTo>
                <a:lnTo>
                  <a:pt x="1722" y="1829"/>
                </a:lnTo>
                <a:lnTo>
                  <a:pt x="1726" y="1909"/>
                </a:lnTo>
                <a:lnTo>
                  <a:pt x="1737" y="1988"/>
                </a:lnTo>
                <a:lnTo>
                  <a:pt x="1755" y="2063"/>
                </a:lnTo>
                <a:lnTo>
                  <a:pt x="1091" y="2635"/>
                </a:lnTo>
                <a:lnTo>
                  <a:pt x="70" y="2420"/>
                </a:lnTo>
                <a:lnTo>
                  <a:pt x="39" y="2276"/>
                </a:lnTo>
                <a:lnTo>
                  <a:pt x="18" y="2130"/>
                </a:lnTo>
                <a:lnTo>
                  <a:pt x="5" y="1981"/>
                </a:lnTo>
                <a:lnTo>
                  <a:pt x="0" y="1829"/>
                </a:lnTo>
                <a:lnTo>
                  <a:pt x="5" y="1664"/>
                </a:lnTo>
                <a:lnTo>
                  <a:pt x="21" y="1503"/>
                </a:lnTo>
                <a:lnTo>
                  <a:pt x="47" y="1345"/>
                </a:lnTo>
                <a:lnTo>
                  <a:pt x="81" y="1191"/>
                </a:lnTo>
                <a:lnTo>
                  <a:pt x="123" y="1039"/>
                </a:lnTo>
                <a:lnTo>
                  <a:pt x="177" y="892"/>
                </a:lnTo>
                <a:lnTo>
                  <a:pt x="238" y="751"/>
                </a:lnTo>
                <a:lnTo>
                  <a:pt x="308" y="611"/>
                </a:lnTo>
                <a:lnTo>
                  <a:pt x="385" y="479"/>
                </a:lnTo>
                <a:lnTo>
                  <a:pt x="469" y="351"/>
                </a:lnTo>
                <a:lnTo>
                  <a:pt x="562" y="228"/>
                </a:lnTo>
                <a:lnTo>
                  <a:pt x="660" y="112"/>
                </a:lnTo>
                <a:lnTo>
                  <a:pt x="765" y="0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687888" y="1704975"/>
            <a:ext cx="1908175" cy="1571625"/>
          </a:xfrm>
          <a:custGeom>
            <a:avLst/>
            <a:gdLst>
              <a:gd name="T0" fmla="*/ 1743 w 2403"/>
              <a:gd name="T1" fmla="*/ 0 h 1979"/>
              <a:gd name="T2" fmla="*/ 1913 w 2403"/>
              <a:gd name="T3" fmla="*/ 6 h 1979"/>
              <a:gd name="T4" fmla="*/ 2081 w 2403"/>
              <a:gd name="T5" fmla="*/ 22 h 1979"/>
              <a:gd name="T6" fmla="*/ 2244 w 2403"/>
              <a:gd name="T7" fmla="*/ 49 h 1979"/>
              <a:gd name="T8" fmla="*/ 2403 w 2403"/>
              <a:gd name="T9" fmla="*/ 86 h 1979"/>
              <a:gd name="T10" fmla="*/ 1709 w 2403"/>
              <a:gd name="T11" fmla="*/ 867 h 1979"/>
              <a:gd name="T12" fmla="*/ 1876 w 2403"/>
              <a:gd name="T13" fmla="*/ 1734 h 1979"/>
              <a:gd name="T14" fmla="*/ 1811 w 2403"/>
              <a:gd name="T15" fmla="*/ 1727 h 1979"/>
              <a:gd name="T16" fmla="*/ 1743 w 2403"/>
              <a:gd name="T17" fmla="*/ 1723 h 1979"/>
              <a:gd name="T18" fmla="*/ 1656 w 2403"/>
              <a:gd name="T19" fmla="*/ 1728 h 1979"/>
              <a:gd name="T20" fmla="*/ 1572 w 2403"/>
              <a:gd name="T21" fmla="*/ 1741 h 1979"/>
              <a:gd name="T22" fmla="*/ 1489 w 2403"/>
              <a:gd name="T23" fmla="*/ 1762 h 1979"/>
              <a:gd name="T24" fmla="*/ 1412 w 2403"/>
              <a:gd name="T25" fmla="*/ 1791 h 1979"/>
              <a:gd name="T26" fmla="*/ 1337 w 2403"/>
              <a:gd name="T27" fmla="*/ 1829 h 1979"/>
              <a:gd name="T28" fmla="*/ 1268 w 2403"/>
              <a:gd name="T29" fmla="*/ 1872 h 1979"/>
              <a:gd name="T30" fmla="*/ 1201 w 2403"/>
              <a:gd name="T31" fmla="*/ 1922 h 1979"/>
              <a:gd name="T32" fmla="*/ 1142 w 2403"/>
              <a:gd name="T33" fmla="*/ 1979 h 1979"/>
              <a:gd name="T34" fmla="*/ 318 w 2403"/>
              <a:gd name="T35" fmla="*/ 1684 h 1979"/>
              <a:gd name="T36" fmla="*/ 0 w 2403"/>
              <a:gd name="T37" fmla="*/ 688 h 1979"/>
              <a:gd name="T38" fmla="*/ 118 w 2403"/>
              <a:gd name="T39" fmla="*/ 586 h 1979"/>
              <a:gd name="T40" fmla="*/ 241 w 2403"/>
              <a:gd name="T41" fmla="*/ 489 h 1979"/>
              <a:gd name="T42" fmla="*/ 370 w 2403"/>
              <a:gd name="T43" fmla="*/ 401 h 1979"/>
              <a:gd name="T44" fmla="*/ 506 w 2403"/>
              <a:gd name="T45" fmla="*/ 321 h 1979"/>
              <a:gd name="T46" fmla="*/ 645 w 2403"/>
              <a:gd name="T47" fmla="*/ 247 h 1979"/>
              <a:gd name="T48" fmla="*/ 790 w 2403"/>
              <a:gd name="T49" fmla="*/ 185 h 1979"/>
              <a:gd name="T50" fmla="*/ 940 w 2403"/>
              <a:gd name="T51" fmla="*/ 129 h 1979"/>
              <a:gd name="T52" fmla="*/ 1094 w 2403"/>
              <a:gd name="T53" fmla="*/ 84 h 1979"/>
              <a:gd name="T54" fmla="*/ 1252 w 2403"/>
              <a:gd name="T55" fmla="*/ 47 h 1979"/>
              <a:gd name="T56" fmla="*/ 1412 w 2403"/>
              <a:gd name="T57" fmla="*/ 22 h 1979"/>
              <a:gd name="T58" fmla="*/ 1577 w 2403"/>
              <a:gd name="T59" fmla="*/ 6 h 1979"/>
              <a:gd name="T60" fmla="*/ 1743 w 2403"/>
              <a:gd name="T61" fmla="*/ 0 h 19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403" h="1979">
                <a:moveTo>
                  <a:pt x="1743" y="0"/>
                </a:moveTo>
                <a:lnTo>
                  <a:pt x="1913" y="6"/>
                </a:lnTo>
                <a:lnTo>
                  <a:pt x="2081" y="22"/>
                </a:lnTo>
                <a:lnTo>
                  <a:pt x="2244" y="49"/>
                </a:lnTo>
                <a:lnTo>
                  <a:pt x="2403" y="86"/>
                </a:lnTo>
                <a:lnTo>
                  <a:pt x="1709" y="867"/>
                </a:lnTo>
                <a:lnTo>
                  <a:pt x="1876" y="1734"/>
                </a:lnTo>
                <a:lnTo>
                  <a:pt x="1811" y="1727"/>
                </a:lnTo>
                <a:lnTo>
                  <a:pt x="1743" y="1723"/>
                </a:lnTo>
                <a:lnTo>
                  <a:pt x="1656" y="1728"/>
                </a:lnTo>
                <a:lnTo>
                  <a:pt x="1572" y="1741"/>
                </a:lnTo>
                <a:lnTo>
                  <a:pt x="1489" y="1762"/>
                </a:lnTo>
                <a:lnTo>
                  <a:pt x="1412" y="1791"/>
                </a:lnTo>
                <a:lnTo>
                  <a:pt x="1337" y="1829"/>
                </a:lnTo>
                <a:lnTo>
                  <a:pt x="1268" y="1872"/>
                </a:lnTo>
                <a:lnTo>
                  <a:pt x="1201" y="1922"/>
                </a:lnTo>
                <a:lnTo>
                  <a:pt x="1142" y="1979"/>
                </a:lnTo>
                <a:lnTo>
                  <a:pt x="318" y="1684"/>
                </a:lnTo>
                <a:lnTo>
                  <a:pt x="0" y="688"/>
                </a:lnTo>
                <a:lnTo>
                  <a:pt x="118" y="586"/>
                </a:lnTo>
                <a:lnTo>
                  <a:pt x="241" y="489"/>
                </a:lnTo>
                <a:lnTo>
                  <a:pt x="370" y="401"/>
                </a:lnTo>
                <a:lnTo>
                  <a:pt x="506" y="321"/>
                </a:lnTo>
                <a:lnTo>
                  <a:pt x="645" y="247"/>
                </a:lnTo>
                <a:lnTo>
                  <a:pt x="790" y="185"/>
                </a:lnTo>
                <a:lnTo>
                  <a:pt x="940" y="129"/>
                </a:lnTo>
                <a:lnTo>
                  <a:pt x="1094" y="84"/>
                </a:lnTo>
                <a:lnTo>
                  <a:pt x="1252" y="47"/>
                </a:lnTo>
                <a:lnTo>
                  <a:pt x="1412" y="22"/>
                </a:lnTo>
                <a:lnTo>
                  <a:pt x="1577" y="6"/>
                </a:lnTo>
                <a:lnTo>
                  <a:pt x="1743" y="0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108450" y="3975100"/>
            <a:ext cx="1935163" cy="1712912"/>
          </a:xfrm>
          <a:custGeom>
            <a:avLst/>
            <a:gdLst>
              <a:gd name="T0" fmla="*/ 1690 w 2438"/>
              <a:gd name="T1" fmla="*/ 0 h 2158"/>
              <a:gd name="T2" fmla="*/ 1728 w 2438"/>
              <a:gd name="T3" fmla="*/ 82 h 2158"/>
              <a:gd name="T4" fmla="*/ 1772 w 2438"/>
              <a:gd name="T5" fmla="*/ 161 h 2158"/>
              <a:gd name="T6" fmla="*/ 1826 w 2438"/>
              <a:gd name="T7" fmla="*/ 233 h 2158"/>
              <a:gd name="T8" fmla="*/ 1885 w 2438"/>
              <a:gd name="T9" fmla="*/ 299 h 2158"/>
              <a:gd name="T10" fmla="*/ 1953 w 2438"/>
              <a:gd name="T11" fmla="*/ 360 h 2158"/>
              <a:gd name="T12" fmla="*/ 2024 w 2438"/>
              <a:gd name="T13" fmla="*/ 412 h 2158"/>
              <a:gd name="T14" fmla="*/ 2103 w 2438"/>
              <a:gd name="T15" fmla="*/ 455 h 2158"/>
              <a:gd name="T16" fmla="*/ 2187 w 2438"/>
              <a:gd name="T17" fmla="*/ 491 h 2158"/>
              <a:gd name="T18" fmla="*/ 2275 w 2438"/>
              <a:gd name="T19" fmla="*/ 518 h 2158"/>
              <a:gd name="T20" fmla="*/ 2438 w 2438"/>
              <a:gd name="T21" fmla="*/ 1379 h 2158"/>
              <a:gd name="T22" fmla="*/ 1742 w 2438"/>
              <a:gd name="T23" fmla="*/ 2158 h 2158"/>
              <a:gd name="T24" fmla="*/ 1593 w 2438"/>
              <a:gd name="T25" fmla="*/ 2109 h 2158"/>
              <a:gd name="T26" fmla="*/ 1450 w 2438"/>
              <a:gd name="T27" fmla="*/ 2050 h 2158"/>
              <a:gd name="T28" fmla="*/ 1311 w 2438"/>
              <a:gd name="T29" fmla="*/ 1984 h 2158"/>
              <a:gd name="T30" fmla="*/ 1177 w 2438"/>
              <a:gd name="T31" fmla="*/ 1911 h 2158"/>
              <a:gd name="T32" fmla="*/ 1046 w 2438"/>
              <a:gd name="T33" fmla="*/ 1828 h 2158"/>
              <a:gd name="T34" fmla="*/ 923 w 2438"/>
              <a:gd name="T35" fmla="*/ 1741 h 2158"/>
              <a:gd name="T36" fmla="*/ 805 w 2438"/>
              <a:gd name="T37" fmla="*/ 1644 h 2158"/>
              <a:gd name="T38" fmla="*/ 692 w 2438"/>
              <a:gd name="T39" fmla="*/ 1540 h 2158"/>
              <a:gd name="T40" fmla="*/ 585 w 2438"/>
              <a:gd name="T41" fmla="*/ 1431 h 2158"/>
              <a:gd name="T42" fmla="*/ 486 w 2438"/>
              <a:gd name="T43" fmla="*/ 1316 h 2158"/>
              <a:gd name="T44" fmla="*/ 393 w 2438"/>
              <a:gd name="T45" fmla="*/ 1194 h 2158"/>
              <a:gd name="T46" fmla="*/ 307 w 2438"/>
              <a:gd name="T47" fmla="*/ 1067 h 2158"/>
              <a:gd name="T48" fmla="*/ 231 w 2438"/>
              <a:gd name="T49" fmla="*/ 935 h 2158"/>
              <a:gd name="T50" fmla="*/ 161 w 2438"/>
              <a:gd name="T51" fmla="*/ 799 h 2158"/>
              <a:gd name="T52" fmla="*/ 98 w 2438"/>
              <a:gd name="T53" fmla="*/ 657 h 2158"/>
              <a:gd name="T54" fmla="*/ 45 w 2438"/>
              <a:gd name="T55" fmla="*/ 510 h 2158"/>
              <a:gd name="T56" fmla="*/ 0 w 2438"/>
              <a:gd name="T57" fmla="*/ 360 h 2158"/>
              <a:gd name="T58" fmla="*/ 1023 w 2438"/>
              <a:gd name="T59" fmla="*/ 575 h 2158"/>
              <a:gd name="T60" fmla="*/ 1690 w 2438"/>
              <a:gd name="T61" fmla="*/ 0 h 2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438" h="2158">
                <a:moveTo>
                  <a:pt x="1690" y="0"/>
                </a:moveTo>
                <a:lnTo>
                  <a:pt x="1728" y="82"/>
                </a:lnTo>
                <a:lnTo>
                  <a:pt x="1772" y="161"/>
                </a:lnTo>
                <a:lnTo>
                  <a:pt x="1826" y="233"/>
                </a:lnTo>
                <a:lnTo>
                  <a:pt x="1885" y="299"/>
                </a:lnTo>
                <a:lnTo>
                  <a:pt x="1953" y="360"/>
                </a:lnTo>
                <a:lnTo>
                  <a:pt x="2024" y="412"/>
                </a:lnTo>
                <a:lnTo>
                  <a:pt x="2103" y="455"/>
                </a:lnTo>
                <a:lnTo>
                  <a:pt x="2187" y="491"/>
                </a:lnTo>
                <a:lnTo>
                  <a:pt x="2275" y="518"/>
                </a:lnTo>
                <a:lnTo>
                  <a:pt x="2438" y="1379"/>
                </a:lnTo>
                <a:lnTo>
                  <a:pt x="1742" y="2158"/>
                </a:lnTo>
                <a:lnTo>
                  <a:pt x="1593" y="2109"/>
                </a:lnTo>
                <a:lnTo>
                  <a:pt x="1450" y="2050"/>
                </a:lnTo>
                <a:lnTo>
                  <a:pt x="1311" y="1984"/>
                </a:lnTo>
                <a:lnTo>
                  <a:pt x="1177" y="1911"/>
                </a:lnTo>
                <a:lnTo>
                  <a:pt x="1046" y="1828"/>
                </a:lnTo>
                <a:lnTo>
                  <a:pt x="923" y="1741"/>
                </a:lnTo>
                <a:lnTo>
                  <a:pt x="805" y="1644"/>
                </a:lnTo>
                <a:lnTo>
                  <a:pt x="692" y="1540"/>
                </a:lnTo>
                <a:lnTo>
                  <a:pt x="585" y="1431"/>
                </a:lnTo>
                <a:lnTo>
                  <a:pt x="486" y="1316"/>
                </a:lnTo>
                <a:lnTo>
                  <a:pt x="393" y="1194"/>
                </a:lnTo>
                <a:lnTo>
                  <a:pt x="307" y="1067"/>
                </a:lnTo>
                <a:lnTo>
                  <a:pt x="231" y="935"/>
                </a:lnTo>
                <a:lnTo>
                  <a:pt x="161" y="799"/>
                </a:lnTo>
                <a:lnTo>
                  <a:pt x="98" y="657"/>
                </a:lnTo>
                <a:lnTo>
                  <a:pt x="45" y="510"/>
                </a:lnTo>
                <a:lnTo>
                  <a:pt x="0" y="360"/>
                </a:lnTo>
                <a:lnTo>
                  <a:pt x="1023" y="575"/>
                </a:lnTo>
                <a:lnTo>
                  <a:pt x="1690" y="0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6097588" y="1789113"/>
            <a:ext cx="1938338" cy="1714500"/>
          </a:xfrm>
          <a:custGeom>
            <a:avLst/>
            <a:gdLst>
              <a:gd name="T0" fmla="*/ 693 w 2443"/>
              <a:gd name="T1" fmla="*/ 0 h 2160"/>
              <a:gd name="T2" fmla="*/ 842 w 2443"/>
              <a:gd name="T3" fmla="*/ 48 h 2160"/>
              <a:gd name="T4" fmla="*/ 987 w 2443"/>
              <a:gd name="T5" fmla="*/ 106 h 2160"/>
              <a:gd name="T6" fmla="*/ 1126 w 2443"/>
              <a:gd name="T7" fmla="*/ 172 h 2160"/>
              <a:gd name="T8" fmla="*/ 1262 w 2443"/>
              <a:gd name="T9" fmla="*/ 245 h 2160"/>
              <a:gd name="T10" fmla="*/ 1391 w 2443"/>
              <a:gd name="T11" fmla="*/ 328 h 2160"/>
              <a:gd name="T12" fmla="*/ 1516 w 2443"/>
              <a:gd name="T13" fmla="*/ 417 h 2160"/>
              <a:gd name="T14" fmla="*/ 1636 w 2443"/>
              <a:gd name="T15" fmla="*/ 512 h 2160"/>
              <a:gd name="T16" fmla="*/ 1749 w 2443"/>
              <a:gd name="T17" fmla="*/ 616 h 2160"/>
              <a:gd name="T18" fmla="*/ 1854 w 2443"/>
              <a:gd name="T19" fmla="*/ 725 h 2160"/>
              <a:gd name="T20" fmla="*/ 1954 w 2443"/>
              <a:gd name="T21" fmla="*/ 842 h 2160"/>
              <a:gd name="T22" fmla="*/ 2047 w 2443"/>
              <a:gd name="T23" fmla="*/ 963 h 2160"/>
              <a:gd name="T24" fmla="*/ 2133 w 2443"/>
              <a:gd name="T25" fmla="*/ 1090 h 2160"/>
              <a:gd name="T26" fmla="*/ 2212 w 2443"/>
              <a:gd name="T27" fmla="*/ 1223 h 2160"/>
              <a:gd name="T28" fmla="*/ 2282 w 2443"/>
              <a:gd name="T29" fmla="*/ 1361 h 2160"/>
              <a:gd name="T30" fmla="*/ 2344 w 2443"/>
              <a:gd name="T31" fmla="*/ 1502 h 2160"/>
              <a:gd name="T32" fmla="*/ 2398 w 2443"/>
              <a:gd name="T33" fmla="*/ 1649 h 2160"/>
              <a:gd name="T34" fmla="*/ 2443 w 2443"/>
              <a:gd name="T35" fmla="*/ 1800 h 2160"/>
              <a:gd name="T36" fmla="*/ 1420 w 2443"/>
              <a:gd name="T37" fmla="*/ 1585 h 2160"/>
              <a:gd name="T38" fmla="*/ 752 w 2443"/>
              <a:gd name="T39" fmla="*/ 2160 h 2160"/>
              <a:gd name="T40" fmla="*/ 715 w 2443"/>
              <a:gd name="T41" fmla="*/ 2075 h 2160"/>
              <a:gd name="T42" fmla="*/ 670 w 2443"/>
              <a:gd name="T43" fmla="*/ 1998 h 2160"/>
              <a:gd name="T44" fmla="*/ 617 w 2443"/>
              <a:gd name="T45" fmla="*/ 1925 h 2160"/>
              <a:gd name="T46" fmla="*/ 556 w 2443"/>
              <a:gd name="T47" fmla="*/ 1859 h 2160"/>
              <a:gd name="T48" fmla="*/ 490 w 2443"/>
              <a:gd name="T49" fmla="*/ 1800 h 2160"/>
              <a:gd name="T50" fmla="*/ 414 w 2443"/>
              <a:gd name="T51" fmla="*/ 1748 h 2160"/>
              <a:gd name="T52" fmla="*/ 336 w 2443"/>
              <a:gd name="T53" fmla="*/ 1703 h 2160"/>
              <a:gd name="T54" fmla="*/ 252 w 2443"/>
              <a:gd name="T55" fmla="*/ 1667 h 2160"/>
              <a:gd name="T56" fmla="*/ 164 w 2443"/>
              <a:gd name="T57" fmla="*/ 1640 h 2160"/>
              <a:gd name="T58" fmla="*/ 0 w 2443"/>
              <a:gd name="T59" fmla="*/ 779 h 2160"/>
              <a:gd name="T60" fmla="*/ 693 w 2443"/>
              <a:gd name="T61" fmla="*/ 0 h 2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443" h="2160">
                <a:moveTo>
                  <a:pt x="693" y="0"/>
                </a:moveTo>
                <a:lnTo>
                  <a:pt x="842" y="48"/>
                </a:lnTo>
                <a:lnTo>
                  <a:pt x="987" y="106"/>
                </a:lnTo>
                <a:lnTo>
                  <a:pt x="1126" y="172"/>
                </a:lnTo>
                <a:lnTo>
                  <a:pt x="1262" y="245"/>
                </a:lnTo>
                <a:lnTo>
                  <a:pt x="1391" y="328"/>
                </a:lnTo>
                <a:lnTo>
                  <a:pt x="1516" y="417"/>
                </a:lnTo>
                <a:lnTo>
                  <a:pt x="1636" y="512"/>
                </a:lnTo>
                <a:lnTo>
                  <a:pt x="1749" y="616"/>
                </a:lnTo>
                <a:lnTo>
                  <a:pt x="1854" y="725"/>
                </a:lnTo>
                <a:lnTo>
                  <a:pt x="1954" y="842"/>
                </a:lnTo>
                <a:lnTo>
                  <a:pt x="2047" y="963"/>
                </a:lnTo>
                <a:lnTo>
                  <a:pt x="2133" y="1090"/>
                </a:lnTo>
                <a:lnTo>
                  <a:pt x="2212" y="1223"/>
                </a:lnTo>
                <a:lnTo>
                  <a:pt x="2282" y="1361"/>
                </a:lnTo>
                <a:lnTo>
                  <a:pt x="2344" y="1502"/>
                </a:lnTo>
                <a:lnTo>
                  <a:pt x="2398" y="1649"/>
                </a:lnTo>
                <a:lnTo>
                  <a:pt x="2443" y="1800"/>
                </a:lnTo>
                <a:lnTo>
                  <a:pt x="1420" y="1585"/>
                </a:lnTo>
                <a:lnTo>
                  <a:pt x="752" y="2160"/>
                </a:lnTo>
                <a:lnTo>
                  <a:pt x="715" y="2075"/>
                </a:lnTo>
                <a:lnTo>
                  <a:pt x="670" y="1998"/>
                </a:lnTo>
                <a:lnTo>
                  <a:pt x="617" y="1925"/>
                </a:lnTo>
                <a:lnTo>
                  <a:pt x="556" y="1859"/>
                </a:lnTo>
                <a:lnTo>
                  <a:pt x="490" y="1800"/>
                </a:lnTo>
                <a:lnTo>
                  <a:pt x="414" y="1748"/>
                </a:lnTo>
                <a:lnTo>
                  <a:pt x="336" y="1703"/>
                </a:lnTo>
                <a:lnTo>
                  <a:pt x="252" y="1667"/>
                </a:lnTo>
                <a:lnTo>
                  <a:pt x="164" y="1640"/>
                </a:lnTo>
                <a:lnTo>
                  <a:pt x="0" y="779"/>
                </a:lnTo>
                <a:lnTo>
                  <a:pt x="693" y="0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6583363" y="3098800"/>
            <a:ext cx="1519238" cy="2095500"/>
          </a:xfrm>
          <a:custGeom>
            <a:avLst/>
            <a:gdLst>
              <a:gd name="T0" fmla="*/ 826 w 1916"/>
              <a:gd name="T1" fmla="*/ 0 h 2639"/>
              <a:gd name="T2" fmla="*/ 1848 w 1916"/>
              <a:gd name="T3" fmla="*/ 215 h 2639"/>
              <a:gd name="T4" fmla="*/ 1876 w 1916"/>
              <a:gd name="T5" fmla="*/ 358 h 2639"/>
              <a:gd name="T6" fmla="*/ 1898 w 1916"/>
              <a:gd name="T7" fmla="*/ 505 h 2639"/>
              <a:gd name="T8" fmla="*/ 1912 w 1916"/>
              <a:gd name="T9" fmla="*/ 654 h 2639"/>
              <a:gd name="T10" fmla="*/ 1916 w 1916"/>
              <a:gd name="T11" fmla="*/ 806 h 2639"/>
              <a:gd name="T12" fmla="*/ 1910 w 1916"/>
              <a:gd name="T13" fmla="*/ 971 h 2639"/>
              <a:gd name="T14" fmla="*/ 1896 w 1916"/>
              <a:gd name="T15" fmla="*/ 1132 h 2639"/>
              <a:gd name="T16" fmla="*/ 1871 w 1916"/>
              <a:gd name="T17" fmla="*/ 1291 h 2639"/>
              <a:gd name="T18" fmla="*/ 1835 w 1916"/>
              <a:gd name="T19" fmla="*/ 1447 h 2639"/>
              <a:gd name="T20" fmla="*/ 1792 w 1916"/>
              <a:gd name="T21" fmla="*/ 1597 h 2639"/>
              <a:gd name="T22" fmla="*/ 1739 w 1916"/>
              <a:gd name="T23" fmla="*/ 1746 h 2639"/>
              <a:gd name="T24" fmla="*/ 1676 w 1916"/>
              <a:gd name="T25" fmla="*/ 1889 h 2639"/>
              <a:gd name="T26" fmla="*/ 1606 w 1916"/>
              <a:gd name="T27" fmla="*/ 2027 h 2639"/>
              <a:gd name="T28" fmla="*/ 1529 w 1916"/>
              <a:gd name="T29" fmla="*/ 2161 h 2639"/>
              <a:gd name="T30" fmla="*/ 1444 w 1916"/>
              <a:gd name="T31" fmla="*/ 2288 h 2639"/>
              <a:gd name="T32" fmla="*/ 1351 w 1916"/>
              <a:gd name="T33" fmla="*/ 2412 h 2639"/>
              <a:gd name="T34" fmla="*/ 1250 w 1916"/>
              <a:gd name="T35" fmla="*/ 2528 h 2639"/>
              <a:gd name="T36" fmla="*/ 1143 w 1916"/>
              <a:gd name="T37" fmla="*/ 2639 h 2639"/>
              <a:gd name="T38" fmla="*/ 828 w 1916"/>
              <a:gd name="T39" fmla="*/ 1642 h 2639"/>
              <a:gd name="T40" fmla="*/ 0 w 1916"/>
              <a:gd name="T41" fmla="*/ 1343 h 2639"/>
              <a:gd name="T42" fmla="*/ 50 w 1916"/>
              <a:gd name="T43" fmla="*/ 1279 h 2639"/>
              <a:gd name="T44" fmla="*/ 91 w 1916"/>
              <a:gd name="T45" fmla="*/ 1209 h 2639"/>
              <a:gd name="T46" fmla="*/ 127 w 1916"/>
              <a:gd name="T47" fmla="*/ 1135 h 2639"/>
              <a:gd name="T48" fmla="*/ 158 w 1916"/>
              <a:gd name="T49" fmla="*/ 1056 h 2639"/>
              <a:gd name="T50" fmla="*/ 177 w 1916"/>
              <a:gd name="T51" fmla="*/ 976 h 2639"/>
              <a:gd name="T52" fmla="*/ 190 w 1916"/>
              <a:gd name="T53" fmla="*/ 892 h 2639"/>
              <a:gd name="T54" fmla="*/ 195 w 1916"/>
              <a:gd name="T55" fmla="*/ 806 h 2639"/>
              <a:gd name="T56" fmla="*/ 192 w 1916"/>
              <a:gd name="T57" fmla="*/ 725 h 2639"/>
              <a:gd name="T58" fmla="*/ 179 w 1916"/>
              <a:gd name="T59" fmla="*/ 646 h 2639"/>
              <a:gd name="T60" fmla="*/ 161 w 1916"/>
              <a:gd name="T61" fmla="*/ 571 h 2639"/>
              <a:gd name="T62" fmla="*/ 826 w 1916"/>
              <a:gd name="T63" fmla="*/ 0 h 26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916" h="2639">
                <a:moveTo>
                  <a:pt x="826" y="0"/>
                </a:moveTo>
                <a:lnTo>
                  <a:pt x="1848" y="215"/>
                </a:lnTo>
                <a:lnTo>
                  <a:pt x="1876" y="358"/>
                </a:lnTo>
                <a:lnTo>
                  <a:pt x="1898" y="505"/>
                </a:lnTo>
                <a:lnTo>
                  <a:pt x="1912" y="654"/>
                </a:lnTo>
                <a:lnTo>
                  <a:pt x="1916" y="806"/>
                </a:lnTo>
                <a:lnTo>
                  <a:pt x="1910" y="971"/>
                </a:lnTo>
                <a:lnTo>
                  <a:pt x="1896" y="1132"/>
                </a:lnTo>
                <a:lnTo>
                  <a:pt x="1871" y="1291"/>
                </a:lnTo>
                <a:lnTo>
                  <a:pt x="1835" y="1447"/>
                </a:lnTo>
                <a:lnTo>
                  <a:pt x="1792" y="1597"/>
                </a:lnTo>
                <a:lnTo>
                  <a:pt x="1739" y="1746"/>
                </a:lnTo>
                <a:lnTo>
                  <a:pt x="1676" y="1889"/>
                </a:lnTo>
                <a:lnTo>
                  <a:pt x="1606" y="2027"/>
                </a:lnTo>
                <a:lnTo>
                  <a:pt x="1529" y="2161"/>
                </a:lnTo>
                <a:lnTo>
                  <a:pt x="1444" y="2288"/>
                </a:lnTo>
                <a:lnTo>
                  <a:pt x="1351" y="2412"/>
                </a:lnTo>
                <a:lnTo>
                  <a:pt x="1250" y="2528"/>
                </a:lnTo>
                <a:lnTo>
                  <a:pt x="1143" y="2639"/>
                </a:lnTo>
                <a:lnTo>
                  <a:pt x="828" y="1642"/>
                </a:lnTo>
                <a:lnTo>
                  <a:pt x="0" y="1343"/>
                </a:lnTo>
                <a:lnTo>
                  <a:pt x="50" y="1279"/>
                </a:lnTo>
                <a:lnTo>
                  <a:pt x="91" y="1209"/>
                </a:lnTo>
                <a:lnTo>
                  <a:pt x="127" y="1135"/>
                </a:lnTo>
                <a:lnTo>
                  <a:pt x="158" y="1056"/>
                </a:lnTo>
                <a:lnTo>
                  <a:pt x="177" y="976"/>
                </a:lnTo>
                <a:lnTo>
                  <a:pt x="190" y="892"/>
                </a:lnTo>
                <a:lnTo>
                  <a:pt x="195" y="806"/>
                </a:lnTo>
                <a:lnTo>
                  <a:pt x="192" y="725"/>
                </a:lnTo>
                <a:lnTo>
                  <a:pt x="179" y="646"/>
                </a:lnTo>
                <a:lnTo>
                  <a:pt x="161" y="571"/>
                </a:lnTo>
                <a:lnTo>
                  <a:pt x="826" y="0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5541963" y="4203700"/>
            <a:ext cx="1909763" cy="1570037"/>
          </a:xfrm>
          <a:custGeom>
            <a:avLst/>
            <a:gdLst>
              <a:gd name="T0" fmla="*/ 1266 w 2406"/>
              <a:gd name="T1" fmla="*/ 0 h 1977"/>
              <a:gd name="T2" fmla="*/ 2091 w 2406"/>
              <a:gd name="T3" fmla="*/ 299 h 1977"/>
              <a:gd name="T4" fmla="*/ 2406 w 2406"/>
              <a:gd name="T5" fmla="*/ 1295 h 1977"/>
              <a:gd name="T6" fmla="*/ 2288 w 2406"/>
              <a:gd name="T7" fmla="*/ 1397 h 1977"/>
              <a:gd name="T8" fmla="*/ 2164 w 2406"/>
              <a:gd name="T9" fmla="*/ 1492 h 1977"/>
              <a:gd name="T10" fmla="*/ 2036 w 2406"/>
              <a:gd name="T11" fmla="*/ 1580 h 1977"/>
              <a:gd name="T12" fmla="*/ 1901 w 2406"/>
              <a:gd name="T13" fmla="*/ 1660 h 1977"/>
              <a:gd name="T14" fmla="*/ 1762 w 2406"/>
              <a:gd name="T15" fmla="*/ 1732 h 1977"/>
              <a:gd name="T16" fmla="*/ 1617 w 2406"/>
              <a:gd name="T17" fmla="*/ 1795 h 1977"/>
              <a:gd name="T18" fmla="*/ 1469 w 2406"/>
              <a:gd name="T19" fmla="*/ 1848 h 1977"/>
              <a:gd name="T20" fmla="*/ 1315 w 2406"/>
              <a:gd name="T21" fmla="*/ 1895 h 1977"/>
              <a:gd name="T22" fmla="*/ 1159 w 2406"/>
              <a:gd name="T23" fmla="*/ 1931 h 1977"/>
              <a:gd name="T24" fmla="*/ 998 w 2406"/>
              <a:gd name="T25" fmla="*/ 1956 h 1977"/>
              <a:gd name="T26" fmla="*/ 834 w 2406"/>
              <a:gd name="T27" fmla="*/ 1972 h 1977"/>
              <a:gd name="T28" fmla="*/ 667 w 2406"/>
              <a:gd name="T29" fmla="*/ 1977 h 1977"/>
              <a:gd name="T30" fmla="*/ 530 w 2406"/>
              <a:gd name="T31" fmla="*/ 1974 h 1977"/>
              <a:gd name="T32" fmla="*/ 395 w 2406"/>
              <a:gd name="T33" fmla="*/ 1963 h 1977"/>
              <a:gd name="T34" fmla="*/ 261 w 2406"/>
              <a:gd name="T35" fmla="*/ 1945 h 1977"/>
              <a:gd name="T36" fmla="*/ 129 w 2406"/>
              <a:gd name="T37" fmla="*/ 1920 h 1977"/>
              <a:gd name="T38" fmla="*/ 0 w 2406"/>
              <a:gd name="T39" fmla="*/ 1888 h 1977"/>
              <a:gd name="T40" fmla="*/ 698 w 2406"/>
              <a:gd name="T41" fmla="*/ 1109 h 1977"/>
              <a:gd name="T42" fmla="*/ 533 w 2406"/>
              <a:gd name="T43" fmla="*/ 242 h 1977"/>
              <a:gd name="T44" fmla="*/ 599 w 2406"/>
              <a:gd name="T45" fmla="*/ 251 h 1977"/>
              <a:gd name="T46" fmla="*/ 667 w 2406"/>
              <a:gd name="T47" fmla="*/ 253 h 1977"/>
              <a:gd name="T48" fmla="*/ 755 w 2406"/>
              <a:gd name="T49" fmla="*/ 249 h 1977"/>
              <a:gd name="T50" fmla="*/ 839 w 2406"/>
              <a:gd name="T51" fmla="*/ 237 h 1977"/>
              <a:gd name="T52" fmla="*/ 921 w 2406"/>
              <a:gd name="T53" fmla="*/ 215 h 1977"/>
              <a:gd name="T54" fmla="*/ 998 w 2406"/>
              <a:gd name="T55" fmla="*/ 187 h 1977"/>
              <a:gd name="T56" fmla="*/ 1073 w 2406"/>
              <a:gd name="T57" fmla="*/ 149 h 1977"/>
              <a:gd name="T58" fmla="*/ 1143 w 2406"/>
              <a:gd name="T59" fmla="*/ 106 h 1977"/>
              <a:gd name="T60" fmla="*/ 1207 w 2406"/>
              <a:gd name="T61" fmla="*/ 56 h 1977"/>
              <a:gd name="T62" fmla="*/ 1266 w 2406"/>
              <a:gd name="T63" fmla="*/ 0 h 19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406" h="1977">
                <a:moveTo>
                  <a:pt x="1266" y="0"/>
                </a:moveTo>
                <a:lnTo>
                  <a:pt x="2091" y="299"/>
                </a:lnTo>
                <a:lnTo>
                  <a:pt x="2406" y="1295"/>
                </a:lnTo>
                <a:lnTo>
                  <a:pt x="2288" y="1397"/>
                </a:lnTo>
                <a:lnTo>
                  <a:pt x="2164" y="1492"/>
                </a:lnTo>
                <a:lnTo>
                  <a:pt x="2036" y="1580"/>
                </a:lnTo>
                <a:lnTo>
                  <a:pt x="1901" y="1660"/>
                </a:lnTo>
                <a:lnTo>
                  <a:pt x="1762" y="1732"/>
                </a:lnTo>
                <a:lnTo>
                  <a:pt x="1617" y="1795"/>
                </a:lnTo>
                <a:lnTo>
                  <a:pt x="1469" y="1848"/>
                </a:lnTo>
                <a:lnTo>
                  <a:pt x="1315" y="1895"/>
                </a:lnTo>
                <a:lnTo>
                  <a:pt x="1159" y="1931"/>
                </a:lnTo>
                <a:lnTo>
                  <a:pt x="998" y="1956"/>
                </a:lnTo>
                <a:lnTo>
                  <a:pt x="834" y="1972"/>
                </a:lnTo>
                <a:lnTo>
                  <a:pt x="667" y="1977"/>
                </a:lnTo>
                <a:lnTo>
                  <a:pt x="530" y="1974"/>
                </a:lnTo>
                <a:lnTo>
                  <a:pt x="395" y="1963"/>
                </a:lnTo>
                <a:lnTo>
                  <a:pt x="261" y="1945"/>
                </a:lnTo>
                <a:lnTo>
                  <a:pt x="129" y="1920"/>
                </a:lnTo>
                <a:lnTo>
                  <a:pt x="0" y="1888"/>
                </a:lnTo>
                <a:lnTo>
                  <a:pt x="698" y="1109"/>
                </a:lnTo>
                <a:lnTo>
                  <a:pt x="533" y="242"/>
                </a:lnTo>
                <a:lnTo>
                  <a:pt x="599" y="251"/>
                </a:lnTo>
                <a:lnTo>
                  <a:pt x="667" y="253"/>
                </a:lnTo>
                <a:lnTo>
                  <a:pt x="755" y="249"/>
                </a:lnTo>
                <a:lnTo>
                  <a:pt x="839" y="237"/>
                </a:lnTo>
                <a:lnTo>
                  <a:pt x="921" y="215"/>
                </a:lnTo>
                <a:lnTo>
                  <a:pt x="998" y="187"/>
                </a:lnTo>
                <a:lnTo>
                  <a:pt x="1073" y="149"/>
                </a:lnTo>
                <a:lnTo>
                  <a:pt x="1143" y="106"/>
                </a:lnTo>
                <a:lnTo>
                  <a:pt x="1207" y="56"/>
                </a:lnTo>
                <a:lnTo>
                  <a:pt x="1266" y="0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3937000" y="1600200"/>
            <a:ext cx="4271963" cy="4276725"/>
          </a:xfrm>
          <a:custGeom>
            <a:avLst/>
            <a:gdLst>
              <a:gd name="T0" fmla="*/ 3041 w 5382"/>
              <a:gd name="T1" fmla="*/ 23 h 5388"/>
              <a:gd name="T2" fmla="*/ 3540 w 5382"/>
              <a:gd name="T3" fmla="*/ 138 h 5388"/>
              <a:gd name="T4" fmla="*/ 4000 w 5382"/>
              <a:gd name="T5" fmla="*/ 342 h 5388"/>
              <a:gd name="T6" fmla="*/ 4409 w 5382"/>
              <a:gd name="T7" fmla="*/ 623 h 5388"/>
              <a:gd name="T8" fmla="*/ 4760 w 5382"/>
              <a:gd name="T9" fmla="*/ 974 h 5388"/>
              <a:gd name="T10" fmla="*/ 5042 w 5382"/>
              <a:gd name="T11" fmla="*/ 1384 h 5388"/>
              <a:gd name="T12" fmla="*/ 5244 w 5382"/>
              <a:gd name="T13" fmla="*/ 1844 h 5388"/>
              <a:gd name="T14" fmla="*/ 5359 w 5382"/>
              <a:gd name="T15" fmla="*/ 2344 h 5388"/>
              <a:gd name="T16" fmla="*/ 5377 w 5382"/>
              <a:gd name="T17" fmla="*/ 2872 h 5388"/>
              <a:gd name="T18" fmla="*/ 5293 w 5382"/>
              <a:gd name="T19" fmla="*/ 3382 h 5388"/>
              <a:gd name="T20" fmla="*/ 5119 w 5382"/>
              <a:gd name="T21" fmla="*/ 3857 h 5388"/>
              <a:gd name="T22" fmla="*/ 4862 w 5382"/>
              <a:gd name="T23" fmla="*/ 4285 h 5388"/>
              <a:gd name="T24" fmla="*/ 4534 w 5382"/>
              <a:gd name="T25" fmla="*/ 4656 h 5388"/>
              <a:gd name="T26" fmla="*/ 4143 w 5382"/>
              <a:gd name="T27" fmla="*/ 4962 h 5388"/>
              <a:gd name="T28" fmla="*/ 3699 w 5382"/>
              <a:gd name="T29" fmla="*/ 5193 h 5388"/>
              <a:gd name="T30" fmla="*/ 3213 w 5382"/>
              <a:gd name="T31" fmla="*/ 5338 h 5388"/>
              <a:gd name="T32" fmla="*/ 2690 w 5382"/>
              <a:gd name="T33" fmla="*/ 5388 h 5388"/>
              <a:gd name="T34" fmla="*/ 2669 w 5382"/>
              <a:gd name="T35" fmla="*/ 5282 h 5388"/>
              <a:gd name="T36" fmla="*/ 2690 w 5382"/>
              <a:gd name="T37" fmla="*/ 5236 h 5388"/>
              <a:gd name="T38" fmla="*/ 3182 w 5382"/>
              <a:gd name="T39" fmla="*/ 5187 h 5388"/>
              <a:gd name="T40" fmla="*/ 3642 w 5382"/>
              <a:gd name="T41" fmla="*/ 5051 h 5388"/>
              <a:gd name="T42" fmla="*/ 4060 w 5382"/>
              <a:gd name="T43" fmla="*/ 4833 h 5388"/>
              <a:gd name="T44" fmla="*/ 4429 w 5382"/>
              <a:gd name="T45" fmla="*/ 4545 h 5388"/>
              <a:gd name="T46" fmla="*/ 4738 w 5382"/>
              <a:gd name="T47" fmla="*/ 4194 h 5388"/>
              <a:gd name="T48" fmla="*/ 4981 w 5382"/>
              <a:gd name="T49" fmla="*/ 3791 h 5388"/>
              <a:gd name="T50" fmla="*/ 5146 w 5382"/>
              <a:gd name="T51" fmla="*/ 3343 h 5388"/>
              <a:gd name="T52" fmla="*/ 5225 w 5382"/>
              <a:gd name="T53" fmla="*/ 2861 h 5388"/>
              <a:gd name="T54" fmla="*/ 5209 w 5382"/>
              <a:gd name="T55" fmla="*/ 2364 h 5388"/>
              <a:gd name="T56" fmla="*/ 5099 w 5382"/>
              <a:gd name="T57" fmla="*/ 1893 h 5388"/>
              <a:gd name="T58" fmla="*/ 4908 w 5382"/>
              <a:gd name="T59" fmla="*/ 1457 h 5388"/>
              <a:gd name="T60" fmla="*/ 4643 w 5382"/>
              <a:gd name="T61" fmla="*/ 1071 h 5388"/>
              <a:gd name="T62" fmla="*/ 4313 w 5382"/>
              <a:gd name="T63" fmla="*/ 741 h 5388"/>
              <a:gd name="T64" fmla="*/ 3926 w 5382"/>
              <a:gd name="T65" fmla="*/ 474 h 5388"/>
              <a:gd name="T66" fmla="*/ 3493 w 5382"/>
              <a:gd name="T67" fmla="*/ 283 h 5388"/>
              <a:gd name="T68" fmla="*/ 3021 w 5382"/>
              <a:gd name="T69" fmla="*/ 175 h 5388"/>
              <a:gd name="T70" fmla="*/ 2524 w 5382"/>
              <a:gd name="T71" fmla="*/ 159 h 5388"/>
              <a:gd name="T72" fmla="*/ 2043 w 5382"/>
              <a:gd name="T73" fmla="*/ 236 h 5388"/>
              <a:gd name="T74" fmla="*/ 1596 w 5382"/>
              <a:gd name="T75" fmla="*/ 403 h 5388"/>
              <a:gd name="T76" fmla="*/ 1193 w 5382"/>
              <a:gd name="T77" fmla="*/ 644 h 5388"/>
              <a:gd name="T78" fmla="*/ 843 w 5382"/>
              <a:gd name="T79" fmla="*/ 954 h 5388"/>
              <a:gd name="T80" fmla="*/ 555 w 5382"/>
              <a:gd name="T81" fmla="*/ 1323 h 5388"/>
              <a:gd name="T82" fmla="*/ 337 w 5382"/>
              <a:gd name="T83" fmla="*/ 1742 h 5388"/>
              <a:gd name="T84" fmla="*/ 201 w 5382"/>
              <a:gd name="T85" fmla="*/ 2202 h 5388"/>
              <a:gd name="T86" fmla="*/ 152 w 5382"/>
              <a:gd name="T87" fmla="*/ 2695 h 5388"/>
              <a:gd name="T88" fmla="*/ 190 w 5382"/>
              <a:gd name="T89" fmla="*/ 3125 h 5388"/>
              <a:gd name="T90" fmla="*/ 181 w 5382"/>
              <a:gd name="T91" fmla="*/ 3429 h 5388"/>
              <a:gd name="T92" fmla="*/ 42 w 5382"/>
              <a:gd name="T93" fmla="*/ 3168 h 5388"/>
              <a:gd name="T94" fmla="*/ 0 w 5382"/>
              <a:gd name="T95" fmla="*/ 2695 h 5388"/>
              <a:gd name="T96" fmla="*/ 51 w 5382"/>
              <a:gd name="T97" fmla="*/ 2174 h 5388"/>
              <a:gd name="T98" fmla="*/ 195 w 5382"/>
              <a:gd name="T99" fmla="*/ 1685 h 5388"/>
              <a:gd name="T100" fmla="*/ 426 w 5382"/>
              <a:gd name="T101" fmla="*/ 1241 h 5388"/>
              <a:gd name="T102" fmla="*/ 732 w 5382"/>
              <a:gd name="T103" fmla="*/ 850 h 5388"/>
              <a:gd name="T104" fmla="*/ 1102 w 5382"/>
              <a:gd name="T105" fmla="*/ 521 h 5388"/>
              <a:gd name="T106" fmla="*/ 1530 w 5382"/>
              <a:gd name="T107" fmla="*/ 265 h 5388"/>
              <a:gd name="T108" fmla="*/ 2004 w 5382"/>
              <a:gd name="T109" fmla="*/ 89 h 5388"/>
              <a:gd name="T110" fmla="*/ 2515 w 5382"/>
              <a:gd name="T111" fmla="*/ 5 h 53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382" h="5388">
                <a:moveTo>
                  <a:pt x="2690" y="0"/>
                </a:moveTo>
                <a:lnTo>
                  <a:pt x="2867" y="5"/>
                </a:lnTo>
                <a:lnTo>
                  <a:pt x="3041" y="23"/>
                </a:lnTo>
                <a:lnTo>
                  <a:pt x="3213" y="52"/>
                </a:lnTo>
                <a:lnTo>
                  <a:pt x="3379" y="89"/>
                </a:lnTo>
                <a:lnTo>
                  <a:pt x="3540" y="138"/>
                </a:lnTo>
                <a:lnTo>
                  <a:pt x="3699" y="197"/>
                </a:lnTo>
                <a:lnTo>
                  <a:pt x="3851" y="265"/>
                </a:lnTo>
                <a:lnTo>
                  <a:pt x="4000" y="342"/>
                </a:lnTo>
                <a:lnTo>
                  <a:pt x="4143" y="426"/>
                </a:lnTo>
                <a:lnTo>
                  <a:pt x="4279" y="521"/>
                </a:lnTo>
                <a:lnTo>
                  <a:pt x="4409" y="623"/>
                </a:lnTo>
                <a:lnTo>
                  <a:pt x="4534" y="732"/>
                </a:lnTo>
                <a:lnTo>
                  <a:pt x="4651" y="850"/>
                </a:lnTo>
                <a:lnTo>
                  <a:pt x="4760" y="974"/>
                </a:lnTo>
                <a:lnTo>
                  <a:pt x="4862" y="1105"/>
                </a:lnTo>
                <a:lnTo>
                  <a:pt x="4956" y="1241"/>
                </a:lnTo>
                <a:lnTo>
                  <a:pt x="5042" y="1384"/>
                </a:lnTo>
                <a:lnTo>
                  <a:pt x="5119" y="1533"/>
                </a:lnTo>
                <a:lnTo>
                  <a:pt x="5185" y="1685"/>
                </a:lnTo>
                <a:lnTo>
                  <a:pt x="5244" y="1844"/>
                </a:lnTo>
                <a:lnTo>
                  <a:pt x="5293" y="2007"/>
                </a:lnTo>
                <a:lnTo>
                  <a:pt x="5332" y="2174"/>
                </a:lnTo>
                <a:lnTo>
                  <a:pt x="5359" y="2344"/>
                </a:lnTo>
                <a:lnTo>
                  <a:pt x="5377" y="2518"/>
                </a:lnTo>
                <a:lnTo>
                  <a:pt x="5382" y="2695"/>
                </a:lnTo>
                <a:lnTo>
                  <a:pt x="5377" y="2872"/>
                </a:lnTo>
                <a:lnTo>
                  <a:pt x="5359" y="3046"/>
                </a:lnTo>
                <a:lnTo>
                  <a:pt x="5332" y="3216"/>
                </a:lnTo>
                <a:lnTo>
                  <a:pt x="5293" y="3382"/>
                </a:lnTo>
                <a:lnTo>
                  <a:pt x="5244" y="3545"/>
                </a:lnTo>
                <a:lnTo>
                  <a:pt x="5185" y="3703"/>
                </a:lnTo>
                <a:lnTo>
                  <a:pt x="5119" y="3857"/>
                </a:lnTo>
                <a:lnTo>
                  <a:pt x="5042" y="4006"/>
                </a:lnTo>
                <a:lnTo>
                  <a:pt x="4956" y="4147"/>
                </a:lnTo>
                <a:lnTo>
                  <a:pt x="4862" y="4285"/>
                </a:lnTo>
                <a:lnTo>
                  <a:pt x="4760" y="4416"/>
                </a:lnTo>
                <a:lnTo>
                  <a:pt x="4651" y="4539"/>
                </a:lnTo>
                <a:lnTo>
                  <a:pt x="4534" y="4656"/>
                </a:lnTo>
                <a:lnTo>
                  <a:pt x="4409" y="4767"/>
                </a:lnTo>
                <a:lnTo>
                  <a:pt x="4279" y="4869"/>
                </a:lnTo>
                <a:lnTo>
                  <a:pt x="4143" y="4962"/>
                </a:lnTo>
                <a:lnTo>
                  <a:pt x="4000" y="5048"/>
                </a:lnTo>
                <a:lnTo>
                  <a:pt x="3851" y="5125"/>
                </a:lnTo>
                <a:lnTo>
                  <a:pt x="3699" y="5193"/>
                </a:lnTo>
                <a:lnTo>
                  <a:pt x="3540" y="5252"/>
                </a:lnTo>
                <a:lnTo>
                  <a:pt x="3379" y="5300"/>
                </a:lnTo>
                <a:lnTo>
                  <a:pt x="3213" y="5338"/>
                </a:lnTo>
                <a:lnTo>
                  <a:pt x="3041" y="5367"/>
                </a:lnTo>
                <a:lnTo>
                  <a:pt x="2867" y="5383"/>
                </a:lnTo>
                <a:lnTo>
                  <a:pt x="2690" y="5388"/>
                </a:lnTo>
                <a:lnTo>
                  <a:pt x="2667" y="5388"/>
                </a:lnTo>
                <a:lnTo>
                  <a:pt x="2671" y="5329"/>
                </a:lnTo>
                <a:lnTo>
                  <a:pt x="2669" y="5282"/>
                </a:lnTo>
                <a:lnTo>
                  <a:pt x="2664" y="5236"/>
                </a:lnTo>
                <a:lnTo>
                  <a:pt x="2678" y="5236"/>
                </a:lnTo>
                <a:lnTo>
                  <a:pt x="2690" y="5236"/>
                </a:lnTo>
                <a:lnTo>
                  <a:pt x="2858" y="5230"/>
                </a:lnTo>
                <a:lnTo>
                  <a:pt x="3021" y="5214"/>
                </a:lnTo>
                <a:lnTo>
                  <a:pt x="3182" y="5187"/>
                </a:lnTo>
                <a:lnTo>
                  <a:pt x="3340" y="5152"/>
                </a:lnTo>
                <a:lnTo>
                  <a:pt x="3493" y="5107"/>
                </a:lnTo>
                <a:lnTo>
                  <a:pt x="3642" y="5051"/>
                </a:lnTo>
                <a:lnTo>
                  <a:pt x="3787" y="4987"/>
                </a:lnTo>
                <a:lnTo>
                  <a:pt x="3926" y="4915"/>
                </a:lnTo>
                <a:lnTo>
                  <a:pt x="4060" y="4833"/>
                </a:lnTo>
                <a:lnTo>
                  <a:pt x="4189" y="4745"/>
                </a:lnTo>
                <a:lnTo>
                  <a:pt x="4313" y="4648"/>
                </a:lnTo>
                <a:lnTo>
                  <a:pt x="4429" y="4545"/>
                </a:lnTo>
                <a:lnTo>
                  <a:pt x="4540" y="4435"/>
                </a:lnTo>
                <a:lnTo>
                  <a:pt x="4643" y="4317"/>
                </a:lnTo>
                <a:lnTo>
                  <a:pt x="4738" y="4194"/>
                </a:lnTo>
                <a:lnTo>
                  <a:pt x="4828" y="4065"/>
                </a:lnTo>
                <a:lnTo>
                  <a:pt x="4908" y="3930"/>
                </a:lnTo>
                <a:lnTo>
                  <a:pt x="4981" y="3791"/>
                </a:lnTo>
                <a:lnTo>
                  <a:pt x="5044" y="3646"/>
                </a:lnTo>
                <a:lnTo>
                  <a:pt x="5099" y="3497"/>
                </a:lnTo>
                <a:lnTo>
                  <a:pt x="5146" y="3343"/>
                </a:lnTo>
                <a:lnTo>
                  <a:pt x="5182" y="3185"/>
                </a:lnTo>
                <a:lnTo>
                  <a:pt x="5209" y="3026"/>
                </a:lnTo>
                <a:lnTo>
                  <a:pt x="5225" y="2861"/>
                </a:lnTo>
                <a:lnTo>
                  <a:pt x="5230" y="2695"/>
                </a:lnTo>
                <a:lnTo>
                  <a:pt x="5225" y="2528"/>
                </a:lnTo>
                <a:lnTo>
                  <a:pt x="5209" y="2364"/>
                </a:lnTo>
                <a:lnTo>
                  <a:pt x="5182" y="2202"/>
                </a:lnTo>
                <a:lnTo>
                  <a:pt x="5146" y="2045"/>
                </a:lnTo>
                <a:lnTo>
                  <a:pt x="5099" y="1893"/>
                </a:lnTo>
                <a:lnTo>
                  <a:pt x="5044" y="1742"/>
                </a:lnTo>
                <a:lnTo>
                  <a:pt x="4981" y="1599"/>
                </a:lnTo>
                <a:lnTo>
                  <a:pt x="4908" y="1457"/>
                </a:lnTo>
                <a:lnTo>
                  <a:pt x="4828" y="1323"/>
                </a:lnTo>
                <a:lnTo>
                  <a:pt x="4738" y="1194"/>
                </a:lnTo>
                <a:lnTo>
                  <a:pt x="4643" y="1071"/>
                </a:lnTo>
                <a:lnTo>
                  <a:pt x="4540" y="954"/>
                </a:lnTo>
                <a:lnTo>
                  <a:pt x="4429" y="843"/>
                </a:lnTo>
                <a:lnTo>
                  <a:pt x="4313" y="741"/>
                </a:lnTo>
                <a:lnTo>
                  <a:pt x="4189" y="644"/>
                </a:lnTo>
                <a:lnTo>
                  <a:pt x="4060" y="555"/>
                </a:lnTo>
                <a:lnTo>
                  <a:pt x="3926" y="474"/>
                </a:lnTo>
                <a:lnTo>
                  <a:pt x="3787" y="403"/>
                </a:lnTo>
                <a:lnTo>
                  <a:pt x="3642" y="338"/>
                </a:lnTo>
                <a:lnTo>
                  <a:pt x="3493" y="283"/>
                </a:lnTo>
                <a:lnTo>
                  <a:pt x="3340" y="236"/>
                </a:lnTo>
                <a:lnTo>
                  <a:pt x="3182" y="200"/>
                </a:lnTo>
                <a:lnTo>
                  <a:pt x="3021" y="175"/>
                </a:lnTo>
                <a:lnTo>
                  <a:pt x="2858" y="159"/>
                </a:lnTo>
                <a:lnTo>
                  <a:pt x="2690" y="154"/>
                </a:lnTo>
                <a:lnTo>
                  <a:pt x="2524" y="159"/>
                </a:lnTo>
                <a:lnTo>
                  <a:pt x="2361" y="175"/>
                </a:lnTo>
                <a:lnTo>
                  <a:pt x="2200" y="200"/>
                </a:lnTo>
                <a:lnTo>
                  <a:pt x="2043" y="236"/>
                </a:lnTo>
                <a:lnTo>
                  <a:pt x="1889" y="283"/>
                </a:lnTo>
                <a:lnTo>
                  <a:pt x="1741" y="338"/>
                </a:lnTo>
                <a:lnTo>
                  <a:pt x="1596" y="403"/>
                </a:lnTo>
                <a:lnTo>
                  <a:pt x="1456" y="474"/>
                </a:lnTo>
                <a:lnTo>
                  <a:pt x="1322" y="555"/>
                </a:lnTo>
                <a:lnTo>
                  <a:pt x="1193" y="644"/>
                </a:lnTo>
                <a:lnTo>
                  <a:pt x="1070" y="741"/>
                </a:lnTo>
                <a:lnTo>
                  <a:pt x="954" y="843"/>
                </a:lnTo>
                <a:lnTo>
                  <a:pt x="843" y="954"/>
                </a:lnTo>
                <a:lnTo>
                  <a:pt x="739" y="1071"/>
                </a:lnTo>
                <a:lnTo>
                  <a:pt x="643" y="1194"/>
                </a:lnTo>
                <a:lnTo>
                  <a:pt x="555" y="1323"/>
                </a:lnTo>
                <a:lnTo>
                  <a:pt x="474" y="1457"/>
                </a:lnTo>
                <a:lnTo>
                  <a:pt x="401" y="1599"/>
                </a:lnTo>
                <a:lnTo>
                  <a:pt x="337" y="1742"/>
                </a:lnTo>
                <a:lnTo>
                  <a:pt x="281" y="1893"/>
                </a:lnTo>
                <a:lnTo>
                  <a:pt x="237" y="2045"/>
                </a:lnTo>
                <a:lnTo>
                  <a:pt x="201" y="2202"/>
                </a:lnTo>
                <a:lnTo>
                  <a:pt x="174" y="2364"/>
                </a:lnTo>
                <a:lnTo>
                  <a:pt x="158" y="2528"/>
                </a:lnTo>
                <a:lnTo>
                  <a:pt x="152" y="2695"/>
                </a:lnTo>
                <a:lnTo>
                  <a:pt x="156" y="2840"/>
                </a:lnTo>
                <a:lnTo>
                  <a:pt x="169" y="2983"/>
                </a:lnTo>
                <a:lnTo>
                  <a:pt x="190" y="3125"/>
                </a:lnTo>
                <a:lnTo>
                  <a:pt x="217" y="3262"/>
                </a:lnTo>
                <a:lnTo>
                  <a:pt x="253" y="3399"/>
                </a:lnTo>
                <a:lnTo>
                  <a:pt x="181" y="3429"/>
                </a:lnTo>
                <a:lnTo>
                  <a:pt x="113" y="3467"/>
                </a:lnTo>
                <a:lnTo>
                  <a:pt x="74" y="3318"/>
                </a:lnTo>
                <a:lnTo>
                  <a:pt x="42" y="3168"/>
                </a:lnTo>
                <a:lnTo>
                  <a:pt x="18" y="3012"/>
                </a:lnTo>
                <a:lnTo>
                  <a:pt x="4" y="2854"/>
                </a:lnTo>
                <a:lnTo>
                  <a:pt x="0" y="2695"/>
                </a:lnTo>
                <a:lnTo>
                  <a:pt x="6" y="2518"/>
                </a:lnTo>
                <a:lnTo>
                  <a:pt x="22" y="2344"/>
                </a:lnTo>
                <a:lnTo>
                  <a:pt x="51" y="2174"/>
                </a:lnTo>
                <a:lnTo>
                  <a:pt x="88" y="2007"/>
                </a:lnTo>
                <a:lnTo>
                  <a:pt x="138" y="1844"/>
                </a:lnTo>
                <a:lnTo>
                  <a:pt x="195" y="1685"/>
                </a:lnTo>
                <a:lnTo>
                  <a:pt x="263" y="1533"/>
                </a:lnTo>
                <a:lnTo>
                  <a:pt x="340" y="1384"/>
                </a:lnTo>
                <a:lnTo>
                  <a:pt x="426" y="1241"/>
                </a:lnTo>
                <a:lnTo>
                  <a:pt x="519" y="1105"/>
                </a:lnTo>
                <a:lnTo>
                  <a:pt x="621" y="974"/>
                </a:lnTo>
                <a:lnTo>
                  <a:pt x="732" y="850"/>
                </a:lnTo>
                <a:lnTo>
                  <a:pt x="848" y="732"/>
                </a:lnTo>
                <a:lnTo>
                  <a:pt x="972" y="623"/>
                </a:lnTo>
                <a:lnTo>
                  <a:pt x="1102" y="521"/>
                </a:lnTo>
                <a:lnTo>
                  <a:pt x="1240" y="426"/>
                </a:lnTo>
                <a:lnTo>
                  <a:pt x="1383" y="342"/>
                </a:lnTo>
                <a:lnTo>
                  <a:pt x="1530" y="265"/>
                </a:lnTo>
                <a:lnTo>
                  <a:pt x="1683" y="197"/>
                </a:lnTo>
                <a:lnTo>
                  <a:pt x="1841" y="138"/>
                </a:lnTo>
                <a:lnTo>
                  <a:pt x="2004" y="89"/>
                </a:lnTo>
                <a:lnTo>
                  <a:pt x="2170" y="52"/>
                </a:lnTo>
                <a:lnTo>
                  <a:pt x="2342" y="23"/>
                </a:lnTo>
                <a:lnTo>
                  <a:pt x="2515" y="5"/>
                </a:lnTo>
                <a:lnTo>
                  <a:pt x="269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3771900" y="4143375"/>
            <a:ext cx="581025" cy="523875"/>
          </a:xfrm>
          <a:custGeom>
            <a:avLst/>
            <a:gdLst>
              <a:gd name="T0" fmla="*/ 731 w 731"/>
              <a:gd name="T1" fmla="*/ 0 h 661"/>
              <a:gd name="T2" fmla="*/ 519 w 731"/>
              <a:gd name="T3" fmla="*/ 661 h 661"/>
              <a:gd name="T4" fmla="*/ 0 w 731"/>
              <a:gd name="T5" fmla="*/ 172 h 661"/>
              <a:gd name="T6" fmla="*/ 731 w 731"/>
              <a:gd name="T7" fmla="*/ 0 h 6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31" h="661">
                <a:moveTo>
                  <a:pt x="731" y="0"/>
                </a:moveTo>
                <a:lnTo>
                  <a:pt x="519" y="661"/>
                </a:lnTo>
                <a:lnTo>
                  <a:pt x="0" y="172"/>
                </a:lnTo>
                <a:lnTo>
                  <a:pt x="731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7623175" y="1863725"/>
            <a:ext cx="825500" cy="681037"/>
          </a:xfrm>
          <a:custGeom>
            <a:avLst/>
            <a:gdLst>
              <a:gd name="T0" fmla="*/ 467 w 1039"/>
              <a:gd name="T1" fmla="*/ 0 h 858"/>
              <a:gd name="T2" fmla="*/ 535 w 1039"/>
              <a:gd name="T3" fmla="*/ 5 h 858"/>
              <a:gd name="T4" fmla="*/ 601 w 1039"/>
              <a:gd name="T5" fmla="*/ 20 h 858"/>
              <a:gd name="T6" fmla="*/ 662 w 1039"/>
              <a:gd name="T7" fmla="*/ 43 h 858"/>
              <a:gd name="T8" fmla="*/ 719 w 1039"/>
              <a:gd name="T9" fmla="*/ 75 h 858"/>
              <a:gd name="T10" fmla="*/ 771 w 1039"/>
              <a:gd name="T11" fmla="*/ 114 h 858"/>
              <a:gd name="T12" fmla="*/ 817 w 1039"/>
              <a:gd name="T13" fmla="*/ 161 h 858"/>
              <a:gd name="T14" fmla="*/ 857 w 1039"/>
              <a:gd name="T15" fmla="*/ 213 h 858"/>
              <a:gd name="T16" fmla="*/ 889 w 1039"/>
              <a:gd name="T17" fmla="*/ 270 h 858"/>
              <a:gd name="T18" fmla="*/ 912 w 1039"/>
              <a:gd name="T19" fmla="*/ 331 h 858"/>
              <a:gd name="T20" fmla="*/ 927 w 1039"/>
              <a:gd name="T21" fmla="*/ 397 h 858"/>
              <a:gd name="T22" fmla="*/ 932 w 1039"/>
              <a:gd name="T23" fmla="*/ 465 h 858"/>
              <a:gd name="T24" fmla="*/ 927 w 1039"/>
              <a:gd name="T25" fmla="*/ 526 h 858"/>
              <a:gd name="T26" fmla="*/ 916 w 1039"/>
              <a:gd name="T27" fmla="*/ 585 h 858"/>
              <a:gd name="T28" fmla="*/ 1039 w 1039"/>
              <a:gd name="T29" fmla="*/ 641 h 858"/>
              <a:gd name="T30" fmla="*/ 742 w 1039"/>
              <a:gd name="T31" fmla="*/ 858 h 858"/>
              <a:gd name="T32" fmla="*/ 742 w 1039"/>
              <a:gd name="T33" fmla="*/ 507 h 858"/>
              <a:gd name="T34" fmla="*/ 859 w 1039"/>
              <a:gd name="T35" fmla="*/ 560 h 858"/>
              <a:gd name="T36" fmla="*/ 868 w 1039"/>
              <a:gd name="T37" fmla="*/ 514 h 858"/>
              <a:gd name="T38" fmla="*/ 871 w 1039"/>
              <a:gd name="T39" fmla="*/ 465 h 858"/>
              <a:gd name="T40" fmla="*/ 866 w 1039"/>
              <a:gd name="T41" fmla="*/ 401 h 858"/>
              <a:gd name="T42" fmla="*/ 850 w 1039"/>
              <a:gd name="T43" fmla="*/ 338 h 858"/>
              <a:gd name="T44" fmla="*/ 825 w 1039"/>
              <a:gd name="T45" fmla="*/ 279 h 858"/>
              <a:gd name="T46" fmla="*/ 792 w 1039"/>
              <a:gd name="T47" fmla="*/ 227 h 858"/>
              <a:gd name="T48" fmla="*/ 751 w 1039"/>
              <a:gd name="T49" fmla="*/ 179 h 858"/>
              <a:gd name="T50" fmla="*/ 705 w 1039"/>
              <a:gd name="T51" fmla="*/ 140 h 858"/>
              <a:gd name="T52" fmla="*/ 651 w 1039"/>
              <a:gd name="T53" fmla="*/ 106 h 858"/>
              <a:gd name="T54" fmla="*/ 594 w 1039"/>
              <a:gd name="T55" fmla="*/ 82 h 858"/>
              <a:gd name="T56" fmla="*/ 531 w 1039"/>
              <a:gd name="T57" fmla="*/ 66 h 858"/>
              <a:gd name="T58" fmla="*/ 467 w 1039"/>
              <a:gd name="T59" fmla="*/ 61 h 858"/>
              <a:gd name="T60" fmla="*/ 401 w 1039"/>
              <a:gd name="T61" fmla="*/ 66 h 858"/>
              <a:gd name="T62" fmla="*/ 338 w 1039"/>
              <a:gd name="T63" fmla="*/ 82 h 858"/>
              <a:gd name="T64" fmla="*/ 281 w 1039"/>
              <a:gd name="T65" fmla="*/ 106 h 858"/>
              <a:gd name="T66" fmla="*/ 227 w 1039"/>
              <a:gd name="T67" fmla="*/ 140 h 858"/>
              <a:gd name="T68" fmla="*/ 181 w 1039"/>
              <a:gd name="T69" fmla="*/ 179 h 858"/>
              <a:gd name="T70" fmla="*/ 140 w 1039"/>
              <a:gd name="T71" fmla="*/ 227 h 858"/>
              <a:gd name="T72" fmla="*/ 107 w 1039"/>
              <a:gd name="T73" fmla="*/ 279 h 858"/>
              <a:gd name="T74" fmla="*/ 82 w 1039"/>
              <a:gd name="T75" fmla="*/ 338 h 858"/>
              <a:gd name="T76" fmla="*/ 68 w 1039"/>
              <a:gd name="T77" fmla="*/ 401 h 858"/>
              <a:gd name="T78" fmla="*/ 63 w 1039"/>
              <a:gd name="T79" fmla="*/ 465 h 858"/>
              <a:gd name="T80" fmla="*/ 66 w 1039"/>
              <a:gd name="T81" fmla="*/ 528 h 858"/>
              <a:gd name="T82" fmla="*/ 81 w 1039"/>
              <a:gd name="T83" fmla="*/ 589 h 858"/>
              <a:gd name="T84" fmla="*/ 104 w 1039"/>
              <a:gd name="T85" fmla="*/ 645 h 858"/>
              <a:gd name="T86" fmla="*/ 134 w 1039"/>
              <a:gd name="T87" fmla="*/ 696 h 858"/>
              <a:gd name="T88" fmla="*/ 172 w 1039"/>
              <a:gd name="T89" fmla="*/ 743 h 858"/>
              <a:gd name="T90" fmla="*/ 147 w 1039"/>
              <a:gd name="T91" fmla="*/ 804 h 858"/>
              <a:gd name="T92" fmla="*/ 106 w 1039"/>
              <a:gd name="T93" fmla="*/ 759 h 858"/>
              <a:gd name="T94" fmla="*/ 70 w 1039"/>
              <a:gd name="T95" fmla="*/ 707 h 858"/>
              <a:gd name="T96" fmla="*/ 40 w 1039"/>
              <a:gd name="T97" fmla="*/ 653 h 858"/>
              <a:gd name="T98" fmla="*/ 18 w 1039"/>
              <a:gd name="T99" fmla="*/ 594 h 858"/>
              <a:gd name="T100" fmla="*/ 6 w 1039"/>
              <a:gd name="T101" fmla="*/ 532 h 858"/>
              <a:gd name="T102" fmla="*/ 0 w 1039"/>
              <a:gd name="T103" fmla="*/ 465 h 858"/>
              <a:gd name="T104" fmla="*/ 6 w 1039"/>
              <a:gd name="T105" fmla="*/ 397 h 858"/>
              <a:gd name="T106" fmla="*/ 20 w 1039"/>
              <a:gd name="T107" fmla="*/ 331 h 858"/>
              <a:gd name="T108" fmla="*/ 45 w 1039"/>
              <a:gd name="T109" fmla="*/ 270 h 858"/>
              <a:gd name="T110" fmla="*/ 75 w 1039"/>
              <a:gd name="T111" fmla="*/ 213 h 858"/>
              <a:gd name="T112" fmla="*/ 115 w 1039"/>
              <a:gd name="T113" fmla="*/ 161 h 858"/>
              <a:gd name="T114" fmla="*/ 161 w 1039"/>
              <a:gd name="T115" fmla="*/ 114 h 858"/>
              <a:gd name="T116" fmla="*/ 213 w 1039"/>
              <a:gd name="T117" fmla="*/ 75 h 858"/>
              <a:gd name="T118" fmla="*/ 270 w 1039"/>
              <a:gd name="T119" fmla="*/ 43 h 858"/>
              <a:gd name="T120" fmla="*/ 333 w 1039"/>
              <a:gd name="T121" fmla="*/ 20 h 858"/>
              <a:gd name="T122" fmla="*/ 397 w 1039"/>
              <a:gd name="T123" fmla="*/ 5 h 858"/>
              <a:gd name="T124" fmla="*/ 467 w 1039"/>
              <a:gd name="T125" fmla="*/ 0 h 8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39" h="858">
                <a:moveTo>
                  <a:pt x="467" y="0"/>
                </a:moveTo>
                <a:lnTo>
                  <a:pt x="535" y="5"/>
                </a:lnTo>
                <a:lnTo>
                  <a:pt x="601" y="20"/>
                </a:lnTo>
                <a:lnTo>
                  <a:pt x="662" y="43"/>
                </a:lnTo>
                <a:lnTo>
                  <a:pt x="719" y="75"/>
                </a:lnTo>
                <a:lnTo>
                  <a:pt x="771" y="114"/>
                </a:lnTo>
                <a:lnTo>
                  <a:pt x="817" y="161"/>
                </a:lnTo>
                <a:lnTo>
                  <a:pt x="857" y="213"/>
                </a:lnTo>
                <a:lnTo>
                  <a:pt x="889" y="270"/>
                </a:lnTo>
                <a:lnTo>
                  <a:pt x="912" y="331"/>
                </a:lnTo>
                <a:lnTo>
                  <a:pt x="927" y="397"/>
                </a:lnTo>
                <a:lnTo>
                  <a:pt x="932" y="465"/>
                </a:lnTo>
                <a:lnTo>
                  <a:pt x="927" y="526"/>
                </a:lnTo>
                <a:lnTo>
                  <a:pt x="916" y="585"/>
                </a:lnTo>
                <a:lnTo>
                  <a:pt x="1039" y="641"/>
                </a:lnTo>
                <a:lnTo>
                  <a:pt x="742" y="858"/>
                </a:lnTo>
                <a:lnTo>
                  <a:pt x="742" y="507"/>
                </a:lnTo>
                <a:lnTo>
                  <a:pt x="859" y="560"/>
                </a:lnTo>
                <a:lnTo>
                  <a:pt x="868" y="514"/>
                </a:lnTo>
                <a:lnTo>
                  <a:pt x="871" y="465"/>
                </a:lnTo>
                <a:lnTo>
                  <a:pt x="866" y="401"/>
                </a:lnTo>
                <a:lnTo>
                  <a:pt x="850" y="338"/>
                </a:lnTo>
                <a:lnTo>
                  <a:pt x="825" y="279"/>
                </a:lnTo>
                <a:lnTo>
                  <a:pt x="792" y="227"/>
                </a:lnTo>
                <a:lnTo>
                  <a:pt x="751" y="179"/>
                </a:lnTo>
                <a:lnTo>
                  <a:pt x="705" y="140"/>
                </a:lnTo>
                <a:lnTo>
                  <a:pt x="651" y="106"/>
                </a:lnTo>
                <a:lnTo>
                  <a:pt x="594" y="82"/>
                </a:lnTo>
                <a:lnTo>
                  <a:pt x="531" y="66"/>
                </a:lnTo>
                <a:lnTo>
                  <a:pt x="467" y="61"/>
                </a:lnTo>
                <a:lnTo>
                  <a:pt x="401" y="66"/>
                </a:lnTo>
                <a:lnTo>
                  <a:pt x="338" y="82"/>
                </a:lnTo>
                <a:lnTo>
                  <a:pt x="281" y="106"/>
                </a:lnTo>
                <a:lnTo>
                  <a:pt x="227" y="140"/>
                </a:lnTo>
                <a:lnTo>
                  <a:pt x="181" y="179"/>
                </a:lnTo>
                <a:lnTo>
                  <a:pt x="140" y="227"/>
                </a:lnTo>
                <a:lnTo>
                  <a:pt x="107" y="279"/>
                </a:lnTo>
                <a:lnTo>
                  <a:pt x="82" y="338"/>
                </a:lnTo>
                <a:lnTo>
                  <a:pt x="68" y="401"/>
                </a:lnTo>
                <a:lnTo>
                  <a:pt x="63" y="465"/>
                </a:lnTo>
                <a:lnTo>
                  <a:pt x="66" y="528"/>
                </a:lnTo>
                <a:lnTo>
                  <a:pt x="81" y="589"/>
                </a:lnTo>
                <a:lnTo>
                  <a:pt x="104" y="645"/>
                </a:lnTo>
                <a:lnTo>
                  <a:pt x="134" y="696"/>
                </a:lnTo>
                <a:lnTo>
                  <a:pt x="172" y="743"/>
                </a:lnTo>
                <a:lnTo>
                  <a:pt x="147" y="804"/>
                </a:lnTo>
                <a:lnTo>
                  <a:pt x="106" y="759"/>
                </a:lnTo>
                <a:lnTo>
                  <a:pt x="70" y="707"/>
                </a:lnTo>
                <a:lnTo>
                  <a:pt x="40" y="653"/>
                </a:lnTo>
                <a:lnTo>
                  <a:pt x="18" y="594"/>
                </a:lnTo>
                <a:lnTo>
                  <a:pt x="6" y="532"/>
                </a:lnTo>
                <a:lnTo>
                  <a:pt x="0" y="465"/>
                </a:lnTo>
                <a:lnTo>
                  <a:pt x="6" y="397"/>
                </a:lnTo>
                <a:lnTo>
                  <a:pt x="20" y="331"/>
                </a:lnTo>
                <a:lnTo>
                  <a:pt x="45" y="270"/>
                </a:lnTo>
                <a:lnTo>
                  <a:pt x="75" y="213"/>
                </a:lnTo>
                <a:lnTo>
                  <a:pt x="115" y="161"/>
                </a:lnTo>
                <a:lnTo>
                  <a:pt x="161" y="114"/>
                </a:lnTo>
                <a:lnTo>
                  <a:pt x="213" y="75"/>
                </a:lnTo>
                <a:lnTo>
                  <a:pt x="270" y="43"/>
                </a:lnTo>
                <a:lnTo>
                  <a:pt x="333" y="20"/>
                </a:lnTo>
                <a:lnTo>
                  <a:pt x="397" y="5"/>
                </a:lnTo>
                <a:lnTo>
                  <a:pt x="467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9" name="Oval 38"/>
          <p:cNvSpPr/>
          <p:nvPr/>
        </p:nvSpPr>
        <p:spPr>
          <a:xfrm>
            <a:off x="5394933" y="3059962"/>
            <a:ext cx="1355538" cy="135553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41" name="Group 40"/>
          <p:cNvGrpSpPr/>
          <p:nvPr/>
        </p:nvGrpSpPr>
        <p:grpSpPr>
          <a:xfrm>
            <a:off x="945871" y="4234635"/>
            <a:ext cx="2329142" cy="1273063"/>
            <a:chOff x="784439" y="4230128"/>
            <a:chExt cx="2329142" cy="1273063"/>
          </a:xfrm>
        </p:grpSpPr>
        <p:sp>
          <p:nvSpPr>
            <p:cNvPr id="42" name="Rectangle 41"/>
            <p:cNvSpPr/>
            <p:nvPr/>
          </p:nvSpPr>
          <p:spPr>
            <a:xfrm>
              <a:off x="784439" y="4672194"/>
              <a:ext cx="2329142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16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</a:t>
              </a:r>
              <a:r>
                <a:rPr lang="en-US" sz="1600" kern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text. Insert </a:t>
              </a:r>
              <a:r>
                <a:rPr lang="en-US" sz="16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your desired text here</a:t>
              </a:r>
              <a:r>
                <a:rPr lang="en-US" sz="1600" kern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 </a:t>
              </a:r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784439" y="4230128"/>
              <a:ext cx="23291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IN" sz="18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IN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8761412" y="4234635"/>
            <a:ext cx="2481542" cy="1273063"/>
            <a:chOff x="1247709" y="3937741"/>
            <a:chExt cx="2481542" cy="1273063"/>
          </a:xfrm>
        </p:grpSpPr>
        <p:sp>
          <p:nvSpPr>
            <p:cNvPr id="60" name="Rectangle 59"/>
            <p:cNvSpPr/>
            <p:nvPr/>
          </p:nvSpPr>
          <p:spPr>
            <a:xfrm>
              <a:off x="1247709" y="4379807"/>
              <a:ext cx="2481542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</a:t>
              </a:r>
              <a:r>
                <a:rPr lang="en-US" sz="1600" kern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text. Insert </a:t>
              </a:r>
              <a:r>
                <a:rPr lang="en-US" sz="16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your desired text here</a:t>
              </a:r>
              <a:r>
                <a:rPr lang="en-US" sz="1600" kern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 </a:t>
              </a:r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1247709" y="3937741"/>
              <a:ext cx="24815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18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IN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8" name="TextBox 67"/>
          <p:cNvSpPr txBox="1"/>
          <p:nvPr/>
        </p:nvSpPr>
        <p:spPr>
          <a:xfrm>
            <a:off x="5553943" y="3549796"/>
            <a:ext cx="10182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Delivery</a:t>
            </a:r>
            <a:endParaRPr lang="en-IN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4888244" y="4594770"/>
            <a:ext cx="7200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Close</a:t>
            </a:r>
          </a:p>
          <a:p>
            <a:pPr algn="ctr"/>
            <a:r>
              <a:rPr lang="en-IN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Sprint</a:t>
            </a:r>
            <a:endParaRPr lang="en-IN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6156895" y="4594770"/>
            <a:ext cx="9797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Sprint</a:t>
            </a:r>
          </a:p>
          <a:p>
            <a:pPr algn="ctr"/>
            <a:r>
              <a:rPr lang="en-IN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Planning</a:t>
            </a:r>
            <a:endParaRPr lang="en-IN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6913475" y="3562036"/>
            <a:ext cx="9941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</a:t>
            </a:r>
          </a:p>
          <a:p>
            <a:pPr algn="ctr"/>
            <a:r>
              <a:rPr lang="en-IN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Features</a:t>
            </a:r>
            <a:endParaRPr lang="en-IN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6407866" y="2271119"/>
            <a:ext cx="9941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</a:t>
            </a:r>
          </a:p>
          <a:p>
            <a:pPr algn="ctr"/>
            <a:r>
              <a:rPr lang="en-IN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Features</a:t>
            </a:r>
            <a:endParaRPr lang="en-IN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4977099" y="2271119"/>
            <a:ext cx="9941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</a:t>
            </a:r>
          </a:p>
          <a:p>
            <a:pPr algn="ctr"/>
            <a:r>
              <a:rPr lang="en-IN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Features</a:t>
            </a:r>
            <a:endParaRPr lang="en-IN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4269286" y="3336125"/>
            <a:ext cx="9252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Manage</a:t>
            </a:r>
          </a:p>
          <a:p>
            <a:pPr algn="ctr"/>
            <a:r>
              <a:rPr lang="en-IN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Sprint</a:t>
            </a:r>
            <a:endParaRPr lang="en-IN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4868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ight Arrow 51"/>
          <p:cNvSpPr/>
          <p:nvPr/>
        </p:nvSpPr>
        <p:spPr>
          <a:xfrm>
            <a:off x="3732212" y="5590355"/>
            <a:ext cx="4724400" cy="386541"/>
          </a:xfrm>
          <a:prstGeom prst="rightArrow">
            <a:avLst>
              <a:gd name="adj1" fmla="val 34152"/>
              <a:gd name="adj2" fmla="val 91094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Business Analysis Work Plan Template</a:t>
            </a:r>
            <a:endParaRPr lang="en-US" dirty="0"/>
          </a:p>
        </p:txBody>
      </p:sp>
      <p:grpSp>
        <p:nvGrpSpPr>
          <p:cNvPr id="45" name="Group 44"/>
          <p:cNvGrpSpPr/>
          <p:nvPr/>
        </p:nvGrpSpPr>
        <p:grpSpPr>
          <a:xfrm>
            <a:off x="3731428" y="1635162"/>
            <a:ext cx="4725968" cy="4201197"/>
            <a:chOff x="3427413" y="1814513"/>
            <a:chExt cx="4960937" cy="4410075"/>
          </a:xfrm>
        </p:grpSpPr>
        <p:sp>
          <p:nvSpPr>
            <p:cNvPr id="46" name="Freeform 6"/>
            <p:cNvSpPr>
              <a:spLocks/>
            </p:cNvSpPr>
            <p:nvPr/>
          </p:nvSpPr>
          <p:spPr bwMode="auto">
            <a:xfrm>
              <a:off x="3706813" y="2224088"/>
              <a:ext cx="1692275" cy="3201988"/>
            </a:xfrm>
            <a:custGeom>
              <a:avLst/>
              <a:gdLst>
                <a:gd name="T0" fmla="*/ 1283 w 2130"/>
                <a:gd name="T1" fmla="*/ 0 h 4036"/>
                <a:gd name="T2" fmla="*/ 1145 w 2130"/>
                <a:gd name="T3" fmla="*/ 1318 h 4036"/>
                <a:gd name="T4" fmla="*/ 2045 w 2130"/>
                <a:gd name="T5" fmla="*/ 1684 h 4036"/>
                <a:gd name="T6" fmla="*/ 1984 w 2130"/>
                <a:gd name="T7" fmla="*/ 1755 h 4036"/>
                <a:gd name="T8" fmla="*/ 1931 w 2130"/>
                <a:gd name="T9" fmla="*/ 1829 h 4036"/>
                <a:gd name="T10" fmla="*/ 1888 w 2130"/>
                <a:gd name="T11" fmla="*/ 1908 h 4036"/>
                <a:gd name="T12" fmla="*/ 1854 w 2130"/>
                <a:gd name="T13" fmla="*/ 1990 h 4036"/>
                <a:gd name="T14" fmla="*/ 1829 w 2130"/>
                <a:gd name="T15" fmla="*/ 2075 h 4036"/>
                <a:gd name="T16" fmla="*/ 1814 w 2130"/>
                <a:gd name="T17" fmla="*/ 2162 h 4036"/>
                <a:gd name="T18" fmla="*/ 1808 w 2130"/>
                <a:gd name="T19" fmla="*/ 2250 h 4036"/>
                <a:gd name="T20" fmla="*/ 1810 w 2130"/>
                <a:gd name="T21" fmla="*/ 2337 h 4036"/>
                <a:gd name="T22" fmla="*/ 1823 w 2130"/>
                <a:gd name="T23" fmla="*/ 2426 h 4036"/>
                <a:gd name="T24" fmla="*/ 1844 w 2130"/>
                <a:gd name="T25" fmla="*/ 2511 h 4036"/>
                <a:gd name="T26" fmla="*/ 1876 w 2130"/>
                <a:gd name="T27" fmla="*/ 2595 h 4036"/>
                <a:gd name="T28" fmla="*/ 1916 w 2130"/>
                <a:gd name="T29" fmla="*/ 2676 h 4036"/>
                <a:gd name="T30" fmla="*/ 1965 w 2130"/>
                <a:gd name="T31" fmla="*/ 2752 h 4036"/>
                <a:gd name="T32" fmla="*/ 2026 w 2130"/>
                <a:gd name="T33" fmla="*/ 2826 h 4036"/>
                <a:gd name="T34" fmla="*/ 2077 w 2130"/>
                <a:gd name="T35" fmla="*/ 2875 h 4036"/>
                <a:gd name="T36" fmla="*/ 2130 w 2130"/>
                <a:gd name="T37" fmla="*/ 2921 h 4036"/>
                <a:gd name="T38" fmla="*/ 1992 w 2130"/>
                <a:gd name="T39" fmla="*/ 3860 h 4036"/>
                <a:gd name="T40" fmla="*/ 684 w 2130"/>
                <a:gd name="T41" fmla="*/ 4036 h 4036"/>
                <a:gd name="T42" fmla="*/ 576 w 2130"/>
                <a:gd name="T43" fmla="*/ 3909 h 4036"/>
                <a:gd name="T44" fmla="*/ 477 w 2130"/>
                <a:gd name="T45" fmla="*/ 3778 h 4036"/>
                <a:gd name="T46" fmla="*/ 388 w 2130"/>
                <a:gd name="T47" fmla="*/ 3643 h 4036"/>
                <a:gd name="T48" fmla="*/ 309 w 2130"/>
                <a:gd name="T49" fmla="*/ 3505 h 4036"/>
                <a:gd name="T50" fmla="*/ 238 w 2130"/>
                <a:gd name="T51" fmla="*/ 3363 h 4036"/>
                <a:gd name="T52" fmla="*/ 176 w 2130"/>
                <a:gd name="T53" fmla="*/ 3217 h 4036"/>
                <a:gd name="T54" fmla="*/ 125 w 2130"/>
                <a:gd name="T55" fmla="*/ 3069 h 4036"/>
                <a:gd name="T56" fmla="*/ 81 w 2130"/>
                <a:gd name="T57" fmla="*/ 2917 h 4036"/>
                <a:gd name="T58" fmla="*/ 47 w 2130"/>
                <a:gd name="T59" fmla="*/ 2765 h 4036"/>
                <a:gd name="T60" fmla="*/ 22 w 2130"/>
                <a:gd name="T61" fmla="*/ 2612 h 4036"/>
                <a:gd name="T62" fmla="*/ 7 w 2130"/>
                <a:gd name="T63" fmla="*/ 2458 h 4036"/>
                <a:gd name="T64" fmla="*/ 0 w 2130"/>
                <a:gd name="T65" fmla="*/ 2303 h 4036"/>
                <a:gd name="T66" fmla="*/ 2 w 2130"/>
                <a:gd name="T67" fmla="*/ 2149 h 4036"/>
                <a:gd name="T68" fmla="*/ 13 w 2130"/>
                <a:gd name="T69" fmla="*/ 1994 h 4036"/>
                <a:gd name="T70" fmla="*/ 34 w 2130"/>
                <a:gd name="T71" fmla="*/ 1840 h 4036"/>
                <a:gd name="T72" fmla="*/ 62 w 2130"/>
                <a:gd name="T73" fmla="*/ 1688 h 4036"/>
                <a:gd name="T74" fmla="*/ 100 w 2130"/>
                <a:gd name="T75" fmla="*/ 1538 h 4036"/>
                <a:gd name="T76" fmla="*/ 147 w 2130"/>
                <a:gd name="T77" fmla="*/ 1389 h 4036"/>
                <a:gd name="T78" fmla="*/ 204 w 2130"/>
                <a:gd name="T79" fmla="*/ 1243 h 4036"/>
                <a:gd name="T80" fmla="*/ 269 w 2130"/>
                <a:gd name="T81" fmla="*/ 1100 h 4036"/>
                <a:gd name="T82" fmla="*/ 343 w 2130"/>
                <a:gd name="T83" fmla="*/ 960 h 4036"/>
                <a:gd name="T84" fmla="*/ 426 w 2130"/>
                <a:gd name="T85" fmla="*/ 825 h 4036"/>
                <a:gd name="T86" fmla="*/ 517 w 2130"/>
                <a:gd name="T87" fmla="*/ 693 h 4036"/>
                <a:gd name="T88" fmla="*/ 618 w 2130"/>
                <a:gd name="T89" fmla="*/ 566 h 4036"/>
                <a:gd name="T90" fmla="*/ 728 w 2130"/>
                <a:gd name="T91" fmla="*/ 444 h 4036"/>
                <a:gd name="T92" fmla="*/ 845 w 2130"/>
                <a:gd name="T93" fmla="*/ 329 h 4036"/>
                <a:gd name="T94" fmla="*/ 949 w 2130"/>
                <a:gd name="T95" fmla="*/ 238 h 4036"/>
                <a:gd name="T96" fmla="*/ 1057 w 2130"/>
                <a:gd name="T97" fmla="*/ 152 h 4036"/>
                <a:gd name="T98" fmla="*/ 1169 w 2130"/>
                <a:gd name="T99" fmla="*/ 73 h 4036"/>
                <a:gd name="T100" fmla="*/ 1283 w 2130"/>
                <a:gd name="T101" fmla="*/ 0 h 40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130" h="4036">
                  <a:moveTo>
                    <a:pt x="1283" y="0"/>
                  </a:moveTo>
                  <a:lnTo>
                    <a:pt x="1145" y="1318"/>
                  </a:lnTo>
                  <a:lnTo>
                    <a:pt x="2045" y="1684"/>
                  </a:lnTo>
                  <a:lnTo>
                    <a:pt x="1984" y="1755"/>
                  </a:lnTo>
                  <a:lnTo>
                    <a:pt x="1931" y="1829"/>
                  </a:lnTo>
                  <a:lnTo>
                    <a:pt x="1888" y="1908"/>
                  </a:lnTo>
                  <a:lnTo>
                    <a:pt x="1854" y="1990"/>
                  </a:lnTo>
                  <a:lnTo>
                    <a:pt x="1829" y="2075"/>
                  </a:lnTo>
                  <a:lnTo>
                    <a:pt x="1814" y="2162"/>
                  </a:lnTo>
                  <a:lnTo>
                    <a:pt x="1808" y="2250"/>
                  </a:lnTo>
                  <a:lnTo>
                    <a:pt x="1810" y="2337"/>
                  </a:lnTo>
                  <a:lnTo>
                    <a:pt x="1823" y="2426"/>
                  </a:lnTo>
                  <a:lnTo>
                    <a:pt x="1844" y="2511"/>
                  </a:lnTo>
                  <a:lnTo>
                    <a:pt x="1876" y="2595"/>
                  </a:lnTo>
                  <a:lnTo>
                    <a:pt x="1916" y="2676"/>
                  </a:lnTo>
                  <a:lnTo>
                    <a:pt x="1965" y="2752"/>
                  </a:lnTo>
                  <a:lnTo>
                    <a:pt x="2026" y="2826"/>
                  </a:lnTo>
                  <a:lnTo>
                    <a:pt x="2077" y="2875"/>
                  </a:lnTo>
                  <a:lnTo>
                    <a:pt x="2130" y="2921"/>
                  </a:lnTo>
                  <a:lnTo>
                    <a:pt x="1992" y="3860"/>
                  </a:lnTo>
                  <a:lnTo>
                    <a:pt x="684" y="4036"/>
                  </a:lnTo>
                  <a:lnTo>
                    <a:pt x="576" y="3909"/>
                  </a:lnTo>
                  <a:lnTo>
                    <a:pt x="477" y="3778"/>
                  </a:lnTo>
                  <a:lnTo>
                    <a:pt x="388" y="3643"/>
                  </a:lnTo>
                  <a:lnTo>
                    <a:pt x="309" y="3505"/>
                  </a:lnTo>
                  <a:lnTo>
                    <a:pt x="238" y="3363"/>
                  </a:lnTo>
                  <a:lnTo>
                    <a:pt x="176" y="3217"/>
                  </a:lnTo>
                  <a:lnTo>
                    <a:pt x="125" y="3069"/>
                  </a:lnTo>
                  <a:lnTo>
                    <a:pt x="81" y="2917"/>
                  </a:lnTo>
                  <a:lnTo>
                    <a:pt x="47" y="2765"/>
                  </a:lnTo>
                  <a:lnTo>
                    <a:pt x="22" y="2612"/>
                  </a:lnTo>
                  <a:lnTo>
                    <a:pt x="7" y="2458"/>
                  </a:lnTo>
                  <a:lnTo>
                    <a:pt x="0" y="2303"/>
                  </a:lnTo>
                  <a:lnTo>
                    <a:pt x="2" y="2149"/>
                  </a:lnTo>
                  <a:lnTo>
                    <a:pt x="13" y="1994"/>
                  </a:lnTo>
                  <a:lnTo>
                    <a:pt x="34" y="1840"/>
                  </a:lnTo>
                  <a:lnTo>
                    <a:pt x="62" y="1688"/>
                  </a:lnTo>
                  <a:lnTo>
                    <a:pt x="100" y="1538"/>
                  </a:lnTo>
                  <a:lnTo>
                    <a:pt x="147" y="1389"/>
                  </a:lnTo>
                  <a:lnTo>
                    <a:pt x="204" y="1243"/>
                  </a:lnTo>
                  <a:lnTo>
                    <a:pt x="269" y="1100"/>
                  </a:lnTo>
                  <a:lnTo>
                    <a:pt x="343" y="960"/>
                  </a:lnTo>
                  <a:lnTo>
                    <a:pt x="426" y="825"/>
                  </a:lnTo>
                  <a:lnTo>
                    <a:pt x="517" y="693"/>
                  </a:lnTo>
                  <a:lnTo>
                    <a:pt x="618" y="566"/>
                  </a:lnTo>
                  <a:lnTo>
                    <a:pt x="728" y="444"/>
                  </a:lnTo>
                  <a:lnTo>
                    <a:pt x="845" y="329"/>
                  </a:lnTo>
                  <a:lnTo>
                    <a:pt x="949" y="238"/>
                  </a:lnTo>
                  <a:lnTo>
                    <a:pt x="1057" y="152"/>
                  </a:lnTo>
                  <a:lnTo>
                    <a:pt x="1169" y="73"/>
                  </a:lnTo>
                  <a:lnTo>
                    <a:pt x="1283" y="0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7" name="Freeform 7"/>
            <p:cNvSpPr>
              <a:spLocks/>
            </p:cNvSpPr>
            <p:nvPr/>
          </p:nvSpPr>
          <p:spPr bwMode="auto">
            <a:xfrm>
              <a:off x="4687888" y="1928813"/>
              <a:ext cx="3200400" cy="2190750"/>
            </a:xfrm>
            <a:custGeom>
              <a:avLst/>
              <a:gdLst>
                <a:gd name="T0" fmla="*/ 1344 w 4032"/>
                <a:gd name="T1" fmla="*/ 0 h 2761"/>
                <a:gd name="T2" fmla="*/ 1499 w 4032"/>
                <a:gd name="T3" fmla="*/ 2 h 2761"/>
                <a:gd name="T4" fmla="*/ 1655 w 4032"/>
                <a:gd name="T5" fmla="*/ 13 h 2761"/>
                <a:gd name="T6" fmla="*/ 1808 w 4032"/>
                <a:gd name="T7" fmla="*/ 32 h 2761"/>
                <a:gd name="T8" fmla="*/ 1962 w 4032"/>
                <a:gd name="T9" fmla="*/ 60 h 2761"/>
                <a:gd name="T10" fmla="*/ 2113 w 4032"/>
                <a:gd name="T11" fmla="*/ 98 h 2761"/>
                <a:gd name="T12" fmla="*/ 2263 w 4032"/>
                <a:gd name="T13" fmla="*/ 146 h 2761"/>
                <a:gd name="T14" fmla="*/ 2411 w 4032"/>
                <a:gd name="T15" fmla="*/ 203 h 2761"/>
                <a:gd name="T16" fmla="*/ 2555 w 4032"/>
                <a:gd name="T17" fmla="*/ 267 h 2761"/>
                <a:gd name="T18" fmla="*/ 2695 w 4032"/>
                <a:gd name="T19" fmla="*/ 341 h 2761"/>
                <a:gd name="T20" fmla="*/ 2832 w 4032"/>
                <a:gd name="T21" fmla="*/ 425 h 2761"/>
                <a:gd name="T22" fmla="*/ 2965 w 4032"/>
                <a:gd name="T23" fmla="*/ 518 h 2761"/>
                <a:gd name="T24" fmla="*/ 3093 w 4032"/>
                <a:gd name="T25" fmla="*/ 618 h 2761"/>
                <a:gd name="T26" fmla="*/ 3215 w 4032"/>
                <a:gd name="T27" fmla="*/ 728 h 2761"/>
                <a:gd name="T28" fmla="*/ 3332 w 4032"/>
                <a:gd name="T29" fmla="*/ 847 h 2761"/>
                <a:gd name="T30" fmla="*/ 3442 w 4032"/>
                <a:gd name="T31" fmla="*/ 975 h 2761"/>
                <a:gd name="T32" fmla="*/ 3545 w 4032"/>
                <a:gd name="T33" fmla="*/ 1107 h 2761"/>
                <a:gd name="T34" fmla="*/ 3636 w 4032"/>
                <a:gd name="T35" fmla="*/ 1244 h 2761"/>
                <a:gd name="T36" fmla="*/ 3717 w 4032"/>
                <a:gd name="T37" fmla="*/ 1384 h 2761"/>
                <a:gd name="T38" fmla="*/ 3789 w 4032"/>
                <a:gd name="T39" fmla="*/ 1528 h 2761"/>
                <a:gd name="T40" fmla="*/ 3852 w 4032"/>
                <a:gd name="T41" fmla="*/ 1676 h 2761"/>
                <a:gd name="T42" fmla="*/ 3905 w 4032"/>
                <a:gd name="T43" fmla="*/ 1826 h 2761"/>
                <a:gd name="T44" fmla="*/ 3948 w 4032"/>
                <a:gd name="T45" fmla="*/ 1980 h 2761"/>
                <a:gd name="T46" fmla="*/ 3984 w 4032"/>
                <a:gd name="T47" fmla="*/ 2133 h 2761"/>
                <a:gd name="T48" fmla="*/ 4009 w 4032"/>
                <a:gd name="T49" fmla="*/ 2289 h 2761"/>
                <a:gd name="T50" fmla="*/ 4024 w 4032"/>
                <a:gd name="T51" fmla="*/ 2446 h 2761"/>
                <a:gd name="T52" fmla="*/ 4032 w 4032"/>
                <a:gd name="T53" fmla="*/ 2604 h 2761"/>
                <a:gd name="T54" fmla="*/ 4028 w 4032"/>
                <a:gd name="T55" fmla="*/ 2761 h 2761"/>
                <a:gd name="T56" fmla="*/ 3008 w 4032"/>
                <a:gd name="T57" fmla="*/ 1917 h 2761"/>
                <a:gd name="T58" fmla="*/ 2206 w 4032"/>
                <a:gd name="T59" fmla="*/ 2465 h 2761"/>
                <a:gd name="T60" fmla="*/ 2183 w 4032"/>
                <a:gd name="T61" fmla="*/ 2382 h 2761"/>
                <a:gd name="T62" fmla="*/ 2153 w 4032"/>
                <a:gd name="T63" fmla="*/ 2300 h 2761"/>
                <a:gd name="T64" fmla="*/ 2113 w 4032"/>
                <a:gd name="T65" fmla="*/ 2220 h 2761"/>
                <a:gd name="T66" fmla="*/ 2064 w 4032"/>
                <a:gd name="T67" fmla="*/ 2145 h 2761"/>
                <a:gd name="T68" fmla="*/ 2005 w 4032"/>
                <a:gd name="T69" fmla="*/ 2074 h 2761"/>
                <a:gd name="T70" fmla="*/ 1939 w 4032"/>
                <a:gd name="T71" fmla="*/ 2010 h 2761"/>
                <a:gd name="T72" fmla="*/ 1867 w 4032"/>
                <a:gd name="T73" fmla="*/ 1953 h 2761"/>
                <a:gd name="T74" fmla="*/ 1791 w 4032"/>
                <a:gd name="T75" fmla="*/ 1908 h 2761"/>
                <a:gd name="T76" fmla="*/ 1710 w 4032"/>
                <a:gd name="T77" fmla="*/ 1870 h 2761"/>
                <a:gd name="T78" fmla="*/ 1628 w 4032"/>
                <a:gd name="T79" fmla="*/ 1841 h 2761"/>
                <a:gd name="T80" fmla="*/ 1543 w 4032"/>
                <a:gd name="T81" fmla="*/ 1820 h 2761"/>
                <a:gd name="T82" fmla="*/ 1456 w 4032"/>
                <a:gd name="T83" fmla="*/ 1811 h 2761"/>
                <a:gd name="T84" fmla="*/ 1368 w 4032"/>
                <a:gd name="T85" fmla="*/ 1809 h 2761"/>
                <a:gd name="T86" fmla="*/ 1283 w 4032"/>
                <a:gd name="T87" fmla="*/ 1817 h 2761"/>
                <a:gd name="T88" fmla="*/ 1196 w 4032"/>
                <a:gd name="T89" fmla="*/ 1834 h 2761"/>
                <a:gd name="T90" fmla="*/ 1112 w 4032"/>
                <a:gd name="T91" fmla="*/ 1860 h 2761"/>
                <a:gd name="T92" fmla="*/ 1031 w 4032"/>
                <a:gd name="T93" fmla="*/ 1894 h 2761"/>
                <a:gd name="T94" fmla="*/ 953 w 4032"/>
                <a:gd name="T95" fmla="*/ 1938 h 2761"/>
                <a:gd name="T96" fmla="*/ 879 w 4032"/>
                <a:gd name="T97" fmla="*/ 1993 h 2761"/>
                <a:gd name="T98" fmla="*/ 0 w 4032"/>
                <a:gd name="T99" fmla="*/ 1636 h 2761"/>
                <a:gd name="T100" fmla="*/ 136 w 4032"/>
                <a:gd name="T101" fmla="*/ 320 h 2761"/>
                <a:gd name="T102" fmla="*/ 280 w 4032"/>
                <a:gd name="T103" fmla="*/ 248 h 2761"/>
                <a:gd name="T104" fmla="*/ 426 w 4032"/>
                <a:gd name="T105" fmla="*/ 186 h 2761"/>
                <a:gd name="T106" fmla="*/ 574 w 4032"/>
                <a:gd name="T107" fmla="*/ 131 h 2761"/>
                <a:gd name="T108" fmla="*/ 726 w 4032"/>
                <a:gd name="T109" fmla="*/ 87 h 2761"/>
                <a:gd name="T110" fmla="*/ 877 w 4032"/>
                <a:gd name="T111" fmla="*/ 51 h 2761"/>
                <a:gd name="T112" fmla="*/ 1033 w 4032"/>
                <a:gd name="T113" fmla="*/ 24 h 2761"/>
                <a:gd name="T114" fmla="*/ 1188 w 4032"/>
                <a:gd name="T115" fmla="*/ 7 h 2761"/>
                <a:gd name="T116" fmla="*/ 1344 w 4032"/>
                <a:gd name="T117" fmla="*/ 0 h 27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032" h="2761">
                  <a:moveTo>
                    <a:pt x="1344" y="0"/>
                  </a:moveTo>
                  <a:lnTo>
                    <a:pt x="1499" y="2"/>
                  </a:lnTo>
                  <a:lnTo>
                    <a:pt x="1655" y="13"/>
                  </a:lnTo>
                  <a:lnTo>
                    <a:pt x="1808" y="32"/>
                  </a:lnTo>
                  <a:lnTo>
                    <a:pt x="1962" y="60"/>
                  </a:lnTo>
                  <a:lnTo>
                    <a:pt x="2113" y="98"/>
                  </a:lnTo>
                  <a:lnTo>
                    <a:pt x="2263" y="146"/>
                  </a:lnTo>
                  <a:lnTo>
                    <a:pt x="2411" y="203"/>
                  </a:lnTo>
                  <a:lnTo>
                    <a:pt x="2555" y="267"/>
                  </a:lnTo>
                  <a:lnTo>
                    <a:pt x="2695" y="341"/>
                  </a:lnTo>
                  <a:lnTo>
                    <a:pt x="2832" y="425"/>
                  </a:lnTo>
                  <a:lnTo>
                    <a:pt x="2965" y="518"/>
                  </a:lnTo>
                  <a:lnTo>
                    <a:pt x="3093" y="618"/>
                  </a:lnTo>
                  <a:lnTo>
                    <a:pt x="3215" y="728"/>
                  </a:lnTo>
                  <a:lnTo>
                    <a:pt x="3332" y="847"/>
                  </a:lnTo>
                  <a:lnTo>
                    <a:pt x="3442" y="975"/>
                  </a:lnTo>
                  <a:lnTo>
                    <a:pt x="3545" y="1107"/>
                  </a:lnTo>
                  <a:lnTo>
                    <a:pt x="3636" y="1244"/>
                  </a:lnTo>
                  <a:lnTo>
                    <a:pt x="3717" y="1384"/>
                  </a:lnTo>
                  <a:lnTo>
                    <a:pt x="3789" y="1528"/>
                  </a:lnTo>
                  <a:lnTo>
                    <a:pt x="3852" y="1676"/>
                  </a:lnTo>
                  <a:lnTo>
                    <a:pt x="3905" y="1826"/>
                  </a:lnTo>
                  <a:lnTo>
                    <a:pt x="3948" y="1980"/>
                  </a:lnTo>
                  <a:lnTo>
                    <a:pt x="3984" y="2133"/>
                  </a:lnTo>
                  <a:lnTo>
                    <a:pt x="4009" y="2289"/>
                  </a:lnTo>
                  <a:lnTo>
                    <a:pt x="4024" y="2446"/>
                  </a:lnTo>
                  <a:lnTo>
                    <a:pt x="4032" y="2604"/>
                  </a:lnTo>
                  <a:lnTo>
                    <a:pt x="4028" y="2761"/>
                  </a:lnTo>
                  <a:lnTo>
                    <a:pt x="3008" y="1917"/>
                  </a:lnTo>
                  <a:lnTo>
                    <a:pt x="2206" y="2465"/>
                  </a:lnTo>
                  <a:lnTo>
                    <a:pt x="2183" y="2382"/>
                  </a:lnTo>
                  <a:lnTo>
                    <a:pt x="2153" y="2300"/>
                  </a:lnTo>
                  <a:lnTo>
                    <a:pt x="2113" y="2220"/>
                  </a:lnTo>
                  <a:lnTo>
                    <a:pt x="2064" y="2145"/>
                  </a:lnTo>
                  <a:lnTo>
                    <a:pt x="2005" y="2074"/>
                  </a:lnTo>
                  <a:lnTo>
                    <a:pt x="1939" y="2010"/>
                  </a:lnTo>
                  <a:lnTo>
                    <a:pt x="1867" y="1953"/>
                  </a:lnTo>
                  <a:lnTo>
                    <a:pt x="1791" y="1908"/>
                  </a:lnTo>
                  <a:lnTo>
                    <a:pt x="1710" y="1870"/>
                  </a:lnTo>
                  <a:lnTo>
                    <a:pt x="1628" y="1841"/>
                  </a:lnTo>
                  <a:lnTo>
                    <a:pt x="1543" y="1820"/>
                  </a:lnTo>
                  <a:lnTo>
                    <a:pt x="1456" y="1811"/>
                  </a:lnTo>
                  <a:lnTo>
                    <a:pt x="1368" y="1809"/>
                  </a:lnTo>
                  <a:lnTo>
                    <a:pt x="1283" y="1817"/>
                  </a:lnTo>
                  <a:lnTo>
                    <a:pt x="1196" y="1834"/>
                  </a:lnTo>
                  <a:lnTo>
                    <a:pt x="1112" y="1860"/>
                  </a:lnTo>
                  <a:lnTo>
                    <a:pt x="1031" y="1894"/>
                  </a:lnTo>
                  <a:lnTo>
                    <a:pt x="953" y="1938"/>
                  </a:lnTo>
                  <a:lnTo>
                    <a:pt x="879" y="1993"/>
                  </a:lnTo>
                  <a:lnTo>
                    <a:pt x="0" y="1636"/>
                  </a:lnTo>
                  <a:lnTo>
                    <a:pt x="136" y="320"/>
                  </a:lnTo>
                  <a:lnTo>
                    <a:pt x="280" y="248"/>
                  </a:lnTo>
                  <a:lnTo>
                    <a:pt x="426" y="186"/>
                  </a:lnTo>
                  <a:lnTo>
                    <a:pt x="574" y="131"/>
                  </a:lnTo>
                  <a:lnTo>
                    <a:pt x="726" y="87"/>
                  </a:lnTo>
                  <a:lnTo>
                    <a:pt x="877" y="51"/>
                  </a:lnTo>
                  <a:lnTo>
                    <a:pt x="1033" y="24"/>
                  </a:lnTo>
                  <a:lnTo>
                    <a:pt x="1188" y="7"/>
                  </a:lnTo>
                  <a:lnTo>
                    <a:pt x="1344" y="0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8" name="Freeform 8"/>
            <p:cNvSpPr>
              <a:spLocks/>
            </p:cNvSpPr>
            <p:nvPr/>
          </p:nvSpPr>
          <p:spPr bwMode="auto">
            <a:xfrm>
              <a:off x="4306888" y="3535363"/>
              <a:ext cx="3575050" cy="2576513"/>
            </a:xfrm>
            <a:custGeom>
              <a:avLst/>
              <a:gdLst>
                <a:gd name="T0" fmla="*/ 4504 w 4504"/>
                <a:gd name="T1" fmla="*/ 840 h 3247"/>
                <a:gd name="T2" fmla="*/ 4463 w 4504"/>
                <a:gd name="T3" fmla="*/ 1130 h 3247"/>
                <a:gd name="T4" fmla="*/ 4389 w 4504"/>
                <a:gd name="T5" fmla="*/ 1415 h 3247"/>
                <a:gd name="T6" fmla="*/ 4284 w 4504"/>
                <a:gd name="T7" fmla="*/ 1690 h 3247"/>
                <a:gd name="T8" fmla="*/ 4148 w 4504"/>
                <a:gd name="T9" fmla="*/ 1955 h 3247"/>
                <a:gd name="T10" fmla="*/ 3979 w 4504"/>
                <a:gd name="T11" fmla="*/ 2206 h 3247"/>
                <a:gd name="T12" fmla="*/ 3778 w 4504"/>
                <a:gd name="T13" fmla="*/ 2439 h 3247"/>
                <a:gd name="T14" fmla="*/ 3543 w 4504"/>
                <a:gd name="T15" fmla="*/ 2655 h 3247"/>
                <a:gd name="T16" fmla="*/ 3284 w 4504"/>
                <a:gd name="T17" fmla="*/ 2843 h 3247"/>
                <a:gd name="T18" fmla="*/ 3007 w 4504"/>
                <a:gd name="T19" fmla="*/ 2995 h 3247"/>
                <a:gd name="T20" fmla="*/ 2719 w 4504"/>
                <a:gd name="T21" fmla="*/ 3110 h 3247"/>
                <a:gd name="T22" fmla="*/ 2421 w 4504"/>
                <a:gd name="T23" fmla="*/ 3192 h 3247"/>
                <a:gd name="T24" fmla="*/ 2118 w 4504"/>
                <a:gd name="T25" fmla="*/ 3237 h 3247"/>
                <a:gd name="T26" fmla="*/ 1812 w 4504"/>
                <a:gd name="T27" fmla="*/ 3247 h 3247"/>
                <a:gd name="T28" fmla="*/ 1509 w 4504"/>
                <a:gd name="T29" fmla="*/ 3220 h 3247"/>
                <a:gd name="T30" fmla="*/ 1210 w 4504"/>
                <a:gd name="T31" fmla="*/ 3160 h 3247"/>
                <a:gd name="T32" fmla="*/ 916 w 4504"/>
                <a:gd name="T33" fmla="*/ 3065 h 3247"/>
                <a:gd name="T34" fmla="*/ 635 w 4504"/>
                <a:gd name="T35" fmla="*/ 2934 h 3247"/>
                <a:gd name="T36" fmla="*/ 368 w 4504"/>
                <a:gd name="T37" fmla="*/ 2771 h 3247"/>
                <a:gd name="T38" fmla="*/ 118 w 4504"/>
                <a:gd name="T39" fmla="*/ 2572 h 3247"/>
                <a:gd name="T40" fmla="*/ 1312 w 4504"/>
                <a:gd name="T41" fmla="*/ 2282 h 3247"/>
                <a:gd name="T42" fmla="*/ 1534 w 4504"/>
                <a:gd name="T43" fmla="*/ 1362 h 3247"/>
                <a:gd name="T44" fmla="*/ 1699 w 4504"/>
                <a:gd name="T45" fmla="*/ 1419 h 3247"/>
                <a:gd name="T46" fmla="*/ 1871 w 4504"/>
                <a:gd name="T47" fmla="*/ 1440 h 3247"/>
                <a:gd name="T48" fmla="*/ 2046 w 4504"/>
                <a:gd name="T49" fmla="*/ 1422 h 3247"/>
                <a:gd name="T50" fmla="*/ 2212 w 4504"/>
                <a:gd name="T51" fmla="*/ 1369 h 3247"/>
                <a:gd name="T52" fmla="*/ 2370 w 4504"/>
                <a:gd name="T53" fmla="*/ 1278 h 3247"/>
                <a:gd name="T54" fmla="*/ 2502 w 4504"/>
                <a:gd name="T55" fmla="*/ 1157 h 3247"/>
                <a:gd name="T56" fmla="*/ 2601 w 4504"/>
                <a:gd name="T57" fmla="*/ 1017 h 3247"/>
                <a:gd name="T58" fmla="*/ 2667 w 4504"/>
                <a:gd name="T59" fmla="*/ 863 h 3247"/>
                <a:gd name="T60" fmla="*/ 2702 w 4504"/>
                <a:gd name="T61" fmla="*/ 700 h 3247"/>
                <a:gd name="T62" fmla="*/ 2702 w 4504"/>
                <a:gd name="T63" fmla="*/ 535 h 3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504" h="3247">
                  <a:moveTo>
                    <a:pt x="3484" y="0"/>
                  </a:moveTo>
                  <a:lnTo>
                    <a:pt x="4504" y="840"/>
                  </a:lnTo>
                  <a:lnTo>
                    <a:pt x="4487" y="986"/>
                  </a:lnTo>
                  <a:lnTo>
                    <a:pt x="4463" y="1130"/>
                  </a:lnTo>
                  <a:lnTo>
                    <a:pt x="4430" y="1273"/>
                  </a:lnTo>
                  <a:lnTo>
                    <a:pt x="4389" y="1415"/>
                  </a:lnTo>
                  <a:lnTo>
                    <a:pt x="4341" y="1553"/>
                  </a:lnTo>
                  <a:lnTo>
                    <a:pt x="4284" y="1690"/>
                  </a:lnTo>
                  <a:lnTo>
                    <a:pt x="4220" y="1825"/>
                  </a:lnTo>
                  <a:lnTo>
                    <a:pt x="4148" y="1955"/>
                  </a:lnTo>
                  <a:lnTo>
                    <a:pt x="4066" y="2082"/>
                  </a:lnTo>
                  <a:lnTo>
                    <a:pt x="3979" y="2206"/>
                  </a:lnTo>
                  <a:lnTo>
                    <a:pt x="3883" y="2323"/>
                  </a:lnTo>
                  <a:lnTo>
                    <a:pt x="3778" y="2439"/>
                  </a:lnTo>
                  <a:lnTo>
                    <a:pt x="3666" y="2549"/>
                  </a:lnTo>
                  <a:lnTo>
                    <a:pt x="3543" y="2655"/>
                  </a:lnTo>
                  <a:lnTo>
                    <a:pt x="3416" y="2754"/>
                  </a:lnTo>
                  <a:lnTo>
                    <a:pt x="3284" y="2843"/>
                  </a:lnTo>
                  <a:lnTo>
                    <a:pt x="3147" y="2922"/>
                  </a:lnTo>
                  <a:lnTo>
                    <a:pt x="3007" y="2995"/>
                  </a:lnTo>
                  <a:lnTo>
                    <a:pt x="2865" y="3057"/>
                  </a:lnTo>
                  <a:lnTo>
                    <a:pt x="2719" y="3110"/>
                  </a:lnTo>
                  <a:lnTo>
                    <a:pt x="2571" y="3156"/>
                  </a:lnTo>
                  <a:lnTo>
                    <a:pt x="2421" y="3192"/>
                  </a:lnTo>
                  <a:lnTo>
                    <a:pt x="2269" y="3218"/>
                  </a:lnTo>
                  <a:lnTo>
                    <a:pt x="2118" y="3237"/>
                  </a:lnTo>
                  <a:lnTo>
                    <a:pt x="1966" y="3245"/>
                  </a:lnTo>
                  <a:lnTo>
                    <a:pt x="1812" y="3247"/>
                  </a:lnTo>
                  <a:lnTo>
                    <a:pt x="1661" y="3237"/>
                  </a:lnTo>
                  <a:lnTo>
                    <a:pt x="1509" y="3220"/>
                  </a:lnTo>
                  <a:lnTo>
                    <a:pt x="1357" y="3196"/>
                  </a:lnTo>
                  <a:lnTo>
                    <a:pt x="1210" y="3160"/>
                  </a:lnTo>
                  <a:lnTo>
                    <a:pt x="1062" y="3118"/>
                  </a:lnTo>
                  <a:lnTo>
                    <a:pt x="916" y="3065"/>
                  </a:lnTo>
                  <a:lnTo>
                    <a:pt x="774" y="3004"/>
                  </a:lnTo>
                  <a:lnTo>
                    <a:pt x="635" y="2934"/>
                  </a:lnTo>
                  <a:lnTo>
                    <a:pt x="499" y="2856"/>
                  </a:lnTo>
                  <a:lnTo>
                    <a:pt x="368" y="2771"/>
                  </a:lnTo>
                  <a:lnTo>
                    <a:pt x="241" y="2674"/>
                  </a:lnTo>
                  <a:lnTo>
                    <a:pt x="118" y="2572"/>
                  </a:lnTo>
                  <a:lnTo>
                    <a:pt x="0" y="2458"/>
                  </a:lnTo>
                  <a:lnTo>
                    <a:pt x="1312" y="2282"/>
                  </a:lnTo>
                  <a:lnTo>
                    <a:pt x="1454" y="1322"/>
                  </a:lnTo>
                  <a:lnTo>
                    <a:pt x="1534" y="1362"/>
                  </a:lnTo>
                  <a:lnTo>
                    <a:pt x="1615" y="1396"/>
                  </a:lnTo>
                  <a:lnTo>
                    <a:pt x="1699" y="1419"/>
                  </a:lnTo>
                  <a:lnTo>
                    <a:pt x="1786" y="1434"/>
                  </a:lnTo>
                  <a:lnTo>
                    <a:pt x="1871" y="1440"/>
                  </a:lnTo>
                  <a:lnTo>
                    <a:pt x="1958" y="1436"/>
                  </a:lnTo>
                  <a:lnTo>
                    <a:pt x="2046" y="1422"/>
                  </a:lnTo>
                  <a:lnTo>
                    <a:pt x="2131" y="1400"/>
                  </a:lnTo>
                  <a:lnTo>
                    <a:pt x="2212" y="1369"/>
                  </a:lnTo>
                  <a:lnTo>
                    <a:pt x="2292" y="1328"/>
                  </a:lnTo>
                  <a:lnTo>
                    <a:pt x="2370" y="1278"/>
                  </a:lnTo>
                  <a:lnTo>
                    <a:pt x="2440" y="1220"/>
                  </a:lnTo>
                  <a:lnTo>
                    <a:pt x="2502" y="1157"/>
                  </a:lnTo>
                  <a:lnTo>
                    <a:pt x="2556" y="1089"/>
                  </a:lnTo>
                  <a:lnTo>
                    <a:pt x="2601" y="1017"/>
                  </a:lnTo>
                  <a:lnTo>
                    <a:pt x="2637" y="941"/>
                  </a:lnTo>
                  <a:lnTo>
                    <a:pt x="2667" y="863"/>
                  </a:lnTo>
                  <a:lnTo>
                    <a:pt x="2688" y="782"/>
                  </a:lnTo>
                  <a:lnTo>
                    <a:pt x="2702" y="700"/>
                  </a:lnTo>
                  <a:lnTo>
                    <a:pt x="2705" y="618"/>
                  </a:lnTo>
                  <a:lnTo>
                    <a:pt x="2702" y="535"/>
                  </a:lnTo>
                  <a:lnTo>
                    <a:pt x="3484" y="0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9" name="Freeform 9"/>
            <p:cNvSpPr>
              <a:spLocks/>
            </p:cNvSpPr>
            <p:nvPr/>
          </p:nvSpPr>
          <p:spPr bwMode="auto">
            <a:xfrm>
              <a:off x="3598863" y="1814513"/>
              <a:ext cx="4408487" cy="4410075"/>
            </a:xfrm>
            <a:custGeom>
              <a:avLst/>
              <a:gdLst>
                <a:gd name="T0" fmla="*/ 3139 w 5555"/>
                <a:gd name="T1" fmla="*/ 24 h 5556"/>
                <a:gd name="T2" fmla="*/ 3653 w 5555"/>
                <a:gd name="T3" fmla="*/ 142 h 5556"/>
                <a:gd name="T4" fmla="*/ 4127 w 5555"/>
                <a:gd name="T5" fmla="*/ 351 h 5556"/>
                <a:gd name="T6" fmla="*/ 4550 w 5555"/>
                <a:gd name="T7" fmla="*/ 643 h 5556"/>
                <a:gd name="T8" fmla="*/ 4912 w 5555"/>
                <a:gd name="T9" fmla="*/ 1003 h 5556"/>
                <a:gd name="T10" fmla="*/ 5202 w 5555"/>
                <a:gd name="T11" fmla="*/ 1426 h 5556"/>
                <a:gd name="T12" fmla="*/ 5412 w 5555"/>
                <a:gd name="T13" fmla="*/ 1900 h 5556"/>
                <a:gd name="T14" fmla="*/ 5530 w 5555"/>
                <a:gd name="T15" fmla="*/ 2416 h 5556"/>
                <a:gd name="T16" fmla="*/ 5547 w 5555"/>
                <a:gd name="T17" fmla="*/ 2960 h 5556"/>
                <a:gd name="T18" fmla="*/ 5462 w 5555"/>
                <a:gd name="T19" fmla="*/ 3487 h 5556"/>
                <a:gd name="T20" fmla="*/ 5282 w 5555"/>
                <a:gd name="T21" fmla="*/ 3976 h 5556"/>
                <a:gd name="T22" fmla="*/ 5018 w 5555"/>
                <a:gd name="T23" fmla="*/ 4416 h 5556"/>
                <a:gd name="T24" fmla="*/ 4679 w 5555"/>
                <a:gd name="T25" fmla="*/ 4801 h 5556"/>
                <a:gd name="T26" fmla="*/ 4275 w 5555"/>
                <a:gd name="T27" fmla="*/ 5116 h 5556"/>
                <a:gd name="T28" fmla="*/ 3816 w 5555"/>
                <a:gd name="T29" fmla="*/ 5353 h 5556"/>
                <a:gd name="T30" fmla="*/ 3314 w 5555"/>
                <a:gd name="T31" fmla="*/ 5503 h 5556"/>
                <a:gd name="T32" fmla="*/ 2777 w 5555"/>
                <a:gd name="T33" fmla="*/ 5556 h 5556"/>
                <a:gd name="T34" fmla="*/ 2770 w 5555"/>
                <a:gd name="T35" fmla="*/ 5446 h 5556"/>
                <a:gd name="T36" fmla="*/ 2956 w 5555"/>
                <a:gd name="T37" fmla="*/ 5391 h 5556"/>
                <a:gd name="T38" fmla="*/ 3473 w 5555"/>
                <a:gd name="T39" fmla="*/ 5304 h 5556"/>
                <a:gd name="T40" fmla="*/ 3949 w 5555"/>
                <a:gd name="T41" fmla="*/ 5120 h 5556"/>
                <a:gd name="T42" fmla="*/ 4377 w 5555"/>
                <a:gd name="T43" fmla="*/ 4851 h 5556"/>
                <a:gd name="T44" fmla="*/ 4743 w 5555"/>
                <a:gd name="T45" fmla="*/ 4507 h 5556"/>
                <a:gd name="T46" fmla="*/ 5039 w 5555"/>
                <a:gd name="T47" fmla="*/ 4100 h 5556"/>
                <a:gd name="T48" fmla="*/ 5251 w 5555"/>
                <a:gd name="T49" fmla="*/ 3637 h 5556"/>
                <a:gd name="T50" fmla="*/ 5373 w 5555"/>
                <a:gd name="T51" fmla="*/ 3132 h 5556"/>
                <a:gd name="T52" fmla="*/ 5390 w 5555"/>
                <a:gd name="T53" fmla="*/ 2598 h 5556"/>
                <a:gd name="T54" fmla="*/ 5302 w 5555"/>
                <a:gd name="T55" fmla="*/ 2082 h 5556"/>
                <a:gd name="T56" fmla="*/ 5119 w 5555"/>
                <a:gd name="T57" fmla="*/ 1604 h 5556"/>
                <a:gd name="T58" fmla="*/ 4849 w 5555"/>
                <a:gd name="T59" fmla="*/ 1177 h 5556"/>
                <a:gd name="T60" fmla="*/ 4506 w 5555"/>
                <a:gd name="T61" fmla="*/ 811 h 5556"/>
                <a:gd name="T62" fmla="*/ 4099 w 5555"/>
                <a:gd name="T63" fmla="*/ 515 h 5556"/>
                <a:gd name="T64" fmla="*/ 3636 w 5555"/>
                <a:gd name="T65" fmla="*/ 303 h 5556"/>
                <a:gd name="T66" fmla="*/ 3132 w 5555"/>
                <a:gd name="T67" fmla="*/ 182 h 5556"/>
                <a:gd name="T68" fmla="*/ 2599 w 5555"/>
                <a:gd name="T69" fmla="*/ 163 h 5556"/>
                <a:gd name="T70" fmla="*/ 2082 w 5555"/>
                <a:gd name="T71" fmla="*/ 252 h 5556"/>
                <a:gd name="T72" fmla="*/ 1604 w 5555"/>
                <a:gd name="T73" fmla="*/ 436 h 5556"/>
                <a:gd name="T74" fmla="*/ 1177 w 5555"/>
                <a:gd name="T75" fmla="*/ 703 h 5556"/>
                <a:gd name="T76" fmla="*/ 811 w 5555"/>
                <a:gd name="T77" fmla="*/ 1048 h 5556"/>
                <a:gd name="T78" fmla="*/ 516 w 5555"/>
                <a:gd name="T79" fmla="*/ 1456 h 5556"/>
                <a:gd name="T80" fmla="*/ 302 w 5555"/>
                <a:gd name="T81" fmla="*/ 1919 h 5556"/>
                <a:gd name="T82" fmla="*/ 182 w 5555"/>
                <a:gd name="T83" fmla="*/ 2423 h 5556"/>
                <a:gd name="T84" fmla="*/ 161 w 5555"/>
                <a:gd name="T85" fmla="*/ 2928 h 5556"/>
                <a:gd name="T86" fmla="*/ 224 w 5555"/>
                <a:gd name="T87" fmla="*/ 3360 h 5556"/>
                <a:gd name="T88" fmla="*/ 108 w 5555"/>
                <a:gd name="T89" fmla="*/ 3544 h 5556"/>
                <a:gd name="T90" fmla="*/ 17 w 5555"/>
                <a:gd name="T91" fmla="*/ 3093 h 5556"/>
                <a:gd name="T92" fmla="*/ 6 w 5555"/>
                <a:gd name="T93" fmla="*/ 2596 h 5556"/>
                <a:gd name="T94" fmla="*/ 91 w 5555"/>
                <a:gd name="T95" fmla="*/ 2069 h 5556"/>
                <a:gd name="T96" fmla="*/ 271 w 5555"/>
                <a:gd name="T97" fmla="*/ 1579 h 5556"/>
                <a:gd name="T98" fmla="*/ 537 w 5555"/>
                <a:gd name="T99" fmla="*/ 1138 h 5556"/>
                <a:gd name="T100" fmla="*/ 876 w 5555"/>
                <a:gd name="T101" fmla="*/ 754 h 5556"/>
                <a:gd name="T102" fmla="*/ 1280 w 5555"/>
                <a:gd name="T103" fmla="*/ 440 h 5556"/>
                <a:gd name="T104" fmla="*/ 1737 w 5555"/>
                <a:gd name="T105" fmla="*/ 203 h 5556"/>
                <a:gd name="T106" fmla="*/ 2241 w 5555"/>
                <a:gd name="T107" fmla="*/ 53 h 5556"/>
                <a:gd name="T108" fmla="*/ 2777 w 5555"/>
                <a:gd name="T109" fmla="*/ 0 h 5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555" h="5556">
                  <a:moveTo>
                    <a:pt x="2777" y="0"/>
                  </a:moveTo>
                  <a:lnTo>
                    <a:pt x="2959" y="5"/>
                  </a:lnTo>
                  <a:lnTo>
                    <a:pt x="3139" y="24"/>
                  </a:lnTo>
                  <a:lnTo>
                    <a:pt x="3314" y="53"/>
                  </a:lnTo>
                  <a:lnTo>
                    <a:pt x="3486" y="93"/>
                  </a:lnTo>
                  <a:lnTo>
                    <a:pt x="3653" y="142"/>
                  </a:lnTo>
                  <a:lnTo>
                    <a:pt x="3816" y="203"/>
                  </a:lnTo>
                  <a:lnTo>
                    <a:pt x="3975" y="273"/>
                  </a:lnTo>
                  <a:lnTo>
                    <a:pt x="4127" y="351"/>
                  </a:lnTo>
                  <a:lnTo>
                    <a:pt x="4275" y="440"/>
                  </a:lnTo>
                  <a:lnTo>
                    <a:pt x="4415" y="536"/>
                  </a:lnTo>
                  <a:lnTo>
                    <a:pt x="4550" y="643"/>
                  </a:lnTo>
                  <a:lnTo>
                    <a:pt x="4679" y="754"/>
                  </a:lnTo>
                  <a:lnTo>
                    <a:pt x="4798" y="876"/>
                  </a:lnTo>
                  <a:lnTo>
                    <a:pt x="4912" y="1003"/>
                  </a:lnTo>
                  <a:lnTo>
                    <a:pt x="5018" y="1138"/>
                  </a:lnTo>
                  <a:lnTo>
                    <a:pt x="5115" y="1280"/>
                  </a:lnTo>
                  <a:lnTo>
                    <a:pt x="5202" y="1426"/>
                  </a:lnTo>
                  <a:lnTo>
                    <a:pt x="5282" y="1579"/>
                  </a:lnTo>
                  <a:lnTo>
                    <a:pt x="5352" y="1737"/>
                  </a:lnTo>
                  <a:lnTo>
                    <a:pt x="5412" y="1900"/>
                  </a:lnTo>
                  <a:lnTo>
                    <a:pt x="5462" y="2069"/>
                  </a:lnTo>
                  <a:lnTo>
                    <a:pt x="5502" y="2241"/>
                  </a:lnTo>
                  <a:lnTo>
                    <a:pt x="5530" y="2416"/>
                  </a:lnTo>
                  <a:lnTo>
                    <a:pt x="5547" y="2596"/>
                  </a:lnTo>
                  <a:lnTo>
                    <a:pt x="5555" y="2778"/>
                  </a:lnTo>
                  <a:lnTo>
                    <a:pt x="5547" y="2960"/>
                  </a:lnTo>
                  <a:lnTo>
                    <a:pt x="5530" y="3140"/>
                  </a:lnTo>
                  <a:lnTo>
                    <a:pt x="5502" y="3315"/>
                  </a:lnTo>
                  <a:lnTo>
                    <a:pt x="5462" y="3487"/>
                  </a:lnTo>
                  <a:lnTo>
                    <a:pt x="5412" y="3654"/>
                  </a:lnTo>
                  <a:lnTo>
                    <a:pt x="5352" y="3817"/>
                  </a:lnTo>
                  <a:lnTo>
                    <a:pt x="5282" y="3976"/>
                  </a:lnTo>
                  <a:lnTo>
                    <a:pt x="5202" y="4128"/>
                  </a:lnTo>
                  <a:lnTo>
                    <a:pt x="5115" y="4276"/>
                  </a:lnTo>
                  <a:lnTo>
                    <a:pt x="5018" y="4416"/>
                  </a:lnTo>
                  <a:lnTo>
                    <a:pt x="4912" y="4551"/>
                  </a:lnTo>
                  <a:lnTo>
                    <a:pt x="4798" y="4680"/>
                  </a:lnTo>
                  <a:lnTo>
                    <a:pt x="4679" y="4801"/>
                  </a:lnTo>
                  <a:lnTo>
                    <a:pt x="4550" y="4913"/>
                  </a:lnTo>
                  <a:lnTo>
                    <a:pt x="4415" y="5019"/>
                  </a:lnTo>
                  <a:lnTo>
                    <a:pt x="4275" y="5116"/>
                  </a:lnTo>
                  <a:lnTo>
                    <a:pt x="4127" y="5203"/>
                  </a:lnTo>
                  <a:lnTo>
                    <a:pt x="3975" y="5283"/>
                  </a:lnTo>
                  <a:lnTo>
                    <a:pt x="3816" y="5353"/>
                  </a:lnTo>
                  <a:lnTo>
                    <a:pt x="3653" y="5414"/>
                  </a:lnTo>
                  <a:lnTo>
                    <a:pt x="3486" y="5463"/>
                  </a:lnTo>
                  <a:lnTo>
                    <a:pt x="3314" y="5503"/>
                  </a:lnTo>
                  <a:lnTo>
                    <a:pt x="3139" y="5531"/>
                  </a:lnTo>
                  <a:lnTo>
                    <a:pt x="2959" y="5550"/>
                  </a:lnTo>
                  <a:lnTo>
                    <a:pt x="2777" y="5556"/>
                  </a:lnTo>
                  <a:lnTo>
                    <a:pt x="2768" y="5556"/>
                  </a:lnTo>
                  <a:lnTo>
                    <a:pt x="2772" y="5493"/>
                  </a:lnTo>
                  <a:lnTo>
                    <a:pt x="2770" y="5446"/>
                  </a:lnTo>
                  <a:lnTo>
                    <a:pt x="2764" y="5399"/>
                  </a:lnTo>
                  <a:lnTo>
                    <a:pt x="2777" y="5399"/>
                  </a:lnTo>
                  <a:lnTo>
                    <a:pt x="2956" y="5391"/>
                  </a:lnTo>
                  <a:lnTo>
                    <a:pt x="3132" y="5374"/>
                  </a:lnTo>
                  <a:lnTo>
                    <a:pt x="3304" y="5346"/>
                  </a:lnTo>
                  <a:lnTo>
                    <a:pt x="3473" y="5304"/>
                  </a:lnTo>
                  <a:lnTo>
                    <a:pt x="3636" y="5253"/>
                  </a:lnTo>
                  <a:lnTo>
                    <a:pt x="3795" y="5192"/>
                  </a:lnTo>
                  <a:lnTo>
                    <a:pt x="3949" y="5120"/>
                  </a:lnTo>
                  <a:lnTo>
                    <a:pt x="4099" y="5040"/>
                  </a:lnTo>
                  <a:lnTo>
                    <a:pt x="4241" y="4949"/>
                  </a:lnTo>
                  <a:lnTo>
                    <a:pt x="4377" y="4851"/>
                  </a:lnTo>
                  <a:lnTo>
                    <a:pt x="4506" y="4744"/>
                  </a:lnTo>
                  <a:lnTo>
                    <a:pt x="4628" y="4629"/>
                  </a:lnTo>
                  <a:lnTo>
                    <a:pt x="4743" y="4507"/>
                  </a:lnTo>
                  <a:lnTo>
                    <a:pt x="4849" y="4378"/>
                  </a:lnTo>
                  <a:lnTo>
                    <a:pt x="4948" y="4242"/>
                  </a:lnTo>
                  <a:lnTo>
                    <a:pt x="5039" y="4100"/>
                  </a:lnTo>
                  <a:lnTo>
                    <a:pt x="5119" y="3950"/>
                  </a:lnTo>
                  <a:lnTo>
                    <a:pt x="5191" y="3796"/>
                  </a:lnTo>
                  <a:lnTo>
                    <a:pt x="5251" y="3637"/>
                  </a:lnTo>
                  <a:lnTo>
                    <a:pt x="5302" y="3474"/>
                  </a:lnTo>
                  <a:lnTo>
                    <a:pt x="5342" y="3305"/>
                  </a:lnTo>
                  <a:lnTo>
                    <a:pt x="5373" y="3132"/>
                  </a:lnTo>
                  <a:lnTo>
                    <a:pt x="5390" y="2956"/>
                  </a:lnTo>
                  <a:lnTo>
                    <a:pt x="5397" y="2778"/>
                  </a:lnTo>
                  <a:lnTo>
                    <a:pt x="5390" y="2598"/>
                  </a:lnTo>
                  <a:lnTo>
                    <a:pt x="5373" y="2423"/>
                  </a:lnTo>
                  <a:lnTo>
                    <a:pt x="5342" y="2251"/>
                  </a:lnTo>
                  <a:lnTo>
                    <a:pt x="5302" y="2082"/>
                  </a:lnTo>
                  <a:lnTo>
                    <a:pt x="5251" y="1919"/>
                  </a:lnTo>
                  <a:lnTo>
                    <a:pt x="5191" y="1760"/>
                  </a:lnTo>
                  <a:lnTo>
                    <a:pt x="5119" y="1604"/>
                  </a:lnTo>
                  <a:lnTo>
                    <a:pt x="5039" y="1456"/>
                  </a:lnTo>
                  <a:lnTo>
                    <a:pt x="4948" y="1314"/>
                  </a:lnTo>
                  <a:lnTo>
                    <a:pt x="4849" y="1177"/>
                  </a:lnTo>
                  <a:lnTo>
                    <a:pt x="4743" y="1048"/>
                  </a:lnTo>
                  <a:lnTo>
                    <a:pt x="4628" y="925"/>
                  </a:lnTo>
                  <a:lnTo>
                    <a:pt x="4506" y="811"/>
                  </a:lnTo>
                  <a:lnTo>
                    <a:pt x="4377" y="703"/>
                  </a:lnTo>
                  <a:lnTo>
                    <a:pt x="4241" y="605"/>
                  </a:lnTo>
                  <a:lnTo>
                    <a:pt x="4099" y="515"/>
                  </a:lnTo>
                  <a:lnTo>
                    <a:pt x="3949" y="436"/>
                  </a:lnTo>
                  <a:lnTo>
                    <a:pt x="3795" y="364"/>
                  </a:lnTo>
                  <a:lnTo>
                    <a:pt x="3636" y="303"/>
                  </a:lnTo>
                  <a:lnTo>
                    <a:pt x="3473" y="252"/>
                  </a:lnTo>
                  <a:lnTo>
                    <a:pt x="3304" y="210"/>
                  </a:lnTo>
                  <a:lnTo>
                    <a:pt x="3132" y="182"/>
                  </a:lnTo>
                  <a:lnTo>
                    <a:pt x="2956" y="163"/>
                  </a:lnTo>
                  <a:lnTo>
                    <a:pt x="2777" y="157"/>
                  </a:lnTo>
                  <a:lnTo>
                    <a:pt x="2599" y="163"/>
                  </a:lnTo>
                  <a:lnTo>
                    <a:pt x="2423" y="182"/>
                  </a:lnTo>
                  <a:lnTo>
                    <a:pt x="2250" y="210"/>
                  </a:lnTo>
                  <a:lnTo>
                    <a:pt x="2082" y="252"/>
                  </a:lnTo>
                  <a:lnTo>
                    <a:pt x="1919" y="303"/>
                  </a:lnTo>
                  <a:lnTo>
                    <a:pt x="1759" y="364"/>
                  </a:lnTo>
                  <a:lnTo>
                    <a:pt x="1604" y="436"/>
                  </a:lnTo>
                  <a:lnTo>
                    <a:pt x="1456" y="515"/>
                  </a:lnTo>
                  <a:lnTo>
                    <a:pt x="1314" y="605"/>
                  </a:lnTo>
                  <a:lnTo>
                    <a:pt x="1177" y="703"/>
                  </a:lnTo>
                  <a:lnTo>
                    <a:pt x="1048" y="811"/>
                  </a:lnTo>
                  <a:lnTo>
                    <a:pt x="925" y="925"/>
                  </a:lnTo>
                  <a:lnTo>
                    <a:pt x="811" y="1048"/>
                  </a:lnTo>
                  <a:lnTo>
                    <a:pt x="703" y="1177"/>
                  </a:lnTo>
                  <a:lnTo>
                    <a:pt x="605" y="1314"/>
                  </a:lnTo>
                  <a:lnTo>
                    <a:pt x="516" y="1456"/>
                  </a:lnTo>
                  <a:lnTo>
                    <a:pt x="434" y="1604"/>
                  </a:lnTo>
                  <a:lnTo>
                    <a:pt x="364" y="1760"/>
                  </a:lnTo>
                  <a:lnTo>
                    <a:pt x="302" y="1919"/>
                  </a:lnTo>
                  <a:lnTo>
                    <a:pt x="252" y="2082"/>
                  </a:lnTo>
                  <a:lnTo>
                    <a:pt x="211" y="2251"/>
                  </a:lnTo>
                  <a:lnTo>
                    <a:pt x="182" y="2423"/>
                  </a:lnTo>
                  <a:lnTo>
                    <a:pt x="163" y="2598"/>
                  </a:lnTo>
                  <a:lnTo>
                    <a:pt x="157" y="2778"/>
                  </a:lnTo>
                  <a:lnTo>
                    <a:pt x="161" y="2928"/>
                  </a:lnTo>
                  <a:lnTo>
                    <a:pt x="175" y="3074"/>
                  </a:lnTo>
                  <a:lnTo>
                    <a:pt x="195" y="3218"/>
                  </a:lnTo>
                  <a:lnTo>
                    <a:pt x="224" y="3360"/>
                  </a:lnTo>
                  <a:lnTo>
                    <a:pt x="260" y="3500"/>
                  </a:lnTo>
                  <a:lnTo>
                    <a:pt x="182" y="3517"/>
                  </a:lnTo>
                  <a:lnTo>
                    <a:pt x="108" y="3544"/>
                  </a:lnTo>
                  <a:lnTo>
                    <a:pt x="70" y="3396"/>
                  </a:lnTo>
                  <a:lnTo>
                    <a:pt x="40" y="3246"/>
                  </a:lnTo>
                  <a:lnTo>
                    <a:pt x="17" y="3093"/>
                  </a:lnTo>
                  <a:lnTo>
                    <a:pt x="4" y="2935"/>
                  </a:lnTo>
                  <a:lnTo>
                    <a:pt x="0" y="2778"/>
                  </a:lnTo>
                  <a:lnTo>
                    <a:pt x="6" y="2596"/>
                  </a:lnTo>
                  <a:lnTo>
                    <a:pt x="23" y="2416"/>
                  </a:lnTo>
                  <a:lnTo>
                    <a:pt x="53" y="2241"/>
                  </a:lnTo>
                  <a:lnTo>
                    <a:pt x="91" y="2069"/>
                  </a:lnTo>
                  <a:lnTo>
                    <a:pt x="142" y="1900"/>
                  </a:lnTo>
                  <a:lnTo>
                    <a:pt x="203" y="1737"/>
                  </a:lnTo>
                  <a:lnTo>
                    <a:pt x="271" y="1579"/>
                  </a:lnTo>
                  <a:lnTo>
                    <a:pt x="351" y="1426"/>
                  </a:lnTo>
                  <a:lnTo>
                    <a:pt x="440" y="1280"/>
                  </a:lnTo>
                  <a:lnTo>
                    <a:pt x="537" y="1138"/>
                  </a:lnTo>
                  <a:lnTo>
                    <a:pt x="643" y="1003"/>
                  </a:lnTo>
                  <a:lnTo>
                    <a:pt x="755" y="876"/>
                  </a:lnTo>
                  <a:lnTo>
                    <a:pt x="876" y="754"/>
                  </a:lnTo>
                  <a:lnTo>
                    <a:pt x="1003" y="643"/>
                  </a:lnTo>
                  <a:lnTo>
                    <a:pt x="1138" y="536"/>
                  </a:lnTo>
                  <a:lnTo>
                    <a:pt x="1280" y="440"/>
                  </a:lnTo>
                  <a:lnTo>
                    <a:pt x="1426" y="351"/>
                  </a:lnTo>
                  <a:lnTo>
                    <a:pt x="1579" y="273"/>
                  </a:lnTo>
                  <a:lnTo>
                    <a:pt x="1737" y="203"/>
                  </a:lnTo>
                  <a:lnTo>
                    <a:pt x="1900" y="142"/>
                  </a:lnTo>
                  <a:lnTo>
                    <a:pt x="2068" y="93"/>
                  </a:lnTo>
                  <a:lnTo>
                    <a:pt x="2241" y="53"/>
                  </a:lnTo>
                  <a:lnTo>
                    <a:pt x="2415" y="24"/>
                  </a:lnTo>
                  <a:lnTo>
                    <a:pt x="2595" y="5"/>
                  </a:lnTo>
                  <a:lnTo>
                    <a:pt x="2777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0" name="Freeform 10"/>
            <p:cNvSpPr>
              <a:spLocks/>
            </p:cNvSpPr>
            <p:nvPr/>
          </p:nvSpPr>
          <p:spPr bwMode="auto">
            <a:xfrm>
              <a:off x="3427413" y="4435475"/>
              <a:ext cx="600075" cy="541338"/>
            </a:xfrm>
            <a:custGeom>
              <a:avLst/>
              <a:gdLst>
                <a:gd name="T0" fmla="*/ 756 w 756"/>
                <a:gd name="T1" fmla="*/ 0 h 683"/>
                <a:gd name="T2" fmla="*/ 535 w 756"/>
                <a:gd name="T3" fmla="*/ 683 h 683"/>
                <a:gd name="T4" fmla="*/ 0 w 756"/>
                <a:gd name="T5" fmla="*/ 178 h 683"/>
                <a:gd name="T6" fmla="*/ 756 w 756"/>
                <a:gd name="T7" fmla="*/ 0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6" h="683">
                  <a:moveTo>
                    <a:pt x="756" y="0"/>
                  </a:moveTo>
                  <a:lnTo>
                    <a:pt x="535" y="683"/>
                  </a:lnTo>
                  <a:lnTo>
                    <a:pt x="0" y="178"/>
                  </a:lnTo>
                  <a:lnTo>
                    <a:pt x="756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1" name="Freeform 11"/>
            <p:cNvSpPr>
              <a:spLocks/>
            </p:cNvSpPr>
            <p:nvPr/>
          </p:nvSpPr>
          <p:spPr bwMode="auto">
            <a:xfrm>
              <a:off x="7537450" y="2254250"/>
              <a:ext cx="850900" cy="701675"/>
            </a:xfrm>
            <a:custGeom>
              <a:avLst/>
              <a:gdLst>
                <a:gd name="T0" fmla="*/ 482 w 1073"/>
                <a:gd name="T1" fmla="*/ 0 h 884"/>
                <a:gd name="T2" fmla="*/ 552 w 1073"/>
                <a:gd name="T3" fmla="*/ 4 h 884"/>
                <a:gd name="T4" fmla="*/ 620 w 1073"/>
                <a:gd name="T5" fmla="*/ 19 h 884"/>
                <a:gd name="T6" fmla="*/ 683 w 1073"/>
                <a:gd name="T7" fmla="*/ 44 h 884"/>
                <a:gd name="T8" fmla="*/ 741 w 1073"/>
                <a:gd name="T9" fmla="*/ 76 h 884"/>
                <a:gd name="T10" fmla="*/ 796 w 1073"/>
                <a:gd name="T11" fmla="*/ 118 h 884"/>
                <a:gd name="T12" fmla="*/ 844 w 1073"/>
                <a:gd name="T13" fmla="*/ 165 h 884"/>
                <a:gd name="T14" fmla="*/ 884 w 1073"/>
                <a:gd name="T15" fmla="*/ 219 h 884"/>
                <a:gd name="T16" fmla="*/ 916 w 1073"/>
                <a:gd name="T17" fmla="*/ 277 h 884"/>
                <a:gd name="T18" fmla="*/ 941 w 1073"/>
                <a:gd name="T19" fmla="*/ 342 h 884"/>
                <a:gd name="T20" fmla="*/ 956 w 1073"/>
                <a:gd name="T21" fmla="*/ 408 h 884"/>
                <a:gd name="T22" fmla="*/ 961 w 1073"/>
                <a:gd name="T23" fmla="*/ 480 h 884"/>
                <a:gd name="T24" fmla="*/ 958 w 1073"/>
                <a:gd name="T25" fmla="*/ 543 h 884"/>
                <a:gd name="T26" fmla="*/ 944 w 1073"/>
                <a:gd name="T27" fmla="*/ 603 h 884"/>
                <a:gd name="T28" fmla="*/ 1073 w 1073"/>
                <a:gd name="T29" fmla="*/ 660 h 884"/>
                <a:gd name="T30" fmla="*/ 766 w 1073"/>
                <a:gd name="T31" fmla="*/ 884 h 884"/>
                <a:gd name="T32" fmla="*/ 766 w 1073"/>
                <a:gd name="T33" fmla="*/ 522 h 884"/>
                <a:gd name="T34" fmla="*/ 887 w 1073"/>
                <a:gd name="T35" fmla="*/ 577 h 884"/>
                <a:gd name="T36" fmla="*/ 895 w 1073"/>
                <a:gd name="T37" fmla="*/ 530 h 884"/>
                <a:gd name="T38" fmla="*/ 899 w 1073"/>
                <a:gd name="T39" fmla="*/ 480 h 884"/>
                <a:gd name="T40" fmla="*/ 893 w 1073"/>
                <a:gd name="T41" fmla="*/ 412 h 884"/>
                <a:gd name="T42" fmla="*/ 876 w 1073"/>
                <a:gd name="T43" fmla="*/ 347 h 884"/>
                <a:gd name="T44" fmla="*/ 851 w 1073"/>
                <a:gd name="T45" fmla="*/ 289 h 884"/>
                <a:gd name="T46" fmla="*/ 817 w 1073"/>
                <a:gd name="T47" fmla="*/ 234 h 884"/>
                <a:gd name="T48" fmla="*/ 776 w 1073"/>
                <a:gd name="T49" fmla="*/ 184 h 884"/>
                <a:gd name="T50" fmla="*/ 728 w 1073"/>
                <a:gd name="T51" fmla="*/ 143 h 884"/>
                <a:gd name="T52" fmla="*/ 673 w 1073"/>
                <a:gd name="T53" fmla="*/ 109 h 884"/>
                <a:gd name="T54" fmla="*/ 613 w 1073"/>
                <a:gd name="T55" fmla="*/ 84 h 884"/>
                <a:gd name="T56" fmla="*/ 548 w 1073"/>
                <a:gd name="T57" fmla="*/ 69 h 884"/>
                <a:gd name="T58" fmla="*/ 482 w 1073"/>
                <a:gd name="T59" fmla="*/ 63 h 884"/>
                <a:gd name="T60" fmla="*/ 413 w 1073"/>
                <a:gd name="T61" fmla="*/ 69 h 884"/>
                <a:gd name="T62" fmla="*/ 349 w 1073"/>
                <a:gd name="T63" fmla="*/ 84 h 884"/>
                <a:gd name="T64" fmla="*/ 290 w 1073"/>
                <a:gd name="T65" fmla="*/ 109 h 884"/>
                <a:gd name="T66" fmla="*/ 235 w 1073"/>
                <a:gd name="T67" fmla="*/ 143 h 884"/>
                <a:gd name="T68" fmla="*/ 186 w 1073"/>
                <a:gd name="T69" fmla="*/ 184 h 884"/>
                <a:gd name="T70" fmla="*/ 144 w 1073"/>
                <a:gd name="T71" fmla="*/ 234 h 884"/>
                <a:gd name="T72" fmla="*/ 110 w 1073"/>
                <a:gd name="T73" fmla="*/ 289 h 884"/>
                <a:gd name="T74" fmla="*/ 86 w 1073"/>
                <a:gd name="T75" fmla="*/ 347 h 884"/>
                <a:gd name="T76" fmla="*/ 68 w 1073"/>
                <a:gd name="T77" fmla="*/ 412 h 884"/>
                <a:gd name="T78" fmla="*/ 65 w 1073"/>
                <a:gd name="T79" fmla="*/ 480 h 884"/>
                <a:gd name="T80" fmla="*/ 68 w 1073"/>
                <a:gd name="T81" fmla="*/ 545 h 884"/>
                <a:gd name="T82" fmla="*/ 84 w 1073"/>
                <a:gd name="T83" fmla="*/ 607 h 884"/>
                <a:gd name="T84" fmla="*/ 108 w 1073"/>
                <a:gd name="T85" fmla="*/ 664 h 884"/>
                <a:gd name="T86" fmla="*/ 139 w 1073"/>
                <a:gd name="T87" fmla="*/ 717 h 884"/>
                <a:gd name="T88" fmla="*/ 178 w 1073"/>
                <a:gd name="T89" fmla="*/ 765 h 884"/>
                <a:gd name="T90" fmla="*/ 152 w 1073"/>
                <a:gd name="T91" fmla="*/ 829 h 884"/>
                <a:gd name="T92" fmla="*/ 108 w 1073"/>
                <a:gd name="T93" fmla="*/ 782 h 884"/>
                <a:gd name="T94" fmla="*/ 72 w 1073"/>
                <a:gd name="T95" fmla="*/ 729 h 884"/>
                <a:gd name="T96" fmla="*/ 42 w 1073"/>
                <a:gd name="T97" fmla="*/ 674 h 884"/>
                <a:gd name="T98" fmla="*/ 19 w 1073"/>
                <a:gd name="T99" fmla="*/ 611 h 884"/>
                <a:gd name="T100" fmla="*/ 6 w 1073"/>
                <a:gd name="T101" fmla="*/ 547 h 884"/>
                <a:gd name="T102" fmla="*/ 0 w 1073"/>
                <a:gd name="T103" fmla="*/ 480 h 884"/>
                <a:gd name="T104" fmla="*/ 6 w 1073"/>
                <a:gd name="T105" fmla="*/ 408 h 884"/>
                <a:gd name="T106" fmla="*/ 21 w 1073"/>
                <a:gd name="T107" fmla="*/ 342 h 884"/>
                <a:gd name="T108" fmla="*/ 46 w 1073"/>
                <a:gd name="T109" fmla="*/ 277 h 884"/>
                <a:gd name="T110" fmla="*/ 78 w 1073"/>
                <a:gd name="T111" fmla="*/ 219 h 884"/>
                <a:gd name="T112" fmla="*/ 120 w 1073"/>
                <a:gd name="T113" fmla="*/ 165 h 884"/>
                <a:gd name="T114" fmla="*/ 167 w 1073"/>
                <a:gd name="T115" fmla="*/ 118 h 884"/>
                <a:gd name="T116" fmla="*/ 220 w 1073"/>
                <a:gd name="T117" fmla="*/ 76 h 884"/>
                <a:gd name="T118" fmla="*/ 279 w 1073"/>
                <a:gd name="T119" fmla="*/ 44 h 884"/>
                <a:gd name="T120" fmla="*/ 343 w 1073"/>
                <a:gd name="T121" fmla="*/ 19 h 884"/>
                <a:gd name="T122" fmla="*/ 410 w 1073"/>
                <a:gd name="T123" fmla="*/ 4 h 884"/>
                <a:gd name="T124" fmla="*/ 482 w 1073"/>
                <a:gd name="T125" fmla="*/ 0 h 8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73" h="884">
                  <a:moveTo>
                    <a:pt x="482" y="0"/>
                  </a:moveTo>
                  <a:lnTo>
                    <a:pt x="552" y="4"/>
                  </a:lnTo>
                  <a:lnTo>
                    <a:pt x="620" y="19"/>
                  </a:lnTo>
                  <a:lnTo>
                    <a:pt x="683" y="44"/>
                  </a:lnTo>
                  <a:lnTo>
                    <a:pt x="741" y="76"/>
                  </a:lnTo>
                  <a:lnTo>
                    <a:pt x="796" y="118"/>
                  </a:lnTo>
                  <a:lnTo>
                    <a:pt x="844" y="165"/>
                  </a:lnTo>
                  <a:lnTo>
                    <a:pt x="884" y="219"/>
                  </a:lnTo>
                  <a:lnTo>
                    <a:pt x="916" y="277"/>
                  </a:lnTo>
                  <a:lnTo>
                    <a:pt x="941" y="342"/>
                  </a:lnTo>
                  <a:lnTo>
                    <a:pt x="956" y="408"/>
                  </a:lnTo>
                  <a:lnTo>
                    <a:pt x="961" y="480"/>
                  </a:lnTo>
                  <a:lnTo>
                    <a:pt x="958" y="543"/>
                  </a:lnTo>
                  <a:lnTo>
                    <a:pt x="944" y="603"/>
                  </a:lnTo>
                  <a:lnTo>
                    <a:pt x="1073" y="660"/>
                  </a:lnTo>
                  <a:lnTo>
                    <a:pt x="766" y="884"/>
                  </a:lnTo>
                  <a:lnTo>
                    <a:pt x="766" y="522"/>
                  </a:lnTo>
                  <a:lnTo>
                    <a:pt x="887" y="577"/>
                  </a:lnTo>
                  <a:lnTo>
                    <a:pt x="895" y="530"/>
                  </a:lnTo>
                  <a:lnTo>
                    <a:pt x="899" y="480"/>
                  </a:lnTo>
                  <a:lnTo>
                    <a:pt x="893" y="412"/>
                  </a:lnTo>
                  <a:lnTo>
                    <a:pt x="876" y="347"/>
                  </a:lnTo>
                  <a:lnTo>
                    <a:pt x="851" y="289"/>
                  </a:lnTo>
                  <a:lnTo>
                    <a:pt x="817" y="234"/>
                  </a:lnTo>
                  <a:lnTo>
                    <a:pt x="776" y="184"/>
                  </a:lnTo>
                  <a:lnTo>
                    <a:pt x="728" y="143"/>
                  </a:lnTo>
                  <a:lnTo>
                    <a:pt x="673" y="109"/>
                  </a:lnTo>
                  <a:lnTo>
                    <a:pt x="613" y="84"/>
                  </a:lnTo>
                  <a:lnTo>
                    <a:pt x="548" y="69"/>
                  </a:lnTo>
                  <a:lnTo>
                    <a:pt x="482" y="63"/>
                  </a:lnTo>
                  <a:lnTo>
                    <a:pt x="413" y="69"/>
                  </a:lnTo>
                  <a:lnTo>
                    <a:pt x="349" y="84"/>
                  </a:lnTo>
                  <a:lnTo>
                    <a:pt x="290" y="109"/>
                  </a:lnTo>
                  <a:lnTo>
                    <a:pt x="235" y="143"/>
                  </a:lnTo>
                  <a:lnTo>
                    <a:pt x="186" y="184"/>
                  </a:lnTo>
                  <a:lnTo>
                    <a:pt x="144" y="234"/>
                  </a:lnTo>
                  <a:lnTo>
                    <a:pt x="110" y="289"/>
                  </a:lnTo>
                  <a:lnTo>
                    <a:pt x="86" y="347"/>
                  </a:lnTo>
                  <a:lnTo>
                    <a:pt x="68" y="412"/>
                  </a:lnTo>
                  <a:lnTo>
                    <a:pt x="65" y="480"/>
                  </a:lnTo>
                  <a:lnTo>
                    <a:pt x="68" y="545"/>
                  </a:lnTo>
                  <a:lnTo>
                    <a:pt x="84" y="607"/>
                  </a:lnTo>
                  <a:lnTo>
                    <a:pt x="108" y="664"/>
                  </a:lnTo>
                  <a:lnTo>
                    <a:pt x="139" y="717"/>
                  </a:lnTo>
                  <a:lnTo>
                    <a:pt x="178" y="765"/>
                  </a:lnTo>
                  <a:lnTo>
                    <a:pt x="152" y="829"/>
                  </a:lnTo>
                  <a:lnTo>
                    <a:pt x="108" y="782"/>
                  </a:lnTo>
                  <a:lnTo>
                    <a:pt x="72" y="729"/>
                  </a:lnTo>
                  <a:lnTo>
                    <a:pt x="42" y="674"/>
                  </a:lnTo>
                  <a:lnTo>
                    <a:pt x="19" y="611"/>
                  </a:lnTo>
                  <a:lnTo>
                    <a:pt x="6" y="547"/>
                  </a:lnTo>
                  <a:lnTo>
                    <a:pt x="0" y="480"/>
                  </a:lnTo>
                  <a:lnTo>
                    <a:pt x="6" y="408"/>
                  </a:lnTo>
                  <a:lnTo>
                    <a:pt x="21" y="342"/>
                  </a:lnTo>
                  <a:lnTo>
                    <a:pt x="46" y="277"/>
                  </a:lnTo>
                  <a:lnTo>
                    <a:pt x="78" y="219"/>
                  </a:lnTo>
                  <a:lnTo>
                    <a:pt x="120" y="165"/>
                  </a:lnTo>
                  <a:lnTo>
                    <a:pt x="167" y="118"/>
                  </a:lnTo>
                  <a:lnTo>
                    <a:pt x="220" y="76"/>
                  </a:lnTo>
                  <a:lnTo>
                    <a:pt x="279" y="44"/>
                  </a:lnTo>
                  <a:lnTo>
                    <a:pt x="343" y="19"/>
                  </a:lnTo>
                  <a:lnTo>
                    <a:pt x="410" y="4"/>
                  </a:lnTo>
                  <a:lnTo>
                    <a:pt x="482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53" name="Oval 52"/>
          <p:cNvSpPr/>
          <p:nvPr/>
        </p:nvSpPr>
        <p:spPr>
          <a:xfrm>
            <a:off x="5312637" y="3065068"/>
            <a:ext cx="1355538" cy="135553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4" name="TextBox 53"/>
          <p:cNvSpPr txBox="1"/>
          <p:nvPr/>
        </p:nvSpPr>
        <p:spPr>
          <a:xfrm>
            <a:off x="5465237" y="3554902"/>
            <a:ext cx="1031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Release</a:t>
            </a:r>
            <a:endParaRPr lang="en-IN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288130" y="3601068"/>
            <a:ext cx="10310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Close</a:t>
            </a:r>
          </a:p>
          <a:p>
            <a:pPr algn="ctr"/>
            <a:r>
              <a:rPr lang="en-IN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IN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elease</a:t>
            </a:r>
            <a:endParaRPr lang="en-IN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372703" y="2309113"/>
            <a:ext cx="1911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Rollout </a:t>
            </a:r>
            <a:r>
              <a:rPr lang="en-IN" sz="180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Changes </a:t>
            </a:r>
            <a:r>
              <a:rPr lang="en-IN" sz="1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IN" sz="1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en-IN" sz="180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sers</a:t>
            </a:r>
            <a:endParaRPr lang="en-IN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249949" y="4394283"/>
            <a:ext cx="9028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Deploy</a:t>
            </a:r>
          </a:p>
          <a:p>
            <a:pPr algn="ctr"/>
            <a:r>
              <a:rPr lang="en-IN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IN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ode</a:t>
            </a:r>
            <a:endParaRPr lang="en-IN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7" name="Group 56"/>
          <p:cNvGrpSpPr/>
          <p:nvPr/>
        </p:nvGrpSpPr>
        <p:grpSpPr>
          <a:xfrm>
            <a:off x="945871" y="4234635"/>
            <a:ext cx="2329142" cy="1273063"/>
            <a:chOff x="784439" y="4230128"/>
            <a:chExt cx="2329142" cy="1273063"/>
          </a:xfrm>
        </p:grpSpPr>
        <p:sp>
          <p:nvSpPr>
            <p:cNvPr id="58" name="Rectangle 57"/>
            <p:cNvSpPr/>
            <p:nvPr/>
          </p:nvSpPr>
          <p:spPr>
            <a:xfrm>
              <a:off x="784439" y="4672194"/>
              <a:ext cx="2329142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16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</a:t>
              </a:r>
              <a:r>
                <a:rPr lang="en-US" sz="1600" kern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text. Insert </a:t>
              </a:r>
              <a:r>
                <a:rPr lang="en-US" sz="16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your desired text here</a:t>
              </a:r>
              <a:r>
                <a:rPr lang="en-US" sz="1600" kern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 </a:t>
              </a:r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784439" y="4230128"/>
              <a:ext cx="23291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IN" sz="18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IN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8761412" y="4234635"/>
            <a:ext cx="2481542" cy="1273063"/>
            <a:chOff x="1247709" y="3937741"/>
            <a:chExt cx="2481542" cy="1273063"/>
          </a:xfrm>
        </p:grpSpPr>
        <p:sp>
          <p:nvSpPr>
            <p:cNvPr id="63" name="Rectangle 62"/>
            <p:cNvSpPr/>
            <p:nvPr/>
          </p:nvSpPr>
          <p:spPr>
            <a:xfrm>
              <a:off x="1247709" y="4379807"/>
              <a:ext cx="2481542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</a:t>
              </a:r>
              <a:r>
                <a:rPr lang="en-US" sz="1600" kern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text. Insert </a:t>
              </a:r>
              <a:r>
                <a:rPr lang="en-US" sz="16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your desired text here</a:t>
              </a:r>
              <a:r>
                <a:rPr lang="en-US" sz="1600" kern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 </a:t>
              </a:r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1247709" y="3937741"/>
              <a:ext cx="24815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18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IN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926921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3738"/>
            <a:ext cx="12185651" cy="68680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8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298" y="4650414"/>
            <a:ext cx="2838343" cy="60928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8" b="1" dirty="0">
                <a:solidFill>
                  <a:prstClr val="white"/>
                </a:solidFill>
              </a:rPr>
              <a:t>SUBSCRIBE NOW</a:t>
            </a:r>
            <a:endParaRPr lang="es-UY" sz="2398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6378" y="4034684"/>
            <a:ext cx="1843715" cy="74256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endParaRPr lang="en-US" sz="2398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024" y="3362300"/>
            <a:ext cx="4154200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sp>
        <p:nvSpPr>
          <p:cNvPr id="23" name="AutoShape 3"/>
          <p:cNvSpPr>
            <a:spLocks noChangeAspect="1" noChangeArrowheads="1" noTextEdit="1"/>
          </p:cNvSpPr>
          <p:nvPr/>
        </p:nvSpPr>
        <p:spPr bwMode="auto">
          <a:xfrm>
            <a:off x="830405" y="711180"/>
            <a:ext cx="4256572" cy="357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Freeform 5"/>
          <p:cNvSpPr>
            <a:spLocks/>
          </p:cNvSpPr>
          <p:nvPr/>
        </p:nvSpPr>
        <p:spPr bwMode="auto">
          <a:xfrm>
            <a:off x="2498634" y="3656100"/>
            <a:ext cx="935495" cy="508999"/>
          </a:xfrm>
          <a:custGeom>
            <a:avLst/>
            <a:gdLst>
              <a:gd name="T0" fmla="*/ 659 w 659"/>
              <a:gd name="T1" fmla="*/ 364 h 364"/>
              <a:gd name="T2" fmla="*/ 0 w 659"/>
              <a:gd name="T3" fmla="*/ 364 h 364"/>
              <a:gd name="T4" fmla="*/ 51 w 659"/>
              <a:gd name="T5" fmla="*/ 0 h 364"/>
              <a:gd name="T6" fmla="*/ 612 w 659"/>
              <a:gd name="T7" fmla="*/ 0 h 364"/>
              <a:gd name="T8" fmla="*/ 659 w 659"/>
              <a:gd name="T9" fmla="*/ 364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9" h="364">
                <a:moveTo>
                  <a:pt x="659" y="364"/>
                </a:moveTo>
                <a:lnTo>
                  <a:pt x="0" y="364"/>
                </a:lnTo>
                <a:lnTo>
                  <a:pt x="51" y="0"/>
                </a:lnTo>
                <a:lnTo>
                  <a:pt x="612" y="0"/>
                </a:lnTo>
                <a:lnTo>
                  <a:pt x="659" y="364"/>
                </a:lnTo>
                <a:close/>
              </a:path>
            </a:pathLst>
          </a:custGeom>
          <a:solidFill>
            <a:srgbClr val="D3D0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Freeform 6"/>
          <p:cNvSpPr>
            <a:spLocks/>
          </p:cNvSpPr>
          <p:nvPr/>
        </p:nvSpPr>
        <p:spPr bwMode="auto">
          <a:xfrm>
            <a:off x="2431514" y="4153912"/>
            <a:ext cx="1069736" cy="131445"/>
          </a:xfrm>
          <a:custGeom>
            <a:avLst/>
            <a:gdLst>
              <a:gd name="T0" fmla="*/ 758 w 772"/>
              <a:gd name="T1" fmla="*/ 96 h 96"/>
              <a:gd name="T2" fmla="*/ 12 w 772"/>
              <a:gd name="T3" fmla="*/ 96 h 96"/>
              <a:gd name="T4" fmla="*/ 0 w 772"/>
              <a:gd name="T5" fmla="*/ 84 h 96"/>
              <a:gd name="T6" fmla="*/ 2 w 772"/>
              <a:gd name="T7" fmla="*/ 78 h 96"/>
              <a:gd name="T8" fmla="*/ 48 w 772"/>
              <a:gd name="T9" fmla="*/ 5 h 96"/>
              <a:gd name="T10" fmla="*/ 58 w 772"/>
              <a:gd name="T11" fmla="*/ 0 h 96"/>
              <a:gd name="T12" fmla="*/ 715 w 772"/>
              <a:gd name="T13" fmla="*/ 0 h 96"/>
              <a:gd name="T14" fmla="*/ 725 w 772"/>
              <a:gd name="T15" fmla="*/ 6 h 96"/>
              <a:gd name="T16" fmla="*/ 768 w 772"/>
              <a:gd name="T17" fmla="*/ 78 h 96"/>
              <a:gd name="T18" fmla="*/ 764 w 772"/>
              <a:gd name="T19" fmla="*/ 95 h 96"/>
              <a:gd name="T20" fmla="*/ 758 w 772"/>
              <a:gd name="T21" fmla="*/ 9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72" h="96">
                <a:moveTo>
                  <a:pt x="758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5" y="96"/>
                  <a:pt x="0" y="91"/>
                  <a:pt x="0" y="84"/>
                </a:cubicBezTo>
                <a:cubicBezTo>
                  <a:pt x="0" y="82"/>
                  <a:pt x="0" y="80"/>
                  <a:pt x="2" y="78"/>
                </a:cubicBezTo>
                <a:cubicBezTo>
                  <a:pt x="48" y="5"/>
                  <a:pt x="48" y="5"/>
                  <a:pt x="48" y="5"/>
                </a:cubicBezTo>
                <a:cubicBezTo>
                  <a:pt x="50" y="2"/>
                  <a:pt x="54" y="0"/>
                  <a:pt x="58" y="0"/>
                </a:cubicBezTo>
                <a:cubicBezTo>
                  <a:pt x="715" y="0"/>
                  <a:pt x="715" y="0"/>
                  <a:pt x="715" y="0"/>
                </a:cubicBezTo>
                <a:cubicBezTo>
                  <a:pt x="719" y="0"/>
                  <a:pt x="723" y="2"/>
                  <a:pt x="725" y="6"/>
                </a:cubicBezTo>
                <a:cubicBezTo>
                  <a:pt x="768" y="78"/>
                  <a:pt x="768" y="78"/>
                  <a:pt x="768" y="78"/>
                </a:cubicBezTo>
                <a:cubicBezTo>
                  <a:pt x="772" y="84"/>
                  <a:pt x="770" y="91"/>
                  <a:pt x="764" y="95"/>
                </a:cubicBezTo>
                <a:cubicBezTo>
                  <a:pt x="762" y="96"/>
                  <a:pt x="760" y="96"/>
                  <a:pt x="758" y="96"/>
                </a:cubicBezTo>
                <a:close/>
              </a:path>
            </a:pathLst>
          </a:custGeom>
          <a:solidFill>
            <a:srgbClr val="BFBD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Freeform 7"/>
          <p:cNvSpPr>
            <a:spLocks/>
          </p:cNvSpPr>
          <p:nvPr/>
        </p:nvSpPr>
        <p:spPr bwMode="auto">
          <a:xfrm>
            <a:off x="830405" y="762696"/>
            <a:ext cx="4320896" cy="2635885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Freeform 9"/>
          <p:cNvSpPr>
            <a:spLocks/>
          </p:cNvSpPr>
          <p:nvPr/>
        </p:nvSpPr>
        <p:spPr bwMode="auto">
          <a:xfrm>
            <a:off x="831803" y="3345667"/>
            <a:ext cx="4320896" cy="335603"/>
          </a:xfrm>
          <a:custGeom>
            <a:avLst/>
            <a:gdLst>
              <a:gd name="T0" fmla="*/ 3061 w 3114"/>
              <a:gd name="T1" fmla="*/ 246 h 246"/>
              <a:gd name="T2" fmla="*/ 56 w 3114"/>
              <a:gd name="T3" fmla="*/ 246 h 246"/>
              <a:gd name="T4" fmla="*/ 0 w 3114"/>
              <a:gd name="T5" fmla="*/ 190 h 246"/>
              <a:gd name="T6" fmla="*/ 0 w 3114"/>
              <a:gd name="T7" fmla="*/ 0 h 246"/>
              <a:gd name="T8" fmla="*/ 3114 w 3114"/>
              <a:gd name="T9" fmla="*/ 0 h 246"/>
              <a:gd name="T10" fmla="*/ 3114 w 3114"/>
              <a:gd name="T11" fmla="*/ 190 h 246"/>
              <a:gd name="T12" fmla="*/ 3061 w 3114"/>
              <a:gd name="T13" fmla="*/ 246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246">
                <a:moveTo>
                  <a:pt x="3061" y="246"/>
                </a:moveTo>
                <a:cubicBezTo>
                  <a:pt x="56" y="246"/>
                  <a:pt x="56" y="246"/>
                  <a:pt x="56" y="246"/>
                </a:cubicBezTo>
                <a:cubicBezTo>
                  <a:pt x="25" y="246"/>
                  <a:pt x="0" y="221"/>
                  <a:pt x="0" y="190"/>
                </a:cubicBezTo>
                <a:cubicBezTo>
                  <a:pt x="0" y="190"/>
                  <a:pt x="0" y="6"/>
                  <a:pt x="0" y="0"/>
                </a:cubicBezTo>
                <a:cubicBezTo>
                  <a:pt x="3114" y="0"/>
                  <a:pt x="3114" y="0"/>
                  <a:pt x="3114" y="0"/>
                </a:cubicBezTo>
                <a:cubicBezTo>
                  <a:pt x="3114" y="3"/>
                  <a:pt x="3114" y="190"/>
                  <a:pt x="3114" y="190"/>
                </a:cubicBezTo>
                <a:cubicBezTo>
                  <a:pt x="3114" y="221"/>
                  <a:pt x="3092" y="246"/>
                  <a:pt x="3061" y="246"/>
                </a:cubicBezTo>
                <a:close/>
              </a:path>
            </a:pathLst>
          </a:custGeom>
          <a:solidFill>
            <a:srgbClr val="EBEA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Oval 10"/>
          <p:cNvSpPr>
            <a:spLocks noChangeArrowheads="1"/>
          </p:cNvSpPr>
          <p:nvPr/>
        </p:nvSpPr>
        <p:spPr bwMode="auto">
          <a:xfrm>
            <a:off x="2894367" y="3447746"/>
            <a:ext cx="131445" cy="131445"/>
          </a:xfrm>
          <a:prstGeom prst="ellipse">
            <a:avLst/>
          </a:prstGeom>
          <a:solidFill>
            <a:srgbClr val="D5D3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Oval 11"/>
          <p:cNvSpPr>
            <a:spLocks noChangeArrowheads="1"/>
          </p:cNvSpPr>
          <p:nvPr/>
        </p:nvSpPr>
        <p:spPr bwMode="auto">
          <a:xfrm>
            <a:off x="2933521" y="795081"/>
            <a:ext cx="53137" cy="51739"/>
          </a:xfrm>
          <a:prstGeom prst="ellipse">
            <a:avLst/>
          </a:prstGeom>
          <a:solidFill>
            <a:srgbClr val="62626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7618017" y="5342917"/>
            <a:ext cx="2547869" cy="3039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7105" y="4850909"/>
            <a:ext cx="4719325" cy="907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7107" y="4468745"/>
            <a:ext cx="5913729" cy="369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9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6122599"/>
            <a:ext cx="12185651" cy="67557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0006" y="1841905"/>
            <a:ext cx="5588236" cy="1368223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126">
              <a:defRPr/>
            </a:pPr>
            <a:endParaRPr lang="es-UY" sz="2398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438" y="762696"/>
            <a:ext cx="2790391" cy="528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2504" y="2004535"/>
            <a:ext cx="3623247" cy="830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4126">
              <a:defRPr/>
            </a:pPr>
            <a:r>
              <a:rPr lang="en-US" sz="3198" b="1" kern="0" dirty="0">
                <a:solidFill>
                  <a:prstClr val="white"/>
                </a:solidFill>
              </a:rPr>
              <a:t>FREEBUNDLE15</a:t>
            </a:r>
            <a:endParaRPr lang="es-UY" sz="2398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834" y="1372234"/>
            <a:ext cx="5026583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14433" y="930394"/>
            <a:ext cx="3944450" cy="2312373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prstClr val="black"/>
              </a:solidFill>
            </a:endParaRPr>
          </a:p>
        </p:txBody>
      </p:sp>
      <p:sp>
        <p:nvSpPr>
          <p:cNvPr id="164" name="Oval 163"/>
          <p:cNvSpPr/>
          <p:nvPr/>
        </p:nvSpPr>
        <p:spPr>
          <a:xfrm>
            <a:off x="1191047" y="3104250"/>
            <a:ext cx="3484948" cy="327453"/>
          </a:xfrm>
          <a:prstGeom prst="ellipse">
            <a:avLst/>
          </a:prstGeom>
          <a:solidFill>
            <a:schemeClr val="tx1">
              <a:alpha val="40000"/>
            </a:schemeClr>
          </a:solidFill>
          <a:ln w="25400" cap="flat" cmpd="sng" algn="ctr">
            <a:noFill/>
            <a:prstDash val="solid"/>
          </a:ln>
          <a:effectLst>
            <a:softEdge rad="29210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9" name="Group 128"/>
          <p:cNvGrpSpPr/>
          <p:nvPr/>
        </p:nvGrpSpPr>
        <p:grpSpPr>
          <a:xfrm>
            <a:off x="1580745" y="1068200"/>
            <a:ext cx="2798437" cy="2092460"/>
            <a:chOff x="5218448" y="1267285"/>
            <a:chExt cx="6245529" cy="4612337"/>
          </a:xfrm>
        </p:grpSpPr>
        <p:sp>
          <p:nvSpPr>
            <p:cNvPr id="130" name="Right Arrow 129"/>
            <p:cNvSpPr/>
            <p:nvPr/>
          </p:nvSpPr>
          <p:spPr>
            <a:xfrm>
              <a:off x="5218448" y="5368625"/>
              <a:ext cx="6245529" cy="510997"/>
            </a:xfrm>
            <a:prstGeom prst="rightArrow">
              <a:avLst>
                <a:gd name="adj1" fmla="val 34152"/>
                <a:gd name="adj2" fmla="val 91094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31" name="Freeform 57"/>
            <p:cNvSpPr>
              <a:spLocks/>
            </p:cNvSpPr>
            <p:nvPr/>
          </p:nvSpPr>
          <p:spPr bwMode="auto">
            <a:xfrm>
              <a:off x="6326977" y="2492924"/>
              <a:ext cx="2289012" cy="2989893"/>
            </a:xfrm>
            <a:custGeom>
              <a:avLst/>
              <a:gdLst>
                <a:gd name="T0" fmla="*/ 319 w 2875"/>
                <a:gd name="T1" fmla="*/ 0 h 3753"/>
                <a:gd name="T2" fmla="*/ 866 w 2875"/>
                <a:gd name="T3" fmla="*/ 1196 h 3753"/>
                <a:gd name="T4" fmla="*/ 1820 w 2875"/>
                <a:gd name="T5" fmla="*/ 1052 h 3753"/>
                <a:gd name="T6" fmla="*/ 1804 w 2875"/>
                <a:gd name="T7" fmla="*/ 1137 h 3753"/>
                <a:gd name="T8" fmla="*/ 1797 w 2875"/>
                <a:gd name="T9" fmla="*/ 1222 h 3753"/>
                <a:gd name="T10" fmla="*/ 1797 w 2875"/>
                <a:gd name="T11" fmla="*/ 1305 h 3753"/>
                <a:gd name="T12" fmla="*/ 1808 w 2875"/>
                <a:gd name="T13" fmla="*/ 1388 h 3753"/>
                <a:gd name="T14" fmla="*/ 1825 w 2875"/>
                <a:gd name="T15" fmla="*/ 1468 h 3753"/>
                <a:gd name="T16" fmla="*/ 1850 w 2875"/>
                <a:gd name="T17" fmla="*/ 1545 h 3753"/>
                <a:gd name="T18" fmla="*/ 1883 w 2875"/>
                <a:gd name="T19" fmla="*/ 1621 h 3753"/>
                <a:gd name="T20" fmla="*/ 1924 w 2875"/>
                <a:gd name="T21" fmla="*/ 1692 h 3753"/>
                <a:gd name="T22" fmla="*/ 1972 w 2875"/>
                <a:gd name="T23" fmla="*/ 1759 h 3753"/>
                <a:gd name="T24" fmla="*/ 2025 w 2875"/>
                <a:gd name="T25" fmla="*/ 1821 h 3753"/>
                <a:gd name="T26" fmla="*/ 2085 w 2875"/>
                <a:gd name="T27" fmla="*/ 1877 h 3753"/>
                <a:gd name="T28" fmla="*/ 2150 w 2875"/>
                <a:gd name="T29" fmla="*/ 1929 h 3753"/>
                <a:gd name="T30" fmla="*/ 2222 w 2875"/>
                <a:gd name="T31" fmla="*/ 1973 h 3753"/>
                <a:gd name="T32" fmla="*/ 2300 w 2875"/>
                <a:gd name="T33" fmla="*/ 2008 h 3753"/>
                <a:gd name="T34" fmla="*/ 2381 w 2875"/>
                <a:gd name="T35" fmla="*/ 2038 h 3753"/>
                <a:gd name="T36" fmla="*/ 2450 w 2875"/>
                <a:gd name="T37" fmla="*/ 2056 h 3753"/>
                <a:gd name="T38" fmla="*/ 2518 w 2875"/>
                <a:gd name="T39" fmla="*/ 2066 h 3753"/>
                <a:gd name="T40" fmla="*/ 2875 w 2875"/>
                <a:gd name="T41" fmla="*/ 2939 h 3753"/>
                <a:gd name="T42" fmla="*/ 1845 w 2875"/>
                <a:gd name="T43" fmla="*/ 3753 h 3753"/>
                <a:gd name="T44" fmla="*/ 1695 w 2875"/>
                <a:gd name="T45" fmla="*/ 3702 h 3753"/>
                <a:gd name="T46" fmla="*/ 1550 w 2875"/>
                <a:gd name="T47" fmla="*/ 3642 h 3753"/>
                <a:gd name="T48" fmla="*/ 1411 w 2875"/>
                <a:gd name="T49" fmla="*/ 3575 h 3753"/>
                <a:gd name="T50" fmla="*/ 1277 w 2875"/>
                <a:gd name="T51" fmla="*/ 3501 h 3753"/>
                <a:gd name="T52" fmla="*/ 1148 w 2875"/>
                <a:gd name="T53" fmla="*/ 3419 h 3753"/>
                <a:gd name="T54" fmla="*/ 1026 w 2875"/>
                <a:gd name="T55" fmla="*/ 3331 h 3753"/>
                <a:gd name="T56" fmla="*/ 910 w 2875"/>
                <a:gd name="T57" fmla="*/ 3236 h 3753"/>
                <a:gd name="T58" fmla="*/ 799 w 2875"/>
                <a:gd name="T59" fmla="*/ 3135 h 3753"/>
                <a:gd name="T60" fmla="*/ 695 w 2875"/>
                <a:gd name="T61" fmla="*/ 3027 h 3753"/>
                <a:gd name="T62" fmla="*/ 598 w 2875"/>
                <a:gd name="T63" fmla="*/ 2916 h 3753"/>
                <a:gd name="T64" fmla="*/ 506 w 2875"/>
                <a:gd name="T65" fmla="*/ 2798 h 3753"/>
                <a:gd name="T66" fmla="*/ 423 w 2875"/>
                <a:gd name="T67" fmla="*/ 2676 h 3753"/>
                <a:gd name="T68" fmla="*/ 346 w 2875"/>
                <a:gd name="T69" fmla="*/ 2550 h 3753"/>
                <a:gd name="T70" fmla="*/ 275 w 2875"/>
                <a:gd name="T71" fmla="*/ 2420 h 3753"/>
                <a:gd name="T72" fmla="*/ 213 w 2875"/>
                <a:gd name="T73" fmla="*/ 2285 h 3753"/>
                <a:gd name="T74" fmla="*/ 159 w 2875"/>
                <a:gd name="T75" fmla="*/ 2148 h 3753"/>
                <a:gd name="T76" fmla="*/ 111 w 2875"/>
                <a:gd name="T77" fmla="*/ 2006 h 3753"/>
                <a:gd name="T78" fmla="*/ 72 w 2875"/>
                <a:gd name="T79" fmla="*/ 1861 h 3753"/>
                <a:gd name="T80" fmla="*/ 42 w 2875"/>
                <a:gd name="T81" fmla="*/ 1717 h 3753"/>
                <a:gd name="T82" fmla="*/ 19 w 2875"/>
                <a:gd name="T83" fmla="*/ 1568 h 3753"/>
                <a:gd name="T84" fmla="*/ 5 w 2875"/>
                <a:gd name="T85" fmla="*/ 1418 h 3753"/>
                <a:gd name="T86" fmla="*/ 0 w 2875"/>
                <a:gd name="T87" fmla="*/ 1266 h 3753"/>
                <a:gd name="T88" fmla="*/ 3 w 2875"/>
                <a:gd name="T89" fmla="*/ 1114 h 3753"/>
                <a:gd name="T90" fmla="*/ 16 w 2875"/>
                <a:gd name="T91" fmla="*/ 961 h 3753"/>
                <a:gd name="T92" fmla="*/ 39 w 2875"/>
                <a:gd name="T93" fmla="*/ 807 h 3753"/>
                <a:gd name="T94" fmla="*/ 70 w 2875"/>
                <a:gd name="T95" fmla="*/ 653 h 3753"/>
                <a:gd name="T96" fmla="*/ 111 w 2875"/>
                <a:gd name="T97" fmla="*/ 500 h 3753"/>
                <a:gd name="T98" fmla="*/ 153 w 2875"/>
                <a:gd name="T99" fmla="*/ 369 h 3753"/>
                <a:gd name="T100" fmla="*/ 203 w 2875"/>
                <a:gd name="T101" fmla="*/ 242 h 3753"/>
                <a:gd name="T102" fmla="*/ 257 w 2875"/>
                <a:gd name="T103" fmla="*/ 120 h 3753"/>
                <a:gd name="T104" fmla="*/ 319 w 2875"/>
                <a:gd name="T105" fmla="*/ 0 h 3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875" h="3753">
                  <a:moveTo>
                    <a:pt x="319" y="0"/>
                  </a:moveTo>
                  <a:lnTo>
                    <a:pt x="866" y="1196"/>
                  </a:lnTo>
                  <a:lnTo>
                    <a:pt x="1820" y="1052"/>
                  </a:lnTo>
                  <a:lnTo>
                    <a:pt x="1804" y="1137"/>
                  </a:lnTo>
                  <a:lnTo>
                    <a:pt x="1797" y="1222"/>
                  </a:lnTo>
                  <a:lnTo>
                    <a:pt x="1797" y="1305"/>
                  </a:lnTo>
                  <a:lnTo>
                    <a:pt x="1808" y="1388"/>
                  </a:lnTo>
                  <a:lnTo>
                    <a:pt x="1825" y="1468"/>
                  </a:lnTo>
                  <a:lnTo>
                    <a:pt x="1850" y="1545"/>
                  </a:lnTo>
                  <a:lnTo>
                    <a:pt x="1883" y="1621"/>
                  </a:lnTo>
                  <a:lnTo>
                    <a:pt x="1924" y="1692"/>
                  </a:lnTo>
                  <a:lnTo>
                    <a:pt x="1972" y="1759"/>
                  </a:lnTo>
                  <a:lnTo>
                    <a:pt x="2025" y="1821"/>
                  </a:lnTo>
                  <a:lnTo>
                    <a:pt x="2085" y="1877"/>
                  </a:lnTo>
                  <a:lnTo>
                    <a:pt x="2150" y="1929"/>
                  </a:lnTo>
                  <a:lnTo>
                    <a:pt x="2222" y="1973"/>
                  </a:lnTo>
                  <a:lnTo>
                    <a:pt x="2300" y="2008"/>
                  </a:lnTo>
                  <a:lnTo>
                    <a:pt x="2381" y="2038"/>
                  </a:lnTo>
                  <a:lnTo>
                    <a:pt x="2450" y="2056"/>
                  </a:lnTo>
                  <a:lnTo>
                    <a:pt x="2518" y="2066"/>
                  </a:lnTo>
                  <a:lnTo>
                    <a:pt x="2875" y="2939"/>
                  </a:lnTo>
                  <a:lnTo>
                    <a:pt x="1845" y="3753"/>
                  </a:lnTo>
                  <a:lnTo>
                    <a:pt x="1695" y="3702"/>
                  </a:lnTo>
                  <a:lnTo>
                    <a:pt x="1550" y="3642"/>
                  </a:lnTo>
                  <a:lnTo>
                    <a:pt x="1411" y="3575"/>
                  </a:lnTo>
                  <a:lnTo>
                    <a:pt x="1277" y="3501"/>
                  </a:lnTo>
                  <a:lnTo>
                    <a:pt x="1148" y="3419"/>
                  </a:lnTo>
                  <a:lnTo>
                    <a:pt x="1026" y="3331"/>
                  </a:lnTo>
                  <a:lnTo>
                    <a:pt x="910" y="3236"/>
                  </a:lnTo>
                  <a:lnTo>
                    <a:pt x="799" y="3135"/>
                  </a:lnTo>
                  <a:lnTo>
                    <a:pt x="695" y="3027"/>
                  </a:lnTo>
                  <a:lnTo>
                    <a:pt x="598" y="2916"/>
                  </a:lnTo>
                  <a:lnTo>
                    <a:pt x="506" y="2798"/>
                  </a:lnTo>
                  <a:lnTo>
                    <a:pt x="423" y="2676"/>
                  </a:lnTo>
                  <a:lnTo>
                    <a:pt x="346" y="2550"/>
                  </a:lnTo>
                  <a:lnTo>
                    <a:pt x="275" y="2420"/>
                  </a:lnTo>
                  <a:lnTo>
                    <a:pt x="213" y="2285"/>
                  </a:lnTo>
                  <a:lnTo>
                    <a:pt x="159" y="2148"/>
                  </a:lnTo>
                  <a:lnTo>
                    <a:pt x="111" y="2006"/>
                  </a:lnTo>
                  <a:lnTo>
                    <a:pt x="72" y="1861"/>
                  </a:lnTo>
                  <a:lnTo>
                    <a:pt x="42" y="1717"/>
                  </a:lnTo>
                  <a:lnTo>
                    <a:pt x="19" y="1568"/>
                  </a:lnTo>
                  <a:lnTo>
                    <a:pt x="5" y="1418"/>
                  </a:lnTo>
                  <a:lnTo>
                    <a:pt x="0" y="1266"/>
                  </a:lnTo>
                  <a:lnTo>
                    <a:pt x="3" y="1114"/>
                  </a:lnTo>
                  <a:lnTo>
                    <a:pt x="16" y="961"/>
                  </a:lnTo>
                  <a:lnTo>
                    <a:pt x="39" y="807"/>
                  </a:lnTo>
                  <a:lnTo>
                    <a:pt x="70" y="653"/>
                  </a:lnTo>
                  <a:lnTo>
                    <a:pt x="111" y="500"/>
                  </a:lnTo>
                  <a:lnTo>
                    <a:pt x="153" y="369"/>
                  </a:lnTo>
                  <a:lnTo>
                    <a:pt x="203" y="242"/>
                  </a:lnTo>
                  <a:lnTo>
                    <a:pt x="257" y="120"/>
                  </a:lnTo>
                  <a:lnTo>
                    <a:pt x="319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2" name="Freeform 58"/>
            <p:cNvSpPr>
              <a:spLocks/>
            </p:cNvSpPr>
            <p:nvPr/>
          </p:nvSpPr>
          <p:spPr bwMode="auto">
            <a:xfrm>
              <a:off x="6620073" y="1403374"/>
              <a:ext cx="3630243" cy="1968837"/>
            </a:xfrm>
            <a:custGeom>
              <a:avLst/>
              <a:gdLst>
                <a:gd name="T0" fmla="*/ 2198 w 4558"/>
                <a:gd name="T1" fmla="*/ 0 h 2473"/>
                <a:gd name="T2" fmla="*/ 2357 w 4558"/>
                <a:gd name="T3" fmla="*/ 2 h 2473"/>
                <a:gd name="T4" fmla="*/ 2515 w 4558"/>
                <a:gd name="T5" fmla="*/ 14 h 2473"/>
                <a:gd name="T6" fmla="*/ 2676 w 4558"/>
                <a:gd name="T7" fmla="*/ 35 h 2473"/>
                <a:gd name="T8" fmla="*/ 2836 w 4558"/>
                <a:gd name="T9" fmla="*/ 69 h 2473"/>
                <a:gd name="T10" fmla="*/ 2997 w 4558"/>
                <a:gd name="T11" fmla="*/ 111 h 2473"/>
                <a:gd name="T12" fmla="*/ 3145 w 4558"/>
                <a:gd name="T13" fmla="*/ 159 h 2473"/>
                <a:gd name="T14" fmla="*/ 3288 w 4558"/>
                <a:gd name="T15" fmla="*/ 215 h 2473"/>
                <a:gd name="T16" fmla="*/ 3425 w 4558"/>
                <a:gd name="T17" fmla="*/ 281 h 2473"/>
                <a:gd name="T18" fmla="*/ 3558 w 4558"/>
                <a:gd name="T19" fmla="*/ 351 h 2473"/>
                <a:gd name="T20" fmla="*/ 3685 w 4558"/>
                <a:gd name="T21" fmla="*/ 431 h 2473"/>
                <a:gd name="T22" fmla="*/ 3805 w 4558"/>
                <a:gd name="T23" fmla="*/ 516 h 2473"/>
                <a:gd name="T24" fmla="*/ 3921 w 4558"/>
                <a:gd name="T25" fmla="*/ 606 h 2473"/>
                <a:gd name="T26" fmla="*/ 4030 w 4558"/>
                <a:gd name="T27" fmla="*/ 705 h 2473"/>
                <a:gd name="T28" fmla="*/ 4134 w 4558"/>
                <a:gd name="T29" fmla="*/ 807 h 2473"/>
                <a:gd name="T30" fmla="*/ 4233 w 4558"/>
                <a:gd name="T31" fmla="*/ 915 h 2473"/>
                <a:gd name="T32" fmla="*/ 4325 w 4558"/>
                <a:gd name="T33" fmla="*/ 1028 h 2473"/>
                <a:gd name="T34" fmla="*/ 4410 w 4558"/>
                <a:gd name="T35" fmla="*/ 1146 h 2473"/>
                <a:gd name="T36" fmla="*/ 4487 w 4558"/>
                <a:gd name="T37" fmla="*/ 1268 h 2473"/>
                <a:gd name="T38" fmla="*/ 4558 w 4558"/>
                <a:gd name="T39" fmla="*/ 1395 h 2473"/>
                <a:gd name="T40" fmla="*/ 3261 w 4558"/>
                <a:gd name="T41" fmla="*/ 1190 h 2473"/>
                <a:gd name="T42" fmla="*/ 2852 w 4558"/>
                <a:gd name="T43" fmla="*/ 2065 h 2473"/>
                <a:gd name="T44" fmla="*/ 2803 w 4558"/>
                <a:gd name="T45" fmla="*/ 2015 h 2473"/>
                <a:gd name="T46" fmla="*/ 2746 w 4558"/>
                <a:gd name="T47" fmla="*/ 1968 h 2473"/>
                <a:gd name="T48" fmla="*/ 2687 w 4558"/>
                <a:gd name="T49" fmla="*/ 1925 h 2473"/>
                <a:gd name="T50" fmla="*/ 2623 w 4558"/>
                <a:gd name="T51" fmla="*/ 1888 h 2473"/>
                <a:gd name="T52" fmla="*/ 2554 w 4558"/>
                <a:gd name="T53" fmla="*/ 1858 h 2473"/>
                <a:gd name="T54" fmla="*/ 2484 w 4558"/>
                <a:gd name="T55" fmla="*/ 1832 h 2473"/>
                <a:gd name="T56" fmla="*/ 2399 w 4558"/>
                <a:gd name="T57" fmla="*/ 1812 h 2473"/>
                <a:gd name="T58" fmla="*/ 2316 w 4558"/>
                <a:gd name="T59" fmla="*/ 1800 h 2473"/>
                <a:gd name="T60" fmla="*/ 2233 w 4558"/>
                <a:gd name="T61" fmla="*/ 1798 h 2473"/>
                <a:gd name="T62" fmla="*/ 2150 w 4558"/>
                <a:gd name="T63" fmla="*/ 1803 h 2473"/>
                <a:gd name="T64" fmla="*/ 2071 w 4558"/>
                <a:gd name="T65" fmla="*/ 1817 h 2473"/>
                <a:gd name="T66" fmla="*/ 1993 w 4558"/>
                <a:gd name="T67" fmla="*/ 1839 h 2473"/>
                <a:gd name="T68" fmla="*/ 1918 w 4558"/>
                <a:gd name="T69" fmla="*/ 1867 h 2473"/>
                <a:gd name="T70" fmla="*/ 1845 w 4558"/>
                <a:gd name="T71" fmla="*/ 1904 h 2473"/>
                <a:gd name="T72" fmla="*/ 1778 w 4558"/>
                <a:gd name="T73" fmla="*/ 1946 h 2473"/>
                <a:gd name="T74" fmla="*/ 1713 w 4558"/>
                <a:gd name="T75" fmla="*/ 1996 h 2473"/>
                <a:gd name="T76" fmla="*/ 1655 w 4558"/>
                <a:gd name="T77" fmla="*/ 2052 h 2473"/>
                <a:gd name="T78" fmla="*/ 1602 w 4558"/>
                <a:gd name="T79" fmla="*/ 2114 h 2473"/>
                <a:gd name="T80" fmla="*/ 1554 w 4558"/>
                <a:gd name="T81" fmla="*/ 2181 h 2473"/>
                <a:gd name="T82" fmla="*/ 1514 w 4558"/>
                <a:gd name="T83" fmla="*/ 2255 h 2473"/>
                <a:gd name="T84" fmla="*/ 1480 w 4558"/>
                <a:gd name="T85" fmla="*/ 2333 h 2473"/>
                <a:gd name="T86" fmla="*/ 549 w 4558"/>
                <a:gd name="T87" fmla="*/ 2473 h 2473"/>
                <a:gd name="T88" fmla="*/ 0 w 4558"/>
                <a:gd name="T89" fmla="*/ 1279 h 2473"/>
                <a:gd name="T90" fmla="*/ 87 w 4558"/>
                <a:gd name="T91" fmla="*/ 1144 h 2473"/>
                <a:gd name="T92" fmla="*/ 179 w 4558"/>
                <a:gd name="T93" fmla="*/ 1017 h 2473"/>
                <a:gd name="T94" fmla="*/ 279 w 4558"/>
                <a:gd name="T95" fmla="*/ 895 h 2473"/>
                <a:gd name="T96" fmla="*/ 385 w 4558"/>
                <a:gd name="T97" fmla="*/ 781 h 2473"/>
                <a:gd name="T98" fmla="*/ 498 w 4558"/>
                <a:gd name="T99" fmla="*/ 673 h 2473"/>
                <a:gd name="T100" fmla="*/ 616 w 4558"/>
                <a:gd name="T101" fmla="*/ 572 h 2473"/>
                <a:gd name="T102" fmla="*/ 741 w 4558"/>
                <a:gd name="T103" fmla="*/ 480 h 2473"/>
                <a:gd name="T104" fmla="*/ 870 w 4558"/>
                <a:gd name="T105" fmla="*/ 394 h 2473"/>
                <a:gd name="T106" fmla="*/ 1004 w 4558"/>
                <a:gd name="T107" fmla="*/ 316 h 2473"/>
                <a:gd name="T108" fmla="*/ 1142 w 4558"/>
                <a:gd name="T109" fmla="*/ 247 h 2473"/>
                <a:gd name="T110" fmla="*/ 1284 w 4558"/>
                <a:gd name="T111" fmla="*/ 185 h 2473"/>
                <a:gd name="T112" fmla="*/ 1429 w 4558"/>
                <a:gd name="T113" fmla="*/ 132 h 2473"/>
                <a:gd name="T114" fmla="*/ 1579 w 4558"/>
                <a:gd name="T115" fmla="*/ 88 h 2473"/>
                <a:gd name="T116" fmla="*/ 1731 w 4558"/>
                <a:gd name="T117" fmla="*/ 53 h 2473"/>
                <a:gd name="T118" fmla="*/ 1884 w 4558"/>
                <a:gd name="T119" fmla="*/ 26 h 2473"/>
                <a:gd name="T120" fmla="*/ 2039 w 4558"/>
                <a:gd name="T121" fmla="*/ 9 h 2473"/>
                <a:gd name="T122" fmla="*/ 2198 w 4558"/>
                <a:gd name="T123" fmla="*/ 0 h 2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558" h="2473">
                  <a:moveTo>
                    <a:pt x="2198" y="0"/>
                  </a:moveTo>
                  <a:lnTo>
                    <a:pt x="2357" y="2"/>
                  </a:lnTo>
                  <a:lnTo>
                    <a:pt x="2515" y="14"/>
                  </a:lnTo>
                  <a:lnTo>
                    <a:pt x="2676" y="35"/>
                  </a:lnTo>
                  <a:lnTo>
                    <a:pt x="2836" y="69"/>
                  </a:lnTo>
                  <a:lnTo>
                    <a:pt x="2997" y="111"/>
                  </a:lnTo>
                  <a:lnTo>
                    <a:pt x="3145" y="159"/>
                  </a:lnTo>
                  <a:lnTo>
                    <a:pt x="3288" y="215"/>
                  </a:lnTo>
                  <a:lnTo>
                    <a:pt x="3425" y="281"/>
                  </a:lnTo>
                  <a:lnTo>
                    <a:pt x="3558" y="351"/>
                  </a:lnTo>
                  <a:lnTo>
                    <a:pt x="3685" y="431"/>
                  </a:lnTo>
                  <a:lnTo>
                    <a:pt x="3805" y="516"/>
                  </a:lnTo>
                  <a:lnTo>
                    <a:pt x="3921" y="606"/>
                  </a:lnTo>
                  <a:lnTo>
                    <a:pt x="4030" y="705"/>
                  </a:lnTo>
                  <a:lnTo>
                    <a:pt x="4134" y="807"/>
                  </a:lnTo>
                  <a:lnTo>
                    <a:pt x="4233" y="915"/>
                  </a:lnTo>
                  <a:lnTo>
                    <a:pt x="4325" y="1028"/>
                  </a:lnTo>
                  <a:lnTo>
                    <a:pt x="4410" y="1146"/>
                  </a:lnTo>
                  <a:lnTo>
                    <a:pt x="4487" y="1268"/>
                  </a:lnTo>
                  <a:lnTo>
                    <a:pt x="4558" y="1395"/>
                  </a:lnTo>
                  <a:lnTo>
                    <a:pt x="3261" y="1190"/>
                  </a:lnTo>
                  <a:lnTo>
                    <a:pt x="2852" y="2065"/>
                  </a:lnTo>
                  <a:lnTo>
                    <a:pt x="2803" y="2015"/>
                  </a:lnTo>
                  <a:lnTo>
                    <a:pt x="2746" y="1968"/>
                  </a:lnTo>
                  <a:lnTo>
                    <a:pt x="2687" y="1925"/>
                  </a:lnTo>
                  <a:lnTo>
                    <a:pt x="2623" y="1888"/>
                  </a:lnTo>
                  <a:lnTo>
                    <a:pt x="2554" y="1858"/>
                  </a:lnTo>
                  <a:lnTo>
                    <a:pt x="2484" y="1832"/>
                  </a:lnTo>
                  <a:lnTo>
                    <a:pt x="2399" y="1812"/>
                  </a:lnTo>
                  <a:lnTo>
                    <a:pt x="2316" y="1800"/>
                  </a:lnTo>
                  <a:lnTo>
                    <a:pt x="2233" y="1798"/>
                  </a:lnTo>
                  <a:lnTo>
                    <a:pt x="2150" y="1803"/>
                  </a:lnTo>
                  <a:lnTo>
                    <a:pt x="2071" y="1817"/>
                  </a:lnTo>
                  <a:lnTo>
                    <a:pt x="1993" y="1839"/>
                  </a:lnTo>
                  <a:lnTo>
                    <a:pt x="1918" y="1867"/>
                  </a:lnTo>
                  <a:lnTo>
                    <a:pt x="1845" y="1904"/>
                  </a:lnTo>
                  <a:lnTo>
                    <a:pt x="1778" y="1946"/>
                  </a:lnTo>
                  <a:lnTo>
                    <a:pt x="1713" y="1996"/>
                  </a:lnTo>
                  <a:lnTo>
                    <a:pt x="1655" y="2052"/>
                  </a:lnTo>
                  <a:lnTo>
                    <a:pt x="1602" y="2114"/>
                  </a:lnTo>
                  <a:lnTo>
                    <a:pt x="1554" y="2181"/>
                  </a:lnTo>
                  <a:lnTo>
                    <a:pt x="1514" y="2255"/>
                  </a:lnTo>
                  <a:lnTo>
                    <a:pt x="1480" y="2333"/>
                  </a:lnTo>
                  <a:lnTo>
                    <a:pt x="549" y="2473"/>
                  </a:lnTo>
                  <a:lnTo>
                    <a:pt x="0" y="1279"/>
                  </a:lnTo>
                  <a:lnTo>
                    <a:pt x="87" y="1144"/>
                  </a:lnTo>
                  <a:lnTo>
                    <a:pt x="179" y="1017"/>
                  </a:lnTo>
                  <a:lnTo>
                    <a:pt x="279" y="895"/>
                  </a:lnTo>
                  <a:lnTo>
                    <a:pt x="385" y="781"/>
                  </a:lnTo>
                  <a:lnTo>
                    <a:pt x="498" y="673"/>
                  </a:lnTo>
                  <a:lnTo>
                    <a:pt x="616" y="572"/>
                  </a:lnTo>
                  <a:lnTo>
                    <a:pt x="741" y="480"/>
                  </a:lnTo>
                  <a:lnTo>
                    <a:pt x="870" y="394"/>
                  </a:lnTo>
                  <a:lnTo>
                    <a:pt x="1004" y="316"/>
                  </a:lnTo>
                  <a:lnTo>
                    <a:pt x="1142" y="247"/>
                  </a:lnTo>
                  <a:lnTo>
                    <a:pt x="1284" y="185"/>
                  </a:lnTo>
                  <a:lnTo>
                    <a:pt x="1429" y="132"/>
                  </a:lnTo>
                  <a:lnTo>
                    <a:pt x="1579" y="88"/>
                  </a:lnTo>
                  <a:lnTo>
                    <a:pt x="1731" y="53"/>
                  </a:lnTo>
                  <a:lnTo>
                    <a:pt x="1884" y="26"/>
                  </a:lnTo>
                  <a:lnTo>
                    <a:pt x="2039" y="9"/>
                  </a:lnTo>
                  <a:lnTo>
                    <a:pt x="2198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3" name="Freeform 59"/>
            <p:cNvSpPr>
              <a:spLocks/>
            </p:cNvSpPr>
            <p:nvPr/>
          </p:nvSpPr>
          <p:spPr bwMode="auto">
            <a:xfrm>
              <a:off x="7875287" y="2424429"/>
              <a:ext cx="2617152" cy="3150777"/>
            </a:xfrm>
            <a:custGeom>
              <a:avLst/>
              <a:gdLst>
                <a:gd name="T0" fmla="*/ 3030 w 3288"/>
                <a:gd name="T1" fmla="*/ 205 h 3957"/>
                <a:gd name="T2" fmla="*/ 3149 w 3288"/>
                <a:gd name="T3" fmla="*/ 497 h 3957"/>
                <a:gd name="T4" fmla="*/ 3233 w 3288"/>
                <a:gd name="T5" fmla="*/ 800 h 3957"/>
                <a:gd name="T6" fmla="*/ 3279 w 3288"/>
                <a:gd name="T7" fmla="*/ 1115 h 3957"/>
                <a:gd name="T8" fmla="*/ 3286 w 3288"/>
                <a:gd name="T9" fmla="*/ 1436 h 3957"/>
                <a:gd name="T10" fmla="*/ 3254 w 3288"/>
                <a:gd name="T11" fmla="*/ 1761 h 3957"/>
                <a:gd name="T12" fmla="*/ 3178 w 3288"/>
                <a:gd name="T13" fmla="*/ 2088 h 3957"/>
                <a:gd name="T14" fmla="*/ 3067 w 3288"/>
                <a:gd name="T15" fmla="*/ 2392 h 3957"/>
                <a:gd name="T16" fmla="*/ 2923 w 3288"/>
                <a:gd name="T17" fmla="*/ 2673 h 3957"/>
                <a:gd name="T18" fmla="*/ 2750 w 3288"/>
                <a:gd name="T19" fmla="*/ 2930 h 3957"/>
                <a:gd name="T20" fmla="*/ 2549 w 3288"/>
                <a:gd name="T21" fmla="*/ 3164 h 3957"/>
                <a:gd name="T22" fmla="*/ 2323 w 3288"/>
                <a:gd name="T23" fmla="*/ 3368 h 3957"/>
                <a:gd name="T24" fmla="*/ 2078 w 3288"/>
                <a:gd name="T25" fmla="*/ 3547 h 3957"/>
                <a:gd name="T26" fmla="*/ 1813 w 3288"/>
                <a:gd name="T27" fmla="*/ 3693 h 3957"/>
                <a:gd name="T28" fmla="*/ 1533 w 3288"/>
                <a:gd name="T29" fmla="*/ 3810 h 3957"/>
                <a:gd name="T30" fmla="*/ 1240 w 3288"/>
                <a:gd name="T31" fmla="*/ 3893 h 3957"/>
                <a:gd name="T32" fmla="*/ 939 w 3288"/>
                <a:gd name="T33" fmla="*/ 3943 h 3957"/>
                <a:gd name="T34" fmla="*/ 628 w 3288"/>
                <a:gd name="T35" fmla="*/ 3957 h 3957"/>
                <a:gd name="T36" fmla="*/ 316 w 3288"/>
                <a:gd name="T37" fmla="*/ 3932 h 3957"/>
                <a:gd name="T38" fmla="*/ 0 w 3288"/>
                <a:gd name="T39" fmla="*/ 3868 h 3957"/>
                <a:gd name="T40" fmla="*/ 669 w 3288"/>
                <a:gd name="T41" fmla="*/ 2159 h 3957"/>
                <a:gd name="T42" fmla="*/ 829 w 3288"/>
                <a:gd name="T43" fmla="*/ 2144 h 3957"/>
                <a:gd name="T44" fmla="*/ 983 w 3288"/>
                <a:gd name="T45" fmla="*/ 2099 h 3957"/>
                <a:gd name="T46" fmla="*/ 1124 w 3288"/>
                <a:gd name="T47" fmla="*/ 2024 h 3957"/>
                <a:gd name="T48" fmla="*/ 1249 w 3288"/>
                <a:gd name="T49" fmla="*/ 1924 h 3957"/>
                <a:gd name="T50" fmla="*/ 1351 w 3288"/>
                <a:gd name="T51" fmla="*/ 1800 h 3957"/>
                <a:gd name="T52" fmla="*/ 1431 w 3288"/>
                <a:gd name="T53" fmla="*/ 1653 h 3957"/>
                <a:gd name="T54" fmla="*/ 1480 w 3288"/>
                <a:gd name="T55" fmla="*/ 1487 h 3957"/>
                <a:gd name="T56" fmla="*/ 1494 w 3288"/>
                <a:gd name="T57" fmla="*/ 1318 h 3957"/>
                <a:gd name="T58" fmla="*/ 1473 w 3288"/>
                <a:gd name="T59" fmla="*/ 1154 h 3957"/>
                <a:gd name="T60" fmla="*/ 1418 w 3288"/>
                <a:gd name="T61" fmla="*/ 998 h 3957"/>
                <a:gd name="T62" fmla="*/ 1337 w 3288"/>
                <a:gd name="T63" fmla="*/ 855 h 39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288" h="3957">
                  <a:moveTo>
                    <a:pt x="1734" y="0"/>
                  </a:moveTo>
                  <a:lnTo>
                    <a:pt x="3030" y="205"/>
                  </a:lnTo>
                  <a:lnTo>
                    <a:pt x="3094" y="348"/>
                  </a:lnTo>
                  <a:lnTo>
                    <a:pt x="3149" y="497"/>
                  </a:lnTo>
                  <a:lnTo>
                    <a:pt x="3196" y="647"/>
                  </a:lnTo>
                  <a:lnTo>
                    <a:pt x="3233" y="800"/>
                  </a:lnTo>
                  <a:lnTo>
                    <a:pt x="3261" y="956"/>
                  </a:lnTo>
                  <a:lnTo>
                    <a:pt x="3279" y="1115"/>
                  </a:lnTo>
                  <a:lnTo>
                    <a:pt x="3288" y="1275"/>
                  </a:lnTo>
                  <a:lnTo>
                    <a:pt x="3286" y="1436"/>
                  </a:lnTo>
                  <a:lnTo>
                    <a:pt x="3275" y="1599"/>
                  </a:lnTo>
                  <a:lnTo>
                    <a:pt x="3254" y="1761"/>
                  </a:lnTo>
                  <a:lnTo>
                    <a:pt x="3221" y="1925"/>
                  </a:lnTo>
                  <a:lnTo>
                    <a:pt x="3178" y="2088"/>
                  </a:lnTo>
                  <a:lnTo>
                    <a:pt x="3127" y="2242"/>
                  </a:lnTo>
                  <a:lnTo>
                    <a:pt x="3067" y="2392"/>
                  </a:lnTo>
                  <a:lnTo>
                    <a:pt x="2999" y="2535"/>
                  </a:lnTo>
                  <a:lnTo>
                    <a:pt x="2923" y="2673"/>
                  </a:lnTo>
                  <a:lnTo>
                    <a:pt x="2840" y="2805"/>
                  </a:lnTo>
                  <a:lnTo>
                    <a:pt x="2750" y="2930"/>
                  </a:lnTo>
                  <a:lnTo>
                    <a:pt x="2653" y="3051"/>
                  </a:lnTo>
                  <a:lnTo>
                    <a:pt x="2549" y="3164"/>
                  </a:lnTo>
                  <a:lnTo>
                    <a:pt x="2440" y="3270"/>
                  </a:lnTo>
                  <a:lnTo>
                    <a:pt x="2323" y="3368"/>
                  </a:lnTo>
                  <a:lnTo>
                    <a:pt x="2203" y="3460"/>
                  </a:lnTo>
                  <a:lnTo>
                    <a:pt x="2078" y="3547"/>
                  </a:lnTo>
                  <a:lnTo>
                    <a:pt x="1947" y="3625"/>
                  </a:lnTo>
                  <a:lnTo>
                    <a:pt x="1813" y="3693"/>
                  </a:lnTo>
                  <a:lnTo>
                    <a:pt x="1674" y="3757"/>
                  </a:lnTo>
                  <a:lnTo>
                    <a:pt x="1533" y="3810"/>
                  </a:lnTo>
                  <a:lnTo>
                    <a:pt x="1388" y="3856"/>
                  </a:lnTo>
                  <a:lnTo>
                    <a:pt x="1240" y="3893"/>
                  </a:lnTo>
                  <a:lnTo>
                    <a:pt x="1090" y="3923"/>
                  </a:lnTo>
                  <a:lnTo>
                    <a:pt x="939" y="3943"/>
                  </a:lnTo>
                  <a:lnTo>
                    <a:pt x="783" y="3955"/>
                  </a:lnTo>
                  <a:lnTo>
                    <a:pt x="628" y="3957"/>
                  </a:lnTo>
                  <a:lnTo>
                    <a:pt x="473" y="3948"/>
                  </a:lnTo>
                  <a:lnTo>
                    <a:pt x="316" y="3932"/>
                  </a:lnTo>
                  <a:lnTo>
                    <a:pt x="159" y="3905"/>
                  </a:lnTo>
                  <a:lnTo>
                    <a:pt x="0" y="3868"/>
                  </a:lnTo>
                  <a:lnTo>
                    <a:pt x="1032" y="3052"/>
                  </a:lnTo>
                  <a:lnTo>
                    <a:pt x="669" y="2159"/>
                  </a:lnTo>
                  <a:lnTo>
                    <a:pt x="750" y="2155"/>
                  </a:lnTo>
                  <a:lnTo>
                    <a:pt x="829" y="2144"/>
                  </a:lnTo>
                  <a:lnTo>
                    <a:pt x="907" y="2125"/>
                  </a:lnTo>
                  <a:lnTo>
                    <a:pt x="983" y="2099"/>
                  </a:lnTo>
                  <a:lnTo>
                    <a:pt x="1055" y="2065"/>
                  </a:lnTo>
                  <a:lnTo>
                    <a:pt x="1124" y="2024"/>
                  </a:lnTo>
                  <a:lnTo>
                    <a:pt x="1189" y="1977"/>
                  </a:lnTo>
                  <a:lnTo>
                    <a:pt x="1249" y="1924"/>
                  </a:lnTo>
                  <a:lnTo>
                    <a:pt x="1304" y="1864"/>
                  </a:lnTo>
                  <a:lnTo>
                    <a:pt x="1351" y="1800"/>
                  </a:lnTo>
                  <a:lnTo>
                    <a:pt x="1395" y="1729"/>
                  </a:lnTo>
                  <a:lnTo>
                    <a:pt x="1431" y="1653"/>
                  </a:lnTo>
                  <a:lnTo>
                    <a:pt x="1459" y="1574"/>
                  </a:lnTo>
                  <a:lnTo>
                    <a:pt x="1480" y="1487"/>
                  </a:lnTo>
                  <a:lnTo>
                    <a:pt x="1491" y="1403"/>
                  </a:lnTo>
                  <a:lnTo>
                    <a:pt x="1494" y="1318"/>
                  </a:lnTo>
                  <a:lnTo>
                    <a:pt x="1487" y="1235"/>
                  </a:lnTo>
                  <a:lnTo>
                    <a:pt x="1473" y="1154"/>
                  </a:lnTo>
                  <a:lnTo>
                    <a:pt x="1450" y="1074"/>
                  </a:lnTo>
                  <a:lnTo>
                    <a:pt x="1418" y="998"/>
                  </a:lnTo>
                  <a:lnTo>
                    <a:pt x="1381" y="924"/>
                  </a:lnTo>
                  <a:lnTo>
                    <a:pt x="1337" y="855"/>
                  </a:lnTo>
                  <a:lnTo>
                    <a:pt x="1734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134" name="Group 133"/>
            <p:cNvGrpSpPr/>
            <p:nvPr/>
          </p:nvGrpSpPr>
          <p:grpSpPr>
            <a:xfrm>
              <a:off x="6054618" y="1267285"/>
              <a:ext cx="4573188" cy="4444010"/>
              <a:chOff x="4399005" y="2516534"/>
              <a:chExt cx="3153288" cy="3064218"/>
            </a:xfrm>
          </p:grpSpPr>
          <p:sp>
            <p:nvSpPr>
              <p:cNvPr id="140" name="Freeform 56"/>
              <p:cNvSpPr>
                <a:spLocks/>
              </p:cNvSpPr>
              <p:nvPr/>
            </p:nvSpPr>
            <p:spPr bwMode="auto">
              <a:xfrm>
                <a:off x="4492420" y="2516534"/>
                <a:ext cx="3059873" cy="3064218"/>
              </a:xfrm>
              <a:custGeom>
                <a:avLst/>
                <a:gdLst>
                  <a:gd name="T0" fmla="*/ 3169 w 5633"/>
                  <a:gd name="T1" fmla="*/ 23 h 5641"/>
                  <a:gd name="T2" fmla="*/ 3673 w 5633"/>
                  <a:gd name="T3" fmla="*/ 134 h 5641"/>
                  <a:gd name="T4" fmla="*/ 4139 w 5633"/>
                  <a:gd name="T5" fmla="*/ 332 h 5641"/>
                  <a:gd name="T6" fmla="*/ 4559 w 5633"/>
                  <a:gd name="T7" fmla="*/ 605 h 5641"/>
                  <a:gd name="T8" fmla="*/ 4922 w 5633"/>
                  <a:gd name="T9" fmla="*/ 948 h 5641"/>
                  <a:gd name="T10" fmla="*/ 5220 w 5633"/>
                  <a:gd name="T11" fmla="*/ 1351 h 5641"/>
                  <a:gd name="T12" fmla="*/ 5444 w 5633"/>
                  <a:gd name="T13" fmla="*/ 1803 h 5641"/>
                  <a:gd name="T14" fmla="*/ 5585 w 5633"/>
                  <a:gd name="T15" fmla="*/ 2296 h 5641"/>
                  <a:gd name="T16" fmla="*/ 5633 w 5633"/>
                  <a:gd name="T17" fmla="*/ 2820 h 5641"/>
                  <a:gd name="T18" fmla="*/ 5585 w 5633"/>
                  <a:gd name="T19" fmla="*/ 3347 h 5641"/>
                  <a:gd name="T20" fmla="*/ 5444 w 5633"/>
                  <a:gd name="T21" fmla="*/ 3839 h 5641"/>
                  <a:gd name="T22" fmla="*/ 5220 w 5633"/>
                  <a:gd name="T23" fmla="*/ 4292 h 5641"/>
                  <a:gd name="T24" fmla="*/ 4922 w 5633"/>
                  <a:gd name="T25" fmla="*/ 4693 h 5641"/>
                  <a:gd name="T26" fmla="*/ 4559 w 5633"/>
                  <a:gd name="T27" fmla="*/ 5035 h 5641"/>
                  <a:gd name="T28" fmla="*/ 4139 w 5633"/>
                  <a:gd name="T29" fmla="*/ 5311 h 5641"/>
                  <a:gd name="T30" fmla="*/ 3673 w 5633"/>
                  <a:gd name="T31" fmla="*/ 5509 h 5641"/>
                  <a:gd name="T32" fmla="*/ 3169 w 5633"/>
                  <a:gd name="T33" fmla="*/ 5620 h 5641"/>
                  <a:gd name="T34" fmla="*/ 2808 w 5633"/>
                  <a:gd name="T35" fmla="*/ 5641 h 5641"/>
                  <a:gd name="T36" fmla="*/ 2806 w 5633"/>
                  <a:gd name="T37" fmla="*/ 5433 h 5641"/>
                  <a:gd name="T38" fmla="*/ 3157 w 5633"/>
                  <a:gd name="T39" fmla="*/ 5410 h 5641"/>
                  <a:gd name="T40" fmla="*/ 3640 w 5633"/>
                  <a:gd name="T41" fmla="*/ 5298 h 5641"/>
                  <a:gd name="T42" fmla="*/ 4086 w 5633"/>
                  <a:gd name="T43" fmla="*/ 5102 h 5641"/>
                  <a:gd name="T44" fmla="*/ 4483 w 5633"/>
                  <a:gd name="T45" fmla="*/ 4829 h 5641"/>
                  <a:gd name="T46" fmla="*/ 4822 w 5633"/>
                  <a:gd name="T47" fmla="*/ 4489 h 5641"/>
                  <a:gd name="T48" fmla="*/ 5095 w 5633"/>
                  <a:gd name="T49" fmla="*/ 4090 h 5641"/>
                  <a:gd name="T50" fmla="*/ 5291 w 5633"/>
                  <a:gd name="T51" fmla="*/ 3645 h 5641"/>
                  <a:gd name="T52" fmla="*/ 5404 w 5633"/>
                  <a:gd name="T53" fmla="*/ 3161 h 5641"/>
                  <a:gd name="T54" fmla="*/ 5419 w 5633"/>
                  <a:gd name="T55" fmla="*/ 2649 h 5641"/>
                  <a:gd name="T56" fmla="*/ 5338 w 5633"/>
                  <a:gd name="T57" fmla="*/ 2154 h 5641"/>
                  <a:gd name="T58" fmla="*/ 5169 w 5633"/>
                  <a:gd name="T59" fmla="*/ 1693 h 5641"/>
                  <a:gd name="T60" fmla="*/ 4920 w 5633"/>
                  <a:gd name="T61" fmla="*/ 1280 h 5641"/>
                  <a:gd name="T62" fmla="*/ 4603 w 5633"/>
                  <a:gd name="T63" fmla="*/ 920 h 5641"/>
                  <a:gd name="T64" fmla="*/ 4224 w 5633"/>
                  <a:gd name="T65" fmla="*/ 623 h 5641"/>
                  <a:gd name="T66" fmla="*/ 3793 w 5633"/>
                  <a:gd name="T67" fmla="*/ 399 h 5641"/>
                  <a:gd name="T68" fmla="*/ 3321 w 5633"/>
                  <a:gd name="T69" fmla="*/ 257 h 5641"/>
                  <a:gd name="T70" fmla="*/ 2816 w 5633"/>
                  <a:gd name="T71" fmla="*/ 210 h 5641"/>
                  <a:gd name="T72" fmla="*/ 2312 w 5633"/>
                  <a:gd name="T73" fmla="*/ 257 h 5641"/>
                  <a:gd name="T74" fmla="*/ 1841 w 5633"/>
                  <a:gd name="T75" fmla="*/ 399 h 5641"/>
                  <a:gd name="T76" fmla="*/ 1411 w 5633"/>
                  <a:gd name="T77" fmla="*/ 623 h 5641"/>
                  <a:gd name="T78" fmla="*/ 1032 w 5633"/>
                  <a:gd name="T79" fmla="*/ 920 h 5641"/>
                  <a:gd name="T80" fmla="*/ 712 w 5633"/>
                  <a:gd name="T81" fmla="*/ 1280 h 5641"/>
                  <a:gd name="T82" fmla="*/ 465 w 5633"/>
                  <a:gd name="T83" fmla="*/ 1693 h 5641"/>
                  <a:gd name="T84" fmla="*/ 296 w 5633"/>
                  <a:gd name="T85" fmla="*/ 2154 h 5641"/>
                  <a:gd name="T86" fmla="*/ 215 w 5633"/>
                  <a:gd name="T87" fmla="*/ 2649 h 5641"/>
                  <a:gd name="T88" fmla="*/ 227 w 5633"/>
                  <a:gd name="T89" fmla="*/ 3135 h 5641"/>
                  <a:gd name="T90" fmla="*/ 323 w 5633"/>
                  <a:gd name="T91" fmla="*/ 3583 h 5641"/>
                  <a:gd name="T92" fmla="*/ 84 w 5633"/>
                  <a:gd name="T93" fmla="*/ 3504 h 5641"/>
                  <a:gd name="T94" fmla="*/ 7 w 5633"/>
                  <a:gd name="T95" fmla="*/ 2995 h 5641"/>
                  <a:gd name="T96" fmla="*/ 23 w 5633"/>
                  <a:gd name="T97" fmla="*/ 2467 h 5641"/>
                  <a:gd name="T98" fmla="*/ 134 w 5633"/>
                  <a:gd name="T99" fmla="*/ 1962 h 5641"/>
                  <a:gd name="T100" fmla="*/ 331 w 5633"/>
                  <a:gd name="T101" fmla="*/ 1496 h 5641"/>
                  <a:gd name="T102" fmla="*/ 605 w 5633"/>
                  <a:gd name="T103" fmla="*/ 1077 h 5641"/>
                  <a:gd name="T104" fmla="*/ 947 w 5633"/>
                  <a:gd name="T105" fmla="*/ 713 h 5641"/>
                  <a:gd name="T106" fmla="*/ 1349 w 5633"/>
                  <a:gd name="T107" fmla="*/ 415 h 5641"/>
                  <a:gd name="T108" fmla="*/ 1801 w 5633"/>
                  <a:gd name="T109" fmla="*/ 190 h 5641"/>
                  <a:gd name="T110" fmla="*/ 2293 w 5633"/>
                  <a:gd name="T111" fmla="*/ 49 h 5641"/>
                  <a:gd name="T112" fmla="*/ 2816 w 5633"/>
                  <a:gd name="T113" fmla="*/ 0 h 5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633" h="5641">
                    <a:moveTo>
                      <a:pt x="2816" y="0"/>
                    </a:moveTo>
                    <a:lnTo>
                      <a:pt x="2994" y="5"/>
                    </a:lnTo>
                    <a:lnTo>
                      <a:pt x="3169" y="23"/>
                    </a:lnTo>
                    <a:lnTo>
                      <a:pt x="3342" y="49"/>
                    </a:lnTo>
                    <a:lnTo>
                      <a:pt x="3509" y="86"/>
                    </a:lnTo>
                    <a:lnTo>
                      <a:pt x="3673" y="134"/>
                    </a:lnTo>
                    <a:lnTo>
                      <a:pt x="3834" y="190"/>
                    </a:lnTo>
                    <a:lnTo>
                      <a:pt x="3989" y="256"/>
                    </a:lnTo>
                    <a:lnTo>
                      <a:pt x="4139" y="332"/>
                    </a:lnTo>
                    <a:lnTo>
                      <a:pt x="4285" y="415"/>
                    </a:lnTo>
                    <a:lnTo>
                      <a:pt x="4425" y="507"/>
                    </a:lnTo>
                    <a:lnTo>
                      <a:pt x="4559" y="605"/>
                    </a:lnTo>
                    <a:lnTo>
                      <a:pt x="4686" y="713"/>
                    </a:lnTo>
                    <a:lnTo>
                      <a:pt x="4808" y="828"/>
                    </a:lnTo>
                    <a:lnTo>
                      <a:pt x="4922" y="948"/>
                    </a:lnTo>
                    <a:lnTo>
                      <a:pt x="5028" y="1077"/>
                    </a:lnTo>
                    <a:lnTo>
                      <a:pt x="5128" y="1209"/>
                    </a:lnTo>
                    <a:lnTo>
                      <a:pt x="5220" y="1351"/>
                    </a:lnTo>
                    <a:lnTo>
                      <a:pt x="5303" y="1496"/>
                    </a:lnTo>
                    <a:lnTo>
                      <a:pt x="5377" y="1646"/>
                    </a:lnTo>
                    <a:lnTo>
                      <a:pt x="5444" y="1803"/>
                    </a:lnTo>
                    <a:lnTo>
                      <a:pt x="5501" y="1962"/>
                    </a:lnTo>
                    <a:lnTo>
                      <a:pt x="5546" y="2126"/>
                    </a:lnTo>
                    <a:lnTo>
                      <a:pt x="5585" y="2296"/>
                    </a:lnTo>
                    <a:lnTo>
                      <a:pt x="5612" y="2467"/>
                    </a:lnTo>
                    <a:lnTo>
                      <a:pt x="5628" y="2642"/>
                    </a:lnTo>
                    <a:lnTo>
                      <a:pt x="5633" y="2820"/>
                    </a:lnTo>
                    <a:lnTo>
                      <a:pt x="5628" y="2999"/>
                    </a:lnTo>
                    <a:lnTo>
                      <a:pt x="5612" y="3174"/>
                    </a:lnTo>
                    <a:lnTo>
                      <a:pt x="5585" y="3347"/>
                    </a:lnTo>
                    <a:lnTo>
                      <a:pt x="5546" y="3514"/>
                    </a:lnTo>
                    <a:lnTo>
                      <a:pt x="5501" y="3679"/>
                    </a:lnTo>
                    <a:lnTo>
                      <a:pt x="5444" y="3839"/>
                    </a:lnTo>
                    <a:lnTo>
                      <a:pt x="5377" y="3995"/>
                    </a:lnTo>
                    <a:lnTo>
                      <a:pt x="5303" y="4145"/>
                    </a:lnTo>
                    <a:lnTo>
                      <a:pt x="5220" y="4292"/>
                    </a:lnTo>
                    <a:lnTo>
                      <a:pt x="5128" y="4431"/>
                    </a:lnTo>
                    <a:lnTo>
                      <a:pt x="5028" y="4565"/>
                    </a:lnTo>
                    <a:lnTo>
                      <a:pt x="4922" y="4693"/>
                    </a:lnTo>
                    <a:lnTo>
                      <a:pt x="4808" y="4814"/>
                    </a:lnTo>
                    <a:lnTo>
                      <a:pt x="4686" y="4929"/>
                    </a:lnTo>
                    <a:lnTo>
                      <a:pt x="4559" y="5035"/>
                    </a:lnTo>
                    <a:lnTo>
                      <a:pt x="4425" y="5136"/>
                    </a:lnTo>
                    <a:lnTo>
                      <a:pt x="4285" y="5228"/>
                    </a:lnTo>
                    <a:lnTo>
                      <a:pt x="4139" y="5311"/>
                    </a:lnTo>
                    <a:lnTo>
                      <a:pt x="3989" y="5385"/>
                    </a:lnTo>
                    <a:lnTo>
                      <a:pt x="3834" y="5450"/>
                    </a:lnTo>
                    <a:lnTo>
                      <a:pt x="3673" y="5509"/>
                    </a:lnTo>
                    <a:lnTo>
                      <a:pt x="3509" y="5554"/>
                    </a:lnTo>
                    <a:lnTo>
                      <a:pt x="3342" y="5592"/>
                    </a:lnTo>
                    <a:lnTo>
                      <a:pt x="3169" y="5620"/>
                    </a:lnTo>
                    <a:lnTo>
                      <a:pt x="2994" y="5636"/>
                    </a:lnTo>
                    <a:lnTo>
                      <a:pt x="2816" y="5641"/>
                    </a:lnTo>
                    <a:lnTo>
                      <a:pt x="2808" y="5641"/>
                    </a:lnTo>
                    <a:lnTo>
                      <a:pt x="2811" y="5546"/>
                    </a:lnTo>
                    <a:lnTo>
                      <a:pt x="2809" y="5489"/>
                    </a:lnTo>
                    <a:lnTo>
                      <a:pt x="2806" y="5433"/>
                    </a:lnTo>
                    <a:lnTo>
                      <a:pt x="2816" y="5433"/>
                    </a:lnTo>
                    <a:lnTo>
                      <a:pt x="2987" y="5427"/>
                    </a:lnTo>
                    <a:lnTo>
                      <a:pt x="3157" y="5410"/>
                    </a:lnTo>
                    <a:lnTo>
                      <a:pt x="3321" y="5383"/>
                    </a:lnTo>
                    <a:lnTo>
                      <a:pt x="3483" y="5346"/>
                    </a:lnTo>
                    <a:lnTo>
                      <a:pt x="3640" y="5298"/>
                    </a:lnTo>
                    <a:lnTo>
                      <a:pt x="3793" y="5242"/>
                    </a:lnTo>
                    <a:lnTo>
                      <a:pt x="3942" y="5176"/>
                    </a:lnTo>
                    <a:lnTo>
                      <a:pt x="4086" y="5102"/>
                    </a:lnTo>
                    <a:lnTo>
                      <a:pt x="4224" y="5019"/>
                    </a:lnTo>
                    <a:lnTo>
                      <a:pt x="4356" y="4927"/>
                    </a:lnTo>
                    <a:lnTo>
                      <a:pt x="4483" y="4829"/>
                    </a:lnTo>
                    <a:lnTo>
                      <a:pt x="4603" y="4723"/>
                    </a:lnTo>
                    <a:lnTo>
                      <a:pt x="4716" y="4610"/>
                    </a:lnTo>
                    <a:lnTo>
                      <a:pt x="4822" y="4489"/>
                    </a:lnTo>
                    <a:lnTo>
                      <a:pt x="4920" y="4362"/>
                    </a:lnTo>
                    <a:lnTo>
                      <a:pt x="5012" y="4230"/>
                    </a:lnTo>
                    <a:lnTo>
                      <a:pt x="5095" y="4090"/>
                    </a:lnTo>
                    <a:lnTo>
                      <a:pt x="5169" y="3947"/>
                    </a:lnTo>
                    <a:lnTo>
                      <a:pt x="5234" y="3799"/>
                    </a:lnTo>
                    <a:lnTo>
                      <a:pt x="5291" y="3645"/>
                    </a:lnTo>
                    <a:lnTo>
                      <a:pt x="5338" y="3488"/>
                    </a:lnTo>
                    <a:lnTo>
                      <a:pt x="5375" y="3325"/>
                    </a:lnTo>
                    <a:lnTo>
                      <a:pt x="5404" y="3161"/>
                    </a:lnTo>
                    <a:lnTo>
                      <a:pt x="5419" y="2992"/>
                    </a:lnTo>
                    <a:lnTo>
                      <a:pt x="5425" y="2820"/>
                    </a:lnTo>
                    <a:lnTo>
                      <a:pt x="5419" y="2649"/>
                    </a:lnTo>
                    <a:lnTo>
                      <a:pt x="5404" y="2481"/>
                    </a:lnTo>
                    <a:lnTo>
                      <a:pt x="5375" y="2315"/>
                    </a:lnTo>
                    <a:lnTo>
                      <a:pt x="5338" y="2154"/>
                    </a:lnTo>
                    <a:lnTo>
                      <a:pt x="5291" y="1995"/>
                    </a:lnTo>
                    <a:lnTo>
                      <a:pt x="5234" y="1844"/>
                    </a:lnTo>
                    <a:lnTo>
                      <a:pt x="5169" y="1693"/>
                    </a:lnTo>
                    <a:lnTo>
                      <a:pt x="5095" y="1550"/>
                    </a:lnTo>
                    <a:lnTo>
                      <a:pt x="5012" y="1413"/>
                    </a:lnTo>
                    <a:lnTo>
                      <a:pt x="4920" y="1280"/>
                    </a:lnTo>
                    <a:lnTo>
                      <a:pt x="4822" y="1153"/>
                    </a:lnTo>
                    <a:lnTo>
                      <a:pt x="4716" y="1033"/>
                    </a:lnTo>
                    <a:lnTo>
                      <a:pt x="4603" y="920"/>
                    </a:lnTo>
                    <a:lnTo>
                      <a:pt x="4483" y="812"/>
                    </a:lnTo>
                    <a:lnTo>
                      <a:pt x="4356" y="713"/>
                    </a:lnTo>
                    <a:lnTo>
                      <a:pt x="4224" y="623"/>
                    </a:lnTo>
                    <a:lnTo>
                      <a:pt x="4086" y="540"/>
                    </a:lnTo>
                    <a:lnTo>
                      <a:pt x="3942" y="464"/>
                    </a:lnTo>
                    <a:lnTo>
                      <a:pt x="3793" y="399"/>
                    </a:lnTo>
                    <a:lnTo>
                      <a:pt x="3640" y="342"/>
                    </a:lnTo>
                    <a:lnTo>
                      <a:pt x="3483" y="295"/>
                    </a:lnTo>
                    <a:lnTo>
                      <a:pt x="3321" y="257"/>
                    </a:lnTo>
                    <a:lnTo>
                      <a:pt x="3157" y="231"/>
                    </a:lnTo>
                    <a:lnTo>
                      <a:pt x="2987" y="215"/>
                    </a:lnTo>
                    <a:lnTo>
                      <a:pt x="2816" y="210"/>
                    </a:lnTo>
                    <a:lnTo>
                      <a:pt x="2645" y="215"/>
                    </a:lnTo>
                    <a:lnTo>
                      <a:pt x="2478" y="231"/>
                    </a:lnTo>
                    <a:lnTo>
                      <a:pt x="2312" y="257"/>
                    </a:lnTo>
                    <a:lnTo>
                      <a:pt x="2151" y="295"/>
                    </a:lnTo>
                    <a:lnTo>
                      <a:pt x="1995" y="342"/>
                    </a:lnTo>
                    <a:lnTo>
                      <a:pt x="1841" y="399"/>
                    </a:lnTo>
                    <a:lnTo>
                      <a:pt x="1691" y="464"/>
                    </a:lnTo>
                    <a:lnTo>
                      <a:pt x="1548" y="540"/>
                    </a:lnTo>
                    <a:lnTo>
                      <a:pt x="1411" y="623"/>
                    </a:lnTo>
                    <a:lnTo>
                      <a:pt x="1278" y="713"/>
                    </a:lnTo>
                    <a:lnTo>
                      <a:pt x="1151" y="812"/>
                    </a:lnTo>
                    <a:lnTo>
                      <a:pt x="1032" y="920"/>
                    </a:lnTo>
                    <a:lnTo>
                      <a:pt x="919" y="1033"/>
                    </a:lnTo>
                    <a:lnTo>
                      <a:pt x="811" y="1153"/>
                    </a:lnTo>
                    <a:lnTo>
                      <a:pt x="712" y="1280"/>
                    </a:lnTo>
                    <a:lnTo>
                      <a:pt x="622" y="1413"/>
                    </a:lnTo>
                    <a:lnTo>
                      <a:pt x="540" y="1550"/>
                    </a:lnTo>
                    <a:lnTo>
                      <a:pt x="465" y="1693"/>
                    </a:lnTo>
                    <a:lnTo>
                      <a:pt x="398" y="1844"/>
                    </a:lnTo>
                    <a:lnTo>
                      <a:pt x="342" y="1995"/>
                    </a:lnTo>
                    <a:lnTo>
                      <a:pt x="296" y="2154"/>
                    </a:lnTo>
                    <a:lnTo>
                      <a:pt x="259" y="2315"/>
                    </a:lnTo>
                    <a:lnTo>
                      <a:pt x="231" y="2481"/>
                    </a:lnTo>
                    <a:lnTo>
                      <a:pt x="215" y="2649"/>
                    </a:lnTo>
                    <a:lnTo>
                      <a:pt x="210" y="2820"/>
                    </a:lnTo>
                    <a:lnTo>
                      <a:pt x="213" y="2979"/>
                    </a:lnTo>
                    <a:lnTo>
                      <a:pt x="227" y="3135"/>
                    </a:lnTo>
                    <a:lnTo>
                      <a:pt x="250" y="3287"/>
                    </a:lnTo>
                    <a:lnTo>
                      <a:pt x="284" y="3437"/>
                    </a:lnTo>
                    <a:lnTo>
                      <a:pt x="323" y="3583"/>
                    </a:lnTo>
                    <a:lnTo>
                      <a:pt x="224" y="3620"/>
                    </a:lnTo>
                    <a:lnTo>
                      <a:pt x="130" y="3666"/>
                    </a:lnTo>
                    <a:lnTo>
                      <a:pt x="84" y="3504"/>
                    </a:lnTo>
                    <a:lnTo>
                      <a:pt x="47" y="3338"/>
                    </a:lnTo>
                    <a:lnTo>
                      <a:pt x="23" y="3168"/>
                    </a:lnTo>
                    <a:lnTo>
                      <a:pt x="7" y="2995"/>
                    </a:lnTo>
                    <a:lnTo>
                      <a:pt x="0" y="2820"/>
                    </a:lnTo>
                    <a:lnTo>
                      <a:pt x="7" y="2642"/>
                    </a:lnTo>
                    <a:lnTo>
                      <a:pt x="23" y="2467"/>
                    </a:lnTo>
                    <a:lnTo>
                      <a:pt x="49" y="2296"/>
                    </a:lnTo>
                    <a:lnTo>
                      <a:pt x="86" y="2126"/>
                    </a:lnTo>
                    <a:lnTo>
                      <a:pt x="134" y="1962"/>
                    </a:lnTo>
                    <a:lnTo>
                      <a:pt x="190" y="1803"/>
                    </a:lnTo>
                    <a:lnTo>
                      <a:pt x="256" y="1646"/>
                    </a:lnTo>
                    <a:lnTo>
                      <a:pt x="331" y="1496"/>
                    </a:lnTo>
                    <a:lnTo>
                      <a:pt x="414" y="1351"/>
                    </a:lnTo>
                    <a:lnTo>
                      <a:pt x="506" y="1209"/>
                    </a:lnTo>
                    <a:lnTo>
                      <a:pt x="605" y="1077"/>
                    </a:lnTo>
                    <a:lnTo>
                      <a:pt x="712" y="948"/>
                    </a:lnTo>
                    <a:lnTo>
                      <a:pt x="827" y="828"/>
                    </a:lnTo>
                    <a:lnTo>
                      <a:pt x="947" y="713"/>
                    </a:lnTo>
                    <a:lnTo>
                      <a:pt x="1076" y="605"/>
                    </a:lnTo>
                    <a:lnTo>
                      <a:pt x="1210" y="507"/>
                    </a:lnTo>
                    <a:lnTo>
                      <a:pt x="1349" y="415"/>
                    </a:lnTo>
                    <a:lnTo>
                      <a:pt x="1494" y="332"/>
                    </a:lnTo>
                    <a:lnTo>
                      <a:pt x="1645" y="256"/>
                    </a:lnTo>
                    <a:lnTo>
                      <a:pt x="1801" y="190"/>
                    </a:lnTo>
                    <a:lnTo>
                      <a:pt x="1961" y="134"/>
                    </a:lnTo>
                    <a:lnTo>
                      <a:pt x="2125" y="86"/>
                    </a:lnTo>
                    <a:lnTo>
                      <a:pt x="2293" y="49"/>
                    </a:lnTo>
                    <a:lnTo>
                      <a:pt x="2464" y="23"/>
                    </a:lnTo>
                    <a:lnTo>
                      <a:pt x="2640" y="5"/>
                    </a:lnTo>
                    <a:lnTo>
                      <a:pt x="2816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1" name="Freeform 60"/>
              <p:cNvSpPr>
                <a:spLocks/>
              </p:cNvSpPr>
              <p:nvPr/>
            </p:nvSpPr>
            <p:spPr bwMode="auto">
              <a:xfrm>
                <a:off x="4399005" y="4373965"/>
                <a:ext cx="407332" cy="368228"/>
              </a:xfrm>
              <a:custGeom>
                <a:avLst/>
                <a:gdLst>
                  <a:gd name="T0" fmla="*/ 750 w 750"/>
                  <a:gd name="T1" fmla="*/ 0 h 678"/>
                  <a:gd name="T2" fmla="*/ 531 w 750"/>
                  <a:gd name="T3" fmla="*/ 678 h 678"/>
                  <a:gd name="T4" fmla="*/ 0 w 750"/>
                  <a:gd name="T5" fmla="*/ 178 h 678"/>
                  <a:gd name="T6" fmla="*/ 750 w 750"/>
                  <a:gd name="T7" fmla="*/ 0 h 6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50" h="678">
                    <a:moveTo>
                      <a:pt x="750" y="0"/>
                    </a:moveTo>
                    <a:lnTo>
                      <a:pt x="531" y="678"/>
                    </a:lnTo>
                    <a:lnTo>
                      <a:pt x="0" y="178"/>
                    </a:lnTo>
                    <a:lnTo>
                      <a:pt x="75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135" name="Oval 134"/>
            <p:cNvSpPr/>
            <p:nvPr/>
          </p:nvSpPr>
          <p:spPr>
            <a:xfrm>
              <a:off x="7648519" y="2728105"/>
              <a:ext cx="1522376" cy="1522372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36" name="Rectangle 135"/>
            <p:cNvSpPr/>
            <p:nvPr/>
          </p:nvSpPr>
          <p:spPr>
            <a:xfrm>
              <a:off x="7212960" y="1548825"/>
              <a:ext cx="2277604" cy="8819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IN" sz="10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Idea </a:t>
              </a:r>
            </a:p>
            <a:p>
              <a:pPr algn="ctr"/>
              <a:r>
                <a:rPr lang="en-IN" sz="10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Collaboration</a:t>
              </a:r>
              <a:endParaRPr lang="en-IN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7" name="TextBox 136"/>
            <p:cNvSpPr txBox="1"/>
            <p:nvPr/>
          </p:nvSpPr>
          <p:spPr>
            <a:xfrm>
              <a:off x="7498315" y="3181830"/>
              <a:ext cx="1821269" cy="6105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INITIATE</a:t>
              </a:r>
              <a:endParaRPr lang="en-IN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8" name="Rectangle 137"/>
            <p:cNvSpPr/>
            <p:nvPr/>
          </p:nvSpPr>
          <p:spPr>
            <a:xfrm>
              <a:off x="9101179" y="3571560"/>
              <a:ext cx="1221556" cy="5427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IN" sz="10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Vision</a:t>
              </a:r>
              <a:endParaRPr lang="en-IN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9" name="Rectangle 138"/>
            <p:cNvSpPr/>
            <p:nvPr/>
          </p:nvSpPr>
          <p:spPr>
            <a:xfrm>
              <a:off x="6300316" y="3993721"/>
              <a:ext cx="2211690" cy="8819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IN" sz="10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Business</a:t>
              </a:r>
            </a:p>
            <a:p>
              <a:pPr algn="ctr"/>
              <a:r>
                <a:rPr lang="en-IN" sz="10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Idea</a:t>
              </a:r>
              <a:endParaRPr lang="en-IN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29966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8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B99D3"/>
      </a:accent1>
      <a:accent2>
        <a:srgbClr val="F37C7B"/>
      </a:accent2>
      <a:accent3>
        <a:srgbClr val="98BA4C"/>
      </a:accent3>
      <a:accent4>
        <a:srgbClr val="0DB14B"/>
      </a:accent4>
      <a:accent5>
        <a:srgbClr val="3D3F44"/>
      </a:accent5>
      <a:accent6>
        <a:srgbClr val="104A5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5492</TotalTime>
  <Words>387</Words>
  <Application>Microsoft Macintosh PowerPoint</Application>
  <PresentationFormat>Custom</PresentationFormat>
  <Paragraphs>128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Open Sans</vt:lpstr>
      <vt:lpstr>Segoe UI</vt:lpstr>
      <vt:lpstr>Office Theme</vt:lpstr>
      <vt:lpstr>BUSINESS  ANALYSIS WORK PLAN TEMPLATE</vt:lpstr>
      <vt:lpstr>Business Analysis Work Plan Template</vt:lpstr>
      <vt:lpstr>Business Analysis Work Plan Template</vt:lpstr>
      <vt:lpstr>Business Analysis Work Plan Template</vt:lpstr>
      <vt:lpstr>Business Analysis Work Plan Template</vt:lpstr>
      <vt:lpstr>Business Analysis Work Plan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Catherina Plaza</cp:lastModifiedBy>
  <cp:revision>117</cp:revision>
  <dcterms:created xsi:type="dcterms:W3CDTF">2013-09-12T13:05:01Z</dcterms:created>
  <dcterms:modified xsi:type="dcterms:W3CDTF">2016-08-08T15:26:56Z</dcterms:modified>
</cp:coreProperties>
</file>