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605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31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96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68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51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78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442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01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7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7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91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3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09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08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0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2B7247E-2317-40D4-A687-AE7884A3ED76}"/>
              </a:ext>
            </a:extLst>
          </p:cNvPr>
          <p:cNvCxnSpPr/>
          <p:nvPr/>
        </p:nvCxnSpPr>
        <p:spPr>
          <a:xfrm>
            <a:off x="3182603" y="3831737"/>
            <a:ext cx="0" cy="20128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1E7E453-A854-4475-BC34-7CA00D08606C}"/>
              </a:ext>
            </a:extLst>
          </p:cNvPr>
          <p:cNvCxnSpPr/>
          <p:nvPr/>
        </p:nvCxnSpPr>
        <p:spPr>
          <a:xfrm>
            <a:off x="723868" y="3831737"/>
            <a:ext cx="0" cy="20128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ED4E2AF-606F-471B-8040-45B92E3D61F0}"/>
              </a:ext>
            </a:extLst>
          </p:cNvPr>
          <p:cNvCxnSpPr>
            <a:cxnSpLocks/>
          </p:cNvCxnSpPr>
          <p:nvPr/>
        </p:nvCxnSpPr>
        <p:spPr>
          <a:xfrm>
            <a:off x="757003" y="3828390"/>
            <a:ext cx="555671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BB97CF99-55EE-4CD2-BDBA-225FC6A776F8}"/>
              </a:ext>
            </a:extLst>
          </p:cNvPr>
          <p:cNvSpPr/>
          <p:nvPr/>
        </p:nvSpPr>
        <p:spPr>
          <a:xfrm>
            <a:off x="4169369" y="3561861"/>
            <a:ext cx="508344" cy="50834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07D39928-9095-4111-9FA0-710533E384E4}"/>
              </a:ext>
            </a:extLst>
          </p:cNvPr>
          <p:cNvSpPr/>
          <p:nvPr/>
        </p:nvSpPr>
        <p:spPr>
          <a:xfrm>
            <a:off x="2939283" y="3561861"/>
            <a:ext cx="508344" cy="50834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C6B64AA-91AB-4596-B5A7-9136DA1D463F}"/>
              </a:ext>
            </a:extLst>
          </p:cNvPr>
          <p:cNvSpPr/>
          <p:nvPr/>
        </p:nvSpPr>
        <p:spPr>
          <a:xfrm>
            <a:off x="1709197" y="3561861"/>
            <a:ext cx="508344" cy="5083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2AD360C-A06D-4E0A-B113-9F820C4BF113}"/>
              </a:ext>
            </a:extLst>
          </p:cNvPr>
          <p:cNvSpPr/>
          <p:nvPr/>
        </p:nvSpPr>
        <p:spPr>
          <a:xfrm rot="5400000">
            <a:off x="6211609" y="3672454"/>
            <a:ext cx="358208" cy="3088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AC9BBC4-EC8B-4259-B09E-AC70D018BD03}"/>
              </a:ext>
            </a:extLst>
          </p:cNvPr>
          <p:cNvSpPr/>
          <p:nvPr/>
        </p:nvSpPr>
        <p:spPr>
          <a:xfrm>
            <a:off x="457339" y="3561861"/>
            <a:ext cx="508344" cy="50834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4-Step Timeline Funnel Slide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F0FD0C0-5071-4819-A5C6-AE04B391957A}"/>
              </a:ext>
            </a:extLst>
          </p:cNvPr>
          <p:cNvSpPr/>
          <p:nvPr/>
        </p:nvSpPr>
        <p:spPr>
          <a:xfrm>
            <a:off x="612657" y="3717179"/>
            <a:ext cx="197708" cy="19770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F8AD80B-8E81-4E50-A94C-ACFA74EA5F01}"/>
              </a:ext>
            </a:extLst>
          </p:cNvPr>
          <p:cNvSpPr/>
          <p:nvPr/>
        </p:nvSpPr>
        <p:spPr>
          <a:xfrm>
            <a:off x="1864515" y="3717179"/>
            <a:ext cx="197708" cy="19770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F7E6DF2-D9AB-47E0-BCD9-2755BE54F372}"/>
              </a:ext>
            </a:extLst>
          </p:cNvPr>
          <p:cNvSpPr/>
          <p:nvPr/>
        </p:nvSpPr>
        <p:spPr>
          <a:xfrm>
            <a:off x="3094601" y="3717179"/>
            <a:ext cx="197708" cy="19770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13FD5ED-C34A-4E2C-A1E2-40CA1D14C91B}"/>
              </a:ext>
            </a:extLst>
          </p:cNvPr>
          <p:cNvSpPr/>
          <p:nvPr/>
        </p:nvSpPr>
        <p:spPr>
          <a:xfrm>
            <a:off x="4328886" y="3717064"/>
            <a:ext cx="197708" cy="197708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B373255-5010-41FE-B34A-340DADB0F28D}"/>
              </a:ext>
            </a:extLst>
          </p:cNvPr>
          <p:cNvCxnSpPr/>
          <p:nvPr/>
        </p:nvCxnSpPr>
        <p:spPr>
          <a:xfrm>
            <a:off x="4434155" y="1859032"/>
            <a:ext cx="0" cy="169958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B65E33E-F4A6-4F71-A775-BA1622617E57}"/>
              </a:ext>
            </a:extLst>
          </p:cNvPr>
          <p:cNvCxnSpPr/>
          <p:nvPr/>
        </p:nvCxnSpPr>
        <p:spPr>
          <a:xfrm>
            <a:off x="1964874" y="1859032"/>
            <a:ext cx="0" cy="169958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778D054-3AED-49DE-A00B-BD6DDD7F11B2}"/>
              </a:ext>
            </a:extLst>
          </p:cNvPr>
          <p:cNvSpPr txBox="1"/>
          <p:nvPr/>
        </p:nvSpPr>
        <p:spPr>
          <a:xfrm>
            <a:off x="333772" y="5896934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BF81D47-80BF-4982-9DEA-B444D82AB49C}"/>
              </a:ext>
            </a:extLst>
          </p:cNvPr>
          <p:cNvSpPr txBox="1"/>
          <p:nvPr/>
        </p:nvSpPr>
        <p:spPr>
          <a:xfrm>
            <a:off x="2792508" y="5896934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D6147A2-804C-4ADD-A622-1D34256E1DF8}"/>
              </a:ext>
            </a:extLst>
          </p:cNvPr>
          <p:cNvSpPr txBox="1"/>
          <p:nvPr/>
        </p:nvSpPr>
        <p:spPr>
          <a:xfrm>
            <a:off x="1574779" y="1238436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4BDDA38-9CF7-4BC5-80CE-75F3BE09EF19}"/>
              </a:ext>
            </a:extLst>
          </p:cNvPr>
          <p:cNvSpPr txBox="1"/>
          <p:nvPr/>
        </p:nvSpPr>
        <p:spPr>
          <a:xfrm>
            <a:off x="4056416" y="1238436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0DD7A82-75F6-4AE0-831C-67B65726C327}"/>
              </a:ext>
            </a:extLst>
          </p:cNvPr>
          <p:cNvGrpSpPr/>
          <p:nvPr/>
        </p:nvGrpSpPr>
        <p:grpSpPr>
          <a:xfrm>
            <a:off x="2074507" y="1786718"/>
            <a:ext cx="2063490" cy="1141000"/>
            <a:chOff x="2561962" y="1855952"/>
            <a:chExt cx="2170904" cy="11410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45C4086-C050-47A7-9BFE-2E4250F07B6C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BD66060-DD4A-4F1F-BE6F-FB3DE43A677C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075827B-4679-4B86-8BEF-8FD4BE0694F0}"/>
              </a:ext>
            </a:extLst>
          </p:cNvPr>
          <p:cNvGrpSpPr/>
          <p:nvPr/>
        </p:nvGrpSpPr>
        <p:grpSpPr>
          <a:xfrm>
            <a:off x="824541" y="4482813"/>
            <a:ext cx="2063490" cy="1141000"/>
            <a:chOff x="2561962" y="1855952"/>
            <a:chExt cx="2170904" cy="1141000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9C229E9-96E0-41BE-9F23-C50805ACDAAA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0311604-D98D-4302-8688-DFE3597AC102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3858140-1CCF-4BDC-9993-3FC8C8A704CD}"/>
              </a:ext>
            </a:extLst>
          </p:cNvPr>
          <p:cNvGrpSpPr/>
          <p:nvPr/>
        </p:nvGrpSpPr>
        <p:grpSpPr>
          <a:xfrm>
            <a:off x="4536994" y="1786718"/>
            <a:ext cx="1927896" cy="1141000"/>
            <a:chOff x="2561962" y="1855952"/>
            <a:chExt cx="2170904" cy="1141000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E57C5B65-F958-404F-8470-C0205A99446F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30517B5-D936-42A0-B18A-B846CF449692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20BAF2E-F7F1-4C1C-A904-3B1BF6989CEB}"/>
              </a:ext>
            </a:extLst>
          </p:cNvPr>
          <p:cNvGrpSpPr/>
          <p:nvPr/>
        </p:nvGrpSpPr>
        <p:grpSpPr>
          <a:xfrm>
            <a:off x="3285897" y="4482813"/>
            <a:ext cx="2063490" cy="1141000"/>
            <a:chOff x="2561962" y="1855952"/>
            <a:chExt cx="2170904" cy="1141000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5DB74C1-B1B9-4DE4-B07B-C1B4E6B2039D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D6E753C-A0A6-491C-A93C-C66F3CEEDA51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33A026-AC67-4E1E-B3EC-5B053EDFAB38}"/>
              </a:ext>
            </a:extLst>
          </p:cNvPr>
          <p:cNvGrpSpPr/>
          <p:nvPr/>
        </p:nvGrpSpPr>
        <p:grpSpPr>
          <a:xfrm>
            <a:off x="6328998" y="1363317"/>
            <a:ext cx="5676985" cy="4930008"/>
            <a:chOff x="6328998" y="1976328"/>
            <a:chExt cx="5676985" cy="3703987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2005943-BE8D-4096-9F98-B087E897CEC3}"/>
                </a:ext>
              </a:extLst>
            </p:cNvPr>
            <p:cNvSpPr/>
            <p:nvPr/>
          </p:nvSpPr>
          <p:spPr>
            <a:xfrm>
              <a:off x="6328998" y="1976328"/>
              <a:ext cx="4248472" cy="843294"/>
            </a:xfrm>
            <a:custGeom>
              <a:avLst/>
              <a:gdLst>
                <a:gd name="connsiteX0" fmla="*/ 0 w 4510581"/>
                <a:gd name="connsiteY0" fmla="*/ 0 h 930856"/>
                <a:gd name="connsiteX1" fmla="*/ 4510581 w 4510581"/>
                <a:gd name="connsiteY1" fmla="*/ 0 h 930856"/>
                <a:gd name="connsiteX2" fmla="*/ 4169996 w 4510581"/>
                <a:gd name="connsiteY2" fmla="*/ 930856 h 930856"/>
                <a:gd name="connsiteX3" fmla="*/ 340585 w 4510581"/>
                <a:gd name="connsiteY3" fmla="*/ 930856 h 930856"/>
                <a:gd name="connsiteX4" fmla="*/ 0 w 4510581"/>
                <a:gd name="connsiteY4" fmla="*/ 0 h 930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0581" h="930856">
                  <a:moveTo>
                    <a:pt x="0" y="0"/>
                  </a:moveTo>
                  <a:lnTo>
                    <a:pt x="4510581" y="0"/>
                  </a:lnTo>
                  <a:lnTo>
                    <a:pt x="4169996" y="930856"/>
                  </a:lnTo>
                  <a:lnTo>
                    <a:pt x="340585" y="930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AWARENESS</a:t>
              </a: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DB22EFE-1F53-4855-BA7B-CC875D30C291}"/>
                </a:ext>
              </a:extLst>
            </p:cNvPr>
            <p:cNvSpPr/>
            <p:nvPr/>
          </p:nvSpPr>
          <p:spPr>
            <a:xfrm>
              <a:off x="6688237" y="2920688"/>
              <a:ext cx="3529992" cy="852498"/>
            </a:xfrm>
            <a:custGeom>
              <a:avLst/>
              <a:gdLst>
                <a:gd name="connsiteX0" fmla="*/ 0 w 3747775"/>
                <a:gd name="connsiteY0" fmla="*/ 0 h 941016"/>
                <a:gd name="connsiteX1" fmla="*/ 3747775 w 3747775"/>
                <a:gd name="connsiteY1" fmla="*/ 0 h 941016"/>
                <a:gd name="connsiteX2" fmla="*/ 3403473 w 3747775"/>
                <a:gd name="connsiteY2" fmla="*/ 941016 h 941016"/>
                <a:gd name="connsiteX3" fmla="*/ 344301 w 3747775"/>
                <a:gd name="connsiteY3" fmla="*/ 941016 h 941016"/>
                <a:gd name="connsiteX4" fmla="*/ 0 w 3747775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775" h="941016">
                  <a:moveTo>
                    <a:pt x="0" y="0"/>
                  </a:moveTo>
                  <a:lnTo>
                    <a:pt x="3747775" y="0"/>
                  </a:lnTo>
                  <a:lnTo>
                    <a:pt x="3403473" y="941016"/>
                  </a:lnTo>
                  <a:lnTo>
                    <a:pt x="344301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INTEREST</a:t>
              </a:r>
              <a:endPara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C766870-E697-4140-B7F5-E2CDA2EBF249}"/>
                </a:ext>
              </a:extLst>
            </p:cNvPr>
            <p:cNvSpPr/>
            <p:nvPr/>
          </p:nvSpPr>
          <p:spPr>
            <a:xfrm>
              <a:off x="7050976" y="3874252"/>
              <a:ext cx="2804512" cy="852498"/>
            </a:xfrm>
            <a:custGeom>
              <a:avLst/>
              <a:gdLst>
                <a:gd name="connsiteX0" fmla="*/ 0 w 2977536"/>
                <a:gd name="connsiteY0" fmla="*/ 0 h 941016"/>
                <a:gd name="connsiteX1" fmla="*/ 2977536 w 2977536"/>
                <a:gd name="connsiteY1" fmla="*/ 0 h 941016"/>
                <a:gd name="connsiteX2" fmla="*/ 2633234 w 2977536"/>
                <a:gd name="connsiteY2" fmla="*/ 941016 h 941016"/>
                <a:gd name="connsiteX3" fmla="*/ 344302 w 2977536"/>
                <a:gd name="connsiteY3" fmla="*/ 941016 h 941016"/>
                <a:gd name="connsiteX4" fmla="*/ 0 w 2977536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536" h="941016">
                  <a:moveTo>
                    <a:pt x="0" y="0"/>
                  </a:moveTo>
                  <a:lnTo>
                    <a:pt x="2977536" y="0"/>
                  </a:lnTo>
                  <a:lnTo>
                    <a:pt x="2633234" y="941016"/>
                  </a:lnTo>
                  <a:lnTo>
                    <a:pt x="344302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DESIRE</a:t>
              </a:r>
              <a:endPara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160E99B-20DB-4E11-B91F-3767B22C609B}"/>
                </a:ext>
              </a:extLst>
            </p:cNvPr>
            <p:cNvSpPr/>
            <p:nvPr/>
          </p:nvSpPr>
          <p:spPr>
            <a:xfrm>
              <a:off x="7413718" y="4827817"/>
              <a:ext cx="2079032" cy="852498"/>
            </a:xfrm>
            <a:custGeom>
              <a:avLst/>
              <a:gdLst>
                <a:gd name="connsiteX0" fmla="*/ 0 w 2207297"/>
                <a:gd name="connsiteY0" fmla="*/ 0 h 941016"/>
                <a:gd name="connsiteX1" fmla="*/ 2207297 w 2207297"/>
                <a:gd name="connsiteY1" fmla="*/ 0 h 941016"/>
                <a:gd name="connsiteX2" fmla="*/ 1862995 w 2207297"/>
                <a:gd name="connsiteY2" fmla="*/ 941016 h 941016"/>
                <a:gd name="connsiteX3" fmla="*/ 344302 w 2207297"/>
                <a:gd name="connsiteY3" fmla="*/ 941016 h 941016"/>
                <a:gd name="connsiteX4" fmla="*/ 0 w 2207297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7297" h="941016">
                  <a:moveTo>
                    <a:pt x="0" y="0"/>
                  </a:moveTo>
                  <a:lnTo>
                    <a:pt x="2207297" y="0"/>
                  </a:lnTo>
                  <a:lnTo>
                    <a:pt x="1862995" y="941016"/>
                  </a:lnTo>
                  <a:lnTo>
                    <a:pt x="344302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ACTION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F860574-7278-437B-96F9-0A9FDDEAD443}"/>
                </a:ext>
              </a:extLst>
            </p:cNvPr>
            <p:cNvSpPr/>
            <p:nvPr/>
          </p:nvSpPr>
          <p:spPr>
            <a:xfrm>
              <a:off x="10279054" y="3152974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A01CDDD7-957A-46AF-9E69-184E7A7B4A66}"/>
                </a:ext>
              </a:extLst>
            </p:cNvPr>
            <p:cNvSpPr/>
            <p:nvPr/>
          </p:nvSpPr>
          <p:spPr>
            <a:xfrm>
              <a:off x="9929226" y="4104524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E0B8DB4B-8702-4B97-B656-343CB7ED9DF1}"/>
                </a:ext>
              </a:extLst>
            </p:cNvPr>
            <p:cNvSpPr/>
            <p:nvPr/>
          </p:nvSpPr>
          <p:spPr>
            <a:xfrm>
              <a:off x="9579398" y="5056073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B111E0A8-F484-4271-AC28-57D5A1906CD5}"/>
                </a:ext>
              </a:extLst>
            </p:cNvPr>
            <p:cNvSpPr/>
            <p:nvPr/>
          </p:nvSpPr>
          <p:spPr>
            <a:xfrm>
              <a:off x="10628883" y="2201423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4-Step Timeline Funnel Slide Template</a:t>
            </a:r>
            <a:endParaRPr lang="en-IN" dirty="0">
              <a:solidFill>
                <a:schemeClr val="bg1"/>
              </a:solidFill>
            </a:endParaRPr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E1D12BB-15E7-4304-9BC6-41356077A6F2}"/>
              </a:ext>
            </a:extLst>
          </p:cNvPr>
          <p:cNvCxnSpPr/>
          <p:nvPr/>
        </p:nvCxnSpPr>
        <p:spPr>
          <a:xfrm>
            <a:off x="3182603" y="3831737"/>
            <a:ext cx="0" cy="20128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08186A86-00F9-433C-B526-A874E48A14E0}"/>
              </a:ext>
            </a:extLst>
          </p:cNvPr>
          <p:cNvCxnSpPr/>
          <p:nvPr/>
        </p:nvCxnSpPr>
        <p:spPr>
          <a:xfrm>
            <a:off x="723868" y="3831737"/>
            <a:ext cx="0" cy="20128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5CFEFDDE-1614-470A-B8B4-959E3F998BA4}"/>
              </a:ext>
            </a:extLst>
          </p:cNvPr>
          <p:cNvCxnSpPr>
            <a:cxnSpLocks/>
          </p:cNvCxnSpPr>
          <p:nvPr/>
        </p:nvCxnSpPr>
        <p:spPr>
          <a:xfrm>
            <a:off x="757003" y="3828390"/>
            <a:ext cx="555671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4D46723B-D02B-4610-9D76-BA65F7B4AF25}"/>
              </a:ext>
            </a:extLst>
          </p:cNvPr>
          <p:cNvSpPr/>
          <p:nvPr/>
        </p:nvSpPr>
        <p:spPr>
          <a:xfrm>
            <a:off x="4169369" y="3561861"/>
            <a:ext cx="508344" cy="508344"/>
          </a:xfrm>
          <a:prstGeom prst="ellipse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27DFEAB4-9D22-4EAF-84D2-9781D7EFE4D5}"/>
              </a:ext>
            </a:extLst>
          </p:cNvPr>
          <p:cNvSpPr/>
          <p:nvPr/>
        </p:nvSpPr>
        <p:spPr>
          <a:xfrm>
            <a:off x="2939283" y="3561861"/>
            <a:ext cx="508344" cy="508344"/>
          </a:xfrm>
          <a:prstGeom prst="ellipse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31B0F5C6-BB8C-41C5-A9B3-322D81C5996F}"/>
              </a:ext>
            </a:extLst>
          </p:cNvPr>
          <p:cNvSpPr/>
          <p:nvPr/>
        </p:nvSpPr>
        <p:spPr>
          <a:xfrm>
            <a:off x="1709197" y="3561861"/>
            <a:ext cx="508344" cy="508344"/>
          </a:xfrm>
          <a:prstGeom prst="ellipse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7B665D59-253D-4ED7-A572-DE782CA0FAF5}"/>
              </a:ext>
            </a:extLst>
          </p:cNvPr>
          <p:cNvSpPr/>
          <p:nvPr/>
        </p:nvSpPr>
        <p:spPr>
          <a:xfrm rot="5400000">
            <a:off x="6211609" y="3672454"/>
            <a:ext cx="358208" cy="3088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5D9E1CF8-18DB-44BA-8F09-D2584DA54983}"/>
              </a:ext>
            </a:extLst>
          </p:cNvPr>
          <p:cNvSpPr/>
          <p:nvPr/>
        </p:nvSpPr>
        <p:spPr>
          <a:xfrm>
            <a:off x="457339" y="3561861"/>
            <a:ext cx="508344" cy="508344"/>
          </a:xfrm>
          <a:prstGeom prst="ellipse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61A82AE1-105A-4C3F-B1C8-A7399621F680}"/>
              </a:ext>
            </a:extLst>
          </p:cNvPr>
          <p:cNvSpPr/>
          <p:nvPr/>
        </p:nvSpPr>
        <p:spPr>
          <a:xfrm>
            <a:off x="612657" y="3717179"/>
            <a:ext cx="197708" cy="19770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420FF71-2B1D-496C-A3EE-217CCA7A7674}"/>
              </a:ext>
            </a:extLst>
          </p:cNvPr>
          <p:cNvSpPr/>
          <p:nvPr/>
        </p:nvSpPr>
        <p:spPr>
          <a:xfrm>
            <a:off x="1864515" y="3717179"/>
            <a:ext cx="197708" cy="19770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49AC4679-7C00-467E-B85D-235052FA0031}"/>
              </a:ext>
            </a:extLst>
          </p:cNvPr>
          <p:cNvSpPr/>
          <p:nvPr/>
        </p:nvSpPr>
        <p:spPr>
          <a:xfrm>
            <a:off x="3094601" y="3717179"/>
            <a:ext cx="197708" cy="19770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3E3CD6BE-F6F3-4FE1-9B22-868EB2F56173}"/>
              </a:ext>
            </a:extLst>
          </p:cNvPr>
          <p:cNvSpPr/>
          <p:nvPr/>
        </p:nvSpPr>
        <p:spPr>
          <a:xfrm>
            <a:off x="4328886" y="3717064"/>
            <a:ext cx="197708" cy="197708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B12AF9EE-8553-4D8B-BB37-ED1C7FACF6D1}"/>
              </a:ext>
            </a:extLst>
          </p:cNvPr>
          <p:cNvCxnSpPr/>
          <p:nvPr/>
        </p:nvCxnSpPr>
        <p:spPr>
          <a:xfrm>
            <a:off x="4434155" y="1859032"/>
            <a:ext cx="0" cy="169958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1DCF3D32-E2BD-48ED-AB5E-4CC0E8F5B736}"/>
              </a:ext>
            </a:extLst>
          </p:cNvPr>
          <p:cNvCxnSpPr/>
          <p:nvPr/>
        </p:nvCxnSpPr>
        <p:spPr>
          <a:xfrm>
            <a:off x="1964874" y="1859032"/>
            <a:ext cx="0" cy="169958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53BBEE05-39CD-4CF5-B38D-EF7389FBBC9A}"/>
              </a:ext>
            </a:extLst>
          </p:cNvPr>
          <p:cNvSpPr txBox="1"/>
          <p:nvPr/>
        </p:nvSpPr>
        <p:spPr>
          <a:xfrm>
            <a:off x="333772" y="5896934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0617BAD-573A-44C1-BF35-51706C70DB1D}"/>
              </a:ext>
            </a:extLst>
          </p:cNvPr>
          <p:cNvSpPr txBox="1"/>
          <p:nvPr/>
        </p:nvSpPr>
        <p:spPr>
          <a:xfrm>
            <a:off x="2792508" y="5896934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CE7CE41-B768-456A-9ACA-9739649BF131}"/>
              </a:ext>
            </a:extLst>
          </p:cNvPr>
          <p:cNvSpPr txBox="1"/>
          <p:nvPr/>
        </p:nvSpPr>
        <p:spPr>
          <a:xfrm>
            <a:off x="1574779" y="1238436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B1BA0BC8-9829-4A3E-B68B-F8EB46CBFCB9}"/>
              </a:ext>
            </a:extLst>
          </p:cNvPr>
          <p:cNvSpPr txBox="1"/>
          <p:nvPr/>
        </p:nvSpPr>
        <p:spPr>
          <a:xfrm>
            <a:off x="4056416" y="1238436"/>
            <a:ext cx="78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A6DAF8B2-A74B-443F-85FE-8FCAA63D407B}"/>
              </a:ext>
            </a:extLst>
          </p:cNvPr>
          <p:cNvGrpSpPr/>
          <p:nvPr/>
        </p:nvGrpSpPr>
        <p:grpSpPr>
          <a:xfrm>
            <a:off x="2074507" y="1786718"/>
            <a:ext cx="2063490" cy="1141000"/>
            <a:chOff x="2561962" y="1855952"/>
            <a:chExt cx="2170904" cy="1141000"/>
          </a:xfrm>
        </p:grpSpPr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76265D0F-ACBE-4111-AB85-FC91276FCFCD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CEEEA3E7-DA88-46A1-B744-DFD6D50CC73A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77827D93-F38B-4A64-AC44-A30A20EA52E1}"/>
              </a:ext>
            </a:extLst>
          </p:cNvPr>
          <p:cNvGrpSpPr/>
          <p:nvPr/>
        </p:nvGrpSpPr>
        <p:grpSpPr>
          <a:xfrm>
            <a:off x="824541" y="4482813"/>
            <a:ext cx="2063490" cy="1141000"/>
            <a:chOff x="2561962" y="1855952"/>
            <a:chExt cx="2170904" cy="1141000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EE5887BD-D0D3-44FE-B8EE-0019868DEBAB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652B893A-5D54-4F70-A29F-CB6A8F4081B2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581705B3-1A8D-4BC7-A83F-334DBEDE34FC}"/>
              </a:ext>
            </a:extLst>
          </p:cNvPr>
          <p:cNvGrpSpPr/>
          <p:nvPr/>
        </p:nvGrpSpPr>
        <p:grpSpPr>
          <a:xfrm>
            <a:off x="4536994" y="1786718"/>
            <a:ext cx="1927896" cy="1141000"/>
            <a:chOff x="2561962" y="1855952"/>
            <a:chExt cx="2170904" cy="1141000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1A6ACD6A-1692-4630-9B2B-21C4586A1820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39523CB1-C73E-45C3-8AC2-2A4FE63BFF15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13C95FCD-37A1-4205-9233-042D3C10D81E}"/>
              </a:ext>
            </a:extLst>
          </p:cNvPr>
          <p:cNvGrpSpPr/>
          <p:nvPr/>
        </p:nvGrpSpPr>
        <p:grpSpPr>
          <a:xfrm>
            <a:off x="3285897" y="4482813"/>
            <a:ext cx="2063490" cy="1141000"/>
            <a:chOff x="2561962" y="1855952"/>
            <a:chExt cx="2170904" cy="1141000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2A0BD581-CC75-45AC-900E-8D492A2BF609}"/>
                </a:ext>
              </a:extLst>
            </p:cNvPr>
            <p:cNvSpPr/>
            <p:nvPr/>
          </p:nvSpPr>
          <p:spPr>
            <a:xfrm>
              <a:off x="2561962" y="2258288"/>
              <a:ext cx="21709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BCD8CFC8-54E6-47D8-98C1-B0C58DB81692}"/>
                </a:ext>
              </a:extLst>
            </p:cNvPr>
            <p:cNvSpPr/>
            <p:nvPr/>
          </p:nvSpPr>
          <p:spPr>
            <a:xfrm>
              <a:off x="2561962" y="1855952"/>
              <a:ext cx="21709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Edit Here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B0055285-B898-4410-A6E4-3A3CA7F99F07}"/>
              </a:ext>
            </a:extLst>
          </p:cNvPr>
          <p:cNvGrpSpPr/>
          <p:nvPr/>
        </p:nvGrpSpPr>
        <p:grpSpPr>
          <a:xfrm>
            <a:off x="6328998" y="1363317"/>
            <a:ext cx="5676985" cy="4930008"/>
            <a:chOff x="6328998" y="1976328"/>
            <a:chExt cx="5676985" cy="3703987"/>
          </a:xfrm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00E0AC89-02B1-4DB0-992D-35DDFD8089E1}"/>
                </a:ext>
              </a:extLst>
            </p:cNvPr>
            <p:cNvSpPr/>
            <p:nvPr/>
          </p:nvSpPr>
          <p:spPr>
            <a:xfrm>
              <a:off x="6328998" y="1976328"/>
              <a:ext cx="4248472" cy="843294"/>
            </a:xfrm>
            <a:custGeom>
              <a:avLst/>
              <a:gdLst>
                <a:gd name="connsiteX0" fmla="*/ 0 w 4510581"/>
                <a:gd name="connsiteY0" fmla="*/ 0 h 930856"/>
                <a:gd name="connsiteX1" fmla="*/ 4510581 w 4510581"/>
                <a:gd name="connsiteY1" fmla="*/ 0 h 930856"/>
                <a:gd name="connsiteX2" fmla="*/ 4169996 w 4510581"/>
                <a:gd name="connsiteY2" fmla="*/ 930856 h 930856"/>
                <a:gd name="connsiteX3" fmla="*/ 340585 w 4510581"/>
                <a:gd name="connsiteY3" fmla="*/ 930856 h 930856"/>
                <a:gd name="connsiteX4" fmla="*/ 0 w 4510581"/>
                <a:gd name="connsiteY4" fmla="*/ 0 h 930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0581" h="930856">
                  <a:moveTo>
                    <a:pt x="0" y="0"/>
                  </a:moveTo>
                  <a:lnTo>
                    <a:pt x="4510581" y="0"/>
                  </a:lnTo>
                  <a:lnTo>
                    <a:pt x="4169996" y="930856"/>
                  </a:lnTo>
                  <a:lnTo>
                    <a:pt x="340585" y="9308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AWARENESS</a:t>
              </a: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6B1D95E0-9E90-49A0-AC79-10B2F4A6ECE8}"/>
                </a:ext>
              </a:extLst>
            </p:cNvPr>
            <p:cNvSpPr/>
            <p:nvPr/>
          </p:nvSpPr>
          <p:spPr>
            <a:xfrm>
              <a:off x="6688237" y="2920688"/>
              <a:ext cx="3529992" cy="852498"/>
            </a:xfrm>
            <a:custGeom>
              <a:avLst/>
              <a:gdLst>
                <a:gd name="connsiteX0" fmla="*/ 0 w 3747775"/>
                <a:gd name="connsiteY0" fmla="*/ 0 h 941016"/>
                <a:gd name="connsiteX1" fmla="*/ 3747775 w 3747775"/>
                <a:gd name="connsiteY1" fmla="*/ 0 h 941016"/>
                <a:gd name="connsiteX2" fmla="*/ 3403473 w 3747775"/>
                <a:gd name="connsiteY2" fmla="*/ 941016 h 941016"/>
                <a:gd name="connsiteX3" fmla="*/ 344301 w 3747775"/>
                <a:gd name="connsiteY3" fmla="*/ 941016 h 941016"/>
                <a:gd name="connsiteX4" fmla="*/ 0 w 3747775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7775" h="941016">
                  <a:moveTo>
                    <a:pt x="0" y="0"/>
                  </a:moveTo>
                  <a:lnTo>
                    <a:pt x="3747775" y="0"/>
                  </a:lnTo>
                  <a:lnTo>
                    <a:pt x="3403473" y="941016"/>
                  </a:lnTo>
                  <a:lnTo>
                    <a:pt x="344301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INTEREST</a:t>
              </a:r>
              <a:endPara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0207EF5-5D0B-48B1-A0F1-5C6B5621BCCD}"/>
                </a:ext>
              </a:extLst>
            </p:cNvPr>
            <p:cNvSpPr/>
            <p:nvPr/>
          </p:nvSpPr>
          <p:spPr>
            <a:xfrm>
              <a:off x="7050976" y="3874252"/>
              <a:ext cx="2804512" cy="852498"/>
            </a:xfrm>
            <a:custGeom>
              <a:avLst/>
              <a:gdLst>
                <a:gd name="connsiteX0" fmla="*/ 0 w 2977536"/>
                <a:gd name="connsiteY0" fmla="*/ 0 h 941016"/>
                <a:gd name="connsiteX1" fmla="*/ 2977536 w 2977536"/>
                <a:gd name="connsiteY1" fmla="*/ 0 h 941016"/>
                <a:gd name="connsiteX2" fmla="*/ 2633234 w 2977536"/>
                <a:gd name="connsiteY2" fmla="*/ 941016 h 941016"/>
                <a:gd name="connsiteX3" fmla="*/ 344302 w 2977536"/>
                <a:gd name="connsiteY3" fmla="*/ 941016 h 941016"/>
                <a:gd name="connsiteX4" fmla="*/ 0 w 2977536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536" h="941016">
                  <a:moveTo>
                    <a:pt x="0" y="0"/>
                  </a:moveTo>
                  <a:lnTo>
                    <a:pt x="2977536" y="0"/>
                  </a:lnTo>
                  <a:lnTo>
                    <a:pt x="2633234" y="941016"/>
                  </a:lnTo>
                  <a:lnTo>
                    <a:pt x="344302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DESIRE</a:t>
              </a:r>
              <a:endPara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6FA06D94-D3B9-4829-B2BA-0C33AA466A9D}"/>
                </a:ext>
              </a:extLst>
            </p:cNvPr>
            <p:cNvSpPr/>
            <p:nvPr/>
          </p:nvSpPr>
          <p:spPr>
            <a:xfrm>
              <a:off x="7413718" y="4827817"/>
              <a:ext cx="2079032" cy="852498"/>
            </a:xfrm>
            <a:custGeom>
              <a:avLst/>
              <a:gdLst>
                <a:gd name="connsiteX0" fmla="*/ 0 w 2207297"/>
                <a:gd name="connsiteY0" fmla="*/ 0 h 941016"/>
                <a:gd name="connsiteX1" fmla="*/ 2207297 w 2207297"/>
                <a:gd name="connsiteY1" fmla="*/ 0 h 941016"/>
                <a:gd name="connsiteX2" fmla="*/ 1862995 w 2207297"/>
                <a:gd name="connsiteY2" fmla="*/ 941016 h 941016"/>
                <a:gd name="connsiteX3" fmla="*/ 344302 w 2207297"/>
                <a:gd name="connsiteY3" fmla="*/ 941016 h 941016"/>
                <a:gd name="connsiteX4" fmla="*/ 0 w 2207297"/>
                <a:gd name="connsiteY4" fmla="*/ 0 h 94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7297" h="941016">
                  <a:moveTo>
                    <a:pt x="0" y="0"/>
                  </a:moveTo>
                  <a:lnTo>
                    <a:pt x="2207297" y="0"/>
                  </a:lnTo>
                  <a:lnTo>
                    <a:pt x="1862995" y="941016"/>
                  </a:lnTo>
                  <a:lnTo>
                    <a:pt x="344302" y="9410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ACTION</a:t>
              </a: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A3775C08-859B-41EB-B1BD-503B1CD374A4}"/>
                </a:ext>
              </a:extLst>
            </p:cNvPr>
            <p:cNvSpPr/>
            <p:nvPr/>
          </p:nvSpPr>
          <p:spPr>
            <a:xfrm>
              <a:off x="10279054" y="3152974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EC860834-7E7E-4860-B92B-1B21F8E0FA60}"/>
                </a:ext>
              </a:extLst>
            </p:cNvPr>
            <p:cNvSpPr/>
            <p:nvPr/>
          </p:nvSpPr>
          <p:spPr>
            <a:xfrm>
              <a:off x="9929226" y="4104524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72550F04-CBFA-42C2-849E-2CF25A885CEC}"/>
                </a:ext>
              </a:extLst>
            </p:cNvPr>
            <p:cNvSpPr/>
            <p:nvPr/>
          </p:nvSpPr>
          <p:spPr>
            <a:xfrm>
              <a:off x="9579398" y="5056073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659DA113-533C-4532-8725-CD558F2C002F}"/>
                </a:ext>
              </a:extLst>
            </p:cNvPr>
            <p:cNvSpPr/>
            <p:nvPr/>
          </p:nvSpPr>
          <p:spPr>
            <a:xfrm>
              <a:off x="10628883" y="2201423"/>
              <a:ext cx="1377100" cy="39310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14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652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4B8665-0D51-4BAA-AE3C-9C5BA1C46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336" y="948084"/>
            <a:ext cx="3799720" cy="21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5607</TotalTime>
  <Words>302</Words>
  <Application>Microsoft Office PowerPoint</Application>
  <PresentationFormat>Custom</PresentationFormat>
  <Paragraphs>69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4-Step Timeline Funnel Slide Template</vt:lpstr>
      <vt:lpstr>4-Step Timeline Funnel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 Funnel Process PowerPoint Template</dc:title>
  <dc:creator>Julian</dc:creator>
  <cp:lastModifiedBy>Home</cp:lastModifiedBy>
  <cp:revision>117</cp:revision>
  <dcterms:created xsi:type="dcterms:W3CDTF">2013-09-12T13:05:01Z</dcterms:created>
  <dcterms:modified xsi:type="dcterms:W3CDTF">2022-03-12T07:40:58Z</dcterms:modified>
</cp:coreProperties>
</file>