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4" r:id="rId2"/>
  </p:sldMasterIdLst>
  <p:notesMasterIdLst>
    <p:notesMasterId r:id="rId7"/>
  </p:notesMasterIdLst>
  <p:sldIdLst>
    <p:sldId id="277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392" userDrawn="1">
          <p15:clr>
            <a:srgbClr val="A4A3A4"/>
          </p15:clr>
        </p15:guide>
        <p15:guide id="3" pos="7286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  <p15:guide id="6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83"/>
    <a:srgbClr val="37F745"/>
    <a:srgbClr val="CC145A"/>
    <a:srgbClr val="057F0E"/>
    <a:srgbClr val="E3E4EC"/>
    <a:srgbClr val="C1C8D3"/>
    <a:srgbClr val="E4E5ED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96074" autoAdjust="0"/>
  </p:normalViewPr>
  <p:slideViewPr>
    <p:cSldViewPr snapToGrid="0">
      <p:cViewPr varScale="1">
        <p:scale>
          <a:sx n="66" d="100"/>
          <a:sy n="66" d="100"/>
        </p:scale>
        <p:origin x="492" y="40"/>
      </p:cViewPr>
      <p:guideLst>
        <p:guide orient="horz" pos="1979"/>
        <p:guide pos="392"/>
        <p:guide pos="7286"/>
        <p:guide orient="horz" pos="4156"/>
        <p:guide orient="horz" pos="164"/>
        <p:guide pos="38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62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62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9" y="1122363"/>
            <a:ext cx="9141619" cy="2387600"/>
          </a:xfrm>
        </p:spPr>
        <p:txBody>
          <a:bodyPr anchor="b"/>
          <a:lstStyle>
            <a:lvl1pPr algn="ctr">
              <a:defRPr sz="59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9" y="3602038"/>
            <a:ext cx="9141619" cy="1655762"/>
          </a:xfrm>
        </p:spPr>
        <p:txBody>
          <a:bodyPr/>
          <a:lstStyle>
            <a:lvl1pPr marL="0" indent="0" algn="ctr">
              <a:buNone/>
              <a:defRPr sz="2393"/>
            </a:lvl1pPr>
            <a:lvl2pPr marL="456241" indent="0" algn="ctr">
              <a:buNone/>
              <a:defRPr sz="1993"/>
            </a:lvl2pPr>
            <a:lvl3pPr marL="912482" indent="0" algn="ctr">
              <a:buNone/>
              <a:defRPr sz="1793"/>
            </a:lvl3pPr>
            <a:lvl4pPr marL="1368723" indent="0" algn="ctr">
              <a:buNone/>
              <a:defRPr sz="1600"/>
            </a:lvl4pPr>
            <a:lvl5pPr marL="1824963" indent="0" algn="ctr">
              <a:buNone/>
              <a:defRPr sz="1600"/>
            </a:lvl5pPr>
            <a:lvl6pPr marL="2281203" indent="0" algn="ctr">
              <a:buNone/>
              <a:defRPr sz="1600"/>
            </a:lvl6pPr>
            <a:lvl7pPr marL="2737445" indent="0" algn="ctr">
              <a:buNone/>
              <a:defRPr sz="1600"/>
            </a:lvl7pPr>
            <a:lvl8pPr marL="3193685" indent="0" algn="ctr">
              <a:buNone/>
              <a:defRPr sz="1600"/>
            </a:lvl8pPr>
            <a:lvl9pPr marL="364992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357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99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51"/>
            <a:ext cx="10512862" cy="2852737"/>
          </a:xfrm>
        </p:spPr>
        <p:txBody>
          <a:bodyPr anchor="b"/>
          <a:lstStyle>
            <a:lvl1pPr>
              <a:defRPr sz="59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6"/>
            <a:ext cx="10512862" cy="1500187"/>
          </a:xfrm>
        </p:spPr>
        <p:txBody>
          <a:bodyPr/>
          <a:lstStyle>
            <a:lvl1pPr marL="0" indent="0">
              <a:buNone/>
              <a:defRPr sz="2393">
                <a:solidFill>
                  <a:schemeClr val="tx1">
                    <a:tint val="75000"/>
                  </a:schemeClr>
                </a:solidFill>
              </a:defRPr>
            </a:lvl1pPr>
            <a:lvl2pPr marL="456241" indent="0">
              <a:buNone/>
              <a:defRPr sz="1993">
                <a:solidFill>
                  <a:schemeClr val="tx1">
                    <a:tint val="75000"/>
                  </a:schemeClr>
                </a:solidFill>
              </a:defRPr>
            </a:lvl2pPr>
            <a:lvl3pPr marL="912482" indent="0">
              <a:buNone/>
              <a:defRPr sz="1793">
                <a:solidFill>
                  <a:schemeClr val="tx1">
                    <a:tint val="75000"/>
                  </a:schemeClr>
                </a:solidFill>
              </a:defRPr>
            </a:lvl3pPr>
            <a:lvl4pPr marL="1368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9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2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74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36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9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67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8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6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6" y="1681163"/>
            <a:ext cx="5156444" cy="823912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6241" indent="0">
              <a:buNone/>
              <a:defRPr sz="1993" b="1"/>
            </a:lvl2pPr>
            <a:lvl3pPr marL="912482" indent="0">
              <a:buNone/>
              <a:defRPr sz="1793" b="1"/>
            </a:lvl3pPr>
            <a:lvl4pPr marL="1368723" indent="0">
              <a:buNone/>
              <a:defRPr sz="1600" b="1"/>
            </a:lvl4pPr>
            <a:lvl5pPr marL="1824963" indent="0">
              <a:buNone/>
              <a:defRPr sz="1600" b="1"/>
            </a:lvl5pPr>
            <a:lvl6pPr marL="2281203" indent="0">
              <a:buNone/>
              <a:defRPr sz="1600" b="1"/>
            </a:lvl6pPr>
            <a:lvl7pPr marL="2737445" indent="0">
              <a:buNone/>
              <a:defRPr sz="1600" b="1"/>
            </a:lvl7pPr>
            <a:lvl8pPr marL="3193685" indent="0">
              <a:buNone/>
              <a:defRPr sz="1600" b="1"/>
            </a:lvl8pPr>
            <a:lvl9pPr marL="36499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6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6241" indent="0">
              <a:buNone/>
              <a:defRPr sz="1993" b="1"/>
            </a:lvl2pPr>
            <a:lvl3pPr marL="912482" indent="0">
              <a:buNone/>
              <a:defRPr sz="1793" b="1"/>
            </a:lvl3pPr>
            <a:lvl4pPr marL="1368723" indent="0">
              <a:buNone/>
              <a:defRPr sz="1600" b="1"/>
            </a:lvl4pPr>
            <a:lvl5pPr marL="1824963" indent="0">
              <a:buNone/>
              <a:defRPr sz="1600" b="1"/>
            </a:lvl5pPr>
            <a:lvl6pPr marL="2281203" indent="0">
              <a:buNone/>
              <a:defRPr sz="1600" b="1"/>
            </a:lvl6pPr>
            <a:lvl7pPr marL="2737445" indent="0">
              <a:buNone/>
              <a:defRPr sz="1600" b="1"/>
            </a:lvl7pPr>
            <a:lvl8pPr marL="3193685" indent="0">
              <a:buNone/>
              <a:defRPr sz="1600" b="1"/>
            </a:lvl8pPr>
            <a:lvl9pPr marL="36499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86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59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6" y="457200"/>
            <a:ext cx="3931213" cy="1600200"/>
          </a:xfrm>
        </p:spPr>
        <p:txBody>
          <a:bodyPr anchor="b"/>
          <a:lstStyle>
            <a:lvl1pPr>
              <a:defRPr sz="31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8"/>
            <a:ext cx="6170593" cy="4873625"/>
          </a:xfrm>
        </p:spPr>
        <p:txBody>
          <a:bodyPr/>
          <a:lstStyle>
            <a:lvl1pPr>
              <a:defRPr sz="3193"/>
            </a:lvl1pPr>
            <a:lvl2pPr>
              <a:defRPr sz="2793"/>
            </a:lvl2pPr>
            <a:lvl3pPr>
              <a:defRPr sz="2393"/>
            </a:lvl3pPr>
            <a:lvl4pPr>
              <a:defRPr sz="1993"/>
            </a:lvl4pPr>
            <a:lvl5pPr>
              <a:defRPr sz="1993"/>
            </a:lvl5pPr>
            <a:lvl6pPr>
              <a:defRPr sz="1993"/>
            </a:lvl6pPr>
            <a:lvl7pPr>
              <a:defRPr sz="1993"/>
            </a:lvl7pPr>
            <a:lvl8pPr>
              <a:defRPr sz="1993"/>
            </a:lvl8pPr>
            <a:lvl9pPr>
              <a:defRPr sz="19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6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41" indent="0">
              <a:buNone/>
              <a:defRPr sz="1400"/>
            </a:lvl2pPr>
            <a:lvl3pPr marL="912482" indent="0">
              <a:buNone/>
              <a:defRPr sz="1200"/>
            </a:lvl3pPr>
            <a:lvl4pPr marL="1368723" indent="0">
              <a:buNone/>
              <a:defRPr sz="1000"/>
            </a:lvl4pPr>
            <a:lvl5pPr marL="1824963" indent="0">
              <a:buNone/>
              <a:defRPr sz="1000"/>
            </a:lvl5pPr>
            <a:lvl6pPr marL="2281203" indent="0">
              <a:buNone/>
              <a:defRPr sz="1000"/>
            </a:lvl6pPr>
            <a:lvl7pPr marL="2737445" indent="0">
              <a:buNone/>
              <a:defRPr sz="1000"/>
            </a:lvl7pPr>
            <a:lvl8pPr marL="3193685" indent="0">
              <a:buNone/>
              <a:defRPr sz="1000"/>
            </a:lvl8pPr>
            <a:lvl9pPr marL="364992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81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6" y="457200"/>
            <a:ext cx="3931213" cy="1600200"/>
          </a:xfrm>
        </p:spPr>
        <p:txBody>
          <a:bodyPr anchor="b"/>
          <a:lstStyle>
            <a:lvl1pPr>
              <a:defRPr sz="31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8"/>
            <a:ext cx="6170593" cy="4873625"/>
          </a:xfrm>
        </p:spPr>
        <p:txBody>
          <a:bodyPr/>
          <a:lstStyle>
            <a:lvl1pPr marL="0" indent="0">
              <a:buNone/>
              <a:defRPr sz="3193"/>
            </a:lvl1pPr>
            <a:lvl2pPr marL="456241" indent="0">
              <a:buNone/>
              <a:defRPr sz="2793"/>
            </a:lvl2pPr>
            <a:lvl3pPr marL="912482" indent="0">
              <a:buNone/>
              <a:defRPr sz="2393"/>
            </a:lvl3pPr>
            <a:lvl4pPr marL="1368723" indent="0">
              <a:buNone/>
              <a:defRPr sz="1993"/>
            </a:lvl4pPr>
            <a:lvl5pPr marL="1824963" indent="0">
              <a:buNone/>
              <a:defRPr sz="1993"/>
            </a:lvl5pPr>
            <a:lvl6pPr marL="2281203" indent="0">
              <a:buNone/>
              <a:defRPr sz="1993"/>
            </a:lvl6pPr>
            <a:lvl7pPr marL="2737445" indent="0">
              <a:buNone/>
              <a:defRPr sz="1993"/>
            </a:lvl7pPr>
            <a:lvl8pPr marL="3193685" indent="0">
              <a:buNone/>
              <a:defRPr sz="1993"/>
            </a:lvl8pPr>
            <a:lvl9pPr marL="3649926" indent="0">
              <a:buNone/>
              <a:defRPr sz="199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6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41" indent="0">
              <a:buNone/>
              <a:defRPr sz="1400"/>
            </a:lvl2pPr>
            <a:lvl3pPr marL="912482" indent="0">
              <a:buNone/>
              <a:defRPr sz="1200"/>
            </a:lvl3pPr>
            <a:lvl4pPr marL="1368723" indent="0">
              <a:buNone/>
              <a:defRPr sz="1000"/>
            </a:lvl4pPr>
            <a:lvl5pPr marL="1824963" indent="0">
              <a:buNone/>
              <a:defRPr sz="1000"/>
            </a:lvl5pPr>
            <a:lvl6pPr marL="2281203" indent="0">
              <a:buNone/>
              <a:defRPr sz="1000"/>
            </a:lvl6pPr>
            <a:lvl7pPr marL="2737445" indent="0">
              <a:buNone/>
              <a:defRPr sz="1000"/>
            </a:lvl7pPr>
            <a:lvl8pPr marL="3193685" indent="0">
              <a:buNone/>
              <a:defRPr sz="1000"/>
            </a:lvl8pPr>
            <a:lvl9pPr marL="364992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85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67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67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7"/>
            <a:ext cx="5930678" cy="711081"/>
          </a:xfrm>
        </p:spPr>
        <p:txBody>
          <a:bodyPr>
            <a:normAutofit/>
          </a:bodyPr>
          <a:lstStyle>
            <a:lvl1pPr algn="ctr">
              <a:defRPr sz="3593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3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3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2482" rtl="0" eaLnBrk="1" latinLnBrk="0" hangingPunct="1">
        <a:lnSpc>
          <a:spcPct val="90000"/>
        </a:lnSpc>
        <a:spcBef>
          <a:spcPct val="0"/>
        </a:spcBef>
        <a:buNone/>
        <a:defRPr sz="43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20" indent="-228120" algn="l" defTabSz="91248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3" kern="1200">
          <a:solidFill>
            <a:schemeClr val="tx1"/>
          </a:solidFill>
          <a:latin typeface="+mn-lt"/>
          <a:ea typeface="+mn-ea"/>
          <a:cs typeface="+mn-cs"/>
        </a:defRPr>
      </a:lvl1pPr>
      <a:lvl2pPr marL="684361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3" kern="1200">
          <a:solidFill>
            <a:schemeClr val="tx1"/>
          </a:solidFill>
          <a:latin typeface="+mn-lt"/>
          <a:ea typeface="+mn-ea"/>
          <a:cs typeface="+mn-cs"/>
        </a:defRPr>
      </a:lvl2pPr>
      <a:lvl3pPr marL="1140602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3" kern="1200">
          <a:solidFill>
            <a:schemeClr val="tx1"/>
          </a:solidFill>
          <a:latin typeface="+mn-lt"/>
          <a:ea typeface="+mn-ea"/>
          <a:cs typeface="+mn-cs"/>
        </a:defRPr>
      </a:lvl3pPr>
      <a:lvl4pPr marL="1596843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4pPr>
      <a:lvl5pPr marL="2053084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5pPr>
      <a:lvl6pPr marL="2509325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6pPr>
      <a:lvl7pPr marL="2965565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7pPr>
      <a:lvl8pPr marL="3421806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8pPr>
      <a:lvl9pPr marL="3878046" indent="-228120" algn="l" defTabSz="9124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1pPr>
      <a:lvl2pPr marL="456241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2pPr>
      <a:lvl3pPr marL="912482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3pPr>
      <a:lvl4pPr marL="136872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4pPr>
      <a:lvl5pPr marL="182496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5pPr>
      <a:lvl6pPr marL="2281203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6pPr>
      <a:lvl7pPr marL="2737445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7pPr>
      <a:lvl8pPr marL="3193685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8pPr>
      <a:lvl9pPr marL="3649926" algn="l" defTabSz="912482" rtl="0" eaLnBrk="1" latinLnBrk="0" hangingPunct="1">
        <a:defRPr sz="17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Growth vs Static Mindset PowerPoint Infographic</a:t>
            </a:r>
            <a:endParaRPr 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318325" y="2131375"/>
            <a:ext cx="4283610" cy="4722160"/>
          </a:xfrm>
          <a:custGeom>
            <a:avLst/>
            <a:gdLst>
              <a:gd name="T0" fmla="*/ 7252 w 7737"/>
              <a:gd name="T1" fmla="*/ 5613 h 8527"/>
              <a:gd name="T2" fmla="*/ 7184 w 7737"/>
              <a:gd name="T3" fmla="*/ 5379 h 8527"/>
              <a:gd name="T4" fmla="*/ 7268 w 7737"/>
              <a:gd name="T5" fmla="*/ 5280 h 8527"/>
              <a:gd name="T6" fmla="*/ 7587 w 7737"/>
              <a:gd name="T7" fmla="*/ 5155 h 8527"/>
              <a:gd name="T8" fmla="*/ 7700 w 7737"/>
              <a:gd name="T9" fmla="*/ 5074 h 8527"/>
              <a:gd name="T10" fmla="*/ 7735 w 7737"/>
              <a:gd name="T11" fmla="*/ 4944 h 8527"/>
              <a:gd name="T12" fmla="*/ 7653 w 7737"/>
              <a:gd name="T13" fmla="*/ 4744 h 8527"/>
              <a:gd name="T14" fmla="*/ 7308 w 7737"/>
              <a:gd name="T15" fmla="*/ 4169 h 8527"/>
              <a:gd name="T16" fmla="*/ 7009 w 7737"/>
              <a:gd name="T17" fmla="*/ 3734 h 8527"/>
              <a:gd name="T18" fmla="*/ 6942 w 7737"/>
              <a:gd name="T19" fmla="*/ 3599 h 8527"/>
              <a:gd name="T20" fmla="*/ 6993 w 7737"/>
              <a:gd name="T21" fmla="*/ 3515 h 8527"/>
              <a:gd name="T22" fmla="*/ 7064 w 7737"/>
              <a:gd name="T23" fmla="*/ 3400 h 8527"/>
              <a:gd name="T24" fmla="*/ 7061 w 7737"/>
              <a:gd name="T25" fmla="*/ 3175 h 8527"/>
              <a:gd name="T26" fmla="*/ 6971 w 7737"/>
              <a:gd name="T27" fmla="*/ 2714 h 8527"/>
              <a:gd name="T28" fmla="*/ 6785 w 7737"/>
              <a:gd name="T29" fmla="*/ 2122 h 8527"/>
              <a:gd name="T30" fmla="*/ 6534 w 7737"/>
              <a:gd name="T31" fmla="*/ 1603 h 8527"/>
              <a:gd name="T32" fmla="*/ 6223 w 7737"/>
              <a:gd name="T33" fmla="*/ 1143 h 8527"/>
              <a:gd name="T34" fmla="*/ 5848 w 7737"/>
              <a:gd name="T35" fmla="*/ 753 h 8527"/>
              <a:gd name="T36" fmla="*/ 5388 w 7737"/>
              <a:gd name="T37" fmla="*/ 437 h 8527"/>
              <a:gd name="T38" fmla="*/ 4822 w 7737"/>
              <a:gd name="T39" fmla="*/ 197 h 8527"/>
              <a:gd name="T40" fmla="*/ 4170 w 7737"/>
              <a:gd name="T41" fmla="*/ 49 h 8527"/>
              <a:gd name="T42" fmla="*/ 3475 w 7737"/>
              <a:gd name="T43" fmla="*/ 0 h 8527"/>
              <a:gd name="T44" fmla="*/ 2778 w 7737"/>
              <a:gd name="T45" fmla="*/ 48 h 8527"/>
              <a:gd name="T46" fmla="*/ 2121 w 7737"/>
              <a:gd name="T47" fmla="*/ 197 h 8527"/>
              <a:gd name="T48" fmla="*/ 1550 w 7737"/>
              <a:gd name="T49" fmla="*/ 432 h 8527"/>
              <a:gd name="T50" fmla="*/ 1081 w 7737"/>
              <a:gd name="T51" fmla="*/ 739 h 8527"/>
              <a:gd name="T52" fmla="*/ 701 w 7737"/>
              <a:gd name="T53" fmla="*/ 1118 h 8527"/>
              <a:gd name="T54" fmla="*/ 387 w 7737"/>
              <a:gd name="T55" fmla="*/ 1573 h 8527"/>
              <a:gd name="T56" fmla="*/ 145 w 7737"/>
              <a:gd name="T57" fmla="*/ 2148 h 8527"/>
              <a:gd name="T58" fmla="*/ 16 w 7737"/>
              <a:gd name="T59" fmla="*/ 2802 h 8527"/>
              <a:gd name="T60" fmla="*/ 19 w 7737"/>
              <a:gd name="T61" fmla="*/ 3483 h 8527"/>
              <a:gd name="T62" fmla="*/ 177 w 7737"/>
              <a:gd name="T63" fmla="*/ 4164 h 8527"/>
              <a:gd name="T64" fmla="*/ 496 w 7737"/>
              <a:gd name="T65" fmla="*/ 4818 h 8527"/>
              <a:gd name="T66" fmla="*/ 878 w 7737"/>
              <a:gd name="T67" fmla="*/ 5312 h 8527"/>
              <a:gd name="T68" fmla="*/ 1201 w 7737"/>
              <a:gd name="T69" fmla="*/ 5726 h 8527"/>
              <a:gd name="T70" fmla="*/ 1381 w 7737"/>
              <a:gd name="T71" fmla="*/ 6193 h 8527"/>
              <a:gd name="T72" fmla="*/ 1460 w 7737"/>
              <a:gd name="T73" fmla="*/ 6769 h 8527"/>
              <a:gd name="T74" fmla="*/ 1435 w 7737"/>
              <a:gd name="T75" fmla="*/ 7366 h 8527"/>
              <a:gd name="T76" fmla="*/ 1305 w 7737"/>
              <a:gd name="T77" fmla="*/ 7948 h 8527"/>
              <a:gd name="T78" fmla="*/ 1126 w 7737"/>
              <a:gd name="T79" fmla="*/ 8377 h 8527"/>
              <a:gd name="T80" fmla="*/ 5156 w 7737"/>
              <a:gd name="T81" fmla="*/ 8526 h 8527"/>
              <a:gd name="T82" fmla="*/ 5224 w 7737"/>
              <a:gd name="T83" fmla="*/ 8251 h 8527"/>
              <a:gd name="T84" fmla="*/ 5269 w 7737"/>
              <a:gd name="T85" fmla="*/ 7750 h 8527"/>
              <a:gd name="T86" fmla="*/ 5352 w 7737"/>
              <a:gd name="T87" fmla="*/ 7501 h 8527"/>
              <a:gd name="T88" fmla="*/ 5539 w 7737"/>
              <a:gd name="T89" fmla="*/ 7420 h 8527"/>
              <a:gd name="T90" fmla="*/ 5823 w 7737"/>
              <a:gd name="T91" fmla="*/ 7441 h 8527"/>
              <a:gd name="T92" fmla="*/ 6332 w 7737"/>
              <a:gd name="T93" fmla="*/ 7510 h 8527"/>
              <a:gd name="T94" fmla="*/ 6649 w 7737"/>
              <a:gd name="T95" fmla="*/ 7499 h 8527"/>
              <a:gd name="T96" fmla="*/ 6912 w 7737"/>
              <a:gd name="T97" fmla="*/ 7391 h 8527"/>
              <a:gd name="T98" fmla="*/ 7058 w 7737"/>
              <a:gd name="T99" fmla="*/ 7204 h 8527"/>
              <a:gd name="T100" fmla="*/ 7097 w 7737"/>
              <a:gd name="T101" fmla="*/ 6951 h 8527"/>
              <a:gd name="T102" fmla="*/ 7032 w 7737"/>
              <a:gd name="T103" fmla="*/ 6644 h 8527"/>
              <a:gd name="T104" fmla="*/ 6950 w 7737"/>
              <a:gd name="T105" fmla="*/ 6392 h 8527"/>
              <a:gd name="T106" fmla="*/ 6998 w 7737"/>
              <a:gd name="T107" fmla="*/ 6331 h 8527"/>
              <a:gd name="T108" fmla="*/ 7207 w 7737"/>
              <a:gd name="T109" fmla="*/ 6138 h 8527"/>
              <a:gd name="T110" fmla="*/ 7173 w 7737"/>
              <a:gd name="T111" fmla="*/ 6034 h 8527"/>
              <a:gd name="T112" fmla="*/ 7034 w 7737"/>
              <a:gd name="T113" fmla="*/ 5946 h 8527"/>
              <a:gd name="T114" fmla="*/ 7133 w 7737"/>
              <a:gd name="T115" fmla="*/ 5876 h 8527"/>
              <a:gd name="T116" fmla="*/ 7262 w 7737"/>
              <a:gd name="T117" fmla="*/ 5794 h 8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37" h="8527">
                <a:moveTo>
                  <a:pt x="7262" y="5794"/>
                </a:moveTo>
                <a:lnTo>
                  <a:pt x="7265" y="5765"/>
                </a:lnTo>
                <a:lnTo>
                  <a:pt x="7266" y="5737"/>
                </a:lnTo>
                <a:lnTo>
                  <a:pt x="7266" y="5710"/>
                </a:lnTo>
                <a:lnTo>
                  <a:pt x="7264" y="5684"/>
                </a:lnTo>
                <a:lnTo>
                  <a:pt x="7261" y="5659"/>
                </a:lnTo>
                <a:lnTo>
                  <a:pt x="7256" y="5636"/>
                </a:lnTo>
                <a:lnTo>
                  <a:pt x="7252" y="5613"/>
                </a:lnTo>
                <a:lnTo>
                  <a:pt x="7246" y="5592"/>
                </a:lnTo>
                <a:lnTo>
                  <a:pt x="7219" y="5514"/>
                </a:lnTo>
                <a:lnTo>
                  <a:pt x="7193" y="5448"/>
                </a:lnTo>
                <a:lnTo>
                  <a:pt x="7189" y="5434"/>
                </a:lnTo>
                <a:lnTo>
                  <a:pt x="7186" y="5419"/>
                </a:lnTo>
                <a:lnTo>
                  <a:pt x="7184" y="5405"/>
                </a:lnTo>
                <a:lnTo>
                  <a:pt x="7184" y="5392"/>
                </a:lnTo>
                <a:lnTo>
                  <a:pt x="7184" y="5379"/>
                </a:lnTo>
                <a:lnTo>
                  <a:pt x="7187" y="5366"/>
                </a:lnTo>
                <a:lnTo>
                  <a:pt x="7191" y="5352"/>
                </a:lnTo>
                <a:lnTo>
                  <a:pt x="7198" y="5340"/>
                </a:lnTo>
                <a:lnTo>
                  <a:pt x="7207" y="5328"/>
                </a:lnTo>
                <a:lnTo>
                  <a:pt x="7218" y="5316"/>
                </a:lnTo>
                <a:lnTo>
                  <a:pt x="7232" y="5304"/>
                </a:lnTo>
                <a:lnTo>
                  <a:pt x="7248" y="5292"/>
                </a:lnTo>
                <a:lnTo>
                  <a:pt x="7268" y="5280"/>
                </a:lnTo>
                <a:lnTo>
                  <a:pt x="7291" y="5268"/>
                </a:lnTo>
                <a:lnTo>
                  <a:pt x="7319" y="5256"/>
                </a:lnTo>
                <a:lnTo>
                  <a:pt x="7349" y="5243"/>
                </a:lnTo>
                <a:lnTo>
                  <a:pt x="7420" y="5217"/>
                </a:lnTo>
                <a:lnTo>
                  <a:pt x="7496" y="5192"/>
                </a:lnTo>
                <a:lnTo>
                  <a:pt x="7533" y="5179"/>
                </a:lnTo>
                <a:lnTo>
                  <a:pt x="7570" y="5163"/>
                </a:lnTo>
                <a:lnTo>
                  <a:pt x="7587" y="5155"/>
                </a:lnTo>
                <a:lnTo>
                  <a:pt x="7605" y="5148"/>
                </a:lnTo>
                <a:lnTo>
                  <a:pt x="7621" y="5139"/>
                </a:lnTo>
                <a:lnTo>
                  <a:pt x="7637" y="5129"/>
                </a:lnTo>
                <a:lnTo>
                  <a:pt x="7651" y="5120"/>
                </a:lnTo>
                <a:lnTo>
                  <a:pt x="7665" y="5109"/>
                </a:lnTo>
                <a:lnTo>
                  <a:pt x="7678" y="5098"/>
                </a:lnTo>
                <a:lnTo>
                  <a:pt x="7691" y="5087"/>
                </a:lnTo>
                <a:lnTo>
                  <a:pt x="7700" y="5074"/>
                </a:lnTo>
                <a:lnTo>
                  <a:pt x="7710" y="5062"/>
                </a:lnTo>
                <a:lnTo>
                  <a:pt x="7719" y="5048"/>
                </a:lnTo>
                <a:lnTo>
                  <a:pt x="7726" y="5032"/>
                </a:lnTo>
                <a:lnTo>
                  <a:pt x="7730" y="5017"/>
                </a:lnTo>
                <a:lnTo>
                  <a:pt x="7735" y="5000"/>
                </a:lnTo>
                <a:lnTo>
                  <a:pt x="7737" y="4983"/>
                </a:lnTo>
                <a:lnTo>
                  <a:pt x="7737" y="4964"/>
                </a:lnTo>
                <a:lnTo>
                  <a:pt x="7735" y="4944"/>
                </a:lnTo>
                <a:lnTo>
                  <a:pt x="7731" y="4923"/>
                </a:lnTo>
                <a:lnTo>
                  <a:pt x="7726" y="4901"/>
                </a:lnTo>
                <a:lnTo>
                  <a:pt x="7718" y="4878"/>
                </a:lnTo>
                <a:lnTo>
                  <a:pt x="7711" y="4863"/>
                </a:lnTo>
                <a:lnTo>
                  <a:pt x="7704" y="4843"/>
                </a:lnTo>
                <a:lnTo>
                  <a:pt x="7693" y="4822"/>
                </a:lnTo>
                <a:lnTo>
                  <a:pt x="7682" y="4798"/>
                </a:lnTo>
                <a:lnTo>
                  <a:pt x="7653" y="4744"/>
                </a:lnTo>
                <a:lnTo>
                  <a:pt x="7618" y="4683"/>
                </a:lnTo>
                <a:lnTo>
                  <a:pt x="7579" y="4614"/>
                </a:lnTo>
                <a:lnTo>
                  <a:pt x="7538" y="4543"/>
                </a:lnTo>
                <a:lnTo>
                  <a:pt x="7493" y="4468"/>
                </a:lnTo>
                <a:lnTo>
                  <a:pt x="7446" y="4391"/>
                </a:lnTo>
                <a:lnTo>
                  <a:pt x="7399" y="4315"/>
                </a:lnTo>
                <a:lnTo>
                  <a:pt x="7353" y="4241"/>
                </a:lnTo>
                <a:lnTo>
                  <a:pt x="7308" y="4169"/>
                </a:lnTo>
                <a:lnTo>
                  <a:pt x="7265" y="4102"/>
                </a:lnTo>
                <a:lnTo>
                  <a:pt x="7226" y="4041"/>
                </a:lnTo>
                <a:lnTo>
                  <a:pt x="7191" y="3990"/>
                </a:lnTo>
                <a:lnTo>
                  <a:pt x="7162" y="3946"/>
                </a:lnTo>
                <a:lnTo>
                  <a:pt x="7138" y="3914"/>
                </a:lnTo>
                <a:lnTo>
                  <a:pt x="7086" y="3844"/>
                </a:lnTo>
                <a:lnTo>
                  <a:pt x="7043" y="3784"/>
                </a:lnTo>
                <a:lnTo>
                  <a:pt x="7009" y="3734"/>
                </a:lnTo>
                <a:lnTo>
                  <a:pt x="6981" y="3693"/>
                </a:lnTo>
                <a:lnTo>
                  <a:pt x="6971" y="3675"/>
                </a:lnTo>
                <a:lnTo>
                  <a:pt x="6963" y="3659"/>
                </a:lnTo>
                <a:lnTo>
                  <a:pt x="6955" y="3644"/>
                </a:lnTo>
                <a:lnTo>
                  <a:pt x="6949" y="3631"/>
                </a:lnTo>
                <a:lnTo>
                  <a:pt x="6945" y="3619"/>
                </a:lnTo>
                <a:lnTo>
                  <a:pt x="6943" y="3608"/>
                </a:lnTo>
                <a:lnTo>
                  <a:pt x="6942" y="3599"/>
                </a:lnTo>
                <a:lnTo>
                  <a:pt x="6941" y="3591"/>
                </a:lnTo>
                <a:lnTo>
                  <a:pt x="6943" y="3582"/>
                </a:lnTo>
                <a:lnTo>
                  <a:pt x="6945" y="3574"/>
                </a:lnTo>
                <a:lnTo>
                  <a:pt x="6948" y="3566"/>
                </a:lnTo>
                <a:lnTo>
                  <a:pt x="6952" y="3560"/>
                </a:lnTo>
                <a:lnTo>
                  <a:pt x="6964" y="3545"/>
                </a:lnTo>
                <a:lnTo>
                  <a:pt x="6977" y="3531"/>
                </a:lnTo>
                <a:lnTo>
                  <a:pt x="6993" y="3515"/>
                </a:lnTo>
                <a:lnTo>
                  <a:pt x="7011" y="3494"/>
                </a:lnTo>
                <a:lnTo>
                  <a:pt x="7021" y="3483"/>
                </a:lnTo>
                <a:lnTo>
                  <a:pt x="7030" y="3470"/>
                </a:lnTo>
                <a:lnTo>
                  <a:pt x="7039" y="3455"/>
                </a:lnTo>
                <a:lnTo>
                  <a:pt x="7049" y="3440"/>
                </a:lnTo>
                <a:lnTo>
                  <a:pt x="7055" y="3428"/>
                </a:lnTo>
                <a:lnTo>
                  <a:pt x="7060" y="3415"/>
                </a:lnTo>
                <a:lnTo>
                  <a:pt x="7064" y="3400"/>
                </a:lnTo>
                <a:lnTo>
                  <a:pt x="7067" y="3385"/>
                </a:lnTo>
                <a:lnTo>
                  <a:pt x="7069" y="3367"/>
                </a:lnTo>
                <a:lnTo>
                  <a:pt x="7071" y="3350"/>
                </a:lnTo>
                <a:lnTo>
                  <a:pt x="7072" y="3330"/>
                </a:lnTo>
                <a:lnTo>
                  <a:pt x="7072" y="3310"/>
                </a:lnTo>
                <a:lnTo>
                  <a:pt x="7071" y="3267"/>
                </a:lnTo>
                <a:lnTo>
                  <a:pt x="7067" y="3222"/>
                </a:lnTo>
                <a:lnTo>
                  <a:pt x="7061" y="3175"/>
                </a:lnTo>
                <a:lnTo>
                  <a:pt x="7055" y="3126"/>
                </a:lnTo>
                <a:lnTo>
                  <a:pt x="7047" y="3077"/>
                </a:lnTo>
                <a:lnTo>
                  <a:pt x="7038" y="3029"/>
                </a:lnTo>
                <a:lnTo>
                  <a:pt x="7029" y="2982"/>
                </a:lnTo>
                <a:lnTo>
                  <a:pt x="7020" y="2936"/>
                </a:lnTo>
                <a:lnTo>
                  <a:pt x="7002" y="2855"/>
                </a:lnTo>
                <a:lnTo>
                  <a:pt x="6988" y="2790"/>
                </a:lnTo>
                <a:lnTo>
                  <a:pt x="6971" y="2714"/>
                </a:lnTo>
                <a:lnTo>
                  <a:pt x="6954" y="2637"/>
                </a:lnTo>
                <a:lnTo>
                  <a:pt x="6934" y="2562"/>
                </a:lnTo>
                <a:lnTo>
                  <a:pt x="6912" y="2486"/>
                </a:lnTo>
                <a:lnTo>
                  <a:pt x="6890" y="2412"/>
                </a:lnTo>
                <a:lnTo>
                  <a:pt x="6866" y="2338"/>
                </a:lnTo>
                <a:lnTo>
                  <a:pt x="6840" y="2265"/>
                </a:lnTo>
                <a:lnTo>
                  <a:pt x="6814" y="2193"/>
                </a:lnTo>
                <a:lnTo>
                  <a:pt x="6785" y="2122"/>
                </a:lnTo>
                <a:lnTo>
                  <a:pt x="6757" y="2053"/>
                </a:lnTo>
                <a:lnTo>
                  <a:pt x="6727" y="1984"/>
                </a:lnTo>
                <a:lnTo>
                  <a:pt x="6697" y="1917"/>
                </a:lnTo>
                <a:lnTo>
                  <a:pt x="6666" y="1852"/>
                </a:lnTo>
                <a:lnTo>
                  <a:pt x="6635" y="1788"/>
                </a:lnTo>
                <a:lnTo>
                  <a:pt x="6602" y="1725"/>
                </a:lnTo>
                <a:lnTo>
                  <a:pt x="6569" y="1665"/>
                </a:lnTo>
                <a:lnTo>
                  <a:pt x="6534" y="1603"/>
                </a:lnTo>
                <a:lnTo>
                  <a:pt x="6497" y="1542"/>
                </a:lnTo>
                <a:lnTo>
                  <a:pt x="6461" y="1481"/>
                </a:lnTo>
                <a:lnTo>
                  <a:pt x="6424" y="1422"/>
                </a:lnTo>
                <a:lnTo>
                  <a:pt x="6385" y="1365"/>
                </a:lnTo>
                <a:lnTo>
                  <a:pt x="6347" y="1308"/>
                </a:lnTo>
                <a:lnTo>
                  <a:pt x="6306" y="1251"/>
                </a:lnTo>
                <a:lnTo>
                  <a:pt x="6265" y="1196"/>
                </a:lnTo>
                <a:lnTo>
                  <a:pt x="6223" y="1143"/>
                </a:lnTo>
                <a:lnTo>
                  <a:pt x="6181" y="1090"/>
                </a:lnTo>
                <a:lnTo>
                  <a:pt x="6137" y="1039"/>
                </a:lnTo>
                <a:lnTo>
                  <a:pt x="6092" y="989"/>
                </a:lnTo>
                <a:lnTo>
                  <a:pt x="6045" y="939"/>
                </a:lnTo>
                <a:lnTo>
                  <a:pt x="5998" y="891"/>
                </a:lnTo>
                <a:lnTo>
                  <a:pt x="5949" y="843"/>
                </a:lnTo>
                <a:lnTo>
                  <a:pt x="5899" y="797"/>
                </a:lnTo>
                <a:lnTo>
                  <a:pt x="5848" y="753"/>
                </a:lnTo>
                <a:lnTo>
                  <a:pt x="5796" y="709"/>
                </a:lnTo>
                <a:lnTo>
                  <a:pt x="5742" y="666"/>
                </a:lnTo>
                <a:lnTo>
                  <a:pt x="5687" y="626"/>
                </a:lnTo>
                <a:lnTo>
                  <a:pt x="5630" y="585"/>
                </a:lnTo>
                <a:lnTo>
                  <a:pt x="5571" y="547"/>
                </a:lnTo>
                <a:lnTo>
                  <a:pt x="5512" y="509"/>
                </a:lnTo>
                <a:lnTo>
                  <a:pt x="5450" y="472"/>
                </a:lnTo>
                <a:lnTo>
                  <a:pt x="5388" y="437"/>
                </a:lnTo>
                <a:lnTo>
                  <a:pt x="5323" y="402"/>
                </a:lnTo>
                <a:lnTo>
                  <a:pt x="5257" y="370"/>
                </a:lnTo>
                <a:lnTo>
                  <a:pt x="5189" y="338"/>
                </a:lnTo>
                <a:lnTo>
                  <a:pt x="5118" y="307"/>
                </a:lnTo>
                <a:lnTo>
                  <a:pt x="5047" y="277"/>
                </a:lnTo>
                <a:lnTo>
                  <a:pt x="4974" y="250"/>
                </a:lnTo>
                <a:lnTo>
                  <a:pt x="4898" y="222"/>
                </a:lnTo>
                <a:lnTo>
                  <a:pt x="4822" y="197"/>
                </a:lnTo>
                <a:lnTo>
                  <a:pt x="4744" y="174"/>
                </a:lnTo>
                <a:lnTo>
                  <a:pt x="4665" y="152"/>
                </a:lnTo>
                <a:lnTo>
                  <a:pt x="4585" y="131"/>
                </a:lnTo>
                <a:lnTo>
                  <a:pt x="4505" y="111"/>
                </a:lnTo>
                <a:lnTo>
                  <a:pt x="4422" y="93"/>
                </a:lnTo>
                <a:lnTo>
                  <a:pt x="4339" y="78"/>
                </a:lnTo>
                <a:lnTo>
                  <a:pt x="4255" y="63"/>
                </a:lnTo>
                <a:lnTo>
                  <a:pt x="4170" y="49"/>
                </a:lnTo>
                <a:lnTo>
                  <a:pt x="4084" y="38"/>
                </a:lnTo>
                <a:lnTo>
                  <a:pt x="3999" y="29"/>
                </a:lnTo>
                <a:lnTo>
                  <a:pt x="3912" y="20"/>
                </a:lnTo>
                <a:lnTo>
                  <a:pt x="3825" y="13"/>
                </a:lnTo>
                <a:lnTo>
                  <a:pt x="3738" y="8"/>
                </a:lnTo>
                <a:lnTo>
                  <a:pt x="3650" y="3"/>
                </a:lnTo>
                <a:lnTo>
                  <a:pt x="3562" y="1"/>
                </a:lnTo>
                <a:lnTo>
                  <a:pt x="3475" y="0"/>
                </a:lnTo>
                <a:lnTo>
                  <a:pt x="3387" y="1"/>
                </a:lnTo>
                <a:lnTo>
                  <a:pt x="3299" y="3"/>
                </a:lnTo>
                <a:lnTo>
                  <a:pt x="3211" y="7"/>
                </a:lnTo>
                <a:lnTo>
                  <a:pt x="3124" y="12"/>
                </a:lnTo>
                <a:lnTo>
                  <a:pt x="3036" y="19"/>
                </a:lnTo>
                <a:lnTo>
                  <a:pt x="2950" y="27"/>
                </a:lnTo>
                <a:lnTo>
                  <a:pt x="2864" y="37"/>
                </a:lnTo>
                <a:lnTo>
                  <a:pt x="2778" y="48"/>
                </a:lnTo>
                <a:lnTo>
                  <a:pt x="2693" y="62"/>
                </a:lnTo>
                <a:lnTo>
                  <a:pt x="2609" y="76"/>
                </a:lnTo>
                <a:lnTo>
                  <a:pt x="2525" y="92"/>
                </a:lnTo>
                <a:lnTo>
                  <a:pt x="2443" y="110"/>
                </a:lnTo>
                <a:lnTo>
                  <a:pt x="2361" y="130"/>
                </a:lnTo>
                <a:lnTo>
                  <a:pt x="2280" y="151"/>
                </a:lnTo>
                <a:lnTo>
                  <a:pt x="2201" y="173"/>
                </a:lnTo>
                <a:lnTo>
                  <a:pt x="2121" y="197"/>
                </a:lnTo>
                <a:lnTo>
                  <a:pt x="2043" y="222"/>
                </a:lnTo>
                <a:lnTo>
                  <a:pt x="1967" y="249"/>
                </a:lnTo>
                <a:lnTo>
                  <a:pt x="1893" y="277"/>
                </a:lnTo>
                <a:lnTo>
                  <a:pt x="1821" y="306"/>
                </a:lnTo>
                <a:lnTo>
                  <a:pt x="1751" y="335"/>
                </a:lnTo>
                <a:lnTo>
                  <a:pt x="1682" y="366"/>
                </a:lnTo>
                <a:lnTo>
                  <a:pt x="1614" y="399"/>
                </a:lnTo>
                <a:lnTo>
                  <a:pt x="1550" y="432"/>
                </a:lnTo>
                <a:lnTo>
                  <a:pt x="1486" y="466"/>
                </a:lnTo>
                <a:lnTo>
                  <a:pt x="1423" y="503"/>
                </a:lnTo>
                <a:lnTo>
                  <a:pt x="1363" y="539"/>
                </a:lnTo>
                <a:lnTo>
                  <a:pt x="1303" y="576"/>
                </a:lnTo>
                <a:lnTo>
                  <a:pt x="1246" y="616"/>
                </a:lnTo>
                <a:lnTo>
                  <a:pt x="1190" y="655"/>
                </a:lnTo>
                <a:lnTo>
                  <a:pt x="1135" y="697"/>
                </a:lnTo>
                <a:lnTo>
                  <a:pt x="1081" y="739"/>
                </a:lnTo>
                <a:lnTo>
                  <a:pt x="1029" y="783"/>
                </a:lnTo>
                <a:lnTo>
                  <a:pt x="979" y="827"/>
                </a:lnTo>
                <a:lnTo>
                  <a:pt x="929" y="873"/>
                </a:lnTo>
                <a:lnTo>
                  <a:pt x="881" y="920"/>
                </a:lnTo>
                <a:lnTo>
                  <a:pt x="835" y="968"/>
                </a:lnTo>
                <a:lnTo>
                  <a:pt x="789" y="1017"/>
                </a:lnTo>
                <a:lnTo>
                  <a:pt x="743" y="1068"/>
                </a:lnTo>
                <a:lnTo>
                  <a:pt x="701" y="1118"/>
                </a:lnTo>
                <a:lnTo>
                  <a:pt x="658" y="1171"/>
                </a:lnTo>
                <a:lnTo>
                  <a:pt x="617" y="1225"/>
                </a:lnTo>
                <a:lnTo>
                  <a:pt x="576" y="1279"/>
                </a:lnTo>
                <a:lnTo>
                  <a:pt x="537" y="1335"/>
                </a:lnTo>
                <a:lnTo>
                  <a:pt x="498" y="1392"/>
                </a:lnTo>
                <a:lnTo>
                  <a:pt x="461" y="1451"/>
                </a:lnTo>
                <a:lnTo>
                  <a:pt x="425" y="1509"/>
                </a:lnTo>
                <a:lnTo>
                  <a:pt x="387" y="1573"/>
                </a:lnTo>
                <a:lnTo>
                  <a:pt x="351" y="1639"/>
                </a:lnTo>
                <a:lnTo>
                  <a:pt x="317" y="1707"/>
                </a:lnTo>
                <a:lnTo>
                  <a:pt x="284" y="1776"/>
                </a:lnTo>
                <a:lnTo>
                  <a:pt x="253" y="1848"/>
                </a:lnTo>
                <a:lnTo>
                  <a:pt x="223" y="1920"/>
                </a:lnTo>
                <a:lnTo>
                  <a:pt x="196" y="1995"/>
                </a:lnTo>
                <a:lnTo>
                  <a:pt x="169" y="2071"/>
                </a:lnTo>
                <a:lnTo>
                  <a:pt x="145" y="2148"/>
                </a:lnTo>
                <a:lnTo>
                  <a:pt x="123" y="2227"/>
                </a:lnTo>
                <a:lnTo>
                  <a:pt x="102" y="2306"/>
                </a:lnTo>
                <a:lnTo>
                  <a:pt x="82" y="2386"/>
                </a:lnTo>
                <a:lnTo>
                  <a:pt x="66" y="2469"/>
                </a:lnTo>
                <a:lnTo>
                  <a:pt x="51" y="2550"/>
                </a:lnTo>
                <a:lnTo>
                  <a:pt x="37" y="2634"/>
                </a:lnTo>
                <a:lnTo>
                  <a:pt x="25" y="2717"/>
                </a:lnTo>
                <a:lnTo>
                  <a:pt x="16" y="2802"/>
                </a:lnTo>
                <a:lnTo>
                  <a:pt x="9" y="2887"/>
                </a:lnTo>
                <a:lnTo>
                  <a:pt x="4" y="2971"/>
                </a:lnTo>
                <a:lnTo>
                  <a:pt x="1" y="3057"/>
                </a:lnTo>
                <a:lnTo>
                  <a:pt x="0" y="3142"/>
                </a:lnTo>
                <a:lnTo>
                  <a:pt x="1" y="3228"/>
                </a:lnTo>
                <a:lnTo>
                  <a:pt x="4" y="3313"/>
                </a:lnTo>
                <a:lnTo>
                  <a:pt x="11" y="3398"/>
                </a:lnTo>
                <a:lnTo>
                  <a:pt x="19" y="3483"/>
                </a:lnTo>
                <a:lnTo>
                  <a:pt x="29" y="3567"/>
                </a:lnTo>
                <a:lnTo>
                  <a:pt x="42" y="3652"/>
                </a:lnTo>
                <a:lnTo>
                  <a:pt x="56" y="3736"/>
                </a:lnTo>
                <a:lnTo>
                  <a:pt x="74" y="3818"/>
                </a:lnTo>
                <a:lnTo>
                  <a:pt x="93" y="3900"/>
                </a:lnTo>
                <a:lnTo>
                  <a:pt x="117" y="3981"/>
                </a:lnTo>
                <a:lnTo>
                  <a:pt x="142" y="4061"/>
                </a:lnTo>
                <a:lnTo>
                  <a:pt x="177" y="4164"/>
                </a:lnTo>
                <a:lnTo>
                  <a:pt x="213" y="4261"/>
                </a:lnTo>
                <a:lnTo>
                  <a:pt x="252" y="4354"/>
                </a:lnTo>
                <a:lnTo>
                  <a:pt x="290" y="4442"/>
                </a:lnTo>
                <a:lnTo>
                  <a:pt x="330" y="4524"/>
                </a:lnTo>
                <a:lnTo>
                  <a:pt x="371" y="4603"/>
                </a:lnTo>
                <a:lnTo>
                  <a:pt x="412" y="4678"/>
                </a:lnTo>
                <a:lnTo>
                  <a:pt x="454" y="4750"/>
                </a:lnTo>
                <a:lnTo>
                  <a:pt x="496" y="4818"/>
                </a:lnTo>
                <a:lnTo>
                  <a:pt x="539" y="4882"/>
                </a:lnTo>
                <a:lnTo>
                  <a:pt x="582" y="4943"/>
                </a:lnTo>
                <a:lnTo>
                  <a:pt x="625" y="5003"/>
                </a:lnTo>
                <a:lnTo>
                  <a:pt x="668" y="5059"/>
                </a:lnTo>
                <a:lnTo>
                  <a:pt x="710" y="5113"/>
                </a:lnTo>
                <a:lnTo>
                  <a:pt x="752" y="5164"/>
                </a:lnTo>
                <a:lnTo>
                  <a:pt x="795" y="5215"/>
                </a:lnTo>
                <a:lnTo>
                  <a:pt x="878" y="5312"/>
                </a:lnTo>
                <a:lnTo>
                  <a:pt x="957" y="5404"/>
                </a:lnTo>
                <a:lnTo>
                  <a:pt x="995" y="5449"/>
                </a:lnTo>
                <a:lnTo>
                  <a:pt x="1034" y="5494"/>
                </a:lnTo>
                <a:lnTo>
                  <a:pt x="1070" y="5539"/>
                </a:lnTo>
                <a:lnTo>
                  <a:pt x="1104" y="5585"/>
                </a:lnTo>
                <a:lnTo>
                  <a:pt x="1138" y="5632"/>
                </a:lnTo>
                <a:lnTo>
                  <a:pt x="1170" y="5678"/>
                </a:lnTo>
                <a:lnTo>
                  <a:pt x="1201" y="5726"/>
                </a:lnTo>
                <a:lnTo>
                  <a:pt x="1230" y="5776"/>
                </a:lnTo>
                <a:lnTo>
                  <a:pt x="1256" y="5826"/>
                </a:lnTo>
                <a:lnTo>
                  <a:pt x="1280" y="5878"/>
                </a:lnTo>
                <a:lnTo>
                  <a:pt x="1303" y="5933"/>
                </a:lnTo>
                <a:lnTo>
                  <a:pt x="1323" y="5990"/>
                </a:lnTo>
                <a:lnTo>
                  <a:pt x="1344" y="6056"/>
                </a:lnTo>
                <a:lnTo>
                  <a:pt x="1364" y="6124"/>
                </a:lnTo>
                <a:lnTo>
                  <a:pt x="1381" y="6193"/>
                </a:lnTo>
                <a:lnTo>
                  <a:pt x="1397" y="6263"/>
                </a:lnTo>
                <a:lnTo>
                  <a:pt x="1411" y="6333"/>
                </a:lnTo>
                <a:lnTo>
                  <a:pt x="1424" y="6404"/>
                </a:lnTo>
                <a:lnTo>
                  <a:pt x="1434" y="6476"/>
                </a:lnTo>
                <a:lnTo>
                  <a:pt x="1444" y="6549"/>
                </a:lnTo>
                <a:lnTo>
                  <a:pt x="1451" y="6621"/>
                </a:lnTo>
                <a:lnTo>
                  <a:pt x="1457" y="6695"/>
                </a:lnTo>
                <a:lnTo>
                  <a:pt x="1460" y="6769"/>
                </a:lnTo>
                <a:lnTo>
                  <a:pt x="1464" y="6844"/>
                </a:lnTo>
                <a:lnTo>
                  <a:pt x="1464" y="6918"/>
                </a:lnTo>
                <a:lnTo>
                  <a:pt x="1464" y="6993"/>
                </a:lnTo>
                <a:lnTo>
                  <a:pt x="1460" y="7068"/>
                </a:lnTo>
                <a:lnTo>
                  <a:pt x="1457" y="7143"/>
                </a:lnTo>
                <a:lnTo>
                  <a:pt x="1451" y="7217"/>
                </a:lnTo>
                <a:lnTo>
                  <a:pt x="1444" y="7292"/>
                </a:lnTo>
                <a:lnTo>
                  <a:pt x="1435" y="7366"/>
                </a:lnTo>
                <a:lnTo>
                  <a:pt x="1424" y="7441"/>
                </a:lnTo>
                <a:lnTo>
                  <a:pt x="1412" y="7514"/>
                </a:lnTo>
                <a:lnTo>
                  <a:pt x="1398" y="7588"/>
                </a:lnTo>
                <a:lnTo>
                  <a:pt x="1382" y="7661"/>
                </a:lnTo>
                <a:lnTo>
                  <a:pt x="1366" y="7733"/>
                </a:lnTo>
                <a:lnTo>
                  <a:pt x="1347" y="7806"/>
                </a:lnTo>
                <a:lnTo>
                  <a:pt x="1327" y="7876"/>
                </a:lnTo>
                <a:lnTo>
                  <a:pt x="1305" y="7948"/>
                </a:lnTo>
                <a:lnTo>
                  <a:pt x="1282" y="8017"/>
                </a:lnTo>
                <a:lnTo>
                  <a:pt x="1258" y="8085"/>
                </a:lnTo>
                <a:lnTo>
                  <a:pt x="1232" y="8153"/>
                </a:lnTo>
                <a:lnTo>
                  <a:pt x="1204" y="8219"/>
                </a:lnTo>
                <a:lnTo>
                  <a:pt x="1175" y="8285"/>
                </a:lnTo>
                <a:lnTo>
                  <a:pt x="1159" y="8315"/>
                </a:lnTo>
                <a:lnTo>
                  <a:pt x="1144" y="8346"/>
                </a:lnTo>
                <a:lnTo>
                  <a:pt x="1126" y="8377"/>
                </a:lnTo>
                <a:lnTo>
                  <a:pt x="1110" y="8407"/>
                </a:lnTo>
                <a:lnTo>
                  <a:pt x="1094" y="8438"/>
                </a:lnTo>
                <a:lnTo>
                  <a:pt x="1080" y="8469"/>
                </a:lnTo>
                <a:lnTo>
                  <a:pt x="1074" y="8483"/>
                </a:lnTo>
                <a:lnTo>
                  <a:pt x="1069" y="8498"/>
                </a:lnTo>
                <a:lnTo>
                  <a:pt x="1065" y="8513"/>
                </a:lnTo>
                <a:lnTo>
                  <a:pt x="1061" y="8527"/>
                </a:lnTo>
                <a:lnTo>
                  <a:pt x="5156" y="8526"/>
                </a:lnTo>
                <a:lnTo>
                  <a:pt x="5169" y="8499"/>
                </a:lnTo>
                <a:lnTo>
                  <a:pt x="5180" y="8469"/>
                </a:lnTo>
                <a:lnTo>
                  <a:pt x="5190" y="8437"/>
                </a:lnTo>
                <a:lnTo>
                  <a:pt x="5199" y="8403"/>
                </a:lnTo>
                <a:lnTo>
                  <a:pt x="5206" y="8367"/>
                </a:lnTo>
                <a:lnTo>
                  <a:pt x="5213" y="8329"/>
                </a:lnTo>
                <a:lnTo>
                  <a:pt x="5218" y="8291"/>
                </a:lnTo>
                <a:lnTo>
                  <a:pt x="5224" y="8251"/>
                </a:lnTo>
                <a:lnTo>
                  <a:pt x="5232" y="8168"/>
                </a:lnTo>
                <a:lnTo>
                  <a:pt x="5238" y="8083"/>
                </a:lnTo>
                <a:lnTo>
                  <a:pt x="5245" y="7997"/>
                </a:lnTo>
                <a:lnTo>
                  <a:pt x="5251" y="7912"/>
                </a:lnTo>
                <a:lnTo>
                  <a:pt x="5255" y="7871"/>
                </a:lnTo>
                <a:lnTo>
                  <a:pt x="5259" y="7829"/>
                </a:lnTo>
                <a:lnTo>
                  <a:pt x="5263" y="7789"/>
                </a:lnTo>
                <a:lnTo>
                  <a:pt x="5269" y="7750"/>
                </a:lnTo>
                <a:lnTo>
                  <a:pt x="5276" y="7712"/>
                </a:lnTo>
                <a:lnTo>
                  <a:pt x="5283" y="7676"/>
                </a:lnTo>
                <a:lnTo>
                  <a:pt x="5291" y="7642"/>
                </a:lnTo>
                <a:lnTo>
                  <a:pt x="5301" y="7609"/>
                </a:lnTo>
                <a:lnTo>
                  <a:pt x="5312" y="7578"/>
                </a:lnTo>
                <a:lnTo>
                  <a:pt x="5324" y="7550"/>
                </a:lnTo>
                <a:lnTo>
                  <a:pt x="5337" y="7524"/>
                </a:lnTo>
                <a:lnTo>
                  <a:pt x="5352" y="7501"/>
                </a:lnTo>
                <a:lnTo>
                  <a:pt x="5370" y="7480"/>
                </a:lnTo>
                <a:lnTo>
                  <a:pt x="5389" y="7464"/>
                </a:lnTo>
                <a:lnTo>
                  <a:pt x="5411" y="7449"/>
                </a:lnTo>
                <a:lnTo>
                  <a:pt x="5434" y="7438"/>
                </a:lnTo>
                <a:lnTo>
                  <a:pt x="5457" y="7432"/>
                </a:lnTo>
                <a:lnTo>
                  <a:pt x="5482" y="7426"/>
                </a:lnTo>
                <a:lnTo>
                  <a:pt x="5510" y="7422"/>
                </a:lnTo>
                <a:lnTo>
                  <a:pt x="5539" y="7420"/>
                </a:lnTo>
                <a:lnTo>
                  <a:pt x="5570" y="7419"/>
                </a:lnTo>
                <a:lnTo>
                  <a:pt x="5602" y="7419"/>
                </a:lnTo>
                <a:lnTo>
                  <a:pt x="5636" y="7420"/>
                </a:lnTo>
                <a:lnTo>
                  <a:pt x="5671" y="7423"/>
                </a:lnTo>
                <a:lnTo>
                  <a:pt x="5708" y="7426"/>
                </a:lnTo>
                <a:lnTo>
                  <a:pt x="5745" y="7430"/>
                </a:lnTo>
                <a:lnTo>
                  <a:pt x="5784" y="7435"/>
                </a:lnTo>
                <a:lnTo>
                  <a:pt x="5823" y="7441"/>
                </a:lnTo>
                <a:lnTo>
                  <a:pt x="5905" y="7453"/>
                </a:lnTo>
                <a:lnTo>
                  <a:pt x="5988" y="7466"/>
                </a:lnTo>
                <a:lnTo>
                  <a:pt x="6074" y="7479"/>
                </a:lnTo>
                <a:lnTo>
                  <a:pt x="6160" y="7491"/>
                </a:lnTo>
                <a:lnTo>
                  <a:pt x="6204" y="7497"/>
                </a:lnTo>
                <a:lnTo>
                  <a:pt x="6247" y="7502"/>
                </a:lnTo>
                <a:lnTo>
                  <a:pt x="6289" y="7507"/>
                </a:lnTo>
                <a:lnTo>
                  <a:pt x="6332" y="7510"/>
                </a:lnTo>
                <a:lnTo>
                  <a:pt x="6374" y="7513"/>
                </a:lnTo>
                <a:lnTo>
                  <a:pt x="6416" y="7514"/>
                </a:lnTo>
                <a:lnTo>
                  <a:pt x="6457" y="7515"/>
                </a:lnTo>
                <a:lnTo>
                  <a:pt x="6497" y="7515"/>
                </a:lnTo>
                <a:lnTo>
                  <a:pt x="6537" y="7513"/>
                </a:lnTo>
                <a:lnTo>
                  <a:pt x="6575" y="7510"/>
                </a:lnTo>
                <a:lnTo>
                  <a:pt x="6613" y="7506"/>
                </a:lnTo>
                <a:lnTo>
                  <a:pt x="6649" y="7499"/>
                </a:lnTo>
                <a:lnTo>
                  <a:pt x="6689" y="7490"/>
                </a:lnTo>
                <a:lnTo>
                  <a:pt x="6726" y="7480"/>
                </a:lnTo>
                <a:lnTo>
                  <a:pt x="6761" y="7468"/>
                </a:lnTo>
                <a:lnTo>
                  <a:pt x="6795" y="7455"/>
                </a:lnTo>
                <a:lnTo>
                  <a:pt x="6827" y="7441"/>
                </a:lnTo>
                <a:lnTo>
                  <a:pt x="6857" y="7425"/>
                </a:lnTo>
                <a:lnTo>
                  <a:pt x="6886" y="7409"/>
                </a:lnTo>
                <a:lnTo>
                  <a:pt x="6912" y="7391"/>
                </a:lnTo>
                <a:lnTo>
                  <a:pt x="6936" y="7371"/>
                </a:lnTo>
                <a:lnTo>
                  <a:pt x="6959" y="7352"/>
                </a:lnTo>
                <a:lnTo>
                  <a:pt x="6980" y="7330"/>
                </a:lnTo>
                <a:lnTo>
                  <a:pt x="6999" y="7307"/>
                </a:lnTo>
                <a:lnTo>
                  <a:pt x="7016" y="7282"/>
                </a:lnTo>
                <a:lnTo>
                  <a:pt x="7032" y="7258"/>
                </a:lnTo>
                <a:lnTo>
                  <a:pt x="7046" y="7232"/>
                </a:lnTo>
                <a:lnTo>
                  <a:pt x="7058" y="7204"/>
                </a:lnTo>
                <a:lnTo>
                  <a:pt x="7069" y="7177"/>
                </a:lnTo>
                <a:lnTo>
                  <a:pt x="7078" y="7147"/>
                </a:lnTo>
                <a:lnTo>
                  <a:pt x="7086" y="7117"/>
                </a:lnTo>
                <a:lnTo>
                  <a:pt x="7091" y="7085"/>
                </a:lnTo>
                <a:lnTo>
                  <a:pt x="7094" y="7054"/>
                </a:lnTo>
                <a:lnTo>
                  <a:pt x="7097" y="7021"/>
                </a:lnTo>
                <a:lnTo>
                  <a:pt x="7098" y="6986"/>
                </a:lnTo>
                <a:lnTo>
                  <a:pt x="7097" y="6951"/>
                </a:lnTo>
                <a:lnTo>
                  <a:pt x="7094" y="6916"/>
                </a:lnTo>
                <a:lnTo>
                  <a:pt x="7090" y="6880"/>
                </a:lnTo>
                <a:lnTo>
                  <a:pt x="7085" y="6842"/>
                </a:lnTo>
                <a:lnTo>
                  <a:pt x="7077" y="6804"/>
                </a:lnTo>
                <a:lnTo>
                  <a:pt x="7068" y="6765"/>
                </a:lnTo>
                <a:lnTo>
                  <a:pt x="7057" y="6726"/>
                </a:lnTo>
                <a:lnTo>
                  <a:pt x="7045" y="6685"/>
                </a:lnTo>
                <a:lnTo>
                  <a:pt x="7032" y="6644"/>
                </a:lnTo>
                <a:lnTo>
                  <a:pt x="6996" y="6546"/>
                </a:lnTo>
                <a:lnTo>
                  <a:pt x="6968" y="6476"/>
                </a:lnTo>
                <a:lnTo>
                  <a:pt x="6959" y="6449"/>
                </a:lnTo>
                <a:lnTo>
                  <a:pt x="6953" y="6427"/>
                </a:lnTo>
                <a:lnTo>
                  <a:pt x="6950" y="6417"/>
                </a:lnTo>
                <a:lnTo>
                  <a:pt x="6950" y="6408"/>
                </a:lnTo>
                <a:lnTo>
                  <a:pt x="6950" y="6399"/>
                </a:lnTo>
                <a:lnTo>
                  <a:pt x="6950" y="6392"/>
                </a:lnTo>
                <a:lnTo>
                  <a:pt x="6953" y="6384"/>
                </a:lnTo>
                <a:lnTo>
                  <a:pt x="6956" y="6376"/>
                </a:lnTo>
                <a:lnTo>
                  <a:pt x="6959" y="6368"/>
                </a:lnTo>
                <a:lnTo>
                  <a:pt x="6965" y="6362"/>
                </a:lnTo>
                <a:lnTo>
                  <a:pt x="6971" y="6354"/>
                </a:lnTo>
                <a:lnTo>
                  <a:pt x="6979" y="6346"/>
                </a:lnTo>
                <a:lnTo>
                  <a:pt x="6988" y="6339"/>
                </a:lnTo>
                <a:lnTo>
                  <a:pt x="6998" y="6331"/>
                </a:lnTo>
                <a:lnTo>
                  <a:pt x="7050" y="6291"/>
                </a:lnTo>
                <a:lnTo>
                  <a:pt x="7126" y="6235"/>
                </a:lnTo>
                <a:lnTo>
                  <a:pt x="7148" y="6218"/>
                </a:lnTo>
                <a:lnTo>
                  <a:pt x="7166" y="6201"/>
                </a:lnTo>
                <a:lnTo>
                  <a:pt x="7181" y="6185"/>
                </a:lnTo>
                <a:lnTo>
                  <a:pt x="7192" y="6168"/>
                </a:lnTo>
                <a:lnTo>
                  <a:pt x="7201" y="6153"/>
                </a:lnTo>
                <a:lnTo>
                  <a:pt x="7207" y="6138"/>
                </a:lnTo>
                <a:lnTo>
                  <a:pt x="7210" y="6123"/>
                </a:lnTo>
                <a:lnTo>
                  <a:pt x="7211" y="6109"/>
                </a:lnTo>
                <a:lnTo>
                  <a:pt x="7209" y="6096"/>
                </a:lnTo>
                <a:lnTo>
                  <a:pt x="7206" y="6083"/>
                </a:lnTo>
                <a:lnTo>
                  <a:pt x="7200" y="6069"/>
                </a:lnTo>
                <a:lnTo>
                  <a:pt x="7192" y="6057"/>
                </a:lnTo>
                <a:lnTo>
                  <a:pt x="7184" y="6045"/>
                </a:lnTo>
                <a:lnTo>
                  <a:pt x="7173" y="6034"/>
                </a:lnTo>
                <a:lnTo>
                  <a:pt x="7162" y="6023"/>
                </a:lnTo>
                <a:lnTo>
                  <a:pt x="7149" y="6013"/>
                </a:lnTo>
                <a:lnTo>
                  <a:pt x="7135" y="6002"/>
                </a:lnTo>
                <a:lnTo>
                  <a:pt x="7122" y="5993"/>
                </a:lnTo>
                <a:lnTo>
                  <a:pt x="7108" y="5985"/>
                </a:lnTo>
                <a:lnTo>
                  <a:pt x="7092" y="5976"/>
                </a:lnTo>
                <a:lnTo>
                  <a:pt x="7063" y="5960"/>
                </a:lnTo>
                <a:lnTo>
                  <a:pt x="7034" y="5946"/>
                </a:lnTo>
                <a:lnTo>
                  <a:pt x="6985" y="5925"/>
                </a:lnTo>
                <a:lnTo>
                  <a:pt x="6957" y="5912"/>
                </a:lnTo>
                <a:lnTo>
                  <a:pt x="7010" y="5903"/>
                </a:lnTo>
                <a:lnTo>
                  <a:pt x="7056" y="5894"/>
                </a:lnTo>
                <a:lnTo>
                  <a:pt x="7077" y="5891"/>
                </a:lnTo>
                <a:lnTo>
                  <a:pt x="7097" y="5886"/>
                </a:lnTo>
                <a:lnTo>
                  <a:pt x="7115" y="5881"/>
                </a:lnTo>
                <a:lnTo>
                  <a:pt x="7133" y="5876"/>
                </a:lnTo>
                <a:lnTo>
                  <a:pt x="7149" y="5869"/>
                </a:lnTo>
                <a:lnTo>
                  <a:pt x="7166" y="5861"/>
                </a:lnTo>
                <a:lnTo>
                  <a:pt x="7181" y="5854"/>
                </a:lnTo>
                <a:lnTo>
                  <a:pt x="7198" y="5845"/>
                </a:lnTo>
                <a:lnTo>
                  <a:pt x="7213" y="5834"/>
                </a:lnTo>
                <a:lnTo>
                  <a:pt x="7229" y="5822"/>
                </a:lnTo>
                <a:lnTo>
                  <a:pt x="7245" y="5809"/>
                </a:lnTo>
                <a:lnTo>
                  <a:pt x="7262" y="57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1683784" y="2507907"/>
            <a:ext cx="3049913" cy="2626868"/>
          </a:xfrm>
          <a:custGeom>
            <a:avLst/>
            <a:gdLst>
              <a:gd name="T0" fmla="*/ 662 w 5510"/>
              <a:gd name="T1" fmla="*/ 3833 h 4742"/>
              <a:gd name="T2" fmla="*/ 870 w 5510"/>
              <a:gd name="T3" fmla="*/ 3840 h 4742"/>
              <a:gd name="T4" fmla="*/ 1119 w 5510"/>
              <a:gd name="T5" fmla="*/ 4013 h 4742"/>
              <a:gd name="T6" fmla="*/ 1267 w 5510"/>
              <a:gd name="T7" fmla="*/ 4298 h 4742"/>
              <a:gd name="T8" fmla="*/ 1565 w 5510"/>
              <a:gd name="T9" fmla="*/ 4466 h 4742"/>
              <a:gd name="T10" fmla="*/ 1893 w 5510"/>
              <a:gd name="T11" fmla="*/ 4399 h 4742"/>
              <a:gd name="T12" fmla="*/ 2287 w 5510"/>
              <a:gd name="T13" fmla="*/ 4742 h 4742"/>
              <a:gd name="T14" fmla="*/ 2786 w 5510"/>
              <a:gd name="T15" fmla="*/ 4013 h 4742"/>
              <a:gd name="T16" fmla="*/ 3065 w 5510"/>
              <a:gd name="T17" fmla="*/ 3637 h 4742"/>
              <a:gd name="T18" fmla="*/ 3395 w 5510"/>
              <a:gd name="T19" fmla="*/ 3543 h 4742"/>
              <a:gd name="T20" fmla="*/ 3770 w 5510"/>
              <a:gd name="T21" fmla="*/ 3413 h 4742"/>
              <a:gd name="T22" fmla="*/ 3989 w 5510"/>
              <a:gd name="T23" fmla="*/ 3198 h 4742"/>
              <a:gd name="T24" fmla="*/ 4013 w 5510"/>
              <a:gd name="T25" fmla="*/ 3020 h 4742"/>
              <a:gd name="T26" fmla="*/ 4104 w 5510"/>
              <a:gd name="T27" fmla="*/ 2804 h 4742"/>
              <a:gd name="T28" fmla="*/ 4590 w 5510"/>
              <a:gd name="T29" fmla="*/ 2746 h 4742"/>
              <a:gd name="T30" fmla="*/ 4981 w 5510"/>
              <a:gd name="T31" fmla="*/ 2640 h 4742"/>
              <a:gd name="T32" fmla="*/ 5126 w 5510"/>
              <a:gd name="T33" fmla="*/ 2516 h 4742"/>
              <a:gd name="T34" fmla="*/ 5170 w 5510"/>
              <a:gd name="T35" fmla="*/ 2316 h 4742"/>
              <a:gd name="T36" fmla="*/ 5333 w 5510"/>
              <a:gd name="T37" fmla="*/ 2183 h 4742"/>
              <a:gd name="T38" fmla="*/ 5476 w 5510"/>
              <a:gd name="T39" fmla="*/ 2005 h 4742"/>
              <a:gd name="T40" fmla="*/ 5506 w 5510"/>
              <a:gd name="T41" fmla="*/ 1742 h 4742"/>
              <a:gd name="T42" fmla="*/ 5437 w 5510"/>
              <a:gd name="T43" fmla="*/ 1464 h 4742"/>
              <a:gd name="T44" fmla="*/ 5320 w 5510"/>
              <a:gd name="T45" fmla="*/ 1270 h 4742"/>
              <a:gd name="T46" fmla="*/ 5073 w 5510"/>
              <a:gd name="T47" fmla="*/ 1064 h 4742"/>
              <a:gd name="T48" fmla="*/ 5026 w 5510"/>
              <a:gd name="T49" fmla="*/ 869 h 4742"/>
              <a:gd name="T50" fmla="*/ 4903 w 5510"/>
              <a:gd name="T51" fmla="*/ 749 h 4742"/>
              <a:gd name="T52" fmla="*/ 4691 w 5510"/>
              <a:gd name="T53" fmla="*/ 684 h 4742"/>
              <a:gd name="T54" fmla="*/ 4498 w 5510"/>
              <a:gd name="T55" fmla="*/ 475 h 4742"/>
              <a:gd name="T56" fmla="*/ 4215 w 5510"/>
              <a:gd name="T57" fmla="*/ 326 h 4742"/>
              <a:gd name="T58" fmla="*/ 3896 w 5510"/>
              <a:gd name="T59" fmla="*/ 326 h 4742"/>
              <a:gd name="T60" fmla="*/ 3731 w 5510"/>
              <a:gd name="T61" fmla="*/ 215 h 4742"/>
              <a:gd name="T62" fmla="*/ 3571 w 5510"/>
              <a:gd name="T63" fmla="*/ 109 h 4742"/>
              <a:gd name="T64" fmla="*/ 3358 w 5510"/>
              <a:gd name="T65" fmla="*/ 64 h 4742"/>
              <a:gd name="T66" fmla="*/ 3096 w 5510"/>
              <a:gd name="T67" fmla="*/ 120 h 4742"/>
              <a:gd name="T68" fmla="*/ 2975 w 5510"/>
              <a:gd name="T69" fmla="*/ 103 h 4742"/>
              <a:gd name="T70" fmla="*/ 2784 w 5510"/>
              <a:gd name="T71" fmla="*/ 25 h 4742"/>
              <a:gd name="T72" fmla="*/ 2568 w 5510"/>
              <a:gd name="T73" fmla="*/ 0 h 4742"/>
              <a:gd name="T74" fmla="*/ 2362 w 5510"/>
              <a:gd name="T75" fmla="*/ 37 h 4742"/>
              <a:gd name="T76" fmla="*/ 2189 w 5510"/>
              <a:gd name="T77" fmla="*/ 136 h 4742"/>
              <a:gd name="T78" fmla="*/ 1963 w 5510"/>
              <a:gd name="T79" fmla="*/ 106 h 4742"/>
              <a:gd name="T80" fmla="*/ 1767 w 5510"/>
              <a:gd name="T81" fmla="*/ 150 h 4742"/>
              <a:gd name="T82" fmla="*/ 1627 w 5510"/>
              <a:gd name="T83" fmla="*/ 260 h 4742"/>
              <a:gd name="T84" fmla="*/ 1457 w 5510"/>
              <a:gd name="T85" fmla="*/ 370 h 4742"/>
              <a:gd name="T86" fmla="*/ 1210 w 5510"/>
              <a:gd name="T87" fmla="*/ 378 h 4742"/>
              <a:gd name="T88" fmla="*/ 1027 w 5510"/>
              <a:gd name="T89" fmla="*/ 496 h 4742"/>
              <a:gd name="T90" fmla="*/ 874 w 5510"/>
              <a:gd name="T91" fmla="*/ 677 h 4742"/>
              <a:gd name="T92" fmla="*/ 686 w 5510"/>
              <a:gd name="T93" fmla="*/ 740 h 4742"/>
              <a:gd name="T94" fmla="*/ 588 w 5510"/>
              <a:gd name="T95" fmla="*/ 861 h 4742"/>
              <a:gd name="T96" fmla="*/ 540 w 5510"/>
              <a:gd name="T97" fmla="*/ 1050 h 4742"/>
              <a:gd name="T98" fmla="*/ 364 w 5510"/>
              <a:gd name="T99" fmla="*/ 1182 h 4742"/>
              <a:gd name="T100" fmla="*/ 269 w 5510"/>
              <a:gd name="T101" fmla="*/ 1369 h 4742"/>
              <a:gd name="T102" fmla="*/ 302 w 5510"/>
              <a:gd name="T103" fmla="*/ 1621 h 4742"/>
              <a:gd name="T104" fmla="*/ 202 w 5510"/>
              <a:gd name="T105" fmla="*/ 1793 h 4742"/>
              <a:gd name="T106" fmla="*/ 27 w 5510"/>
              <a:gd name="T107" fmla="*/ 2239 h 4742"/>
              <a:gd name="T108" fmla="*/ 23 w 5510"/>
              <a:gd name="T109" fmla="*/ 2752 h 4742"/>
              <a:gd name="T110" fmla="*/ 252 w 5510"/>
              <a:gd name="T111" fmla="*/ 3145 h 4742"/>
              <a:gd name="T112" fmla="*/ 377 w 5510"/>
              <a:gd name="T113" fmla="*/ 3494 h 4742"/>
              <a:gd name="T114" fmla="*/ 439 w 5510"/>
              <a:gd name="T115" fmla="*/ 3659 h 4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10" h="4742">
                <a:moveTo>
                  <a:pt x="520" y="3750"/>
                </a:moveTo>
                <a:lnTo>
                  <a:pt x="537" y="3764"/>
                </a:lnTo>
                <a:lnTo>
                  <a:pt x="553" y="3776"/>
                </a:lnTo>
                <a:lnTo>
                  <a:pt x="568" y="3787"/>
                </a:lnTo>
                <a:lnTo>
                  <a:pt x="584" y="3797"/>
                </a:lnTo>
                <a:lnTo>
                  <a:pt x="600" y="3807"/>
                </a:lnTo>
                <a:lnTo>
                  <a:pt x="616" y="3815"/>
                </a:lnTo>
                <a:lnTo>
                  <a:pt x="631" y="3821"/>
                </a:lnTo>
                <a:lnTo>
                  <a:pt x="647" y="3828"/>
                </a:lnTo>
                <a:lnTo>
                  <a:pt x="662" y="3833"/>
                </a:lnTo>
                <a:lnTo>
                  <a:pt x="677" y="3838"/>
                </a:lnTo>
                <a:lnTo>
                  <a:pt x="693" y="3841"/>
                </a:lnTo>
                <a:lnTo>
                  <a:pt x="708" y="3844"/>
                </a:lnTo>
                <a:lnTo>
                  <a:pt x="723" y="3847"/>
                </a:lnTo>
                <a:lnTo>
                  <a:pt x="739" y="3848"/>
                </a:lnTo>
                <a:lnTo>
                  <a:pt x="755" y="3849"/>
                </a:lnTo>
                <a:lnTo>
                  <a:pt x="771" y="3849"/>
                </a:lnTo>
                <a:lnTo>
                  <a:pt x="803" y="3848"/>
                </a:lnTo>
                <a:lnTo>
                  <a:pt x="836" y="3844"/>
                </a:lnTo>
                <a:lnTo>
                  <a:pt x="870" y="3840"/>
                </a:lnTo>
                <a:lnTo>
                  <a:pt x="904" y="3835"/>
                </a:lnTo>
                <a:lnTo>
                  <a:pt x="978" y="3820"/>
                </a:lnTo>
                <a:lnTo>
                  <a:pt x="1056" y="3806"/>
                </a:lnTo>
                <a:lnTo>
                  <a:pt x="1066" y="3826"/>
                </a:lnTo>
                <a:lnTo>
                  <a:pt x="1073" y="3847"/>
                </a:lnTo>
                <a:lnTo>
                  <a:pt x="1081" y="3869"/>
                </a:lnTo>
                <a:lnTo>
                  <a:pt x="1089" y="3891"/>
                </a:lnTo>
                <a:lnTo>
                  <a:pt x="1101" y="3938"/>
                </a:lnTo>
                <a:lnTo>
                  <a:pt x="1113" y="3987"/>
                </a:lnTo>
                <a:lnTo>
                  <a:pt x="1119" y="4013"/>
                </a:lnTo>
                <a:lnTo>
                  <a:pt x="1127" y="4038"/>
                </a:lnTo>
                <a:lnTo>
                  <a:pt x="1135" y="4064"/>
                </a:lnTo>
                <a:lnTo>
                  <a:pt x="1144" y="4090"/>
                </a:lnTo>
                <a:lnTo>
                  <a:pt x="1153" y="4116"/>
                </a:lnTo>
                <a:lnTo>
                  <a:pt x="1164" y="4142"/>
                </a:lnTo>
                <a:lnTo>
                  <a:pt x="1178" y="4168"/>
                </a:lnTo>
                <a:lnTo>
                  <a:pt x="1192" y="4194"/>
                </a:lnTo>
                <a:lnTo>
                  <a:pt x="1216" y="4232"/>
                </a:lnTo>
                <a:lnTo>
                  <a:pt x="1241" y="4266"/>
                </a:lnTo>
                <a:lnTo>
                  <a:pt x="1267" y="4298"/>
                </a:lnTo>
                <a:lnTo>
                  <a:pt x="1294" y="4326"/>
                </a:lnTo>
                <a:lnTo>
                  <a:pt x="1322" y="4352"/>
                </a:lnTo>
                <a:lnTo>
                  <a:pt x="1350" y="4376"/>
                </a:lnTo>
                <a:lnTo>
                  <a:pt x="1379" y="4396"/>
                </a:lnTo>
                <a:lnTo>
                  <a:pt x="1409" y="4414"/>
                </a:lnTo>
                <a:lnTo>
                  <a:pt x="1439" y="4429"/>
                </a:lnTo>
                <a:lnTo>
                  <a:pt x="1470" y="4443"/>
                </a:lnTo>
                <a:lnTo>
                  <a:pt x="1501" y="4453"/>
                </a:lnTo>
                <a:lnTo>
                  <a:pt x="1533" y="4460"/>
                </a:lnTo>
                <a:lnTo>
                  <a:pt x="1565" y="4466"/>
                </a:lnTo>
                <a:lnTo>
                  <a:pt x="1598" y="4469"/>
                </a:lnTo>
                <a:lnTo>
                  <a:pt x="1630" y="4469"/>
                </a:lnTo>
                <a:lnTo>
                  <a:pt x="1663" y="4468"/>
                </a:lnTo>
                <a:lnTo>
                  <a:pt x="1696" y="4464"/>
                </a:lnTo>
                <a:lnTo>
                  <a:pt x="1729" y="4458"/>
                </a:lnTo>
                <a:lnTo>
                  <a:pt x="1762" y="4450"/>
                </a:lnTo>
                <a:lnTo>
                  <a:pt x="1795" y="4440"/>
                </a:lnTo>
                <a:lnTo>
                  <a:pt x="1828" y="4428"/>
                </a:lnTo>
                <a:lnTo>
                  <a:pt x="1861" y="4414"/>
                </a:lnTo>
                <a:lnTo>
                  <a:pt x="1893" y="4399"/>
                </a:lnTo>
                <a:lnTo>
                  <a:pt x="1926" y="4381"/>
                </a:lnTo>
                <a:lnTo>
                  <a:pt x="1957" y="4361"/>
                </a:lnTo>
                <a:lnTo>
                  <a:pt x="1989" y="4340"/>
                </a:lnTo>
                <a:lnTo>
                  <a:pt x="2020" y="4317"/>
                </a:lnTo>
                <a:lnTo>
                  <a:pt x="2051" y="4293"/>
                </a:lnTo>
                <a:lnTo>
                  <a:pt x="2081" y="4267"/>
                </a:lnTo>
                <a:lnTo>
                  <a:pt x="2110" y="4239"/>
                </a:lnTo>
                <a:lnTo>
                  <a:pt x="2139" y="4211"/>
                </a:lnTo>
                <a:lnTo>
                  <a:pt x="2167" y="4180"/>
                </a:lnTo>
                <a:lnTo>
                  <a:pt x="2287" y="4742"/>
                </a:lnTo>
                <a:lnTo>
                  <a:pt x="2547" y="4741"/>
                </a:lnTo>
                <a:lnTo>
                  <a:pt x="2570" y="4657"/>
                </a:lnTo>
                <a:lnTo>
                  <a:pt x="2595" y="4574"/>
                </a:lnTo>
                <a:lnTo>
                  <a:pt x="2621" y="4490"/>
                </a:lnTo>
                <a:lnTo>
                  <a:pt x="2647" y="4407"/>
                </a:lnTo>
                <a:lnTo>
                  <a:pt x="2674" y="4325"/>
                </a:lnTo>
                <a:lnTo>
                  <a:pt x="2702" y="4243"/>
                </a:lnTo>
                <a:lnTo>
                  <a:pt x="2731" y="4160"/>
                </a:lnTo>
                <a:lnTo>
                  <a:pt x="2760" y="4078"/>
                </a:lnTo>
                <a:lnTo>
                  <a:pt x="2786" y="4013"/>
                </a:lnTo>
                <a:lnTo>
                  <a:pt x="2811" y="3953"/>
                </a:lnTo>
                <a:lnTo>
                  <a:pt x="2837" y="3899"/>
                </a:lnTo>
                <a:lnTo>
                  <a:pt x="2864" y="3851"/>
                </a:lnTo>
                <a:lnTo>
                  <a:pt x="2891" y="3808"/>
                </a:lnTo>
                <a:lnTo>
                  <a:pt x="2919" y="3769"/>
                </a:lnTo>
                <a:lnTo>
                  <a:pt x="2947" y="3734"/>
                </a:lnTo>
                <a:lnTo>
                  <a:pt x="2976" y="3705"/>
                </a:lnTo>
                <a:lnTo>
                  <a:pt x="3005" y="3678"/>
                </a:lnTo>
                <a:lnTo>
                  <a:pt x="3035" y="3656"/>
                </a:lnTo>
                <a:lnTo>
                  <a:pt x="3065" y="3637"/>
                </a:lnTo>
                <a:lnTo>
                  <a:pt x="3096" y="3619"/>
                </a:lnTo>
                <a:lnTo>
                  <a:pt x="3128" y="3605"/>
                </a:lnTo>
                <a:lnTo>
                  <a:pt x="3159" y="3593"/>
                </a:lnTo>
                <a:lnTo>
                  <a:pt x="3191" y="3583"/>
                </a:lnTo>
                <a:lnTo>
                  <a:pt x="3224" y="3574"/>
                </a:lnTo>
                <a:lnTo>
                  <a:pt x="3257" y="3566"/>
                </a:lnTo>
                <a:lnTo>
                  <a:pt x="3290" y="3560"/>
                </a:lnTo>
                <a:lnTo>
                  <a:pt x="3324" y="3554"/>
                </a:lnTo>
                <a:lnTo>
                  <a:pt x="3360" y="3549"/>
                </a:lnTo>
                <a:lnTo>
                  <a:pt x="3395" y="3543"/>
                </a:lnTo>
                <a:lnTo>
                  <a:pt x="3430" y="3537"/>
                </a:lnTo>
                <a:lnTo>
                  <a:pt x="3466" y="3530"/>
                </a:lnTo>
                <a:lnTo>
                  <a:pt x="3503" y="3522"/>
                </a:lnTo>
                <a:lnTo>
                  <a:pt x="3539" y="3513"/>
                </a:lnTo>
                <a:lnTo>
                  <a:pt x="3576" y="3502"/>
                </a:lnTo>
                <a:lnTo>
                  <a:pt x="3614" y="3489"/>
                </a:lnTo>
                <a:lnTo>
                  <a:pt x="3652" y="3475"/>
                </a:lnTo>
                <a:lnTo>
                  <a:pt x="3691" y="3457"/>
                </a:lnTo>
                <a:lnTo>
                  <a:pt x="3730" y="3436"/>
                </a:lnTo>
                <a:lnTo>
                  <a:pt x="3770" y="3413"/>
                </a:lnTo>
                <a:lnTo>
                  <a:pt x="3809" y="3386"/>
                </a:lnTo>
                <a:lnTo>
                  <a:pt x="3839" y="3363"/>
                </a:lnTo>
                <a:lnTo>
                  <a:pt x="3867" y="3341"/>
                </a:lnTo>
                <a:lnTo>
                  <a:pt x="3891" y="3320"/>
                </a:lnTo>
                <a:lnTo>
                  <a:pt x="3913" y="3298"/>
                </a:lnTo>
                <a:lnTo>
                  <a:pt x="3933" y="3277"/>
                </a:lnTo>
                <a:lnTo>
                  <a:pt x="3949" y="3257"/>
                </a:lnTo>
                <a:lnTo>
                  <a:pt x="3964" y="3236"/>
                </a:lnTo>
                <a:lnTo>
                  <a:pt x="3978" y="3218"/>
                </a:lnTo>
                <a:lnTo>
                  <a:pt x="3989" y="3198"/>
                </a:lnTo>
                <a:lnTo>
                  <a:pt x="3997" y="3179"/>
                </a:lnTo>
                <a:lnTo>
                  <a:pt x="4005" y="3159"/>
                </a:lnTo>
                <a:lnTo>
                  <a:pt x="4011" y="3142"/>
                </a:lnTo>
                <a:lnTo>
                  <a:pt x="4015" y="3123"/>
                </a:lnTo>
                <a:lnTo>
                  <a:pt x="4017" y="3105"/>
                </a:lnTo>
                <a:lnTo>
                  <a:pt x="4018" y="3088"/>
                </a:lnTo>
                <a:lnTo>
                  <a:pt x="4018" y="3070"/>
                </a:lnTo>
                <a:lnTo>
                  <a:pt x="4018" y="3053"/>
                </a:lnTo>
                <a:lnTo>
                  <a:pt x="4016" y="3036"/>
                </a:lnTo>
                <a:lnTo>
                  <a:pt x="4013" y="3020"/>
                </a:lnTo>
                <a:lnTo>
                  <a:pt x="4010" y="3003"/>
                </a:lnTo>
                <a:lnTo>
                  <a:pt x="4000" y="2970"/>
                </a:lnTo>
                <a:lnTo>
                  <a:pt x="3989" y="2938"/>
                </a:lnTo>
                <a:lnTo>
                  <a:pt x="3977" y="2907"/>
                </a:lnTo>
                <a:lnTo>
                  <a:pt x="3964" y="2877"/>
                </a:lnTo>
                <a:lnTo>
                  <a:pt x="3953" y="2846"/>
                </a:lnTo>
                <a:lnTo>
                  <a:pt x="3944" y="2816"/>
                </a:lnTo>
                <a:lnTo>
                  <a:pt x="3999" y="2812"/>
                </a:lnTo>
                <a:lnTo>
                  <a:pt x="4052" y="2807"/>
                </a:lnTo>
                <a:lnTo>
                  <a:pt x="4104" y="2804"/>
                </a:lnTo>
                <a:lnTo>
                  <a:pt x="4155" y="2800"/>
                </a:lnTo>
                <a:lnTo>
                  <a:pt x="4204" y="2795"/>
                </a:lnTo>
                <a:lnTo>
                  <a:pt x="4253" y="2791"/>
                </a:lnTo>
                <a:lnTo>
                  <a:pt x="4301" y="2787"/>
                </a:lnTo>
                <a:lnTo>
                  <a:pt x="4349" y="2781"/>
                </a:lnTo>
                <a:lnTo>
                  <a:pt x="4397" y="2776"/>
                </a:lnTo>
                <a:lnTo>
                  <a:pt x="4444" y="2769"/>
                </a:lnTo>
                <a:lnTo>
                  <a:pt x="4492" y="2762"/>
                </a:lnTo>
                <a:lnTo>
                  <a:pt x="4541" y="2755"/>
                </a:lnTo>
                <a:lnTo>
                  <a:pt x="4590" y="2746"/>
                </a:lnTo>
                <a:lnTo>
                  <a:pt x="4640" y="2737"/>
                </a:lnTo>
                <a:lnTo>
                  <a:pt x="4691" y="2726"/>
                </a:lnTo>
                <a:lnTo>
                  <a:pt x="4744" y="2715"/>
                </a:lnTo>
                <a:lnTo>
                  <a:pt x="4806" y="2700"/>
                </a:lnTo>
                <a:lnTo>
                  <a:pt x="4862" y="2684"/>
                </a:lnTo>
                <a:lnTo>
                  <a:pt x="4888" y="2675"/>
                </a:lnTo>
                <a:lnTo>
                  <a:pt x="4914" y="2668"/>
                </a:lnTo>
                <a:lnTo>
                  <a:pt x="4937" y="2659"/>
                </a:lnTo>
                <a:lnTo>
                  <a:pt x="4960" y="2649"/>
                </a:lnTo>
                <a:lnTo>
                  <a:pt x="4981" y="2640"/>
                </a:lnTo>
                <a:lnTo>
                  <a:pt x="5000" y="2629"/>
                </a:lnTo>
                <a:lnTo>
                  <a:pt x="5019" y="2619"/>
                </a:lnTo>
                <a:lnTo>
                  <a:pt x="5036" y="2608"/>
                </a:lnTo>
                <a:lnTo>
                  <a:pt x="5052" y="2597"/>
                </a:lnTo>
                <a:lnTo>
                  <a:pt x="5067" y="2585"/>
                </a:lnTo>
                <a:lnTo>
                  <a:pt x="5082" y="2572"/>
                </a:lnTo>
                <a:lnTo>
                  <a:pt x="5094" y="2559"/>
                </a:lnTo>
                <a:lnTo>
                  <a:pt x="5106" y="2546"/>
                </a:lnTo>
                <a:lnTo>
                  <a:pt x="5117" y="2531"/>
                </a:lnTo>
                <a:lnTo>
                  <a:pt x="5126" y="2516"/>
                </a:lnTo>
                <a:lnTo>
                  <a:pt x="5135" y="2499"/>
                </a:lnTo>
                <a:lnTo>
                  <a:pt x="5142" y="2483"/>
                </a:lnTo>
                <a:lnTo>
                  <a:pt x="5149" y="2465"/>
                </a:lnTo>
                <a:lnTo>
                  <a:pt x="5154" y="2447"/>
                </a:lnTo>
                <a:lnTo>
                  <a:pt x="5160" y="2427"/>
                </a:lnTo>
                <a:lnTo>
                  <a:pt x="5163" y="2407"/>
                </a:lnTo>
                <a:lnTo>
                  <a:pt x="5166" y="2386"/>
                </a:lnTo>
                <a:lnTo>
                  <a:pt x="5168" y="2363"/>
                </a:lnTo>
                <a:lnTo>
                  <a:pt x="5169" y="2340"/>
                </a:lnTo>
                <a:lnTo>
                  <a:pt x="5170" y="2316"/>
                </a:lnTo>
                <a:lnTo>
                  <a:pt x="5169" y="2291"/>
                </a:lnTo>
                <a:lnTo>
                  <a:pt x="5168" y="2264"/>
                </a:lnTo>
                <a:lnTo>
                  <a:pt x="5165" y="2237"/>
                </a:lnTo>
                <a:lnTo>
                  <a:pt x="5193" y="2232"/>
                </a:lnTo>
                <a:lnTo>
                  <a:pt x="5218" y="2228"/>
                </a:lnTo>
                <a:lnTo>
                  <a:pt x="5243" y="2221"/>
                </a:lnTo>
                <a:lnTo>
                  <a:pt x="5268" y="2214"/>
                </a:lnTo>
                <a:lnTo>
                  <a:pt x="5290" y="2205"/>
                </a:lnTo>
                <a:lnTo>
                  <a:pt x="5312" y="2195"/>
                </a:lnTo>
                <a:lnTo>
                  <a:pt x="5333" y="2183"/>
                </a:lnTo>
                <a:lnTo>
                  <a:pt x="5351" y="2170"/>
                </a:lnTo>
                <a:lnTo>
                  <a:pt x="5370" y="2155"/>
                </a:lnTo>
                <a:lnTo>
                  <a:pt x="5388" y="2140"/>
                </a:lnTo>
                <a:lnTo>
                  <a:pt x="5403" y="2124"/>
                </a:lnTo>
                <a:lnTo>
                  <a:pt x="5418" y="2107"/>
                </a:lnTo>
                <a:lnTo>
                  <a:pt x="5432" y="2088"/>
                </a:lnTo>
                <a:lnTo>
                  <a:pt x="5445" y="2068"/>
                </a:lnTo>
                <a:lnTo>
                  <a:pt x="5456" y="2047"/>
                </a:lnTo>
                <a:lnTo>
                  <a:pt x="5467" y="2027"/>
                </a:lnTo>
                <a:lnTo>
                  <a:pt x="5476" y="2005"/>
                </a:lnTo>
                <a:lnTo>
                  <a:pt x="5483" y="1982"/>
                </a:lnTo>
                <a:lnTo>
                  <a:pt x="5491" y="1957"/>
                </a:lnTo>
                <a:lnTo>
                  <a:pt x="5496" y="1932"/>
                </a:lnTo>
                <a:lnTo>
                  <a:pt x="5502" y="1907"/>
                </a:lnTo>
                <a:lnTo>
                  <a:pt x="5505" y="1880"/>
                </a:lnTo>
                <a:lnTo>
                  <a:pt x="5507" y="1854"/>
                </a:lnTo>
                <a:lnTo>
                  <a:pt x="5508" y="1826"/>
                </a:lnTo>
                <a:lnTo>
                  <a:pt x="5510" y="1799"/>
                </a:lnTo>
                <a:lnTo>
                  <a:pt x="5508" y="1770"/>
                </a:lnTo>
                <a:lnTo>
                  <a:pt x="5506" y="1742"/>
                </a:lnTo>
                <a:lnTo>
                  <a:pt x="5503" y="1712"/>
                </a:lnTo>
                <a:lnTo>
                  <a:pt x="5500" y="1682"/>
                </a:lnTo>
                <a:lnTo>
                  <a:pt x="5494" y="1653"/>
                </a:lnTo>
                <a:lnTo>
                  <a:pt x="5488" y="1622"/>
                </a:lnTo>
                <a:lnTo>
                  <a:pt x="5480" y="1591"/>
                </a:lnTo>
                <a:lnTo>
                  <a:pt x="5472" y="1564"/>
                </a:lnTo>
                <a:lnTo>
                  <a:pt x="5465" y="1537"/>
                </a:lnTo>
                <a:lnTo>
                  <a:pt x="5456" y="1512"/>
                </a:lnTo>
                <a:lnTo>
                  <a:pt x="5447" y="1487"/>
                </a:lnTo>
                <a:lnTo>
                  <a:pt x="5437" y="1464"/>
                </a:lnTo>
                <a:lnTo>
                  <a:pt x="5427" y="1440"/>
                </a:lnTo>
                <a:lnTo>
                  <a:pt x="5417" y="1418"/>
                </a:lnTo>
                <a:lnTo>
                  <a:pt x="5406" y="1398"/>
                </a:lnTo>
                <a:lnTo>
                  <a:pt x="5395" y="1377"/>
                </a:lnTo>
                <a:lnTo>
                  <a:pt x="5384" y="1358"/>
                </a:lnTo>
                <a:lnTo>
                  <a:pt x="5372" y="1338"/>
                </a:lnTo>
                <a:lnTo>
                  <a:pt x="5360" y="1321"/>
                </a:lnTo>
                <a:lnTo>
                  <a:pt x="5348" y="1303"/>
                </a:lnTo>
                <a:lnTo>
                  <a:pt x="5335" y="1286"/>
                </a:lnTo>
                <a:lnTo>
                  <a:pt x="5320" y="1270"/>
                </a:lnTo>
                <a:lnTo>
                  <a:pt x="5307" y="1254"/>
                </a:lnTo>
                <a:lnTo>
                  <a:pt x="5293" y="1238"/>
                </a:lnTo>
                <a:lnTo>
                  <a:pt x="5279" y="1223"/>
                </a:lnTo>
                <a:lnTo>
                  <a:pt x="5263" y="1208"/>
                </a:lnTo>
                <a:lnTo>
                  <a:pt x="5248" y="1194"/>
                </a:lnTo>
                <a:lnTo>
                  <a:pt x="5216" y="1167"/>
                </a:lnTo>
                <a:lnTo>
                  <a:pt x="5182" y="1140"/>
                </a:lnTo>
                <a:lnTo>
                  <a:pt x="5148" y="1115"/>
                </a:lnTo>
                <a:lnTo>
                  <a:pt x="5111" y="1090"/>
                </a:lnTo>
                <a:lnTo>
                  <a:pt x="5073" y="1064"/>
                </a:lnTo>
                <a:lnTo>
                  <a:pt x="5035" y="1039"/>
                </a:lnTo>
                <a:lnTo>
                  <a:pt x="5039" y="1017"/>
                </a:lnTo>
                <a:lnTo>
                  <a:pt x="5042" y="996"/>
                </a:lnTo>
                <a:lnTo>
                  <a:pt x="5044" y="975"/>
                </a:lnTo>
                <a:lnTo>
                  <a:pt x="5044" y="955"/>
                </a:lnTo>
                <a:lnTo>
                  <a:pt x="5043" y="937"/>
                </a:lnTo>
                <a:lnTo>
                  <a:pt x="5041" y="919"/>
                </a:lnTo>
                <a:lnTo>
                  <a:pt x="5037" y="902"/>
                </a:lnTo>
                <a:lnTo>
                  <a:pt x="5032" y="885"/>
                </a:lnTo>
                <a:lnTo>
                  <a:pt x="5026" y="869"/>
                </a:lnTo>
                <a:lnTo>
                  <a:pt x="5018" y="854"/>
                </a:lnTo>
                <a:lnTo>
                  <a:pt x="5009" y="840"/>
                </a:lnTo>
                <a:lnTo>
                  <a:pt x="4998" y="826"/>
                </a:lnTo>
                <a:lnTo>
                  <a:pt x="4987" y="813"/>
                </a:lnTo>
                <a:lnTo>
                  <a:pt x="4975" y="800"/>
                </a:lnTo>
                <a:lnTo>
                  <a:pt x="4963" y="788"/>
                </a:lnTo>
                <a:lnTo>
                  <a:pt x="4949" y="777"/>
                </a:lnTo>
                <a:lnTo>
                  <a:pt x="4934" y="767"/>
                </a:lnTo>
                <a:lnTo>
                  <a:pt x="4919" y="758"/>
                </a:lnTo>
                <a:lnTo>
                  <a:pt x="4903" y="749"/>
                </a:lnTo>
                <a:lnTo>
                  <a:pt x="4886" y="740"/>
                </a:lnTo>
                <a:lnTo>
                  <a:pt x="4868" y="731"/>
                </a:lnTo>
                <a:lnTo>
                  <a:pt x="4850" y="725"/>
                </a:lnTo>
                <a:lnTo>
                  <a:pt x="4831" y="717"/>
                </a:lnTo>
                <a:lnTo>
                  <a:pt x="4812" y="711"/>
                </a:lnTo>
                <a:lnTo>
                  <a:pt x="4793" y="705"/>
                </a:lnTo>
                <a:lnTo>
                  <a:pt x="4773" y="699"/>
                </a:lnTo>
                <a:lnTo>
                  <a:pt x="4753" y="695"/>
                </a:lnTo>
                <a:lnTo>
                  <a:pt x="4732" y="690"/>
                </a:lnTo>
                <a:lnTo>
                  <a:pt x="4691" y="684"/>
                </a:lnTo>
                <a:lnTo>
                  <a:pt x="4650" y="678"/>
                </a:lnTo>
                <a:lnTo>
                  <a:pt x="4634" y="650"/>
                </a:lnTo>
                <a:lnTo>
                  <a:pt x="4620" y="623"/>
                </a:lnTo>
                <a:lnTo>
                  <a:pt x="4603" y="599"/>
                </a:lnTo>
                <a:lnTo>
                  <a:pt x="4588" y="575"/>
                </a:lnTo>
                <a:lnTo>
                  <a:pt x="4572" y="553"/>
                </a:lnTo>
                <a:lnTo>
                  <a:pt x="4554" y="532"/>
                </a:lnTo>
                <a:lnTo>
                  <a:pt x="4536" y="512"/>
                </a:lnTo>
                <a:lnTo>
                  <a:pt x="4518" y="492"/>
                </a:lnTo>
                <a:lnTo>
                  <a:pt x="4498" y="475"/>
                </a:lnTo>
                <a:lnTo>
                  <a:pt x="4478" y="458"/>
                </a:lnTo>
                <a:lnTo>
                  <a:pt x="4456" y="442"/>
                </a:lnTo>
                <a:lnTo>
                  <a:pt x="4434" y="427"/>
                </a:lnTo>
                <a:lnTo>
                  <a:pt x="4410" y="412"/>
                </a:lnTo>
                <a:lnTo>
                  <a:pt x="4386" y="398"/>
                </a:lnTo>
                <a:lnTo>
                  <a:pt x="4359" y="385"/>
                </a:lnTo>
                <a:lnTo>
                  <a:pt x="4332" y="372"/>
                </a:lnTo>
                <a:lnTo>
                  <a:pt x="4289" y="353"/>
                </a:lnTo>
                <a:lnTo>
                  <a:pt x="4250" y="339"/>
                </a:lnTo>
                <a:lnTo>
                  <a:pt x="4215" y="326"/>
                </a:lnTo>
                <a:lnTo>
                  <a:pt x="4183" y="317"/>
                </a:lnTo>
                <a:lnTo>
                  <a:pt x="4154" y="310"/>
                </a:lnTo>
                <a:lnTo>
                  <a:pt x="4126" y="307"/>
                </a:lnTo>
                <a:lnTo>
                  <a:pt x="4099" y="304"/>
                </a:lnTo>
                <a:lnTo>
                  <a:pt x="4073" y="303"/>
                </a:lnTo>
                <a:lnTo>
                  <a:pt x="4047" y="306"/>
                </a:lnTo>
                <a:lnTo>
                  <a:pt x="4021" y="308"/>
                </a:lnTo>
                <a:lnTo>
                  <a:pt x="3993" y="311"/>
                </a:lnTo>
                <a:lnTo>
                  <a:pt x="3963" y="315"/>
                </a:lnTo>
                <a:lnTo>
                  <a:pt x="3896" y="326"/>
                </a:lnTo>
                <a:lnTo>
                  <a:pt x="3816" y="337"/>
                </a:lnTo>
                <a:lnTo>
                  <a:pt x="3810" y="323"/>
                </a:lnTo>
                <a:lnTo>
                  <a:pt x="3803" y="309"/>
                </a:lnTo>
                <a:lnTo>
                  <a:pt x="3795" y="295"/>
                </a:lnTo>
                <a:lnTo>
                  <a:pt x="3786" y="281"/>
                </a:lnTo>
                <a:lnTo>
                  <a:pt x="3776" y="268"/>
                </a:lnTo>
                <a:lnTo>
                  <a:pt x="3766" y="254"/>
                </a:lnTo>
                <a:lnTo>
                  <a:pt x="3755" y="241"/>
                </a:lnTo>
                <a:lnTo>
                  <a:pt x="3743" y="227"/>
                </a:lnTo>
                <a:lnTo>
                  <a:pt x="3731" y="215"/>
                </a:lnTo>
                <a:lnTo>
                  <a:pt x="3718" y="203"/>
                </a:lnTo>
                <a:lnTo>
                  <a:pt x="3704" y="191"/>
                </a:lnTo>
                <a:lnTo>
                  <a:pt x="3690" y="179"/>
                </a:lnTo>
                <a:lnTo>
                  <a:pt x="3674" y="167"/>
                </a:lnTo>
                <a:lnTo>
                  <a:pt x="3658" y="157"/>
                </a:lnTo>
                <a:lnTo>
                  <a:pt x="3641" y="146"/>
                </a:lnTo>
                <a:lnTo>
                  <a:pt x="3625" y="136"/>
                </a:lnTo>
                <a:lnTo>
                  <a:pt x="3607" y="126"/>
                </a:lnTo>
                <a:lnTo>
                  <a:pt x="3588" y="117"/>
                </a:lnTo>
                <a:lnTo>
                  <a:pt x="3571" y="109"/>
                </a:lnTo>
                <a:lnTo>
                  <a:pt x="3551" y="101"/>
                </a:lnTo>
                <a:lnTo>
                  <a:pt x="3531" y="94"/>
                </a:lnTo>
                <a:lnTo>
                  <a:pt x="3511" y="88"/>
                </a:lnTo>
                <a:lnTo>
                  <a:pt x="3490" y="82"/>
                </a:lnTo>
                <a:lnTo>
                  <a:pt x="3470" y="77"/>
                </a:lnTo>
                <a:lnTo>
                  <a:pt x="3449" y="72"/>
                </a:lnTo>
                <a:lnTo>
                  <a:pt x="3427" y="69"/>
                </a:lnTo>
                <a:lnTo>
                  <a:pt x="3404" y="66"/>
                </a:lnTo>
                <a:lnTo>
                  <a:pt x="3382" y="65"/>
                </a:lnTo>
                <a:lnTo>
                  <a:pt x="3358" y="64"/>
                </a:lnTo>
                <a:lnTo>
                  <a:pt x="3335" y="64"/>
                </a:lnTo>
                <a:lnTo>
                  <a:pt x="3312" y="64"/>
                </a:lnTo>
                <a:lnTo>
                  <a:pt x="3288" y="66"/>
                </a:lnTo>
                <a:lnTo>
                  <a:pt x="3258" y="69"/>
                </a:lnTo>
                <a:lnTo>
                  <a:pt x="3232" y="75"/>
                </a:lnTo>
                <a:lnTo>
                  <a:pt x="3208" y="81"/>
                </a:lnTo>
                <a:lnTo>
                  <a:pt x="3186" y="88"/>
                </a:lnTo>
                <a:lnTo>
                  <a:pt x="3147" y="102"/>
                </a:lnTo>
                <a:lnTo>
                  <a:pt x="3112" y="114"/>
                </a:lnTo>
                <a:lnTo>
                  <a:pt x="3096" y="120"/>
                </a:lnTo>
                <a:lnTo>
                  <a:pt x="3079" y="123"/>
                </a:lnTo>
                <a:lnTo>
                  <a:pt x="3063" y="125"/>
                </a:lnTo>
                <a:lnTo>
                  <a:pt x="3046" y="125"/>
                </a:lnTo>
                <a:lnTo>
                  <a:pt x="3036" y="124"/>
                </a:lnTo>
                <a:lnTo>
                  <a:pt x="3027" y="122"/>
                </a:lnTo>
                <a:lnTo>
                  <a:pt x="3018" y="120"/>
                </a:lnTo>
                <a:lnTo>
                  <a:pt x="3008" y="116"/>
                </a:lnTo>
                <a:lnTo>
                  <a:pt x="2998" y="113"/>
                </a:lnTo>
                <a:lnTo>
                  <a:pt x="2987" y="109"/>
                </a:lnTo>
                <a:lnTo>
                  <a:pt x="2975" y="103"/>
                </a:lnTo>
                <a:lnTo>
                  <a:pt x="2964" y="97"/>
                </a:lnTo>
                <a:lnTo>
                  <a:pt x="2945" y="87"/>
                </a:lnTo>
                <a:lnTo>
                  <a:pt x="2926" y="77"/>
                </a:lnTo>
                <a:lnTo>
                  <a:pt x="2906" y="68"/>
                </a:lnTo>
                <a:lnTo>
                  <a:pt x="2887" y="60"/>
                </a:lnTo>
                <a:lnTo>
                  <a:pt x="2867" y="52"/>
                </a:lnTo>
                <a:lnTo>
                  <a:pt x="2847" y="45"/>
                </a:lnTo>
                <a:lnTo>
                  <a:pt x="2826" y="37"/>
                </a:lnTo>
                <a:lnTo>
                  <a:pt x="2805" y="32"/>
                </a:lnTo>
                <a:lnTo>
                  <a:pt x="2784" y="25"/>
                </a:lnTo>
                <a:lnTo>
                  <a:pt x="2762" y="21"/>
                </a:lnTo>
                <a:lnTo>
                  <a:pt x="2742" y="15"/>
                </a:lnTo>
                <a:lnTo>
                  <a:pt x="2720" y="12"/>
                </a:lnTo>
                <a:lnTo>
                  <a:pt x="2699" y="8"/>
                </a:lnTo>
                <a:lnTo>
                  <a:pt x="2677" y="5"/>
                </a:lnTo>
                <a:lnTo>
                  <a:pt x="2655" y="3"/>
                </a:lnTo>
                <a:lnTo>
                  <a:pt x="2633" y="1"/>
                </a:lnTo>
                <a:lnTo>
                  <a:pt x="2612" y="0"/>
                </a:lnTo>
                <a:lnTo>
                  <a:pt x="2590" y="0"/>
                </a:lnTo>
                <a:lnTo>
                  <a:pt x="2568" y="0"/>
                </a:lnTo>
                <a:lnTo>
                  <a:pt x="2547" y="0"/>
                </a:lnTo>
                <a:lnTo>
                  <a:pt x="2525" y="2"/>
                </a:lnTo>
                <a:lnTo>
                  <a:pt x="2504" y="4"/>
                </a:lnTo>
                <a:lnTo>
                  <a:pt x="2483" y="6"/>
                </a:lnTo>
                <a:lnTo>
                  <a:pt x="2462" y="10"/>
                </a:lnTo>
                <a:lnTo>
                  <a:pt x="2441" y="14"/>
                </a:lnTo>
                <a:lnTo>
                  <a:pt x="2421" y="19"/>
                </a:lnTo>
                <a:lnTo>
                  <a:pt x="2402" y="24"/>
                </a:lnTo>
                <a:lnTo>
                  <a:pt x="2382" y="31"/>
                </a:lnTo>
                <a:lnTo>
                  <a:pt x="2362" y="37"/>
                </a:lnTo>
                <a:lnTo>
                  <a:pt x="2343" y="45"/>
                </a:lnTo>
                <a:lnTo>
                  <a:pt x="2326" y="54"/>
                </a:lnTo>
                <a:lnTo>
                  <a:pt x="2307" y="63"/>
                </a:lnTo>
                <a:lnTo>
                  <a:pt x="2273" y="81"/>
                </a:lnTo>
                <a:lnTo>
                  <a:pt x="2247" y="98"/>
                </a:lnTo>
                <a:lnTo>
                  <a:pt x="2227" y="110"/>
                </a:lnTo>
                <a:lnTo>
                  <a:pt x="2213" y="120"/>
                </a:lnTo>
                <a:lnTo>
                  <a:pt x="2202" y="127"/>
                </a:lnTo>
                <a:lnTo>
                  <a:pt x="2195" y="133"/>
                </a:lnTo>
                <a:lnTo>
                  <a:pt x="2189" y="136"/>
                </a:lnTo>
                <a:lnTo>
                  <a:pt x="2185" y="137"/>
                </a:lnTo>
                <a:lnTo>
                  <a:pt x="2174" y="135"/>
                </a:lnTo>
                <a:lnTo>
                  <a:pt x="2151" y="128"/>
                </a:lnTo>
                <a:lnTo>
                  <a:pt x="2132" y="124"/>
                </a:lnTo>
                <a:lnTo>
                  <a:pt x="2107" y="120"/>
                </a:lnTo>
                <a:lnTo>
                  <a:pt x="2075" y="114"/>
                </a:lnTo>
                <a:lnTo>
                  <a:pt x="2033" y="110"/>
                </a:lnTo>
                <a:lnTo>
                  <a:pt x="2009" y="108"/>
                </a:lnTo>
                <a:lnTo>
                  <a:pt x="1985" y="106"/>
                </a:lnTo>
                <a:lnTo>
                  <a:pt x="1963" y="106"/>
                </a:lnTo>
                <a:lnTo>
                  <a:pt x="1940" y="108"/>
                </a:lnTo>
                <a:lnTo>
                  <a:pt x="1918" y="109"/>
                </a:lnTo>
                <a:lnTo>
                  <a:pt x="1897" y="112"/>
                </a:lnTo>
                <a:lnTo>
                  <a:pt x="1877" y="115"/>
                </a:lnTo>
                <a:lnTo>
                  <a:pt x="1857" y="119"/>
                </a:lnTo>
                <a:lnTo>
                  <a:pt x="1838" y="124"/>
                </a:lnTo>
                <a:lnTo>
                  <a:pt x="1819" y="130"/>
                </a:lnTo>
                <a:lnTo>
                  <a:pt x="1801" y="136"/>
                </a:lnTo>
                <a:lnTo>
                  <a:pt x="1784" y="143"/>
                </a:lnTo>
                <a:lnTo>
                  <a:pt x="1767" y="150"/>
                </a:lnTo>
                <a:lnTo>
                  <a:pt x="1751" y="159"/>
                </a:lnTo>
                <a:lnTo>
                  <a:pt x="1734" y="168"/>
                </a:lnTo>
                <a:lnTo>
                  <a:pt x="1720" y="178"/>
                </a:lnTo>
                <a:lnTo>
                  <a:pt x="1704" y="188"/>
                </a:lnTo>
                <a:lnTo>
                  <a:pt x="1690" y="199"/>
                </a:lnTo>
                <a:lnTo>
                  <a:pt x="1677" y="210"/>
                </a:lnTo>
                <a:lnTo>
                  <a:pt x="1664" y="222"/>
                </a:lnTo>
                <a:lnTo>
                  <a:pt x="1652" y="234"/>
                </a:lnTo>
                <a:lnTo>
                  <a:pt x="1640" y="247"/>
                </a:lnTo>
                <a:lnTo>
                  <a:pt x="1627" y="260"/>
                </a:lnTo>
                <a:lnTo>
                  <a:pt x="1616" y="274"/>
                </a:lnTo>
                <a:lnTo>
                  <a:pt x="1605" y="288"/>
                </a:lnTo>
                <a:lnTo>
                  <a:pt x="1596" y="302"/>
                </a:lnTo>
                <a:lnTo>
                  <a:pt x="1586" y="317"/>
                </a:lnTo>
                <a:lnTo>
                  <a:pt x="1576" y="332"/>
                </a:lnTo>
                <a:lnTo>
                  <a:pt x="1559" y="363"/>
                </a:lnTo>
                <a:lnTo>
                  <a:pt x="1543" y="395"/>
                </a:lnTo>
                <a:lnTo>
                  <a:pt x="1513" y="385"/>
                </a:lnTo>
                <a:lnTo>
                  <a:pt x="1485" y="377"/>
                </a:lnTo>
                <a:lnTo>
                  <a:pt x="1457" y="370"/>
                </a:lnTo>
                <a:lnTo>
                  <a:pt x="1428" y="365"/>
                </a:lnTo>
                <a:lnTo>
                  <a:pt x="1402" y="362"/>
                </a:lnTo>
                <a:lnTo>
                  <a:pt x="1376" y="359"/>
                </a:lnTo>
                <a:lnTo>
                  <a:pt x="1350" y="358"/>
                </a:lnTo>
                <a:lnTo>
                  <a:pt x="1325" y="358"/>
                </a:lnTo>
                <a:lnTo>
                  <a:pt x="1301" y="359"/>
                </a:lnTo>
                <a:lnTo>
                  <a:pt x="1277" y="363"/>
                </a:lnTo>
                <a:lnTo>
                  <a:pt x="1254" y="366"/>
                </a:lnTo>
                <a:lnTo>
                  <a:pt x="1232" y="372"/>
                </a:lnTo>
                <a:lnTo>
                  <a:pt x="1210" y="378"/>
                </a:lnTo>
                <a:lnTo>
                  <a:pt x="1189" y="385"/>
                </a:lnTo>
                <a:lnTo>
                  <a:pt x="1168" y="394"/>
                </a:lnTo>
                <a:lnTo>
                  <a:pt x="1148" y="403"/>
                </a:lnTo>
                <a:lnTo>
                  <a:pt x="1128" y="413"/>
                </a:lnTo>
                <a:lnTo>
                  <a:pt x="1111" y="425"/>
                </a:lnTo>
                <a:lnTo>
                  <a:pt x="1092" y="438"/>
                </a:lnTo>
                <a:lnTo>
                  <a:pt x="1074" y="451"/>
                </a:lnTo>
                <a:lnTo>
                  <a:pt x="1058" y="465"/>
                </a:lnTo>
                <a:lnTo>
                  <a:pt x="1042" y="480"/>
                </a:lnTo>
                <a:lnTo>
                  <a:pt x="1027" y="496"/>
                </a:lnTo>
                <a:lnTo>
                  <a:pt x="1012" y="512"/>
                </a:lnTo>
                <a:lnTo>
                  <a:pt x="998" y="530"/>
                </a:lnTo>
                <a:lnTo>
                  <a:pt x="984" y="549"/>
                </a:lnTo>
                <a:lnTo>
                  <a:pt x="972" y="567"/>
                </a:lnTo>
                <a:lnTo>
                  <a:pt x="960" y="587"/>
                </a:lnTo>
                <a:lnTo>
                  <a:pt x="948" y="607"/>
                </a:lnTo>
                <a:lnTo>
                  <a:pt x="938" y="628"/>
                </a:lnTo>
                <a:lnTo>
                  <a:pt x="927" y="649"/>
                </a:lnTo>
                <a:lnTo>
                  <a:pt x="918" y="671"/>
                </a:lnTo>
                <a:lnTo>
                  <a:pt x="874" y="677"/>
                </a:lnTo>
                <a:lnTo>
                  <a:pt x="833" y="684"/>
                </a:lnTo>
                <a:lnTo>
                  <a:pt x="815" y="688"/>
                </a:lnTo>
                <a:lnTo>
                  <a:pt x="796" y="693"/>
                </a:lnTo>
                <a:lnTo>
                  <a:pt x="778" y="698"/>
                </a:lnTo>
                <a:lnTo>
                  <a:pt x="761" y="704"/>
                </a:lnTo>
                <a:lnTo>
                  <a:pt x="744" y="710"/>
                </a:lnTo>
                <a:lnTo>
                  <a:pt x="729" y="717"/>
                </a:lnTo>
                <a:lnTo>
                  <a:pt x="714" y="723"/>
                </a:lnTo>
                <a:lnTo>
                  <a:pt x="699" y="731"/>
                </a:lnTo>
                <a:lnTo>
                  <a:pt x="686" y="740"/>
                </a:lnTo>
                <a:lnTo>
                  <a:pt x="673" y="749"/>
                </a:lnTo>
                <a:lnTo>
                  <a:pt x="661" y="759"/>
                </a:lnTo>
                <a:lnTo>
                  <a:pt x="649" y="769"/>
                </a:lnTo>
                <a:lnTo>
                  <a:pt x="639" y="780"/>
                </a:lnTo>
                <a:lnTo>
                  <a:pt x="628" y="792"/>
                </a:lnTo>
                <a:lnTo>
                  <a:pt x="619" y="804"/>
                </a:lnTo>
                <a:lnTo>
                  <a:pt x="610" y="817"/>
                </a:lnTo>
                <a:lnTo>
                  <a:pt x="603" y="830"/>
                </a:lnTo>
                <a:lnTo>
                  <a:pt x="595" y="846"/>
                </a:lnTo>
                <a:lnTo>
                  <a:pt x="588" y="861"/>
                </a:lnTo>
                <a:lnTo>
                  <a:pt x="582" y="877"/>
                </a:lnTo>
                <a:lnTo>
                  <a:pt x="577" y="894"/>
                </a:lnTo>
                <a:lnTo>
                  <a:pt x="573" y="911"/>
                </a:lnTo>
                <a:lnTo>
                  <a:pt x="568" y="931"/>
                </a:lnTo>
                <a:lnTo>
                  <a:pt x="565" y="951"/>
                </a:lnTo>
                <a:lnTo>
                  <a:pt x="563" y="971"/>
                </a:lnTo>
                <a:lnTo>
                  <a:pt x="561" y="993"/>
                </a:lnTo>
                <a:lnTo>
                  <a:pt x="560" y="1016"/>
                </a:lnTo>
                <a:lnTo>
                  <a:pt x="560" y="1039"/>
                </a:lnTo>
                <a:lnTo>
                  <a:pt x="540" y="1050"/>
                </a:lnTo>
                <a:lnTo>
                  <a:pt x="520" y="1061"/>
                </a:lnTo>
                <a:lnTo>
                  <a:pt x="500" y="1073"/>
                </a:lnTo>
                <a:lnTo>
                  <a:pt x="482" y="1085"/>
                </a:lnTo>
                <a:lnTo>
                  <a:pt x="463" y="1097"/>
                </a:lnTo>
                <a:lnTo>
                  <a:pt x="444" y="1111"/>
                </a:lnTo>
                <a:lnTo>
                  <a:pt x="427" y="1124"/>
                </a:lnTo>
                <a:lnTo>
                  <a:pt x="410" y="1138"/>
                </a:lnTo>
                <a:lnTo>
                  <a:pt x="394" y="1152"/>
                </a:lnTo>
                <a:lnTo>
                  <a:pt x="378" y="1167"/>
                </a:lnTo>
                <a:lnTo>
                  <a:pt x="364" y="1182"/>
                </a:lnTo>
                <a:lnTo>
                  <a:pt x="350" y="1199"/>
                </a:lnTo>
                <a:lnTo>
                  <a:pt x="337" y="1215"/>
                </a:lnTo>
                <a:lnTo>
                  <a:pt x="325" y="1233"/>
                </a:lnTo>
                <a:lnTo>
                  <a:pt x="314" y="1250"/>
                </a:lnTo>
                <a:lnTo>
                  <a:pt x="303" y="1269"/>
                </a:lnTo>
                <a:lnTo>
                  <a:pt x="295" y="1288"/>
                </a:lnTo>
                <a:lnTo>
                  <a:pt x="287" y="1306"/>
                </a:lnTo>
                <a:lnTo>
                  <a:pt x="280" y="1327"/>
                </a:lnTo>
                <a:lnTo>
                  <a:pt x="274" y="1348"/>
                </a:lnTo>
                <a:lnTo>
                  <a:pt x="269" y="1369"/>
                </a:lnTo>
                <a:lnTo>
                  <a:pt x="266" y="1391"/>
                </a:lnTo>
                <a:lnTo>
                  <a:pt x="265" y="1414"/>
                </a:lnTo>
                <a:lnTo>
                  <a:pt x="264" y="1437"/>
                </a:lnTo>
                <a:lnTo>
                  <a:pt x="265" y="1461"/>
                </a:lnTo>
                <a:lnTo>
                  <a:pt x="267" y="1486"/>
                </a:lnTo>
                <a:lnTo>
                  <a:pt x="271" y="1511"/>
                </a:lnTo>
                <a:lnTo>
                  <a:pt x="276" y="1537"/>
                </a:lnTo>
                <a:lnTo>
                  <a:pt x="284" y="1565"/>
                </a:lnTo>
                <a:lnTo>
                  <a:pt x="292" y="1592"/>
                </a:lnTo>
                <a:lnTo>
                  <a:pt x="302" y="1621"/>
                </a:lnTo>
                <a:lnTo>
                  <a:pt x="314" y="1649"/>
                </a:lnTo>
                <a:lnTo>
                  <a:pt x="308" y="1661"/>
                </a:lnTo>
                <a:lnTo>
                  <a:pt x="301" y="1672"/>
                </a:lnTo>
                <a:lnTo>
                  <a:pt x="293" y="1683"/>
                </a:lnTo>
                <a:lnTo>
                  <a:pt x="286" y="1693"/>
                </a:lnTo>
                <a:lnTo>
                  <a:pt x="270" y="1713"/>
                </a:lnTo>
                <a:lnTo>
                  <a:pt x="253" y="1732"/>
                </a:lnTo>
                <a:lnTo>
                  <a:pt x="236" y="1752"/>
                </a:lnTo>
                <a:lnTo>
                  <a:pt x="220" y="1771"/>
                </a:lnTo>
                <a:lnTo>
                  <a:pt x="202" y="1793"/>
                </a:lnTo>
                <a:lnTo>
                  <a:pt x="187" y="1818"/>
                </a:lnTo>
                <a:lnTo>
                  <a:pt x="163" y="1858"/>
                </a:lnTo>
                <a:lnTo>
                  <a:pt x="141" y="1901"/>
                </a:lnTo>
                <a:lnTo>
                  <a:pt x="120" y="1945"/>
                </a:lnTo>
                <a:lnTo>
                  <a:pt x="100" y="1991"/>
                </a:lnTo>
                <a:lnTo>
                  <a:pt x="82" y="2039"/>
                </a:lnTo>
                <a:lnTo>
                  <a:pt x="66" y="2087"/>
                </a:lnTo>
                <a:lnTo>
                  <a:pt x="52" y="2138"/>
                </a:lnTo>
                <a:lnTo>
                  <a:pt x="38" y="2188"/>
                </a:lnTo>
                <a:lnTo>
                  <a:pt x="27" y="2239"/>
                </a:lnTo>
                <a:lnTo>
                  <a:pt x="17" y="2291"/>
                </a:lnTo>
                <a:lnTo>
                  <a:pt x="11" y="2343"/>
                </a:lnTo>
                <a:lnTo>
                  <a:pt x="4" y="2396"/>
                </a:lnTo>
                <a:lnTo>
                  <a:pt x="1" y="2448"/>
                </a:lnTo>
                <a:lnTo>
                  <a:pt x="0" y="2501"/>
                </a:lnTo>
                <a:lnTo>
                  <a:pt x="0" y="2552"/>
                </a:lnTo>
                <a:lnTo>
                  <a:pt x="2" y="2604"/>
                </a:lnTo>
                <a:lnTo>
                  <a:pt x="6" y="2655"/>
                </a:lnTo>
                <a:lnTo>
                  <a:pt x="14" y="2704"/>
                </a:lnTo>
                <a:lnTo>
                  <a:pt x="23" y="2752"/>
                </a:lnTo>
                <a:lnTo>
                  <a:pt x="35" y="2801"/>
                </a:lnTo>
                <a:lnTo>
                  <a:pt x="48" y="2847"/>
                </a:lnTo>
                <a:lnTo>
                  <a:pt x="65" y="2891"/>
                </a:lnTo>
                <a:lnTo>
                  <a:pt x="83" y="2934"/>
                </a:lnTo>
                <a:lnTo>
                  <a:pt x="105" y="2975"/>
                </a:lnTo>
                <a:lnTo>
                  <a:pt x="129" y="3014"/>
                </a:lnTo>
                <a:lnTo>
                  <a:pt x="155" y="3050"/>
                </a:lnTo>
                <a:lnTo>
                  <a:pt x="185" y="3085"/>
                </a:lnTo>
                <a:lnTo>
                  <a:pt x="217" y="3116"/>
                </a:lnTo>
                <a:lnTo>
                  <a:pt x="252" y="3145"/>
                </a:lnTo>
                <a:lnTo>
                  <a:pt x="289" y="3170"/>
                </a:lnTo>
                <a:lnTo>
                  <a:pt x="330" y="3193"/>
                </a:lnTo>
                <a:lnTo>
                  <a:pt x="374" y="3213"/>
                </a:lnTo>
                <a:lnTo>
                  <a:pt x="372" y="3259"/>
                </a:lnTo>
                <a:lnTo>
                  <a:pt x="369" y="3304"/>
                </a:lnTo>
                <a:lnTo>
                  <a:pt x="368" y="3346"/>
                </a:lnTo>
                <a:lnTo>
                  <a:pt x="369" y="3386"/>
                </a:lnTo>
                <a:lnTo>
                  <a:pt x="370" y="3423"/>
                </a:lnTo>
                <a:lnTo>
                  <a:pt x="373" y="3460"/>
                </a:lnTo>
                <a:lnTo>
                  <a:pt x="377" y="3494"/>
                </a:lnTo>
                <a:lnTo>
                  <a:pt x="384" y="3527"/>
                </a:lnTo>
                <a:lnTo>
                  <a:pt x="387" y="3542"/>
                </a:lnTo>
                <a:lnTo>
                  <a:pt x="391" y="3557"/>
                </a:lnTo>
                <a:lnTo>
                  <a:pt x="397" y="3573"/>
                </a:lnTo>
                <a:lnTo>
                  <a:pt x="402" y="3588"/>
                </a:lnTo>
                <a:lnTo>
                  <a:pt x="408" y="3602"/>
                </a:lnTo>
                <a:lnTo>
                  <a:pt x="414" y="3617"/>
                </a:lnTo>
                <a:lnTo>
                  <a:pt x="422" y="3631"/>
                </a:lnTo>
                <a:lnTo>
                  <a:pt x="430" y="3644"/>
                </a:lnTo>
                <a:lnTo>
                  <a:pt x="439" y="3659"/>
                </a:lnTo>
                <a:lnTo>
                  <a:pt x="447" y="3672"/>
                </a:lnTo>
                <a:lnTo>
                  <a:pt x="457" y="3685"/>
                </a:lnTo>
                <a:lnTo>
                  <a:pt x="468" y="3698"/>
                </a:lnTo>
                <a:lnTo>
                  <a:pt x="480" y="3711"/>
                </a:lnTo>
                <a:lnTo>
                  <a:pt x="493" y="3725"/>
                </a:lnTo>
                <a:lnTo>
                  <a:pt x="506" y="3738"/>
                </a:lnTo>
                <a:lnTo>
                  <a:pt x="520" y="375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BE2454-99F4-469A-AFDF-A6274ED9FFC8}"/>
              </a:ext>
            </a:extLst>
          </p:cNvPr>
          <p:cNvSpPr txBox="1"/>
          <p:nvPr/>
        </p:nvSpPr>
        <p:spPr>
          <a:xfrm>
            <a:off x="1853382" y="3055153"/>
            <a:ext cx="2488443" cy="1077218"/>
          </a:xfrm>
          <a:prstGeom prst="rect">
            <a:avLst/>
          </a:prstGeom>
        </p:spPr>
        <p:txBody>
          <a:bodyPr vert="horz" wrap="square" rtlCol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accent5"/>
                </a:solidFill>
              </a:rPr>
              <a:t>Your title here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544969" y="2131375"/>
            <a:ext cx="4283610" cy="4722160"/>
          </a:xfrm>
          <a:custGeom>
            <a:avLst/>
            <a:gdLst>
              <a:gd name="T0" fmla="*/ 6493 w 7730"/>
              <a:gd name="T1" fmla="*/ 8116 h 8536"/>
              <a:gd name="T2" fmla="*/ 6350 w 7730"/>
              <a:gd name="T3" fmla="*/ 7669 h 8536"/>
              <a:gd name="T4" fmla="*/ 6274 w 7730"/>
              <a:gd name="T5" fmla="*/ 7072 h 8536"/>
              <a:gd name="T6" fmla="*/ 6298 w 7730"/>
              <a:gd name="T7" fmla="*/ 6470 h 8536"/>
              <a:gd name="T8" fmla="*/ 6427 w 7730"/>
              <a:gd name="T9" fmla="*/ 5930 h 8536"/>
              <a:gd name="T10" fmla="*/ 6552 w 7730"/>
              <a:gd name="T11" fmla="*/ 5688 h 8536"/>
              <a:gd name="T12" fmla="*/ 6926 w 7730"/>
              <a:gd name="T13" fmla="*/ 5236 h 8536"/>
              <a:gd name="T14" fmla="*/ 7135 w 7730"/>
              <a:gd name="T15" fmla="*/ 4955 h 8536"/>
              <a:gd name="T16" fmla="*/ 7459 w 7730"/>
              <a:gd name="T17" fmla="*/ 4397 h 8536"/>
              <a:gd name="T18" fmla="*/ 7681 w 7730"/>
              <a:gd name="T19" fmla="*/ 3703 h 8536"/>
              <a:gd name="T20" fmla="*/ 7722 w 7730"/>
              <a:gd name="T21" fmla="*/ 2923 h 8536"/>
              <a:gd name="T22" fmla="*/ 7590 w 7730"/>
              <a:gd name="T23" fmla="*/ 2168 h 8536"/>
              <a:gd name="T24" fmla="*/ 7316 w 7730"/>
              <a:gd name="T25" fmla="*/ 1519 h 8536"/>
              <a:gd name="T26" fmla="*/ 6948 w 7730"/>
              <a:gd name="T27" fmla="*/ 1022 h 8536"/>
              <a:gd name="T28" fmla="*/ 6492 w 7730"/>
              <a:gd name="T29" fmla="*/ 617 h 8536"/>
              <a:gd name="T30" fmla="*/ 5913 w 7730"/>
              <a:gd name="T31" fmla="*/ 302 h 8536"/>
              <a:gd name="T32" fmla="*/ 5192 w 7730"/>
              <a:gd name="T33" fmla="*/ 89 h 8536"/>
              <a:gd name="T34" fmla="*/ 4398 w 7730"/>
              <a:gd name="T35" fmla="*/ 2 h 8536"/>
              <a:gd name="T36" fmla="*/ 3593 w 7730"/>
              <a:gd name="T37" fmla="*/ 44 h 8536"/>
              <a:gd name="T38" fmla="*/ 2842 w 7730"/>
              <a:gd name="T39" fmla="*/ 213 h 8536"/>
              <a:gd name="T40" fmla="*/ 2032 w 7730"/>
              <a:gd name="T41" fmla="*/ 631 h 8536"/>
              <a:gd name="T42" fmla="*/ 1360 w 7730"/>
              <a:gd name="T43" fmla="*/ 1341 h 8536"/>
              <a:gd name="T44" fmla="*/ 910 w 7730"/>
              <a:gd name="T45" fmla="*/ 2228 h 8536"/>
              <a:gd name="T46" fmla="*/ 676 w 7730"/>
              <a:gd name="T47" fmla="*/ 3143 h 8536"/>
              <a:gd name="T48" fmla="*/ 659 w 7730"/>
              <a:gd name="T49" fmla="*/ 3371 h 8536"/>
              <a:gd name="T50" fmla="*/ 726 w 7730"/>
              <a:gd name="T51" fmla="*/ 3495 h 8536"/>
              <a:gd name="T52" fmla="*/ 788 w 7730"/>
              <a:gd name="T53" fmla="*/ 3578 h 8536"/>
              <a:gd name="T54" fmla="*/ 764 w 7730"/>
              <a:gd name="T55" fmla="*/ 3669 h 8536"/>
              <a:gd name="T56" fmla="*/ 430 w 7730"/>
              <a:gd name="T57" fmla="*/ 4161 h 8536"/>
              <a:gd name="T58" fmla="*/ 104 w 7730"/>
              <a:gd name="T59" fmla="*/ 4688 h 8536"/>
              <a:gd name="T60" fmla="*/ 2 w 7730"/>
              <a:gd name="T61" fmla="*/ 4926 h 8536"/>
              <a:gd name="T62" fmla="*/ 30 w 7730"/>
              <a:gd name="T63" fmla="*/ 5064 h 8536"/>
              <a:gd name="T64" fmla="*/ 178 w 7730"/>
              <a:gd name="T65" fmla="*/ 5169 h 8536"/>
              <a:gd name="T66" fmla="*/ 450 w 7730"/>
              <a:gd name="T67" fmla="*/ 5267 h 8536"/>
              <a:gd name="T68" fmla="*/ 533 w 7730"/>
              <a:gd name="T69" fmla="*/ 5368 h 8536"/>
              <a:gd name="T70" fmla="*/ 478 w 7730"/>
              <a:gd name="T71" fmla="*/ 5628 h 8536"/>
              <a:gd name="T72" fmla="*/ 477 w 7730"/>
              <a:gd name="T73" fmla="*/ 5789 h 8536"/>
              <a:gd name="T74" fmla="*/ 584 w 7730"/>
              <a:gd name="T75" fmla="*/ 5868 h 8536"/>
              <a:gd name="T76" fmla="*/ 745 w 7730"/>
              <a:gd name="T77" fmla="*/ 5919 h 8536"/>
              <a:gd name="T78" fmla="*/ 526 w 7730"/>
              <a:gd name="T79" fmla="*/ 6081 h 8536"/>
              <a:gd name="T80" fmla="*/ 576 w 7730"/>
              <a:gd name="T81" fmla="*/ 6207 h 8536"/>
              <a:gd name="T82" fmla="*/ 749 w 7730"/>
              <a:gd name="T83" fmla="*/ 6335 h 8536"/>
              <a:gd name="T84" fmla="*/ 762 w 7730"/>
              <a:gd name="T85" fmla="*/ 6475 h 8536"/>
              <a:gd name="T86" fmla="*/ 648 w 7730"/>
              <a:gd name="T87" fmla="*/ 6831 h 8536"/>
              <a:gd name="T88" fmla="*/ 637 w 7730"/>
              <a:gd name="T89" fmla="*/ 7107 h 8536"/>
              <a:gd name="T90" fmla="*/ 822 w 7730"/>
              <a:gd name="T91" fmla="*/ 7393 h 8536"/>
              <a:gd name="T92" fmla="*/ 1184 w 7730"/>
              <a:gd name="T93" fmla="*/ 7512 h 8536"/>
              <a:gd name="T94" fmla="*/ 1699 w 7730"/>
              <a:gd name="T95" fmla="*/ 7474 h 8536"/>
              <a:gd name="T96" fmla="*/ 2199 w 7730"/>
              <a:gd name="T97" fmla="*/ 7416 h 8536"/>
              <a:gd name="T98" fmla="*/ 2347 w 7730"/>
              <a:gd name="T99" fmla="*/ 7462 h 8536"/>
              <a:gd name="T100" fmla="*/ 2416 w 7730"/>
              <a:gd name="T101" fmla="*/ 7553 h 8536"/>
              <a:gd name="T102" fmla="*/ 2464 w 7730"/>
              <a:gd name="T103" fmla="*/ 7783 h 8536"/>
              <a:gd name="T104" fmla="*/ 2522 w 7730"/>
              <a:gd name="T105" fmla="*/ 8355 h 8536"/>
              <a:gd name="T106" fmla="*/ 2600 w 7730"/>
              <a:gd name="T107" fmla="*/ 8516 h 8536"/>
              <a:gd name="T108" fmla="*/ 2968 w 7730"/>
              <a:gd name="T109" fmla="*/ 8536 h 8536"/>
              <a:gd name="T110" fmla="*/ 3589 w 7730"/>
              <a:gd name="T111" fmla="*/ 8524 h 8536"/>
              <a:gd name="T112" fmla="*/ 5448 w 7730"/>
              <a:gd name="T113" fmla="*/ 8534 h 8536"/>
              <a:gd name="T114" fmla="*/ 6670 w 7730"/>
              <a:gd name="T115" fmla="*/ 8522 h 8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30" h="8536">
                <a:moveTo>
                  <a:pt x="6670" y="8522"/>
                </a:moveTo>
                <a:lnTo>
                  <a:pt x="6663" y="8497"/>
                </a:lnTo>
                <a:lnTo>
                  <a:pt x="6653" y="8470"/>
                </a:lnTo>
                <a:lnTo>
                  <a:pt x="6642" y="8441"/>
                </a:lnTo>
                <a:lnTo>
                  <a:pt x="6629" y="8410"/>
                </a:lnTo>
                <a:lnTo>
                  <a:pt x="6598" y="8341"/>
                </a:lnTo>
                <a:lnTo>
                  <a:pt x="6563" y="8268"/>
                </a:lnTo>
                <a:lnTo>
                  <a:pt x="6528" y="8192"/>
                </a:lnTo>
                <a:lnTo>
                  <a:pt x="6493" y="8116"/>
                </a:lnTo>
                <a:lnTo>
                  <a:pt x="6476" y="8080"/>
                </a:lnTo>
                <a:lnTo>
                  <a:pt x="6462" y="8043"/>
                </a:lnTo>
                <a:lnTo>
                  <a:pt x="6448" y="8008"/>
                </a:lnTo>
                <a:lnTo>
                  <a:pt x="6436" y="7974"/>
                </a:lnTo>
                <a:lnTo>
                  <a:pt x="6416" y="7916"/>
                </a:lnTo>
                <a:lnTo>
                  <a:pt x="6397" y="7855"/>
                </a:lnTo>
                <a:lnTo>
                  <a:pt x="6381" y="7795"/>
                </a:lnTo>
                <a:lnTo>
                  <a:pt x="6364" y="7732"/>
                </a:lnTo>
                <a:lnTo>
                  <a:pt x="6350" y="7669"/>
                </a:lnTo>
                <a:lnTo>
                  <a:pt x="6337" y="7606"/>
                </a:lnTo>
                <a:lnTo>
                  <a:pt x="6325" y="7541"/>
                </a:lnTo>
                <a:lnTo>
                  <a:pt x="6314" y="7475"/>
                </a:lnTo>
                <a:lnTo>
                  <a:pt x="6304" y="7409"/>
                </a:lnTo>
                <a:lnTo>
                  <a:pt x="6295" y="7342"/>
                </a:lnTo>
                <a:lnTo>
                  <a:pt x="6288" y="7275"/>
                </a:lnTo>
                <a:lnTo>
                  <a:pt x="6282" y="7208"/>
                </a:lnTo>
                <a:lnTo>
                  <a:pt x="6277" y="7139"/>
                </a:lnTo>
                <a:lnTo>
                  <a:pt x="6274" y="7072"/>
                </a:lnTo>
                <a:lnTo>
                  <a:pt x="6272" y="7004"/>
                </a:lnTo>
                <a:lnTo>
                  <a:pt x="6271" y="6936"/>
                </a:lnTo>
                <a:lnTo>
                  <a:pt x="6271" y="6869"/>
                </a:lnTo>
                <a:lnTo>
                  <a:pt x="6272" y="6801"/>
                </a:lnTo>
                <a:lnTo>
                  <a:pt x="6275" y="6734"/>
                </a:lnTo>
                <a:lnTo>
                  <a:pt x="6278" y="6668"/>
                </a:lnTo>
                <a:lnTo>
                  <a:pt x="6284" y="6600"/>
                </a:lnTo>
                <a:lnTo>
                  <a:pt x="6290" y="6535"/>
                </a:lnTo>
                <a:lnTo>
                  <a:pt x="6298" y="6470"/>
                </a:lnTo>
                <a:lnTo>
                  <a:pt x="6308" y="6406"/>
                </a:lnTo>
                <a:lnTo>
                  <a:pt x="6318" y="6342"/>
                </a:lnTo>
                <a:lnTo>
                  <a:pt x="6330" y="6279"/>
                </a:lnTo>
                <a:lnTo>
                  <a:pt x="6342" y="6219"/>
                </a:lnTo>
                <a:lnTo>
                  <a:pt x="6356" y="6158"/>
                </a:lnTo>
                <a:lnTo>
                  <a:pt x="6372" y="6099"/>
                </a:lnTo>
                <a:lnTo>
                  <a:pt x="6389" y="6042"/>
                </a:lnTo>
                <a:lnTo>
                  <a:pt x="6407" y="5985"/>
                </a:lnTo>
                <a:lnTo>
                  <a:pt x="6427" y="5930"/>
                </a:lnTo>
                <a:lnTo>
                  <a:pt x="6437" y="5904"/>
                </a:lnTo>
                <a:lnTo>
                  <a:pt x="6448" y="5878"/>
                </a:lnTo>
                <a:lnTo>
                  <a:pt x="6459" y="5853"/>
                </a:lnTo>
                <a:lnTo>
                  <a:pt x="6471" y="5828"/>
                </a:lnTo>
                <a:lnTo>
                  <a:pt x="6483" y="5804"/>
                </a:lnTo>
                <a:lnTo>
                  <a:pt x="6496" y="5780"/>
                </a:lnTo>
                <a:lnTo>
                  <a:pt x="6509" y="5756"/>
                </a:lnTo>
                <a:lnTo>
                  <a:pt x="6524" y="5733"/>
                </a:lnTo>
                <a:lnTo>
                  <a:pt x="6552" y="5688"/>
                </a:lnTo>
                <a:lnTo>
                  <a:pt x="6583" y="5644"/>
                </a:lnTo>
                <a:lnTo>
                  <a:pt x="6615" y="5601"/>
                </a:lnTo>
                <a:lnTo>
                  <a:pt x="6648" y="5559"/>
                </a:lnTo>
                <a:lnTo>
                  <a:pt x="6681" y="5518"/>
                </a:lnTo>
                <a:lnTo>
                  <a:pt x="6716" y="5478"/>
                </a:lnTo>
                <a:lnTo>
                  <a:pt x="6751" y="5437"/>
                </a:lnTo>
                <a:lnTo>
                  <a:pt x="6786" y="5397"/>
                </a:lnTo>
                <a:lnTo>
                  <a:pt x="6857" y="5317"/>
                </a:lnTo>
                <a:lnTo>
                  <a:pt x="6926" y="5236"/>
                </a:lnTo>
                <a:lnTo>
                  <a:pt x="6947" y="5209"/>
                </a:lnTo>
                <a:lnTo>
                  <a:pt x="6967" y="5183"/>
                </a:lnTo>
                <a:lnTo>
                  <a:pt x="6987" y="5157"/>
                </a:lnTo>
                <a:lnTo>
                  <a:pt x="7007" y="5128"/>
                </a:lnTo>
                <a:lnTo>
                  <a:pt x="7027" y="5099"/>
                </a:lnTo>
                <a:lnTo>
                  <a:pt x="7049" y="5071"/>
                </a:lnTo>
                <a:lnTo>
                  <a:pt x="7070" y="5041"/>
                </a:lnTo>
                <a:lnTo>
                  <a:pt x="7093" y="5011"/>
                </a:lnTo>
                <a:lnTo>
                  <a:pt x="7135" y="4955"/>
                </a:lnTo>
                <a:lnTo>
                  <a:pt x="7175" y="4898"/>
                </a:lnTo>
                <a:lnTo>
                  <a:pt x="7214" y="4840"/>
                </a:lnTo>
                <a:lnTo>
                  <a:pt x="7253" y="4780"/>
                </a:lnTo>
                <a:lnTo>
                  <a:pt x="7290" y="4720"/>
                </a:lnTo>
                <a:lnTo>
                  <a:pt x="7326" y="4658"/>
                </a:lnTo>
                <a:lnTo>
                  <a:pt x="7362" y="4596"/>
                </a:lnTo>
                <a:lnTo>
                  <a:pt x="7396" y="4531"/>
                </a:lnTo>
                <a:lnTo>
                  <a:pt x="7429" y="4465"/>
                </a:lnTo>
                <a:lnTo>
                  <a:pt x="7459" y="4397"/>
                </a:lnTo>
                <a:lnTo>
                  <a:pt x="7490" y="4327"/>
                </a:lnTo>
                <a:lnTo>
                  <a:pt x="7519" y="4256"/>
                </a:lnTo>
                <a:lnTo>
                  <a:pt x="7546" y="4183"/>
                </a:lnTo>
                <a:lnTo>
                  <a:pt x="7573" y="4109"/>
                </a:lnTo>
                <a:lnTo>
                  <a:pt x="7598" y="4033"/>
                </a:lnTo>
                <a:lnTo>
                  <a:pt x="7621" y="3955"/>
                </a:lnTo>
                <a:lnTo>
                  <a:pt x="7643" y="3871"/>
                </a:lnTo>
                <a:lnTo>
                  <a:pt x="7663" y="3787"/>
                </a:lnTo>
                <a:lnTo>
                  <a:pt x="7681" y="3703"/>
                </a:lnTo>
                <a:lnTo>
                  <a:pt x="7695" y="3617"/>
                </a:lnTo>
                <a:lnTo>
                  <a:pt x="7707" y="3531"/>
                </a:lnTo>
                <a:lnTo>
                  <a:pt x="7716" y="3445"/>
                </a:lnTo>
                <a:lnTo>
                  <a:pt x="7723" y="3359"/>
                </a:lnTo>
                <a:lnTo>
                  <a:pt x="7728" y="3271"/>
                </a:lnTo>
                <a:lnTo>
                  <a:pt x="7730" y="3184"/>
                </a:lnTo>
                <a:lnTo>
                  <a:pt x="7730" y="3097"/>
                </a:lnTo>
                <a:lnTo>
                  <a:pt x="7728" y="3010"/>
                </a:lnTo>
                <a:lnTo>
                  <a:pt x="7722" y="2923"/>
                </a:lnTo>
                <a:lnTo>
                  <a:pt x="7716" y="2836"/>
                </a:lnTo>
                <a:lnTo>
                  <a:pt x="7707" y="2749"/>
                </a:lnTo>
                <a:lnTo>
                  <a:pt x="7696" y="2665"/>
                </a:lnTo>
                <a:lnTo>
                  <a:pt x="7684" y="2579"/>
                </a:lnTo>
                <a:lnTo>
                  <a:pt x="7668" y="2495"/>
                </a:lnTo>
                <a:lnTo>
                  <a:pt x="7652" y="2412"/>
                </a:lnTo>
                <a:lnTo>
                  <a:pt x="7633" y="2329"/>
                </a:lnTo>
                <a:lnTo>
                  <a:pt x="7612" y="2248"/>
                </a:lnTo>
                <a:lnTo>
                  <a:pt x="7590" y="2168"/>
                </a:lnTo>
                <a:lnTo>
                  <a:pt x="7566" y="2089"/>
                </a:lnTo>
                <a:lnTo>
                  <a:pt x="7541" y="2011"/>
                </a:lnTo>
                <a:lnTo>
                  <a:pt x="7513" y="1935"/>
                </a:lnTo>
                <a:lnTo>
                  <a:pt x="7484" y="1862"/>
                </a:lnTo>
                <a:lnTo>
                  <a:pt x="7454" y="1789"/>
                </a:lnTo>
                <a:lnTo>
                  <a:pt x="7421" y="1719"/>
                </a:lnTo>
                <a:lnTo>
                  <a:pt x="7388" y="1650"/>
                </a:lnTo>
                <a:lnTo>
                  <a:pt x="7353" y="1584"/>
                </a:lnTo>
                <a:lnTo>
                  <a:pt x="7316" y="1519"/>
                </a:lnTo>
                <a:lnTo>
                  <a:pt x="7279" y="1457"/>
                </a:lnTo>
                <a:lnTo>
                  <a:pt x="7241" y="1397"/>
                </a:lnTo>
                <a:lnTo>
                  <a:pt x="7201" y="1341"/>
                </a:lnTo>
                <a:lnTo>
                  <a:pt x="7161" y="1284"/>
                </a:lnTo>
                <a:lnTo>
                  <a:pt x="7121" y="1231"/>
                </a:lnTo>
                <a:lnTo>
                  <a:pt x="7079" y="1177"/>
                </a:lnTo>
                <a:lnTo>
                  <a:pt x="7036" y="1124"/>
                </a:lnTo>
                <a:lnTo>
                  <a:pt x="6993" y="1072"/>
                </a:lnTo>
                <a:lnTo>
                  <a:pt x="6948" y="1022"/>
                </a:lnTo>
                <a:lnTo>
                  <a:pt x="6902" y="972"/>
                </a:lnTo>
                <a:lnTo>
                  <a:pt x="6856" y="924"/>
                </a:lnTo>
                <a:lnTo>
                  <a:pt x="6807" y="876"/>
                </a:lnTo>
                <a:lnTo>
                  <a:pt x="6758" y="830"/>
                </a:lnTo>
                <a:lnTo>
                  <a:pt x="6707" y="785"/>
                </a:lnTo>
                <a:lnTo>
                  <a:pt x="6656" y="741"/>
                </a:lnTo>
                <a:lnTo>
                  <a:pt x="6602" y="698"/>
                </a:lnTo>
                <a:lnTo>
                  <a:pt x="6548" y="657"/>
                </a:lnTo>
                <a:lnTo>
                  <a:pt x="6492" y="617"/>
                </a:lnTo>
                <a:lnTo>
                  <a:pt x="6433" y="577"/>
                </a:lnTo>
                <a:lnTo>
                  <a:pt x="6374" y="539"/>
                </a:lnTo>
                <a:lnTo>
                  <a:pt x="6314" y="501"/>
                </a:lnTo>
                <a:lnTo>
                  <a:pt x="6251" y="465"/>
                </a:lnTo>
                <a:lnTo>
                  <a:pt x="6187" y="430"/>
                </a:lnTo>
                <a:lnTo>
                  <a:pt x="6121" y="397"/>
                </a:lnTo>
                <a:lnTo>
                  <a:pt x="6054" y="364"/>
                </a:lnTo>
                <a:lnTo>
                  <a:pt x="5985" y="333"/>
                </a:lnTo>
                <a:lnTo>
                  <a:pt x="5913" y="302"/>
                </a:lnTo>
                <a:lnTo>
                  <a:pt x="5841" y="274"/>
                </a:lnTo>
                <a:lnTo>
                  <a:pt x="5766" y="246"/>
                </a:lnTo>
                <a:lnTo>
                  <a:pt x="5689" y="220"/>
                </a:lnTo>
                <a:lnTo>
                  <a:pt x="5610" y="195"/>
                </a:lnTo>
                <a:lnTo>
                  <a:pt x="5528" y="170"/>
                </a:lnTo>
                <a:lnTo>
                  <a:pt x="5446" y="147"/>
                </a:lnTo>
                <a:lnTo>
                  <a:pt x="5360" y="126"/>
                </a:lnTo>
                <a:lnTo>
                  <a:pt x="5276" y="107"/>
                </a:lnTo>
                <a:lnTo>
                  <a:pt x="5192" y="89"/>
                </a:lnTo>
                <a:lnTo>
                  <a:pt x="5106" y="73"/>
                </a:lnTo>
                <a:lnTo>
                  <a:pt x="5020" y="58"/>
                </a:lnTo>
                <a:lnTo>
                  <a:pt x="4932" y="46"/>
                </a:lnTo>
                <a:lnTo>
                  <a:pt x="4844" y="34"/>
                </a:lnTo>
                <a:lnTo>
                  <a:pt x="4756" y="24"/>
                </a:lnTo>
                <a:lnTo>
                  <a:pt x="4667" y="16"/>
                </a:lnTo>
                <a:lnTo>
                  <a:pt x="4578" y="10"/>
                </a:lnTo>
                <a:lnTo>
                  <a:pt x="4488" y="5"/>
                </a:lnTo>
                <a:lnTo>
                  <a:pt x="4398" y="2"/>
                </a:lnTo>
                <a:lnTo>
                  <a:pt x="4308" y="0"/>
                </a:lnTo>
                <a:lnTo>
                  <a:pt x="4217" y="0"/>
                </a:lnTo>
                <a:lnTo>
                  <a:pt x="4127" y="1"/>
                </a:lnTo>
                <a:lnTo>
                  <a:pt x="4038" y="4"/>
                </a:lnTo>
                <a:lnTo>
                  <a:pt x="3948" y="9"/>
                </a:lnTo>
                <a:lnTo>
                  <a:pt x="3859" y="15"/>
                </a:lnTo>
                <a:lnTo>
                  <a:pt x="3770" y="23"/>
                </a:lnTo>
                <a:lnTo>
                  <a:pt x="3681" y="33"/>
                </a:lnTo>
                <a:lnTo>
                  <a:pt x="3593" y="44"/>
                </a:lnTo>
                <a:lnTo>
                  <a:pt x="3506" y="56"/>
                </a:lnTo>
                <a:lnTo>
                  <a:pt x="3419" y="70"/>
                </a:lnTo>
                <a:lnTo>
                  <a:pt x="3333" y="86"/>
                </a:lnTo>
                <a:lnTo>
                  <a:pt x="3249" y="103"/>
                </a:lnTo>
                <a:lnTo>
                  <a:pt x="3165" y="122"/>
                </a:lnTo>
                <a:lnTo>
                  <a:pt x="3081" y="143"/>
                </a:lnTo>
                <a:lnTo>
                  <a:pt x="3000" y="165"/>
                </a:lnTo>
                <a:lnTo>
                  <a:pt x="2920" y="188"/>
                </a:lnTo>
                <a:lnTo>
                  <a:pt x="2842" y="213"/>
                </a:lnTo>
                <a:lnTo>
                  <a:pt x="2764" y="240"/>
                </a:lnTo>
                <a:lnTo>
                  <a:pt x="2689" y="268"/>
                </a:lnTo>
                <a:lnTo>
                  <a:pt x="2614" y="298"/>
                </a:lnTo>
                <a:lnTo>
                  <a:pt x="2509" y="344"/>
                </a:lnTo>
                <a:lnTo>
                  <a:pt x="2408" y="395"/>
                </a:lnTo>
                <a:lnTo>
                  <a:pt x="2309" y="449"/>
                </a:lnTo>
                <a:lnTo>
                  <a:pt x="2214" y="506"/>
                </a:lnTo>
                <a:lnTo>
                  <a:pt x="2121" y="566"/>
                </a:lnTo>
                <a:lnTo>
                  <a:pt x="2032" y="631"/>
                </a:lnTo>
                <a:lnTo>
                  <a:pt x="1946" y="698"/>
                </a:lnTo>
                <a:lnTo>
                  <a:pt x="1863" y="769"/>
                </a:lnTo>
                <a:lnTo>
                  <a:pt x="1783" y="842"/>
                </a:lnTo>
                <a:lnTo>
                  <a:pt x="1704" y="918"/>
                </a:lnTo>
                <a:lnTo>
                  <a:pt x="1630" y="997"/>
                </a:lnTo>
                <a:lnTo>
                  <a:pt x="1558" y="1080"/>
                </a:lnTo>
                <a:lnTo>
                  <a:pt x="1489" y="1165"/>
                </a:lnTo>
                <a:lnTo>
                  <a:pt x="1423" y="1250"/>
                </a:lnTo>
                <a:lnTo>
                  <a:pt x="1360" y="1341"/>
                </a:lnTo>
                <a:lnTo>
                  <a:pt x="1300" y="1432"/>
                </a:lnTo>
                <a:lnTo>
                  <a:pt x="1241" y="1525"/>
                </a:lnTo>
                <a:lnTo>
                  <a:pt x="1186" y="1620"/>
                </a:lnTo>
                <a:lnTo>
                  <a:pt x="1134" y="1718"/>
                </a:lnTo>
                <a:lnTo>
                  <a:pt x="1084" y="1817"/>
                </a:lnTo>
                <a:lnTo>
                  <a:pt x="1037" y="1917"/>
                </a:lnTo>
                <a:lnTo>
                  <a:pt x="992" y="2019"/>
                </a:lnTo>
                <a:lnTo>
                  <a:pt x="950" y="2122"/>
                </a:lnTo>
                <a:lnTo>
                  <a:pt x="910" y="2228"/>
                </a:lnTo>
                <a:lnTo>
                  <a:pt x="874" y="2334"/>
                </a:lnTo>
                <a:lnTo>
                  <a:pt x="839" y="2440"/>
                </a:lnTo>
                <a:lnTo>
                  <a:pt x="807" y="2549"/>
                </a:lnTo>
                <a:lnTo>
                  <a:pt x="777" y="2658"/>
                </a:lnTo>
                <a:lnTo>
                  <a:pt x="751" y="2767"/>
                </a:lnTo>
                <a:lnTo>
                  <a:pt x="726" y="2877"/>
                </a:lnTo>
                <a:lnTo>
                  <a:pt x="704" y="2988"/>
                </a:lnTo>
                <a:lnTo>
                  <a:pt x="684" y="3099"/>
                </a:lnTo>
                <a:lnTo>
                  <a:pt x="676" y="3143"/>
                </a:lnTo>
                <a:lnTo>
                  <a:pt x="667" y="3189"/>
                </a:lnTo>
                <a:lnTo>
                  <a:pt x="663" y="3212"/>
                </a:lnTo>
                <a:lnTo>
                  <a:pt x="660" y="3235"/>
                </a:lnTo>
                <a:lnTo>
                  <a:pt x="658" y="3258"/>
                </a:lnTo>
                <a:lnTo>
                  <a:pt x="655" y="3282"/>
                </a:lnTo>
                <a:lnTo>
                  <a:pt x="654" y="3305"/>
                </a:lnTo>
                <a:lnTo>
                  <a:pt x="654" y="3328"/>
                </a:lnTo>
                <a:lnTo>
                  <a:pt x="655" y="3350"/>
                </a:lnTo>
                <a:lnTo>
                  <a:pt x="659" y="3371"/>
                </a:lnTo>
                <a:lnTo>
                  <a:pt x="663" y="3392"/>
                </a:lnTo>
                <a:lnTo>
                  <a:pt x="670" y="3411"/>
                </a:lnTo>
                <a:lnTo>
                  <a:pt x="673" y="3421"/>
                </a:lnTo>
                <a:lnTo>
                  <a:pt x="677" y="3431"/>
                </a:lnTo>
                <a:lnTo>
                  <a:pt x="683" y="3440"/>
                </a:lnTo>
                <a:lnTo>
                  <a:pt x="688" y="3449"/>
                </a:lnTo>
                <a:lnTo>
                  <a:pt x="700" y="3466"/>
                </a:lnTo>
                <a:lnTo>
                  <a:pt x="714" y="3481"/>
                </a:lnTo>
                <a:lnTo>
                  <a:pt x="726" y="3495"/>
                </a:lnTo>
                <a:lnTo>
                  <a:pt x="739" y="3507"/>
                </a:lnTo>
                <a:lnTo>
                  <a:pt x="750" y="3519"/>
                </a:lnTo>
                <a:lnTo>
                  <a:pt x="761" y="3530"/>
                </a:lnTo>
                <a:lnTo>
                  <a:pt x="771" y="3542"/>
                </a:lnTo>
                <a:lnTo>
                  <a:pt x="778" y="3553"/>
                </a:lnTo>
                <a:lnTo>
                  <a:pt x="782" y="3560"/>
                </a:lnTo>
                <a:lnTo>
                  <a:pt x="785" y="3565"/>
                </a:lnTo>
                <a:lnTo>
                  <a:pt x="787" y="3572"/>
                </a:lnTo>
                <a:lnTo>
                  <a:pt x="788" y="3578"/>
                </a:lnTo>
                <a:lnTo>
                  <a:pt x="789" y="3585"/>
                </a:lnTo>
                <a:lnTo>
                  <a:pt x="789" y="3593"/>
                </a:lnTo>
                <a:lnTo>
                  <a:pt x="789" y="3600"/>
                </a:lnTo>
                <a:lnTo>
                  <a:pt x="788" y="3608"/>
                </a:lnTo>
                <a:lnTo>
                  <a:pt x="786" y="3617"/>
                </a:lnTo>
                <a:lnTo>
                  <a:pt x="784" y="3627"/>
                </a:lnTo>
                <a:lnTo>
                  <a:pt x="781" y="3636"/>
                </a:lnTo>
                <a:lnTo>
                  <a:pt x="775" y="3647"/>
                </a:lnTo>
                <a:lnTo>
                  <a:pt x="764" y="3669"/>
                </a:lnTo>
                <a:lnTo>
                  <a:pt x="748" y="3694"/>
                </a:lnTo>
                <a:lnTo>
                  <a:pt x="705" y="3757"/>
                </a:lnTo>
                <a:lnTo>
                  <a:pt x="663" y="3818"/>
                </a:lnTo>
                <a:lnTo>
                  <a:pt x="622" y="3878"/>
                </a:lnTo>
                <a:lnTo>
                  <a:pt x="583" y="3936"/>
                </a:lnTo>
                <a:lnTo>
                  <a:pt x="544" y="3993"/>
                </a:lnTo>
                <a:lnTo>
                  <a:pt x="506" y="4049"/>
                </a:lnTo>
                <a:lnTo>
                  <a:pt x="467" y="4105"/>
                </a:lnTo>
                <a:lnTo>
                  <a:pt x="430" y="4161"/>
                </a:lnTo>
                <a:lnTo>
                  <a:pt x="392" y="4219"/>
                </a:lnTo>
                <a:lnTo>
                  <a:pt x="355" y="4276"/>
                </a:lnTo>
                <a:lnTo>
                  <a:pt x="318" y="4334"/>
                </a:lnTo>
                <a:lnTo>
                  <a:pt x="280" y="4393"/>
                </a:lnTo>
                <a:lnTo>
                  <a:pt x="242" y="4455"/>
                </a:lnTo>
                <a:lnTo>
                  <a:pt x="203" y="4519"/>
                </a:lnTo>
                <a:lnTo>
                  <a:pt x="164" y="4586"/>
                </a:lnTo>
                <a:lnTo>
                  <a:pt x="123" y="4654"/>
                </a:lnTo>
                <a:lnTo>
                  <a:pt x="104" y="4688"/>
                </a:lnTo>
                <a:lnTo>
                  <a:pt x="86" y="4721"/>
                </a:lnTo>
                <a:lnTo>
                  <a:pt x="67" y="4755"/>
                </a:lnTo>
                <a:lnTo>
                  <a:pt x="49" y="4790"/>
                </a:lnTo>
                <a:lnTo>
                  <a:pt x="34" y="4824"/>
                </a:lnTo>
                <a:lnTo>
                  <a:pt x="20" y="4859"/>
                </a:lnTo>
                <a:lnTo>
                  <a:pt x="14" y="4875"/>
                </a:lnTo>
                <a:lnTo>
                  <a:pt x="10" y="4893"/>
                </a:lnTo>
                <a:lnTo>
                  <a:pt x="5" y="4909"/>
                </a:lnTo>
                <a:lnTo>
                  <a:pt x="2" y="4926"/>
                </a:lnTo>
                <a:lnTo>
                  <a:pt x="0" y="4942"/>
                </a:lnTo>
                <a:lnTo>
                  <a:pt x="0" y="4959"/>
                </a:lnTo>
                <a:lnTo>
                  <a:pt x="0" y="4974"/>
                </a:lnTo>
                <a:lnTo>
                  <a:pt x="1" y="4991"/>
                </a:lnTo>
                <a:lnTo>
                  <a:pt x="4" y="5006"/>
                </a:lnTo>
                <a:lnTo>
                  <a:pt x="8" y="5020"/>
                </a:lnTo>
                <a:lnTo>
                  <a:pt x="13" y="5036"/>
                </a:lnTo>
                <a:lnTo>
                  <a:pt x="21" y="5050"/>
                </a:lnTo>
                <a:lnTo>
                  <a:pt x="30" y="5064"/>
                </a:lnTo>
                <a:lnTo>
                  <a:pt x="39" y="5078"/>
                </a:lnTo>
                <a:lnTo>
                  <a:pt x="52" y="5092"/>
                </a:lnTo>
                <a:lnTo>
                  <a:pt x="65" y="5105"/>
                </a:lnTo>
                <a:lnTo>
                  <a:pt x="81" y="5117"/>
                </a:lnTo>
                <a:lnTo>
                  <a:pt x="99" y="5129"/>
                </a:lnTo>
                <a:lnTo>
                  <a:pt x="119" y="5141"/>
                </a:lnTo>
                <a:lnTo>
                  <a:pt x="140" y="5152"/>
                </a:lnTo>
                <a:lnTo>
                  <a:pt x="158" y="5161"/>
                </a:lnTo>
                <a:lnTo>
                  <a:pt x="178" y="5169"/>
                </a:lnTo>
                <a:lnTo>
                  <a:pt x="197" y="5176"/>
                </a:lnTo>
                <a:lnTo>
                  <a:pt x="217" y="5183"/>
                </a:lnTo>
                <a:lnTo>
                  <a:pt x="256" y="5196"/>
                </a:lnTo>
                <a:lnTo>
                  <a:pt x="295" y="5208"/>
                </a:lnTo>
                <a:lnTo>
                  <a:pt x="332" y="5220"/>
                </a:lnTo>
                <a:lnTo>
                  <a:pt x="369" y="5232"/>
                </a:lnTo>
                <a:lnTo>
                  <a:pt x="403" y="5246"/>
                </a:lnTo>
                <a:lnTo>
                  <a:pt x="435" y="5259"/>
                </a:lnTo>
                <a:lnTo>
                  <a:pt x="450" y="5267"/>
                </a:lnTo>
                <a:lnTo>
                  <a:pt x="464" y="5275"/>
                </a:lnTo>
                <a:lnTo>
                  <a:pt x="477" y="5284"/>
                </a:lnTo>
                <a:lnTo>
                  <a:pt x="489" y="5293"/>
                </a:lnTo>
                <a:lnTo>
                  <a:pt x="499" y="5304"/>
                </a:lnTo>
                <a:lnTo>
                  <a:pt x="509" y="5315"/>
                </a:lnTo>
                <a:lnTo>
                  <a:pt x="517" y="5326"/>
                </a:lnTo>
                <a:lnTo>
                  <a:pt x="524" y="5339"/>
                </a:lnTo>
                <a:lnTo>
                  <a:pt x="530" y="5352"/>
                </a:lnTo>
                <a:lnTo>
                  <a:pt x="533" y="5368"/>
                </a:lnTo>
                <a:lnTo>
                  <a:pt x="535" y="5383"/>
                </a:lnTo>
                <a:lnTo>
                  <a:pt x="537" y="5401"/>
                </a:lnTo>
                <a:lnTo>
                  <a:pt x="535" y="5419"/>
                </a:lnTo>
                <a:lnTo>
                  <a:pt x="533" y="5439"/>
                </a:lnTo>
                <a:lnTo>
                  <a:pt x="528" y="5460"/>
                </a:lnTo>
                <a:lnTo>
                  <a:pt x="521" y="5483"/>
                </a:lnTo>
                <a:lnTo>
                  <a:pt x="505" y="5536"/>
                </a:lnTo>
                <a:lnTo>
                  <a:pt x="490" y="5584"/>
                </a:lnTo>
                <a:lnTo>
                  <a:pt x="478" y="5628"/>
                </a:lnTo>
                <a:lnTo>
                  <a:pt x="471" y="5668"/>
                </a:lnTo>
                <a:lnTo>
                  <a:pt x="467" y="5687"/>
                </a:lnTo>
                <a:lnTo>
                  <a:pt x="465" y="5704"/>
                </a:lnTo>
                <a:lnTo>
                  <a:pt x="465" y="5721"/>
                </a:lnTo>
                <a:lnTo>
                  <a:pt x="465" y="5736"/>
                </a:lnTo>
                <a:lnTo>
                  <a:pt x="466" y="5750"/>
                </a:lnTo>
                <a:lnTo>
                  <a:pt x="468" y="5764"/>
                </a:lnTo>
                <a:lnTo>
                  <a:pt x="472" y="5777"/>
                </a:lnTo>
                <a:lnTo>
                  <a:pt x="477" y="5789"/>
                </a:lnTo>
                <a:lnTo>
                  <a:pt x="483" y="5800"/>
                </a:lnTo>
                <a:lnTo>
                  <a:pt x="490" y="5811"/>
                </a:lnTo>
                <a:lnTo>
                  <a:pt x="499" y="5821"/>
                </a:lnTo>
                <a:lnTo>
                  <a:pt x="510" y="5831"/>
                </a:lnTo>
                <a:lnTo>
                  <a:pt x="521" y="5839"/>
                </a:lnTo>
                <a:lnTo>
                  <a:pt x="534" y="5847"/>
                </a:lnTo>
                <a:lnTo>
                  <a:pt x="550" y="5855"/>
                </a:lnTo>
                <a:lnTo>
                  <a:pt x="566" y="5861"/>
                </a:lnTo>
                <a:lnTo>
                  <a:pt x="584" y="5868"/>
                </a:lnTo>
                <a:lnTo>
                  <a:pt x="604" y="5875"/>
                </a:lnTo>
                <a:lnTo>
                  <a:pt x="626" y="5880"/>
                </a:lnTo>
                <a:lnTo>
                  <a:pt x="649" y="5886"/>
                </a:lnTo>
                <a:lnTo>
                  <a:pt x="674" y="5891"/>
                </a:lnTo>
                <a:lnTo>
                  <a:pt x="701" y="5896"/>
                </a:lnTo>
                <a:lnTo>
                  <a:pt x="731" y="5900"/>
                </a:lnTo>
                <a:lnTo>
                  <a:pt x="762" y="5903"/>
                </a:lnTo>
                <a:lnTo>
                  <a:pt x="752" y="5912"/>
                </a:lnTo>
                <a:lnTo>
                  <a:pt x="745" y="5919"/>
                </a:lnTo>
                <a:lnTo>
                  <a:pt x="737" y="5924"/>
                </a:lnTo>
                <a:lnTo>
                  <a:pt x="720" y="5934"/>
                </a:lnTo>
                <a:lnTo>
                  <a:pt x="601" y="5993"/>
                </a:lnTo>
                <a:lnTo>
                  <a:pt x="581" y="6009"/>
                </a:lnTo>
                <a:lnTo>
                  <a:pt x="563" y="6023"/>
                </a:lnTo>
                <a:lnTo>
                  <a:pt x="549" y="6037"/>
                </a:lnTo>
                <a:lnTo>
                  <a:pt x="539" y="6053"/>
                </a:lnTo>
                <a:lnTo>
                  <a:pt x="531" y="6067"/>
                </a:lnTo>
                <a:lnTo>
                  <a:pt x="526" y="6081"/>
                </a:lnTo>
                <a:lnTo>
                  <a:pt x="523" y="6096"/>
                </a:lnTo>
                <a:lnTo>
                  <a:pt x="523" y="6110"/>
                </a:lnTo>
                <a:lnTo>
                  <a:pt x="526" y="6124"/>
                </a:lnTo>
                <a:lnTo>
                  <a:pt x="530" y="6139"/>
                </a:lnTo>
                <a:lnTo>
                  <a:pt x="537" y="6153"/>
                </a:lnTo>
                <a:lnTo>
                  <a:pt x="544" y="6166"/>
                </a:lnTo>
                <a:lnTo>
                  <a:pt x="553" y="6180"/>
                </a:lnTo>
                <a:lnTo>
                  <a:pt x="564" y="6194"/>
                </a:lnTo>
                <a:lnTo>
                  <a:pt x="576" y="6207"/>
                </a:lnTo>
                <a:lnTo>
                  <a:pt x="589" y="6219"/>
                </a:lnTo>
                <a:lnTo>
                  <a:pt x="603" y="6231"/>
                </a:lnTo>
                <a:lnTo>
                  <a:pt x="617" y="6243"/>
                </a:lnTo>
                <a:lnTo>
                  <a:pt x="631" y="6254"/>
                </a:lnTo>
                <a:lnTo>
                  <a:pt x="645" y="6266"/>
                </a:lnTo>
                <a:lnTo>
                  <a:pt x="675" y="6286"/>
                </a:lnTo>
                <a:lnTo>
                  <a:pt x="703" y="6305"/>
                </a:lnTo>
                <a:lnTo>
                  <a:pt x="728" y="6321"/>
                </a:lnTo>
                <a:lnTo>
                  <a:pt x="749" y="6335"/>
                </a:lnTo>
                <a:lnTo>
                  <a:pt x="758" y="6342"/>
                </a:lnTo>
                <a:lnTo>
                  <a:pt x="764" y="6346"/>
                </a:lnTo>
                <a:lnTo>
                  <a:pt x="769" y="6352"/>
                </a:lnTo>
                <a:lnTo>
                  <a:pt x="772" y="6355"/>
                </a:lnTo>
                <a:lnTo>
                  <a:pt x="773" y="6378"/>
                </a:lnTo>
                <a:lnTo>
                  <a:pt x="773" y="6401"/>
                </a:lnTo>
                <a:lnTo>
                  <a:pt x="771" y="6426"/>
                </a:lnTo>
                <a:lnTo>
                  <a:pt x="767" y="6450"/>
                </a:lnTo>
                <a:lnTo>
                  <a:pt x="762" y="6475"/>
                </a:lnTo>
                <a:lnTo>
                  <a:pt x="756" y="6500"/>
                </a:lnTo>
                <a:lnTo>
                  <a:pt x="749" y="6526"/>
                </a:lnTo>
                <a:lnTo>
                  <a:pt x="741" y="6552"/>
                </a:lnTo>
                <a:lnTo>
                  <a:pt x="722" y="6605"/>
                </a:lnTo>
                <a:lnTo>
                  <a:pt x="703" y="6660"/>
                </a:lnTo>
                <a:lnTo>
                  <a:pt x="683" y="6715"/>
                </a:lnTo>
                <a:lnTo>
                  <a:pt x="664" y="6773"/>
                </a:lnTo>
                <a:lnTo>
                  <a:pt x="655" y="6802"/>
                </a:lnTo>
                <a:lnTo>
                  <a:pt x="648" y="6831"/>
                </a:lnTo>
                <a:lnTo>
                  <a:pt x="641" y="6861"/>
                </a:lnTo>
                <a:lnTo>
                  <a:pt x="634" y="6891"/>
                </a:lnTo>
                <a:lnTo>
                  <a:pt x="630" y="6922"/>
                </a:lnTo>
                <a:lnTo>
                  <a:pt x="627" y="6951"/>
                </a:lnTo>
                <a:lnTo>
                  <a:pt x="625" y="6982"/>
                </a:lnTo>
                <a:lnTo>
                  <a:pt x="625" y="7013"/>
                </a:lnTo>
                <a:lnTo>
                  <a:pt x="627" y="7045"/>
                </a:lnTo>
                <a:lnTo>
                  <a:pt x="630" y="7076"/>
                </a:lnTo>
                <a:lnTo>
                  <a:pt x="637" y="7107"/>
                </a:lnTo>
                <a:lnTo>
                  <a:pt x="644" y="7139"/>
                </a:lnTo>
                <a:lnTo>
                  <a:pt x="655" y="7171"/>
                </a:lnTo>
                <a:lnTo>
                  <a:pt x="670" y="7203"/>
                </a:lnTo>
                <a:lnTo>
                  <a:pt x="685" y="7235"/>
                </a:lnTo>
                <a:lnTo>
                  <a:pt x="705" y="7268"/>
                </a:lnTo>
                <a:lnTo>
                  <a:pt x="731" y="7304"/>
                </a:lnTo>
                <a:lnTo>
                  <a:pt x="759" y="7337"/>
                </a:lnTo>
                <a:lnTo>
                  <a:pt x="789" y="7367"/>
                </a:lnTo>
                <a:lnTo>
                  <a:pt x="822" y="7393"/>
                </a:lnTo>
                <a:lnTo>
                  <a:pt x="857" y="7418"/>
                </a:lnTo>
                <a:lnTo>
                  <a:pt x="893" y="7437"/>
                </a:lnTo>
                <a:lnTo>
                  <a:pt x="930" y="7456"/>
                </a:lnTo>
                <a:lnTo>
                  <a:pt x="970" y="7470"/>
                </a:lnTo>
                <a:lnTo>
                  <a:pt x="1011" y="7484"/>
                </a:lnTo>
                <a:lnTo>
                  <a:pt x="1052" y="7493"/>
                </a:lnTo>
                <a:lnTo>
                  <a:pt x="1095" y="7502"/>
                </a:lnTo>
                <a:lnTo>
                  <a:pt x="1139" y="7508"/>
                </a:lnTo>
                <a:lnTo>
                  <a:pt x="1184" y="7512"/>
                </a:lnTo>
                <a:lnTo>
                  <a:pt x="1229" y="7514"/>
                </a:lnTo>
                <a:lnTo>
                  <a:pt x="1276" y="7515"/>
                </a:lnTo>
                <a:lnTo>
                  <a:pt x="1323" y="7514"/>
                </a:lnTo>
                <a:lnTo>
                  <a:pt x="1369" y="7513"/>
                </a:lnTo>
                <a:lnTo>
                  <a:pt x="1416" y="7510"/>
                </a:lnTo>
                <a:lnTo>
                  <a:pt x="1465" y="7506"/>
                </a:lnTo>
                <a:lnTo>
                  <a:pt x="1512" y="7500"/>
                </a:lnTo>
                <a:lnTo>
                  <a:pt x="1607" y="7488"/>
                </a:lnTo>
                <a:lnTo>
                  <a:pt x="1699" y="7474"/>
                </a:lnTo>
                <a:lnTo>
                  <a:pt x="1789" y="7459"/>
                </a:lnTo>
                <a:lnTo>
                  <a:pt x="1876" y="7445"/>
                </a:lnTo>
                <a:lnTo>
                  <a:pt x="1959" y="7433"/>
                </a:lnTo>
                <a:lnTo>
                  <a:pt x="2035" y="7423"/>
                </a:lnTo>
                <a:lnTo>
                  <a:pt x="2071" y="7420"/>
                </a:lnTo>
                <a:lnTo>
                  <a:pt x="2105" y="7416"/>
                </a:lnTo>
                <a:lnTo>
                  <a:pt x="2138" y="7415"/>
                </a:lnTo>
                <a:lnTo>
                  <a:pt x="2170" y="7415"/>
                </a:lnTo>
                <a:lnTo>
                  <a:pt x="2199" y="7416"/>
                </a:lnTo>
                <a:lnTo>
                  <a:pt x="2228" y="7419"/>
                </a:lnTo>
                <a:lnTo>
                  <a:pt x="2255" y="7423"/>
                </a:lnTo>
                <a:lnTo>
                  <a:pt x="2281" y="7430"/>
                </a:lnTo>
                <a:lnTo>
                  <a:pt x="2293" y="7433"/>
                </a:lnTo>
                <a:lnTo>
                  <a:pt x="2304" y="7437"/>
                </a:lnTo>
                <a:lnTo>
                  <a:pt x="2316" y="7443"/>
                </a:lnTo>
                <a:lnTo>
                  <a:pt x="2326" y="7448"/>
                </a:lnTo>
                <a:lnTo>
                  <a:pt x="2337" y="7455"/>
                </a:lnTo>
                <a:lnTo>
                  <a:pt x="2347" y="7462"/>
                </a:lnTo>
                <a:lnTo>
                  <a:pt x="2357" y="7468"/>
                </a:lnTo>
                <a:lnTo>
                  <a:pt x="2365" y="7477"/>
                </a:lnTo>
                <a:lnTo>
                  <a:pt x="2374" y="7485"/>
                </a:lnTo>
                <a:lnTo>
                  <a:pt x="2382" y="7495"/>
                </a:lnTo>
                <a:lnTo>
                  <a:pt x="2390" y="7504"/>
                </a:lnTo>
                <a:lnTo>
                  <a:pt x="2397" y="7515"/>
                </a:lnTo>
                <a:lnTo>
                  <a:pt x="2404" y="7526"/>
                </a:lnTo>
                <a:lnTo>
                  <a:pt x="2411" y="7540"/>
                </a:lnTo>
                <a:lnTo>
                  <a:pt x="2416" y="7553"/>
                </a:lnTo>
                <a:lnTo>
                  <a:pt x="2422" y="7566"/>
                </a:lnTo>
                <a:lnTo>
                  <a:pt x="2429" y="7588"/>
                </a:lnTo>
                <a:lnTo>
                  <a:pt x="2436" y="7611"/>
                </a:lnTo>
                <a:lnTo>
                  <a:pt x="2441" y="7635"/>
                </a:lnTo>
                <a:lnTo>
                  <a:pt x="2447" y="7663"/>
                </a:lnTo>
                <a:lnTo>
                  <a:pt x="2451" y="7690"/>
                </a:lnTo>
                <a:lnTo>
                  <a:pt x="2456" y="7720"/>
                </a:lnTo>
                <a:lnTo>
                  <a:pt x="2460" y="7751"/>
                </a:lnTo>
                <a:lnTo>
                  <a:pt x="2464" y="7783"/>
                </a:lnTo>
                <a:lnTo>
                  <a:pt x="2471" y="7850"/>
                </a:lnTo>
                <a:lnTo>
                  <a:pt x="2476" y="7918"/>
                </a:lnTo>
                <a:lnTo>
                  <a:pt x="2482" y="7989"/>
                </a:lnTo>
                <a:lnTo>
                  <a:pt x="2487" y="8060"/>
                </a:lnTo>
                <a:lnTo>
                  <a:pt x="2493" y="8130"/>
                </a:lnTo>
                <a:lnTo>
                  <a:pt x="2500" y="8198"/>
                </a:lnTo>
                <a:lnTo>
                  <a:pt x="2507" y="8264"/>
                </a:lnTo>
                <a:lnTo>
                  <a:pt x="2516" y="8326"/>
                </a:lnTo>
                <a:lnTo>
                  <a:pt x="2522" y="8355"/>
                </a:lnTo>
                <a:lnTo>
                  <a:pt x="2527" y="8381"/>
                </a:lnTo>
                <a:lnTo>
                  <a:pt x="2534" y="8407"/>
                </a:lnTo>
                <a:lnTo>
                  <a:pt x="2541" y="8432"/>
                </a:lnTo>
                <a:lnTo>
                  <a:pt x="2549" y="8454"/>
                </a:lnTo>
                <a:lnTo>
                  <a:pt x="2557" y="8473"/>
                </a:lnTo>
                <a:lnTo>
                  <a:pt x="2567" y="8491"/>
                </a:lnTo>
                <a:lnTo>
                  <a:pt x="2577" y="8506"/>
                </a:lnTo>
                <a:lnTo>
                  <a:pt x="2585" y="8512"/>
                </a:lnTo>
                <a:lnTo>
                  <a:pt x="2600" y="8516"/>
                </a:lnTo>
                <a:lnTo>
                  <a:pt x="2616" y="8519"/>
                </a:lnTo>
                <a:lnTo>
                  <a:pt x="2636" y="8523"/>
                </a:lnTo>
                <a:lnTo>
                  <a:pt x="2660" y="8525"/>
                </a:lnTo>
                <a:lnTo>
                  <a:pt x="2685" y="8528"/>
                </a:lnTo>
                <a:lnTo>
                  <a:pt x="2714" y="8530"/>
                </a:lnTo>
                <a:lnTo>
                  <a:pt x="2746" y="8532"/>
                </a:lnTo>
                <a:lnTo>
                  <a:pt x="2814" y="8534"/>
                </a:lnTo>
                <a:lnTo>
                  <a:pt x="2889" y="8535"/>
                </a:lnTo>
                <a:lnTo>
                  <a:pt x="2968" y="8536"/>
                </a:lnTo>
                <a:lnTo>
                  <a:pt x="3051" y="8535"/>
                </a:lnTo>
                <a:lnTo>
                  <a:pt x="3134" y="8534"/>
                </a:lnTo>
                <a:lnTo>
                  <a:pt x="3217" y="8533"/>
                </a:lnTo>
                <a:lnTo>
                  <a:pt x="3296" y="8530"/>
                </a:lnTo>
                <a:lnTo>
                  <a:pt x="3372" y="8528"/>
                </a:lnTo>
                <a:lnTo>
                  <a:pt x="3440" y="8527"/>
                </a:lnTo>
                <a:lnTo>
                  <a:pt x="3500" y="8525"/>
                </a:lnTo>
                <a:lnTo>
                  <a:pt x="3551" y="8525"/>
                </a:lnTo>
                <a:lnTo>
                  <a:pt x="3589" y="8524"/>
                </a:lnTo>
                <a:lnTo>
                  <a:pt x="3706" y="8524"/>
                </a:lnTo>
                <a:lnTo>
                  <a:pt x="3858" y="8525"/>
                </a:lnTo>
                <a:lnTo>
                  <a:pt x="4039" y="8526"/>
                </a:lnTo>
                <a:lnTo>
                  <a:pt x="4245" y="8527"/>
                </a:lnTo>
                <a:lnTo>
                  <a:pt x="4469" y="8528"/>
                </a:lnTo>
                <a:lnTo>
                  <a:pt x="4707" y="8530"/>
                </a:lnTo>
                <a:lnTo>
                  <a:pt x="4952" y="8532"/>
                </a:lnTo>
                <a:lnTo>
                  <a:pt x="5202" y="8533"/>
                </a:lnTo>
                <a:lnTo>
                  <a:pt x="5448" y="8534"/>
                </a:lnTo>
                <a:lnTo>
                  <a:pt x="5688" y="8534"/>
                </a:lnTo>
                <a:lnTo>
                  <a:pt x="5914" y="8534"/>
                </a:lnTo>
                <a:lnTo>
                  <a:pt x="6122" y="8533"/>
                </a:lnTo>
                <a:lnTo>
                  <a:pt x="6308" y="8532"/>
                </a:lnTo>
                <a:lnTo>
                  <a:pt x="6464" y="8529"/>
                </a:lnTo>
                <a:lnTo>
                  <a:pt x="6530" y="8527"/>
                </a:lnTo>
                <a:lnTo>
                  <a:pt x="6586" y="8526"/>
                </a:lnTo>
                <a:lnTo>
                  <a:pt x="6634" y="8524"/>
                </a:lnTo>
                <a:lnTo>
                  <a:pt x="6670" y="852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7409225" y="2505342"/>
            <a:ext cx="3053706" cy="2626618"/>
          </a:xfrm>
          <a:custGeom>
            <a:avLst/>
            <a:gdLst>
              <a:gd name="T0" fmla="*/ 130 w 5512"/>
              <a:gd name="T1" fmla="*/ 1368 h 4747"/>
              <a:gd name="T2" fmla="*/ 0 w 5512"/>
              <a:gd name="T3" fmla="*/ 1800 h 4747"/>
              <a:gd name="T4" fmla="*/ 130 w 5512"/>
              <a:gd name="T5" fmla="*/ 2144 h 4747"/>
              <a:gd name="T6" fmla="*/ 345 w 5512"/>
              <a:gd name="T7" fmla="*/ 2324 h 4747"/>
              <a:gd name="T8" fmla="*/ 389 w 5512"/>
              <a:gd name="T9" fmla="*/ 2514 h 4747"/>
              <a:gd name="T10" fmla="*/ 511 w 5512"/>
              <a:gd name="T11" fmla="*/ 2632 h 4747"/>
              <a:gd name="T12" fmla="*/ 756 w 5512"/>
              <a:gd name="T13" fmla="*/ 2715 h 4747"/>
              <a:gd name="T14" fmla="*/ 1201 w 5512"/>
              <a:gd name="T15" fmla="*/ 2790 h 4747"/>
              <a:gd name="T16" fmla="*/ 1556 w 5512"/>
              <a:gd name="T17" fmla="*/ 2857 h 4747"/>
              <a:gd name="T18" fmla="*/ 1496 w 5512"/>
              <a:gd name="T19" fmla="*/ 3089 h 4747"/>
              <a:gd name="T20" fmla="*/ 1545 w 5512"/>
              <a:gd name="T21" fmla="*/ 3240 h 4747"/>
              <a:gd name="T22" fmla="*/ 1685 w 5512"/>
              <a:gd name="T23" fmla="*/ 3379 h 4747"/>
              <a:gd name="T24" fmla="*/ 1870 w 5512"/>
              <a:gd name="T25" fmla="*/ 3479 h 4747"/>
              <a:gd name="T26" fmla="*/ 2321 w 5512"/>
              <a:gd name="T27" fmla="*/ 3594 h 4747"/>
              <a:gd name="T28" fmla="*/ 2515 w 5512"/>
              <a:gd name="T29" fmla="*/ 3691 h 4747"/>
              <a:gd name="T30" fmla="*/ 2627 w 5512"/>
              <a:gd name="T31" fmla="*/ 3805 h 4747"/>
              <a:gd name="T32" fmla="*/ 2757 w 5512"/>
              <a:gd name="T33" fmla="*/ 4097 h 4747"/>
              <a:gd name="T34" fmla="*/ 3226 w 5512"/>
              <a:gd name="T35" fmla="*/ 4745 h 4747"/>
              <a:gd name="T36" fmla="*/ 3370 w 5512"/>
              <a:gd name="T37" fmla="*/ 4189 h 4747"/>
              <a:gd name="T38" fmla="*/ 3673 w 5512"/>
              <a:gd name="T39" fmla="*/ 4430 h 4747"/>
              <a:gd name="T40" fmla="*/ 4042 w 5512"/>
              <a:gd name="T41" fmla="*/ 4443 h 4747"/>
              <a:gd name="T42" fmla="*/ 4349 w 5512"/>
              <a:gd name="T43" fmla="*/ 4145 h 4747"/>
              <a:gd name="T44" fmla="*/ 4515 w 5512"/>
              <a:gd name="T45" fmla="*/ 3823 h 4747"/>
              <a:gd name="T46" fmla="*/ 4830 w 5512"/>
              <a:gd name="T47" fmla="*/ 3836 h 4747"/>
              <a:gd name="T48" fmla="*/ 5071 w 5512"/>
              <a:gd name="T49" fmla="*/ 3662 h 4747"/>
              <a:gd name="T50" fmla="*/ 5160 w 5512"/>
              <a:gd name="T51" fmla="*/ 3207 h 4747"/>
              <a:gd name="T52" fmla="*/ 5340 w 5512"/>
              <a:gd name="T53" fmla="*/ 3075 h 4747"/>
              <a:gd name="T54" fmla="*/ 5457 w 5512"/>
              <a:gd name="T55" fmla="*/ 2864 h 4747"/>
              <a:gd name="T56" fmla="*/ 5510 w 5512"/>
              <a:gd name="T57" fmla="*/ 2591 h 4747"/>
              <a:gd name="T58" fmla="*/ 5490 w 5512"/>
              <a:gd name="T59" fmla="*/ 2254 h 4747"/>
              <a:gd name="T60" fmla="*/ 5415 w 5512"/>
              <a:gd name="T61" fmla="*/ 1998 h 4747"/>
              <a:gd name="T62" fmla="*/ 5221 w 5512"/>
              <a:gd name="T63" fmla="*/ 1695 h 4747"/>
              <a:gd name="T64" fmla="*/ 5253 w 5512"/>
              <a:gd name="T65" fmla="*/ 1442 h 4747"/>
              <a:gd name="T66" fmla="*/ 5199 w 5512"/>
              <a:gd name="T67" fmla="*/ 1256 h 4747"/>
              <a:gd name="T68" fmla="*/ 5065 w 5512"/>
              <a:gd name="T69" fmla="*/ 1116 h 4747"/>
              <a:gd name="T70" fmla="*/ 4947 w 5512"/>
              <a:gd name="T71" fmla="*/ 932 h 4747"/>
              <a:gd name="T72" fmla="*/ 4897 w 5512"/>
              <a:gd name="T73" fmla="*/ 800 h 4747"/>
              <a:gd name="T74" fmla="*/ 4801 w 5512"/>
              <a:gd name="T75" fmla="*/ 729 h 4747"/>
              <a:gd name="T76" fmla="*/ 4596 w 5512"/>
              <a:gd name="T77" fmla="*/ 652 h 4747"/>
              <a:gd name="T78" fmla="*/ 4453 w 5512"/>
              <a:gd name="T79" fmla="*/ 480 h 4747"/>
              <a:gd name="T80" fmla="*/ 4272 w 5512"/>
              <a:gd name="T81" fmla="*/ 369 h 4747"/>
              <a:gd name="T82" fmla="*/ 3953 w 5512"/>
              <a:gd name="T83" fmla="*/ 363 h 4747"/>
              <a:gd name="T84" fmla="*/ 3843 w 5512"/>
              <a:gd name="T85" fmla="*/ 216 h 4747"/>
              <a:gd name="T86" fmla="*/ 3697 w 5512"/>
              <a:gd name="T87" fmla="*/ 132 h 4747"/>
              <a:gd name="T88" fmla="*/ 3493 w 5512"/>
              <a:gd name="T89" fmla="*/ 116 h 4747"/>
              <a:gd name="T90" fmla="*/ 3296 w 5512"/>
              <a:gd name="T91" fmla="*/ 132 h 4747"/>
              <a:gd name="T92" fmla="*/ 3119 w 5512"/>
              <a:gd name="T93" fmla="*/ 31 h 4747"/>
              <a:gd name="T94" fmla="*/ 2917 w 5512"/>
              <a:gd name="T95" fmla="*/ 0 h 4747"/>
              <a:gd name="T96" fmla="*/ 2655 w 5512"/>
              <a:gd name="T97" fmla="*/ 59 h 4747"/>
              <a:gd name="T98" fmla="*/ 2466 w 5512"/>
              <a:gd name="T99" fmla="*/ 131 h 4747"/>
              <a:gd name="T100" fmla="*/ 2269 w 5512"/>
              <a:gd name="T101" fmla="*/ 78 h 4747"/>
              <a:gd name="T102" fmla="*/ 2067 w 5512"/>
              <a:gd name="T103" fmla="*/ 77 h 4747"/>
              <a:gd name="T104" fmla="*/ 1893 w 5512"/>
              <a:gd name="T105" fmla="*/ 140 h 4747"/>
              <a:gd name="T106" fmla="*/ 1765 w 5512"/>
              <a:gd name="T107" fmla="*/ 243 h 4747"/>
              <a:gd name="T108" fmla="*/ 1582 w 5512"/>
              <a:gd name="T109" fmla="*/ 321 h 4747"/>
              <a:gd name="T110" fmla="*/ 1350 w 5512"/>
              <a:gd name="T111" fmla="*/ 318 h 4747"/>
              <a:gd name="T112" fmla="*/ 1114 w 5512"/>
              <a:gd name="T113" fmla="*/ 408 h 4747"/>
              <a:gd name="T114" fmla="*/ 955 w 5512"/>
              <a:gd name="T115" fmla="*/ 530 h 4747"/>
              <a:gd name="T116" fmla="*/ 886 w 5512"/>
              <a:gd name="T117" fmla="*/ 660 h 4747"/>
              <a:gd name="T118" fmla="*/ 650 w 5512"/>
              <a:gd name="T119" fmla="*/ 732 h 4747"/>
              <a:gd name="T120" fmla="*/ 518 w 5512"/>
              <a:gd name="T121" fmla="*/ 827 h 4747"/>
              <a:gd name="T122" fmla="*/ 475 w 5512"/>
              <a:gd name="T123" fmla="*/ 1017 h 4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12" h="4747">
                <a:moveTo>
                  <a:pt x="480" y="1046"/>
                </a:moveTo>
                <a:lnTo>
                  <a:pt x="424" y="1079"/>
                </a:lnTo>
                <a:lnTo>
                  <a:pt x="371" y="1114"/>
                </a:lnTo>
                <a:lnTo>
                  <a:pt x="321" y="1152"/>
                </a:lnTo>
                <a:lnTo>
                  <a:pt x="276" y="1191"/>
                </a:lnTo>
                <a:lnTo>
                  <a:pt x="235" y="1233"/>
                </a:lnTo>
                <a:lnTo>
                  <a:pt x="196" y="1277"/>
                </a:lnTo>
                <a:lnTo>
                  <a:pt x="161" y="1322"/>
                </a:lnTo>
                <a:lnTo>
                  <a:pt x="130" y="1368"/>
                </a:lnTo>
                <a:lnTo>
                  <a:pt x="103" y="1416"/>
                </a:lnTo>
                <a:lnTo>
                  <a:pt x="77" y="1463"/>
                </a:lnTo>
                <a:lnTo>
                  <a:pt x="56" y="1511"/>
                </a:lnTo>
                <a:lnTo>
                  <a:pt x="39" y="1560"/>
                </a:lnTo>
                <a:lnTo>
                  <a:pt x="24" y="1609"/>
                </a:lnTo>
                <a:lnTo>
                  <a:pt x="13" y="1657"/>
                </a:lnTo>
                <a:lnTo>
                  <a:pt x="6" y="1706"/>
                </a:lnTo>
                <a:lnTo>
                  <a:pt x="1" y="1753"/>
                </a:lnTo>
                <a:lnTo>
                  <a:pt x="0" y="1800"/>
                </a:lnTo>
                <a:lnTo>
                  <a:pt x="3" y="1846"/>
                </a:lnTo>
                <a:lnTo>
                  <a:pt x="8" y="1891"/>
                </a:lnTo>
                <a:lnTo>
                  <a:pt x="16" y="1932"/>
                </a:lnTo>
                <a:lnTo>
                  <a:pt x="28" y="1974"/>
                </a:lnTo>
                <a:lnTo>
                  <a:pt x="42" y="2013"/>
                </a:lnTo>
                <a:lnTo>
                  <a:pt x="60" y="2050"/>
                </a:lnTo>
                <a:lnTo>
                  <a:pt x="81" y="2084"/>
                </a:lnTo>
                <a:lnTo>
                  <a:pt x="104" y="2115"/>
                </a:lnTo>
                <a:lnTo>
                  <a:pt x="130" y="2144"/>
                </a:lnTo>
                <a:lnTo>
                  <a:pt x="160" y="2169"/>
                </a:lnTo>
                <a:lnTo>
                  <a:pt x="192" y="2191"/>
                </a:lnTo>
                <a:lnTo>
                  <a:pt x="227" y="2210"/>
                </a:lnTo>
                <a:lnTo>
                  <a:pt x="264" y="2224"/>
                </a:lnTo>
                <a:lnTo>
                  <a:pt x="305" y="2234"/>
                </a:lnTo>
                <a:lnTo>
                  <a:pt x="348" y="2240"/>
                </a:lnTo>
                <a:lnTo>
                  <a:pt x="346" y="2270"/>
                </a:lnTo>
                <a:lnTo>
                  <a:pt x="345" y="2298"/>
                </a:lnTo>
                <a:lnTo>
                  <a:pt x="345" y="2324"/>
                </a:lnTo>
                <a:lnTo>
                  <a:pt x="346" y="2350"/>
                </a:lnTo>
                <a:lnTo>
                  <a:pt x="348" y="2375"/>
                </a:lnTo>
                <a:lnTo>
                  <a:pt x="351" y="2398"/>
                </a:lnTo>
                <a:lnTo>
                  <a:pt x="354" y="2420"/>
                </a:lnTo>
                <a:lnTo>
                  <a:pt x="360" y="2440"/>
                </a:lnTo>
                <a:lnTo>
                  <a:pt x="365" y="2460"/>
                </a:lnTo>
                <a:lnTo>
                  <a:pt x="372" y="2479"/>
                </a:lnTo>
                <a:lnTo>
                  <a:pt x="380" y="2498"/>
                </a:lnTo>
                <a:lnTo>
                  <a:pt x="389" y="2514"/>
                </a:lnTo>
                <a:lnTo>
                  <a:pt x="398" y="2531"/>
                </a:lnTo>
                <a:lnTo>
                  <a:pt x="409" y="2546"/>
                </a:lnTo>
                <a:lnTo>
                  <a:pt x="420" y="2560"/>
                </a:lnTo>
                <a:lnTo>
                  <a:pt x="434" y="2574"/>
                </a:lnTo>
                <a:lnTo>
                  <a:pt x="447" y="2587"/>
                </a:lnTo>
                <a:lnTo>
                  <a:pt x="461" y="2599"/>
                </a:lnTo>
                <a:lnTo>
                  <a:pt x="476" y="2610"/>
                </a:lnTo>
                <a:lnTo>
                  <a:pt x="493" y="2621"/>
                </a:lnTo>
                <a:lnTo>
                  <a:pt x="511" y="2632"/>
                </a:lnTo>
                <a:lnTo>
                  <a:pt x="528" y="2641"/>
                </a:lnTo>
                <a:lnTo>
                  <a:pt x="547" y="2651"/>
                </a:lnTo>
                <a:lnTo>
                  <a:pt x="567" y="2659"/>
                </a:lnTo>
                <a:lnTo>
                  <a:pt x="588" y="2667"/>
                </a:lnTo>
                <a:lnTo>
                  <a:pt x="608" y="2675"/>
                </a:lnTo>
                <a:lnTo>
                  <a:pt x="632" y="2682"/>
                </a:lnTo>
                <a:lnTo>
                  <a:pt x="655" y="2689"/>
                </a:lnTo>
                <a:lnTo>
                  <a:pt x="704" y="2702"/>
                </a:lnTo>
                <a:lnTo>
                  <a:pt x="756" y="2715"/>
                </a:lnTo>
                <a:lnTo>
                  <a:pt x="809" y="2726"/>
                </a:lnTo>
                <a:lnTo>
                  <a:pt x="859" y="2737"/>
                </a:lnTo>
                <a:lnTo>
                  <a:pt x="910" y="2746"/>
                </a:lnTo>
                <a:lnTo>
                  <a:pt x="959" y="2755"/>
                </a:lnTo>
                <a:lnTo>
                  <a:pt x="1008" y="2764"/>
                </a:lnTo>
                <a:lnTo>
                  <a:pt x="1056" y="2772"/>
                </a:lnTo>
                <a:lnTo>
                  <a:pt x="1104" y="2778"/>
                </a:lnTo>
                <a:lnTo>
                  <a:pt x="1153" y="2784"/>
                </a:lnTo>
                <a:lnTo>
                  <a:pt x="1201" y="2790"/>
                </a:lnTo>
                <a:lnTo>
                  <a:pt x="1251" y="2795"/>
                </a:lnTo>
                <a:lnTo>
                  <a:pt x="1300" y="2800"/>
                </a:lnTo>
                <a:lnTo>
                  <a:pt x="1352" y="2804"/>
                </a:lnTo>
                <a:lnTo>
                  <a:pt x="1404" y="2809"/>
                </a:lnTo>
                <a:lnTo>
                  <a:pt x="1457" y="2812"/>
                </a:lnTo>
                <a:lnTo>
                  <a:pt x="1512" y="2817"/>
                </a:lnTo>
                <a:lnTo>
                  <a:pt x="1569" y="2820"/>
                </a:lnTo>
                <a:lnTo>
                  <a:pt x="1563" y="2839"/>
                </a:lnTo>
                <a:lnTo>
                  <a:pt x="1556" y="2857"/>
                </a:lnTo>
                <a:lnTo>
                  <a:pt x="1549" y="2876"/>
                </a:lnTo>
                <a:lnTo>
                  <a:pt x="1541" y="2896"/>
                </a:lnTo>
                <a:lnTo>
                  <a:pt x="1525" y="2934"/>
                </a:lnTo>
                <a:lnTo>
                  <a:pt x="1510" y="2975"/>
                </a:lnTo>
                <a:lnTo>
                  <a:pt x="1505" y="2996"/>
                </a:lnTo>
                <a:lnTo>
                  <a:pt x="1500" y="3018"/>
                </a:lnTo>
                <a:lnTo>
                  <a:pt x="1497" y="3040"/>
                </a:lnTo>
                <a:lnTo>
                  <a:pt x="1496" y="3064"/>
                </a:lnTo>
                <a:lnTo>
                  <a:pt x="1496" y="3089"/>
                </a:lnTo>
                <a:lnTo>
                  <a:pt x="1498" y="3115"/>
                </a:lnTo>
                <a:lnTo>
                  <a:pt x="1500" y="3128"/>
                </a:lnTo>
                <a:lnTo>
                  <a:pt x="1504" y="3142"/>
                </a:lnTo>
                <a:lnTo>
                  <a:pt x="1507" y="3156"/>
                </a:lnTo>
                <a:lnTo>
                  <a:pt x="1511" y="3171"/>
                </a:lnTo>
                <a:lnTo>
                  <a:pt x="1518" y="3188"/>
                </a:lnTo>
                <a:lnTo>
                  <a:pt x="1527" y="3206"/>
                </a:lnTo>
                <a:lnTo>
                  <a:pt x="1536" y="3223"/>
                </a:lnTo>
                <a:lnTo>
                  <a:pt x="1545" y="3240"/>
                </a:lnTo>
                <a:lnTo>
                  <a:pt x="1558" y="3256"/>
                </a:lnTo>
                <a:lnTo>
                  <a:pt x="1570" y="3272"/>
                </a:lnTo>
                <a:lnTo>
                  <a:pt x="1583" y="3287"/>
                </a:lnTo>
                <a:lnTo>
                  <a:pt x="1596" y="3302"/>
                </a:lnTo>
                <a:lnTo>
                  <a:pt x="1610" y="3316"/>
                </a:lnTo>
                <a:lnTo>
                  <a:pt x="1625" y="3329"/>
                </a:lnTo>
                <a:lnTo>
                  <a:pt x="1640" y="3342"/>
                </a:lnTo>
                <a:lnTo>
                  <a:pt x="1655" y="3355"/>
                </a:lnTo>
                <a:lnTo>
                  <a:pt x="1685" y="3379"/>
                </a:lnTo>
                <a:lnTo>
                  <a:pt x="1714" y="3398"/>
                </a:lnTo>
                <a:lnTo>
                  <a:pt x="1734" y="3412"/>
                </a:lnTo>
                <a:lnTo>
                  <a:pt x="1752" y="3424"/>
                </a:lnTo>
                <a:lnTo>
                  <a:pt x="1772" y="3435"/>
                </a:lnTo>
                <a:lnTo>
                  <a:pt x="1792" y="3445"/>
                </a:lnTo>
                <a:lnTo>
                  <a:pt x="1810" y="3454"/>
                </a:lnTo>
                <a:lnTo>
                  <a:pt x="1830" y="3463"/>
                </a:lnTo>
                <a:lnTo>
                  <a:pt x="1850" y="3471"/>
                </a:lnTo>
                <a:lnTo>
                  <a:pt x="1870" y="3479"/>
                </a:lnTo>
                <a:lnTo>
                  <a:pt x="1909" y="3492"/>
                </a:lnTo>
                <a:lnTo>
                  <a:pt x="1949" y="3503"/>
                </a:lnTo>
                <a:lnTo>
                  <a:pt x="1990" y="3513"/>
                </a:lnTo>
                <a:lnTo>
                  <a:pt x="2029" y="3523"/>
                </a:lnTo>
                <a:lnTo>
                  <a:pt x="2112" y="3539"/>
                </a:lnTo>
                <a:lnTo>
                  <a:pt x="2194" y="3558"/>
                </a:lnTo>
                <a:lnTo>
                  <a:pt x="2236" y="3568"/>
                </a:lnTo>
                <a:lnTo>
                  <a:pt x="2279" y="3580"/>
                </a:lnTo>
                <a:lnTo>
                  <a:pt x="2321" y="3594"/>
                </a:lnTo>
                <a:lnTo>
                  <a:pt x="2364" y="3609"/>
                </a:lnTo>
                <a:lnTo>
                  <a:pt x="2387" y="3619"/>
                </a:lnTo>
                <a:lnTo>
                  <a:pt x="2408" y="3629"/>
                </a:lnTo>
                <a:lnTo>
                  <a:pt x="2429" y="3638"/>
                </a:lnTo>
                <a:lnTo>
                  <a:pt x="2447" y="3649"/>
                </a:lnTo>
                <a:lnTo>
                  <a:pt x="2466" y="3659"/>
                </a:lnTo>
                <a:lnTo>
                  <a:pt x="2484" y="3669"/>
                </a:lnTo>
                <a:lnTo>
                  <a:pt x="2500" y="3680"/>
                </a:lnTo>
                <a:lnTo>
                  <a:pt x="2515" y="3691"/>
                </a:lnTo>
                <a:lnTo>
                  <a:pt x="2531" y="3702"/>
                </a:lnTo>
                <a:lnTo>
                  <a:pt x="2545" y="3713"/>
                </a:lnTo>
                <a:lnTo>
                  <a:pt x="2558" y="3725"/>
                </a:lnTo>
                <a:lnTo>
                  <a:pt x="2570" y="3737"/>
                </a:lnTo>
                <a:lnTo>
                  <a:pt x="2583" y="3750"/>
                </a:lnTo>
                <a:lnTo>
                  <a:pt x="2595" y="3763"/>
                </a:lnTo>
                <a:lnTo>
                  <a:pt x="2606" y="3777"/>
                </a:lnTo>
                <a:lnTo>
                  <a:pt x="2616" y="3791"/>
                </a:lnTo>
                <a:lnTo>
                  <a:pt x="2627" y="3805"/>
                </a:lnTo>
                <a:lnTo>
                  <a:pt x="2635" y="3820"/>
                </a:lnTo>
                <a:lnTo>
                  <a:pt x="2645" y="3835"/>
                </a:lnTo>
                <a:lnTo>
                  <a:pt x="2654" y="3851"/>
                </a:lnTo>
                <a:lnTo>
                  <a:pt x="2672" y="3886"/>
                </a:lnTo>
                <a:lnTo>
                  <a:pt x="2688" y="3922"/>
                </a:lnTo>
                <a:lnTo>
                  <a:pt x="2706" y="3960"/>
                </a:lnTo>
                <a:lnTo>
                  <a:pt x="2722" y="4003"/>
                </a:lnTo>
                <a:lnTo>
                  <a:pt x="2740" y="4048"/>
                </a:lnTo>
                <a:lnTo>
                  <a:pt x="2757" y="4097"/>
                </a:lnTo>
                <a:lnTo>
                  <a:pt x="2787" y="4178"/>
                </a:lnTo>
                <a:lnTo>
                  <a:pt x="2816" y="4259"/>
                </a:lnTo>
                <a:lnTo>
                  <a:pt x="2843" y="4340"/>
                </a:lnTo>
                <a:lnTo>
                  <a:pt x="2870" y="4421"/>
                </a:lnTo>
                <a:lnTo>
                  <a:pt x="2895" y="4502"/>
                </a:lnTo>
                <a:lnTo>
                  <a:pt x="2919" y="4584"/>
                </a:lnTo>
                <a:lnTo>
                  <a:pt x="2943" y="4665"/>
                </a:lnTo>
                <a:lnTo>
                  <a:pt x="2966" y="4747"/>
                </a:lnTo>
                <a:lnTo>
                  <a:pt x="3226" y="4745"/>
                </a:lnTo>
                <a:lnTo>
                  <a:pt x="3317" y="4310"/>
                </a:lnTo>
                <a:lnTo>
                  <a:pt x="3319" y="4294"/>
                </a:lnTo>
                <a:lnTo>
                  <a:pt x="3324" y="4277"/>
                </a:lnTo>
                <a:lnTo>
                  <a:pt x="3327" y="4261"/>
                </a:lnTo>
                <a:lnTo>
                  <a:pt x="3333" y="4247"/>
                </a:lnTo>
                <a:lnTo>
                  <a:pt x="3342" y="4222"/>
                </a:lnTo>
                <a:lnTo>
                  <a:pt x="3348" y="4211"/>
                </a:lnTo>
                <a:lnTo>
                  <a:pt x="3356" y="4203"/>
                </a:lnTo>
                <a:lnTo>
                  <a:pt x="3370" y="4189"/>
                </a:lnTo>
                <a:lnTo>
                  <a:pt x="3396" y="4224"/>
                </a:lnTo>
                <a:lnTo>
                  <a:pt x="3425" y="4258"/>
                </a:lnTo>
                <a:lnTo>
                  <a:pt x="3456" y="4289"/>
                </a:lnTo>
                <a:lnTo>
                  <a:pt x="3489" y="4319"/>
                </a:lnTo>
                <a:lnTo>
                  <a:pt x="3523" y="4345"/>
                </a:lnTo>
                <a:lnTo>
                  <a:pt x="3559" y="4370"/>
                </a:lnTo>
                <a:lnTo>
                  <a:pt x="3595" y="4392"/>
                </a:lnTo>
                <a:lnTo>
                  <a:pt x="3634" y="4412"/>
                </a:lnTo>
                <a:lnTo>
                  <a:pt x="3673" y="4430"/>
                </a:lnTo>
                <a:lnTo>
                  <a:pt x="3713" y="4444"/>
                </a:lnTo>
                <a:lnTo>
                  <a:pt x="3754" y="4455"/>
                </a:lnTo>
                <a:lnTo>
                  <a:pt x="3796" y="4463"/>
                </a:lnTo>
                <a:lnTo>
                  <a:pt x="3836" y="4468"/>
                </a:lnTo>
                <a:lnTo>
                  <a:pt x="3878" y="4471"/>
                </a:lnTo>
                <a:lnTo>
                  <a:pt x="3920" y="4468"/>
                </a:lnTo>
                <a:lnTo>
                  <a:pt x="3961" y="4464"/>
                </a:lnTo>
                <a:lnTo>
                  <a:pt x="4001" y="4455"/>
                </a:lnTo>
                <a:lnTo>
                  <a:pt x="4042" y="4443"/>
                </a:lnTo>
                <a:lnTo>
                  <a:pt x="4081" y="4427"/>
                </a:lnTo>
                <a:lnTo>
                  <a:pt x="4120" y="4407"/>
                </a:lnTo>
                <a:lnTo>
                  <a:pt x="4157" y="4383"/>
                </a:lnTo>
                <a:lnTo>
                  <a:pt x="4194" y="4354"/>
                </a:lnTo>
                <a:lnTo>
                  <a:pt x="4228" y="4321"/>
                </a:lnTo>
                <a:lnTo>
                  <a:pt x="4261" y="4284"/>
                </a:lnTo>
                <a:lnTo>
                  <a:pt x="4293" y="4242"/>
                </a:lnTo>
                <a:lnTo>
                  <a:pt x="4321" y="4196"/>
                </a:lnTo>
                <a:lnTo>
                  <a:pt x="4349" y="4145"/>
                </a:lnTo>
                <a:lnTo>
                  <a:pt x="4373" y="4089"/>
                </a:lnTo>
                <a:lnTo>
                  <a:pt x="4396" y="4027"/>
                </a:lnTo>
                <a:lnTo>
                  <a:pt x="4415" y="3961"/>
                </a:lnTo>
                <a:lnTo>
                  <a:pt x="4432" y="3890"/>
                </a:lnTo>
                <a:lnTo>
                  <a:pt x="4445" y="3813"/>
                </a:lnTo>
                <a:lnTo>
                  <a:pt x="4459" y="3814"/>
                </a:lnTo>
                <a:lnTo>
                  <a:pt x="4475" y="3816"/>
                </a:lnTo>
                <a:lnTo>
                  <a:pt x="4494" y="3818"/>
                </a:lnTo>
                <a:lnTo>
                  <a:pt x="4515" y="3823"/>
                </a:lnTo>
                <a:lnTo>
                  <a:pt x="4562" y="3831"/>
                </a:lnTo>
                <a:lnTo>
                  <a:pt x="4616" y="3838"/>
                </a:lnTo>
                <a:lnTo>
                  <a:pt x="4645" y="3842"/>
                </a:lnTo>
                <a:lnTo>
                  <a:pt x="4674" y="3844"/>
                </a:lnTo>
                <a:lnTo>
                  <a:pt x="4705" y="3846"/>
                </a:lnTo>
                <a:lnTo>
                  <a:pt x="4736" y="3846"/>
                </a:lnTo>
                <a:lnTo>
                  <a:pt x="4768" y="3845"/>
                </a:lnTo>
                <a:lnTo>
                  <a:pt x="4799" y="3842"/>
                </a:lnTo>
                <a:lnTo>
                  <a:pt x="4830" y="3836"/>
                </a:lnTo>
                <a:lnTo>
                  <a:pt x="4861" y="3829"/>
                </a:lnTo>
                <a:lnTo>
                  <a:pt x="4892" y="3820"/>
                </a:lnTo>
                <a:lnTo>
                  <a:pt x="4922" y="3807"/>
                </a:lnTo>
                <a:lnTo>
                  <a:pt x="4950" y="3792"/>
                </a:lnTo>
                <a:lnTo>
                  <a:pt x="4978" y="3773"/>
                </a:lnTo>
                <a:lnTo>
                  <a:pt x="5004" y="3751"/>
                </a:lnTo>
                <a:lnTo>
                  <a:pt x="5028" y="3726"/>
                </a:lnTo>
                <a:lnTo>
                  <a:pt x="5051" y="3696"/>
                </a:lnTo>
                <a:lnTo>
                  <a:pt x="5071" y="3662"/>
                </a:lnTo>
                <a:lnTo>
                  <a:pt x="5090" y="3625"/>
                </a:lnTo>
                <a:lnTo>
                  <a:pt x="5106" y="3582"/>
                </a:lnTo>
                <a:lnTo>
                  <a:pt x="5119" y="3535"/>
                </a:lnTo>
                <a:lnTo>
                  <a:pt x="5130" y="3482"/>
                </a:lnTo>
                <a:lnTo>
                  <a:pt x="5136" y="3425"/>
                </a:lnTo>
                <a:lnTo>
                  <a:pt x="5141" y="3361"/>
                </a:lnTo>
                <a:lnTo>
                  <a:pt x="5141" y="3292"/>
                </a:lnTo>
                <a:lnTo>
                  <a:pt x="5136" y="3216"/>
                </a:lnTo>
                <a:lnTo>
                  <a:pt x="5160" y="3207"/>
                </a:lnTo>
                <a:lnTo>
                  <a:pt x="5182" y="3197"/>
                </a:lnTo>
                <a:lnTo>
                  <a:pt x="5204" y="3186"/>
                </a:lnTo>
                <a:lnTo>
                  <a:pt x="5226" y="3173"/>
                </a:lnTo>
                <a:lnTo>
                  <a:pt x="5247" y="3160"/>
                </a:lnTo>
                <a:lnTo>
                  <a:pt x="5267" y="3144"/>
                </a:lnTo>
                <a:lnTo>
                  <a:pt x="5286" y="3129"/>
                </a:lnTo>
                <a:lnTo>
                  <a:pt x="5304" y="3112"/>
                </a:lnTo>
                <a:lnTo>
                  <a:pt x="5322" y="3094"/>
                </a:lnTo>
                <a:lnTo>
                  <a:pt x="5340" y="3075"/>
                </a:lnTo>
                <a:lnTo>
                  <a:pt x="5355" y="3055"/>
                </a:lnTo>
                <a:lnTo>
                  <a:pt x="5370" y="3034"/>
                </a:lnTo>
                <a:lnTo>
                  <a:pt x="5386" y="3012"/>
                </a:lnTo>
                <a:lnTo>
                  <a:pt x="5399" y="2990"/>
                </a:lnTo>
                <a:lnTo>
                  <a:pt x="5412" y="2966"/>
                </a:lnTo>
                <a:lnTo>
                  <a:pt x="5425" y="2942"/>
                </a:lnTo>
                <a:lnTo>
                  <a:pt x="5436" y="2917"/>
                </a:lnTo>
                <a:lnTo>
                  <a:pt x="5447" y="2890"/>
                </a:lnTo>
                <a:lnTo>
                  <a:pt x="5457" y="2864"/>
                </a:lnTo>
                <a:lnTo>
                  <a:pt x="5466" y="2836"/>
                </a:lnTo>
                <a:lnTo>
                  <a:pt x="5475" y="2808"/>
                </a:lnTo>
                <a:lnTo>
                  <a:pt x="5483" y="2778"/>
                </a:lnTo>
                <a:lnTo>
                  <a:pt x="5489" y="2748"/>
                </a:lnTo>
                <a:lnTo>
                  <a:pt x="5495" y="2719"/>
                </a:lnTo>
                <a:lnTo>
                  <a:pt x="5500" y="2688"/>
                </a:lnTo>
                <a:lnTo>
                  <a:pt x="5503" y="2656"/>
                </a:lnTo>
                <a:lnTo>
                  <a:pt x="5507" y="2624"/>
                </a:lnTo>
                <a:lnTo>
                  <a:pt x="5510" y="2591"/>
                </a:lnTo>
                <a:lnTo>
                  <a:pt x="5511" y="2558"/>
                </a:lnTo>
                <a:lnTo>
                  <a:pt x="5512" y="2524"/>
                </a:lnTo>
                <a:lnTo>
                  <a:pt x="5511" y="2490"/>
                </a:lnTo>
                <a:lnTo>
                  <a:pt x="5510" y="2456"/>
                </a:lnTo>
                <a:lnTo>
                  <a:pt x="5508" y="2411"/>
                </a:lnTo>
                <a:lnTo>
                  <a:pt x="5505" y="2369"/>
                </a:lnTo>
                <a:lnTo>
                  <a:pt x="5500" y="2328"/>
                </a:lnTo>
                <a:lnTo>
                  <a:pt x="5496" y="2290"/>
                </a:lnTo>
                <a:lnTo>
                  <a:pt x="5490" y="2254"/>
                </a:lnTo>
                <a:lnTo>
                  <a:pt x="5485" y="2219"/>
                </a:lnTo>
                <a:lnTo>
                  <a:pt x="5477" y="2186"/>
                </a:lnTo>
                <a:lnTo>
                  <a:pt x="5470" y="2156"/>
                </a:lnTo>
                <a:lnTo>
                  <a:pt x="5462" y="2126"/>
                </a:lnTo>
                <a:lnTo>
                  <a:pt x="5454" y="2098"/>
                </a:lnTo>
                <a:lnTo>
                  <a:pt x="5445" y="2072"/>
                </a:lnTo>
                <a:lnTo>
                  <a:pt x="5435" y="2046"/>
                </a:lnTo>
                <a:lnTo>
                  <a:pt x="5425" y="2021"/>
                </a:lnTo>
                <a:lnTo>
                  <a:pt x="5415" y="1998"/>
                </a:lnTo>
                <a:lnTo>
                  <a:pt x="5404" y="1976"/>
                </a:lnTo>
                <a:lnTo>
                  <a:pt x="5393" y="1956"/>
                </a:lnTo>
                <a:lnTo>
                  <a:pt x="5370" y="1915"/>
                </a:lnTo>
                <a:lnTo>
                  <a:pt x="5346" y="1877"/>
                </a:lnTo>
                <a:lnTo>
                  <a:pt x="5322" y="1840"/>
                </a:lnTo>
                <a:lnTo>
                  <a:pt x="5297" y="1805"/>
                </a:lnTo>
                <a:lnTo>
                  <a:pt x="5271" y="1769"/>
                </a:lnTo>
                <a:lnTo>
                  <a:pt x="5246" y="1732"/>
                </a:lnTo>
                <a:lnTo>
                  <a:pt x="5221" y="1695"/>
                </a:lnTo>
                <a:lnTo>
                  <a:pt x="5197" y="1654"/>
                </a:lnTo>
                <a:lnTo>
                  <a:pt x="5210" y="1625"/>
                </a:lnTo>
                <a:lnTo>
                  <a:pt x="5222" y="1596"/>
                </a:lnTo>
                <a:lnTo>
                  <a:pt x="5232" y="1568"/>
                </a:lnTo>
                <a:lnTo>
                  <a:pt x="5240" y="1542"/>
                </a:lnTo>
                <a:lnTo>
                  <a:pt x="5245" y="1516"/>
                </a:lnTo>
                <a:lnTo>
                  <a:pt x="5249" y="1490"/>
                </a:lnTo>
                <a:lnTo>
                  <a:pt x="5252" y="1466"/>
                </a:lnTo>
                <a:lnTo>
                  <a:pt x="5253" y="1442"/>
                </a:lnTo>
                <a:lnTo>
                  <a:pt x="5252" y="1419"/>
                </a:lnTo>
                <a:lnTo>
                  <a:pt x="5249" y="1396"/>
                </a:lnTo>
                <a:lnTo>
                  <a:pt x="5246" y="1375"/>
                </a:lnTo>
                <a:lnTo>
                  <a:pt x="5242" y="1353"/>
                </a:lnTo>
                <a:lnTo>
                  <a:pt x="5235" y="1333"/>
                </a:lnTo>
                <a:lnTo>
                  <a:pt x="5227" y="1313"/>
                </a:lnTo>
                <a:lnTo>
                  <a:pt x="5219" y="1293"/>
                </a:lnTo>
                <a:lnTo>
                  <a:pt x="5209" y="1275"/>
                </a:lnTo>
                <a:lnTo>
                  <a:pt x="5199" y="1256"/>
                </a:lnTo>
                <a:lnTo>
                  <a:pt x="5187" y="1239"/>
                </a:lnTo>
                <a:lnTo>
                  <a:pt x="5174" y="1222"/>
                </a:lnTo>
                <a:lnTo>
                  <a:pt x="5160" y="1206"/>
                </a:lnTo>
                <a:lnTo>
                  <a:pt x="5146" y="1189"/>
                </a:lnTo>
                <a:lnTo>
                  <a:pt x="5131" y="1174"/>
                </a:lnTo>
                <a:lnTo>
                  <a:pt x="5115" y="1159"/>
                </a:lnTo>
                <a:lnTo>
                  <a:pt x="5099" y="1144"/>
                </a:lnTo>
                <a:lnTo>
                  <a:pt x="5081" y="1131"/>
                </a:lnTo>
                <a:lnTo>
                  <a:pt x="5065" y="1116"/>
                </a:lnTo>
                <a:lnTo>
                  <a:pt x="5046" y="1103"/>
                </a:lnTo>
                <a:lnTo>
                  <a:pt x="5028" y="1091"/>
                </a:lnTo>
                <a:lnTo>
                  <a:pt x="4991" y="1066"/>
                </a:lnTo>
                <a:lnTo>
                  <a:pt x="4954" y="1043"/>
                </a:lnTo>
                <a:lnTo>
                  <a:pt x="4954" y="1019"/>
                </a:lnTo>
                <a:lnTo>
                  <a:pt x="4952" y="994"/>
                </a:lnTo>
                <a:lnTo>
                  <a:pt x="4951" y="972"/>
                </a:lnTo>
                <a:lnTo>
                  <a:pt x="4949" y="951"/>
                </a:lnTo>
                <a:lnTo>
                  <a:pt x="4947" y="932"/>
                </a:lnTo>
                <a:lnTo>
                  <a:pt x="4944" y="913"/>
                </a:lnTo>
                <a:lnTo>
                  <a:pt x="4940" y="895"/>
                </a:lnTo>
                <a:lnTo>
                  <a:pt x="4936" y="879"/>
                </a:lnTo>
                <a:lnTo>
                  <a:pt x="4932" y="863"/>
                </a:lnTo>
                <a:lnTo>
                  <a:pt x="4926" y="849"/>
                </a:lnTo>
                <a:lnTo>
                  <a:pt x="4919" y="836"/>
                </a:lnTo>
                <a:lnTo>
                  <a:pt x="4913" y="823"/>
                </a:lnTo>
                <a:lnTo>
                  <a:pt x="4905" y="811"/>
                </a:lnTo>
                <a:lnTo>
                  <a:pt x="4897" y="800"/>
                </a:lnTo>
                <a:lnTo>
                  <a:pt x="4889" y="790"/>
                </a:lnTo>
                <a:lnTo>
                  <a:pt x="4880" y="780"/>
                </a:lnTo>
                <a:lnTo>
                  <a:pt x="4870" y="771"/>
                </a:lnTo>
                <a:lnTo>
                  <a:pt x="4860" y="763"/>
                </a:lnTo>
                <a:lnTo>
                  <a:pt x="4849" y="756"/>
                </a:lnTo>
                <a:lnTo>
                  <a:pt x="4838" y="748"/>
                </a:lnTo>
                <a:lnTo>
                  <a:pt x="4826" y="741"/>
                </a:lnTo>
                <a:lnTo>
                  <a:pt x="4814" y="735"/>
                </a:lnTo>
                <a:lnTo>
                  <a:pt x="4801" y="729"/>
                </a:lnTo>
                <a:lnTo>
                  <a:pt x="4788" y="724"/>
                </a:lnTo>
                <a:lnTo>
                  <a:pt x="4759" y="713"/>
                </a:lnTo>
                <a:lnTo>
                  <a:pt x="4728" y="704"/>
                </a:lnTo>
                <a:lnTo>
                  <a:pt x="4696" y="695"/>
                </a:lnTo>
                <a:lnTo>
                  <a:pt x="4661" y="685"/>
                </a:lnTo>
                <a:lnTo>
                  <a:pt x="4643" y="680"/>
                </a:lnTo>
                <a:lnTo>
                  <a:pt x="4627" y="673"/>
                </a:lnTo>
                <a:lnTo>
                  <a:pt x="4612" y="663"/>
                </a:lnTo>
                <a:lnTo>
                  <a:pt x="4596" y="652"/>
                </a:lnTo>
                <a:lnTo>
                  <a:pt x="4583" y="640"/>
                </a:lnTo>
                <a:lnTo>
                  <a:pt x="4570" y="627"/>
                </a:lnTo>
                <a:lnTo>
                  <a:pt x="4557" y="613"/>
                </a:lnTo>
                <a:lnTo>
                  <a:pt x="4544" y="597"/>
                </a:lnTo>
                <a:lnTo>
                  <a:pt x="4519" y="565"/>
                </a:lnTo>
                <a:lnTo>
                  <a:pt x="4495" y="531"/>
                </a:lnTo>
                <a:lnTo>
                  <a:pt x="4482" y="514"/>
                </a:lnTo>
                <a:lnTo>
                  <a:pt x="4467" y="497"/>
                </a:lnTo>
                <a:lnTo>
                  <a:pt x="4453" y="480"/>
                </a:lnTo>
                <a:lnTo>
                  <a:pt x="4439" y="463"/>
                </a:lnTo>
                <a:lnTo>
                  <a:pt x="4422" y="448"/>
                </a:lnTo>
                <a:lnTo>
                  <a:pt x="4406" y="434"/>
                </a:lnTo>
                <a:lnTo>
                  <a:pt x="4387" y="419"/>
                </a:lnTo>
                <a:lnTo>
                  <a:pt x="4367" y="406"/>
                </a:lnTo>
                <a:lnTo>
                  <a:pt x="4347" y="394"/>
                </a:lnTo>
                <a:lnTo>
                  <a:pt x="4323" y="384"/>
                </a:lnTo>
                <a:lnTo>
                  <a:pt x="4298" y="375"/>
                </a:lnTo>
                <a:lnTo>
                  <a:pt x="4272" y="369"/>
                </a:lnTo>
                <a:lnTo>
                  <a:pt x="4243" y="364"/>
                </a:lnTo>
                <a:lnTo>
                  <a:pt x="4211" y="361"/>
                </a:lnTo>
                <a:lnTo>
                  <a:pt x="4178" y="361"/>
                </a:lnTo>
                <a:lnTo>
                  <a:pt x="4142" y="362"/>
                </a:lnTo>
                <a:lnTo>
                  <a:pt x="4103" y="366"/>
                </a:lnTo>
                <a:lnTo>
                  <a:pt x="4062" y="374"/>
                </a:lnTo>
                <a:lnTo>
                  <a:pt x="4018" y="384"/>
                </a:lnTo>
                <a:lnTo>
                  <a:pt x="3969" y="397"/>
                </a:lnTo>
                <a:lnTo>
                  <a:pt x="3953" y="363"/>
                </a:lnTo>
                <a:lnTo>
                  <a:pt x="3934" y="330"/>
                </a:lnTo>
                <a:lnTo>
                  <a:pt x="3924" y="315"/>
                </a:lnTo>
                <a:lnTo>
                  <a:pt x="3914" y="299"/>
                </a:lnTo>
                <a:lnTo>
                  <a:pt x="3903" y="284"/>
                </a:lnTo>
                <a:lnTo>
                  <a:pt x="3892" y="270"/>
                </a:lnTo>
                <a:lnTo>
                  <a:pt x="3880" y="255"/>
                </a:lnTo>
                <a:lnTo>
                  <a:pt x="3868" y="241"/>
                </a:lnTo>
                <a:lnTo>
                  <a:pt x="3856" y="229"/>
                </a:lnTo>
                <a:lnTo>
                  <a:pt x="3843" y="216"/>
                </a:lnTo>
                <a:lnTo>
                  <a:pt x="3829" y="204"/>
                </a:lnTo>
                <a:lnTo>
                  <a:pt x="3814" y="193"/>
                </a:lnTo>
                <a:lnTo>
                  <a:pt x="3799" y="182"/>
                </a:lnTo>
                <a:lnTo>
                  <a:pt x="3783" y="172"/>
                </a:lnTo>
                <a:lnTo>
                  <a:pt x="3768" y="162"/>
                </a:lnTo>
                <a:lnTo>
                  <a:pt x="3750" y="153"/>
                </a:lnTo>
                <a:lnTo>
                  <a:pt x="3733" y="145"/>
                </a:lnTo>
                <a:lnTo>
                  <a:pt x="3715" y="139"/>
                </a:lnTo>
                <a:lnTo>
                  <a:pt x="3697" y="132"/>
                </a:lnTo>
                <a:lnTo>
                  <a:pt x="3677" y="127"/>
                </a:lnTo>
                <a:lnTo>
                  <a:pt x="3657" y="122"/>
                </a:lnTo>
                <a:lnTo>
                  <a:pt x="3635" y="118"/>
                </a:lnTo>
                <a:lnTo>
                  <a:pt x="3614" y="116"/>
                </a:lnTo>
                <a:lnTo>
                  <a:pt x="3591" y="113"/>
                </a:lnTo>
                <a:lnTo>
                  <a:pt x="3568" y="112"/>
                </a:lnTo>
                <a:lnTo>
                  <a:pt x="3544" y="112"/>
                </a:lnTo>
                <a:lnTo>
                  <a:pt x="3518" y="113"/>
                </a:lnTo>
                <a:lnTo>
                  <a:pt x="3493" y="116"/>
                </a:lnTo>
                <a:lnTo>
                  <a:pt x="3466" y="119"/>
                </a:lnTo>
                <a:lnTo>
                  <a:pt x="3438" y="123"/>
                </a:lnTo>
                <a:lnTo>
                  <a:pt x="3403" y="129"/>
                </a:lnTo>
                <a:lnTo>
                  <a:pt x="3374" y="133"/>
                </a:lnTo>
                <a:lnTo>
                  <a:pt x="3351" y="137"/>
                </a:lnTo>
                <a:lnTo>
                  <a:pt x="3333" y="138"/>
                </a:lnTo>
                <a:lnTo>
                  <a:pt x="3318" y="137"/>
                </a:lnTo>
                <a:lnTo>
                  <a:pt x="3306" y="135"/>
                </a:lnTo>
                <a:lnTo>
                  <a:pt x="3296" y="132"/>
                </a:lnTo>
                <a:lnTo>
                  <a:pt x="3289" y="127"/>
                </a:lnTo>
                <a:lnTo>
                  <a:pt x="3273" y="115"/>
                </a:lnTo>
                <a:lnTo>
                  <a:pt x="3252" y="97"/>
                </a:lnTo>
                <a:lnTo>
                  <a:pt x="3237" y="86"/>
                </a:lnTo>
                <a:lnTo>
                  <a:pt x="3218" y="75"/>
                </a:lnTo>
                <a:lnTo>
                  <a:pt x="3195" y="63"/>
                </a:lnTo>
                <a:lnTo>
                  <a:pt x="3166" y="50"/>
                </a:lnTo>
                <a:lnTo>
                  <a:pt x="3142" y="40"/>
                </a:lnTo>
                <a:lnTo>
                  <a:pt x="3119" y="31"/>
                </a:lnTo>
                <a:lnTo>
                  <a:pt x="3096" y="23"/>
                </a:lnTo>
                <a:lnTo>
                  <a:pt x="3073" y="18"/>
                </a:lnTo>
                <a:lnTo>
                  <a:pt x="3050" y="12"/>
                </a:lnTo>
                <a:lnTo>
                  <a:pt x="3027" y="8"/>
                </a:lnTo>
                <a:lnTo>
                  <a:pt x="3005" y="5"/>
                </a:lnTo>
                <a:lnTo>
                  <a:pt x="2982" y="2"/>
                </a:lnTo>
                <a:lnTo>
                  <a:pt x="2960" y="1"/>
                </a:lnTo>
                <a:lnTo>
                  <a:pt x="2938" y="0"/>
                </a:lnTo>
                <a:lnTo>
                  <a:pt x="2917" y="0"/>
                </a:lnTo>
                <a:lnTo>
                  <a:pt x="2895" y="1"/>
                </a:lnTo>
                <a:lnTo>
                  <a:pt x="2874" y="4"/>
                </a:lnTo>
                <a:lnTo>
                  <a:pt x="2853" y="6"/>
                </a:lnTo>
                <a:lnTo>
                  <a:pt x="2832" y="8"/>
                </a:lnTo>
                <a:lnTo>
                  <a:pt x="2812" y="12"/>
                </a:lnTo>
                <a:lnTo>
                  <a:pt x="2772" y="21"/>
                </a:lnTo>
                <a:lnTo>
                  <a:pt x="2732" y="32"/>
                </a:lnTo>
                <a:lnTo>
                  <a:pt x="2694" y="44"/>
                </a:lnTo>
                <a:lnTo>
                  <a:pt x="2655" y="59"/>
                </a:lnTo>
                <a:lnTo>
                  <a:pt x="2618" y="73"/>
                </a:lnTo>
                <a:lnTo>
                  <a:pt x="2581" y="88"/>
                </a:lnTo>
                <a:lnTo>
                  <a:pt x="2546" y="105"/>
                </a:lnTo>
                <a:lnTo>
                  <a:pt x="2511" y="121"/>
                </a:lnTo>
                <a:lnTo>
                  <a:pt x="2503" y="123"/>
                </a:lnTo>
                <a:lnTo>
                  <a:pt x="2496" y="127"/>
                </a:lnTo>
                <a:lnTo>
                  <a:pt x="2489" y="128"/>
                </a:lnTo>
                <a:lnTo>
                  <a:pt x="2481" y="130"/>
                </a:lnTo>
                <a:lnTo>
                  <a:pt x="2466" y="131"/>
                </a:lnTo>
                <a:lnTo>
                  <a:pt x="2451" y="130"/>
                </a:lnTo>
                <a:lnTo>
                  <a:pt x="2435" y="128"/>
                </a:lnTo>
                <a:lnTo>
                  <a:pt x="2419" y="124"/>
                </a:lnTo>
                <a:lnTo>
                  <a:pt x="2402" y="120"/>
                </a:lnTo>
                <a:lnTo>
                  <a:pt x="2386" y="115"/>
                </a:lnTo>
                <a:lnTo>
                  <a:pt x="2349" y="101"/>
                </a:lnTo>
                <a:lnTo>
                  <a:pt x="2311" y="89"/>
                </a:lnTo>
                <a:lnTo>
                  <a:pt x="2291" y="83"/>
                </a:lnTo>
                <a:lnTo>
                  <a:pt x="2269" y="78"/>
                </a:lnTo>
                <a:lnTo>
                  <a:pt x="2247" y="74"/>
                </a:lnTo>
                <a:lnTo>
                  <a:pt x="2224" y="71"/>
                </a:lnTo>
                <a:lnTo>
                  <a:pt x="2201" y="70"/>
                </a:lnTo>
                <a:lnTo>
                  <a:pt x="2178" y="68"/>
                </a:lnTo>
                <a:lnTo>
                  <a:pt x="2155" y="68"/>
                </a:lnTo>
                <a:lnTo>
                  <a:pt x="2133" y="70"/>
                </a:lnTo>
                <a:lnTo>
                  <a:pt x="2111" y="71"/>
                </a:lnTo>
                <a:lnTo>
                  <a:pt x="2089" y="74"/>
                </a:lnTo>
                <a:lnTo>
                  <a:pt x="2067" y="77"/>
                </a:lnTo>
                <a:lnTo>
                  <a:pt x="2046" y="82"/>
                </a:lnTo>
                <a:lnTo>
                  <a:pt x="2025" y="86"/>
                </a:lnTo>
                <a:lnTo>
                  <a:pt x="2005" y="93"/>
                </a:lnTo>
                <a:lnTo>
                  <a:pt x="1985" y="98"/>
                </a:lnTo>
                <a:lnTo>
                  <a:pt x="1966" y="106"/>
                </a:lnTo>
                <a:lnTo>
                  <a:pt x="1947" y="113"/>
                </a:lnTo>
                <a:lnTo>
                  <a:pt x="1928" y="121"/>
                </a:lnTo>
                <a:lnTo>
                  <a:pt x="1911" y="130"/>
                </a:lnTo>
                <a:lnTo>
                  <a:pt x="1893" y="140"/>
                </a:lnTo>
                <a:lnTo>
                  <a:pt x="1876" y="150"/>
                </a:lnTo>
                <a:lnTo>
                  <a:pt x="1860" y="160"/>
                </a:lnTo>
                <a:lnTo>
                  <a:pt x="1845" y="171"/>
                </a:lnTo>
                <a:lnTo>
                  <a:pt x="1829" y="182"/>
                </a:lnTo>
                <a:lnTo>
                  <a:pt x="1815" y="194"/>
                </a:lnTo>
                <a:lnTo>
                  <a:pt x="1802" y="206"/>
                </a:lnTo>
                <a:lnTo>
                  <a:pt x="1788" y="218"/>
                </a:lnTo>
                <a:lnTo>
                  <a:pt x="1776" y="231"/>
                </a:lnTo>
                <a:lnTo>
                  <a:pt x="1765" y="243"/>
                </a:lnTo>
                <a:lnTo>
                  <a:pt x="1754" y="256"/>
                </a:lnTo>
                <a:lnTo>
                  <a:pt x="1745" y="270"/>
                </a:lnTo>
                <a:lnTo>
                  <a:pt x="1736" y="284"/>
                </a:lnTo>
                <a:lnTo>
                  <a:pt x="1727" y="297"/>
                </a:lnTo>
                <a:lnTo>
                  <a:pt x="1719" y="310"/>
                </a:lnTo>
                <a:lnTo>
                  <a:pt x="1713" y="325"/>
                </a:lnTo>
                <a:lnTo>
                  <a:pt x="1707" y="339"/>
                </a:lnTo>
                <a:lnTo>
                  <a:pt x="1640" y="330"/>
                </a:lnTo>
                <a:lnTo>
                  <a:pt x="1582" y="321"/>
                </a:lnTo>
                <a:lnTo>
                  <a:pt x="1555" y="318"/>
                </a:lnTo>
                <a:lnTo>
                  <a:pt x="1530" y="314"/>
                </a:lnTo>
                <a:lnTo>
                  <a:pt x="1506" y="311"/>
                </a:lnTo>
                <a:lnTo>
                  <a:pt x="1481" y="309"/>
                </a:lnTo>
                <a:lnTo>
                  <a:pt x="1456" y="308"/>
                </a:lnTo>
                <a:lnTo>
                  <a:pt x="1431" y="308"/>
                </a:lnTo>
                <a:lnTo>
                  <a:pt x="1406" y="310"/>
                </a:lnTo>
                <a:lnTo>
                  <a:pt x="1378" y="314"/>
                </a:lnTo>
                <a:lnTo>
                  <a:pt x="1350" y="318"/>
                </a:lnTo>
                <a:lnTo>
                  <a:pt x="1319" y="326"/>
                </a:lnTo>
                <a:lnTo>
                  <a:pt x="1286" y="336"/>
                </a:lnTo>
                <a:lnTo>
                  <a:pt x="1251" y="348"/>
                </a:lnTo>
                <a:lnTo>
                  <a:pt x="1228" y="357"/>
                </a:lnTo>
                <a:lnTo>
                  <a:pt x="1205" y="365"/>
                </a:lnTo>
                <a:lnTo>
                  <a:pt x="1181" y="375"/>
                </a:lnTo>
                <a:lnTo>
                  <a:pt x="1158" y="386"/>
                </a:lnTo>
                <a:lnTo>
                  <a:pt x="1136" y="396"/>
                </a:lnTo>
                <a:lnTo>
                  <a:pt x="1114" y="408"/>
                </a:lnTo>
                <a:lnTo>
                  <a:pt x="1093" y="419"/>
                </a:lnTo>
                <a:lnTo>
                  <a:pt x="1074" y="432"/>
                </a:lnTo>
                <a:lnTo>
                  <a:pt x="1054" y="445"/>
                </a:lnTo>
                <a:lnTo>
                  <a:pt x="1034" y="458"/>
                </a:lnTo>
                <a:lnTo>
                  <a:pt x="1016" y="472"/>
                </a:lnTo>
                <a:lnTo>
                  <a:pt x="1000" y="486"/>
                </a:lnTo>
                <a:lnTo>
                  <a:pt x="983" y="501"/>
                </a:lnTo>
                <a:lnTo>
                  <a:pt x="968" y="515"/>
                </a:lnTo>
                <a:lnTo>
                  <a:pt x="955" y="530"/>
                </a:lnTo>
                <a:lnTo>
                  <a:pt x="943" y="547"/>
                </a:lnTo>
                <a:lnTo>
                  <a:pt x="926" y="569"/>
                </a:lnTo>
                <a:lnTo>
                  <a:pt x="914" y="589"/>
                </a:lnTo>
                <a:lnTo>
                  <a:pt x="904" y="605"/>
                </a:lnTo>
                <a:lnTo>
                  <a:pt x="899" y="618"/>
                </a:lnTo>
                <a:lnTo>
                  <a:pt x="892" y="638"/>
                </a:lnTo>
                <a:lnTo>
                  <a:pt x="889" y="651"/>
                </a:lnTo>
                <a:lnTo>
                  <a:pt x="888" y="656"/>
                </a:lnTo>
                <a:lnTo>
                  <a:pt x="886" y="660"/>
                </a:lnTo>
                <a:lnTo>
                  <a:pt x="881" y="663"/>
                </a:lnTo>
                <a:lnTo>
                  <a:pt x="876" y="667"/>
                </a:lnTo>
                <a:lnTo>
                  <a:pt x="856" y="673"/>
                </a:lnTo>
                <a:lnTo>
                  <a:pt x="822" y="684"/>
                </a:lnTo>
                <a:lnTo>
                  <a:pt x="784" y="693"/>
                </a:lnTo>
                <a:lnTo>
                  <a:pt x="731" y="706"/>
                </a:lnTo>
                <a:lnTo>
                  <a:pt x="699" y="714"/>
                </a:lnTo>
                <a:lnTo>
                  <a:pt x="667" y="725"/>
                </a:lnTo>
                <a:lnTo>
                  <a:pt x="650" y="732"/>
                </a:lnTo>
                <a:lnTo>
                  <a:pt x="634" y="738"/>
                </a:lnTo>
                <a:lnTo>
                  <a:pt x="617" y="747"/>
                </a:lnTo>
                <a:lnTo>
                  <a:pt x="602" y="755"/>
                </a:lnTo>
                <a:lnTo>
                  <a:pt x="586" y="765"/>
                </a:lnTo>
                <a:lnTo>
                  <a:pt x="571" y="774"/>
                </a:lnTo>
                <a:lnTo>
                  <a:pt x="557" y="787"/>
                </a:lnTo>
                <a:lnTo>
                  <a:pt x="542" y="799"/>
                </a:lnTo>
                <a:lnTo>
                  <a:pt x="530" y="812"/>
                </a:lnTo>
                <a:lnTo>
                  <a:pt x="518" y="827"/>
                </a:lnTo>
                <a:lnTo>
                  <a:pt x="507" y="843"/>
                </a:lnTo>
                <a:lnTo>
                  <a:pt x="498" y="859"/>
                </a:lnTo>
                <a:lnTo>
                  <a:pt x="490" y="878"/>
                </a:lnTo>
                <a:lnTo>
                  <a:pt x="483" y="898"/>
                </a:lnTo>
                <a:lnTo>
                  <a:pt x="478" y="918"/>
                </a:lnTo>
                <a:lnTo>
                  <a:pt x="474" y="940"/>
                </a:lnTo>
                <a:lnTo>
                  <a:pt x="473" y="965"/>
                </a:lnTo>
                <a:lnTo>
                  <a:pt x="473" y="991"/>
                </a:lnTo>
                <a:lnTo>
                  <a:pt x="475" y="1017"/>
                </a:lnTo>
                <a:lnTo>
                  <a:pt x="480" y="1046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0EE8BFA-A374-44C4-A47C-EC0A4347DC45}"/>
              </a:ext>
            </a:extLst>
          </p:cNvPr>
          <p:cNvSpPr txBox="1"/>
          <p:nvPr/>
        </p:nvSpPr>
        <p:spPr>
          <a:xfrm>
            <a:off x="7749913" y="3055153"/>
            <a:ext cx="2488443" cy="1077218"/>
          </a:xfrm>
          <a:prstGeom prst="rect">
            <a:avLst/>
          </a:prstGeom>
        </p:spPr>
        <p:txBody>
          <a:bodyPr vert="horz" wrap="square" rtlCol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accent6">
                    <a:lumMod val="50000"/>
                  </a:schemeClr>
                </a:solidFill>
              </a:rPr>
              <a:t>Your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1B80ED6-0CEE-473A-B1C3-6A428D7D7A72}"/>
              </a:ext>
            </a:extLst>
          </p:cNvPr>
          <p:cNvSpPr txBox="1"/>
          <p:nvPr/>
        </p:nvSpPr>
        <p:spPr>
          <a:xfrm>
            <a:off x="6811160" y="1007368"/>
            <a:ext cx="4768225" cy="1048196"/>
          </a:xfrm>
          <a:prstGeom prst="wedgeRoundRectCallout">
            <a:avLst>
              <a:gd name="adj1" fmla="val -5651"/>
              <a:gd name="adj2" fmla="val 80546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kern="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D0F3971-BEA2-478F-B701-1AFB50D0D083}"/>
              </a:ext>
            </a:extLst>
          </p:cNvPr>
          <p:cNvSpPr/>
          <p:nvPr/>
        </p:nvSpPr>
        <p:spPr>
          <a:xfrm>
            <a:off x="7053467" y="1148584"/>
            <a:ext cx="4283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This is a sample text. Insert your desired text here. This is a sample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24C2106-7F6D-4B51-93A3-912867BE65A3}"/>
              </a:ext>
            </a:extLst>
          </p:cNvPr>
          <p:cNvSpPr txBox="1"/>
          <p:nvPr/>
        </p:nvSpPr>
        <p:spPr>
          <a:xfrm>
            <a:off x="706813" y="1002903"/>
            <a:ext cx="4768225" cy="1048196"/>
          </a:xfrm>
          <a:prstGeom prst="wedgeRoundRectCallout">
            <a:avLst>
              <a:gd name="adj1" fmla="val -5651"/>
              <a:gd name="adj2" fmla="val 80546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kern="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E23078D-7639-4466-AB41-9A5CAAEFE2C8}"/>
              </a:ext>
            </a:extLst>
          </p:cNvPr>
          <p:cNvSpPr/>
          <p:nvPr/>
        </p:nvSpPr>
        <p:spPr>
          <a:xfrm>
            <a:off x="949120" y="1144119"/>
            <a:ext cx="4283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This is a sample text. Insert your desired text here.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234535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Growth vs Static Mindset PowerPoint Infographic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/>
          <p:nvPr/>
        </p:nvSpPr>
        <p:spPr>
          <a:xfrm>
            <a:off x="609442" y="4338730"/>
            <a:ext cx="5241707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sz="1800" kern="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</a:t>
            </a:r>
            <a:br>
              <a:rPr lang="en-US" sz="1800" kern="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kern="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/>
          <p:nvPr/>
        </p:nvSpPr>
        <p:spPr>
          <a:xfrm>
            <a:off x="6337678" y="4338730"/>
            <a:ext cx="5241707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</a:t>
            </a:r>
            <a:br>
              <a:rPr lang="en-US" sz="1800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2030959" y="1752021"/>
            <a:ext cx="2645606" cy="2278640"/>
          </a:xfrm>
          <a:custGeom>
            <a:avLst/>
            <a:gdLst>
              <a:gd name="T0" fmla="*/ 662 w 5510"/>
              <a:gd name="T1" fmla="*/ 3833 h 4742"/>
              <a:gd name="T2" fmla="*/ 870 w 5510"/>
              <a:gd name="T3" fmla="*/ 3840 h 4742"/>
              <a:gd name="T4" fmla="*/ 1119 w 5510"/>
              <a:gd name="T5" fmla="*/ 4013 h 4742"/>
              <a:gd name="T6" fmla="*/ 1267 w 5510"/>
              <a:gd name="T7" fmla="*/ 4298 h 4742"/>
              <a:gd name="T8" fmla="*/ 1565 w 5510"/>
              <a:gd name="T9" fmla="*/ 4466 h 4742"/>
              <a:gd name="T10" fmla="*/ 1893 w 5510"/>
              <a:gd name="T11" fmla="*/ 4399 h 4742"/>
              <a:gd name="T12" fmla="*/ 2287 w 5510"/>
              <a:gd name="T13" fmla="*/ 4742 h 4742"/>
              <a:gd name="T14" fmla="*/ 2786 w 5510"/>
              <a:gd name="T15" fmla="*/ 4013 h 4742"/>
              <a:gd name="T16" fmla="*/ 3065 w 5510"/>
              <a:gd name="T17" fmla="*/ 3637 h 4742"/>
              <a:gd name="T18" fmla="*/ 3395 w 5510"/>
              <a:gd name="T19" fmla="*/ 3543 h 4742"/>
              <a:gd name="T20" fmla="*/ 3770 w 5510"/>
              <a:gd name="T21" fmla="*/ 3413 h 4742"/>
              <a:gd name="T22" fmla="*/ 3989 w 5510"/>
              <a:gd name="T23" fmla="*/ 3198 h 4742"/>
              <a:gd name="T24" fmla="*/ 4013 w 5510"/>
              <a:gd name="T25" fmla="*/ 3020 h 4742"/>
              <a:gd name="T26" fmla="*/ 4104 w 5510"/>
              <a:gd name="T27" fmla="*/ 2804 h 4742"/>
              <a:gd name="T28" fmla="*/ 4590 w 5510"/>
              <a:gd name="T29" fmla="*/ 2746 h 4742"/>
              <a:gd name="T30" fmla="*/ 4981 w 5510"/>
              <a:gd name="T31" fmla="*/ 2640 h 4742"/>
              <a:gd name="T32" fmla="*/ 5126 w 5510"/>
              <a:gd name="T33" fmla="*/ 2516 h 4742"/>
              <a:gd name="T34" fmla="*/ 5170 w 5510"/>
              <a:gd name="T35" fmla="*/ 2316 h 4742"/>
              <a:gd name="T36" fmla="*/ 5333 w 5510"/>
              <a:gd name="T37" fmla="*/ 2183 h 4742"/>
              <a:gd name="T38" fmla="*/ 5476 w 5510"/>
              <a:gd name="T39" fmla="*/ 2005 h 4742"/>
              <a:gd name="T40" fmla="*/ 5506 w 5510"/>
              <a:gd name="T41" fmla="*/ 1742 h 4742"/>
              <a:gd name="T42" fmla="*/ 5437 w 5510"/>
              <a:gd name="T43" fmla="*/ 1464 h 4742"/>
              <a:gd name="T44" fmla="*/ 5320 w 5510"/>
              <a:gd name="T45" fmla="*/ 1270 h 4742"/>
              <a:gd name="T46" fmla="*/ 5073 w 5510"/>
              <a:gd name="T47" fmla="*/ 1064 h 4742"/>
              <a:gd name="T48" fmla="*/ 5026 w 5510"/>
              <a:gd name="T49" fmla="*/ 869 h 4742"/>
              <a:gd name="T50" fmla="*/ 4903 w 5510"/>
              <a:gd name="T51" fmla="*/ 749 h 4742"/>
              <a:gd name="T52" fmla="*/ 4691 w 5510"/>
              <a:gd name="T53" fmla="*/ 684 h 4742"/>
              <a:gd name="T54" fmla="*/ 4498 w 5510"/>
              <a:gd name="T55" fmla="*/ 475 h 4742"/>
              <a:gd name="T56" fmla="*/ 4215 w 5510"/>
              <a:gd name="T57" fmla="*/ 326 h 4742"/>
              <a:gd name="T58" fmla="*/ 3896 w 5510"/>
              <a:gd name="T59" fmla="*/ 326 h 4742"/>
              <a:gd name="T60" fmla="*/ 3731 w 5510"/>
              <a:gd name="T61" fmla="*/ 215 h 4742"/>
              <a:gd name="T62" fmla="*/ 3571 w 5510"/>
              <a:gd name="T63" fmla="*/ 109 h 4742"/>
              <a:gd name="T64" fmla="*/ 3358 w 5510"/>
              <a:gd name="T65" fmla="*/ 64 h 4742"/>
              <a:gd name="T66" fmla="*/ 3096 w 5510"/>
              <a:gd name="T67" fmla="*/ 120 h 4742"/>
              <a:gd name="T68" fmla="*/ 2975 w 5510"/>
              <a:gd name="T69" fmla="*/ 103 h 4742"/>
              <a:gd name="T70" fmla="*/ 2784 w 5510"/>
              <a:gd name="T71" fmla="*/ 25 h 4742"/>
              <a:gd name="T72" fmla="*/ 2568 w 5510"/>
              <a:gd name="T73" fmla="*/ 0 h 4742"/>
              <a:gd name="T74" fmla="*/ 2362 w 5510"/>
              <a:gd name="T75" fmla="*/ 37 h 4742"/>
              <a:gd name="T76" fmla="*/ 2189 w 5510"/>
              <a:gd name="T77" fmla="*/ 136 h 4742"/>
              <a:gd name="T78" fmla="*/ 1963 w 5510"/>
              <a:gd name="T79" fmla="*/ 106 h 4742"/>
              <a:gd name="T80" fmla="*/ 1767 w 5510"/>
              <a:gd name="T81" fmla="*/ 150 h 4742"/>
              <a:gd name="T82" fmla="*/ 1627 w 5510"/>
              <a:gd name="T83" fmla="*/ 260 h 4742"/>
              <a:gd name="T84" fmla="*/ 1457 w 5510"/>
              <a:gd name="T85" fmla="*/ 370 h 4742"/>
              <a:gd name="T86" fmla="*/ 1210 w 5510"/>
              <a:gd name="T87" fmla="*/ 378 h 4742"/>
              <a:gd name="T88" fmla="*/ 1027 w 5510"/>
              <a:gd name="T89" fmla="*/ 496 h 4742"/>
              <a:gd name="T90" fmla="*/ 874 w 5510"/>
              <a:gd name="T91" fmla="*/ 677 h 4742"/>
              <a:gd name="T92" fmla="*/ 686 w 5510"/>
              <a:gd name="T93" fmla="*/ 740 h 4742"/>
              <a:gd name="T94" fmla="*/ 588 w 5510"/>
              <a:gd name="T95" fmla="*/ 861 h 4742"/>
              <a:gd name="T96" fmla="*/ 540 w 5510"/>
              <a:gd name="T97" fmla="*/ 1050 h 4742"/>
              <a:gd name="T98" fmla="*/ 364 w 5510"/>
              <a:gd name="T99" fmla="*/ 1182 h 4742"/>
              <a:gd name="T100" fmla="*/ 269 w 5510"/>
              <a:gd name="T101" fmla="*/ 1369 h 4742"/>
              <a:gd name="T102" fmla="*/ 302 w 5510"/>
              <a:gd name="T103" fmla="*/ 1621 h 4742"/>
              <a:gd name="T104" fmla="*/ 202 w 5510"/>
              <a:gd name="T105" fmla="*/ 1793 h 4742"/>
              <a:gd name="T106" fmla="*/ 27 w 5510"/>
              <a:gd name="T107" fmla="*/ 2239 h 4742"/>
              <a:gd name="T108" fmla="*/ 23 w 5510"/>
              <a:gd name="T109" fmla="*/ 2752 h 4742"/>
              <a:gd name="T110" fmla="*/ 252 w 5510"/>
              <a:gd name="T111" fmla="*/ 3145 h 4742"/>
              <a:gd name="T112" fmla="*/ 377 w 5510"/>
              <a:gd name="T113" fmla="*/ 3494 h 4742"/>
              <a:gd name="T114" fmla="*/ 439 w 5510"/>
              <a:gd name="T115" fmla="*/ 3659 h 4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10" h="4742">
                <a:moveTo>
                  <a:pt x="520" y="3750"/>
                </a:moveTo>
                <a:lnTo>
                  <a:pt x="537" y="3764"/>
                </a:lnTo>
                <a:lnTo>
                  <a:pt x="553" y="3776"/>
                </a:lnTo>
                <a:lnTo>
                  <a:pt x="568" y="3787"/>
                </a:lnTo>
                <a:lnTo>
                  <a:pt x="584" y="3797"/>
                </a:lnTo>
                <a:lnTo>
                  <a:pt x="600" y="3807"/>
                </a:lnTo>
                <a:lnTo>
                  <a:pt x="616" y="3815"/>
                </a:lnTo>
                <a:lnTo>
                  <a:pt x="631" y="3821"/>
                </a:lnTo>
                <a:lnTo>
                  <a:pt x="647" y="3828"/>
                </a:lnTo>
                <a:lnTo>
                  <a:pt x="662" y="3833"/>
                </a:lnTo>
                <a:lnTo>
                  <a:pt x="677" y="3838"/>
                </a:lnTo>
                <a:lnTo>
                  <a:pt x="693" y="3841"/>
                </a:lnTo>
                <a:lnTo>
                  <a:pt x="708" y="3844"/>
                </a:lnTo>
                <a:lnTo>
                  <a:pt x="723" y="3847"/>
                </a:lnTo>
                <a:lnTo>
                  <a:pt x="739" y="3848"/>
                </a:lnTo>
                <a:lnTo>
                  <a:pt x="755" y="3849"/>
                </a:lnTo>
                <a:lnTo>
                  <a:pt x="771" y="3849"/>
                </a:lnTo>
                <a:lnTo>
                  <a:pt x="803" y="3848"/>
                </a:lnTo>
                <a:lnTo>
                  <a:pt x="836" y="3844"/>
                </a:lnTo>
                <a:lnTo>
                  <a:pt x="870" y="3840"/>
                </a:lnTo>
                <a:lnTo>
                  <a:pt x="904" y="3835"/>
                </a:lnTo>
                <a:lnTo>
                  <a:pt x="978" y="3820"/>
                </a:lnTo>
                <a:lnTo>
                  <a:pt x="1056" y="3806"/>
                </a:lnTo>
                <a:lnTo>
                  <a:pt x="1066" y="3826"/>
                </a:lnTo>
                <a:lnTo>
                  <a:pt x="1073" y="3847"/>
                </a:lnTo>
                <a:lnTo>
                  <a:pt x="1081" y="3869"/>
                </a:lnTo>
                <a:lnTo>
                  <a:pt x="1089" y="3891"/>
                </a:lnTo>
                <a:lnTo>
                  <a:pt x="1101" y="3938"/>
                </a:lnTo>
                <a:lnTo>
                  <a:pt x="1113" y="3987"/>
                </a:lnTo>
                <a:lnTo>
                  <a:pt x="1119" y="4013"/>
                </a:lnTo>
                <a:lnTo>
                  <a:pt x="1127" y="4038"/>
                </a:lnTo>
                <a:lnTo>
                  <a:pt x="1135" y="4064"/>
                </a:lnTo>
                <a:lnTo>
                  <a:pt x="1144" y="4090"/>
                </a:lnTo>
                <a:lnTo>
                  <a:pt x="1153" y="4116"/>
                </a:lnTo>
                <a:lnTo>
                  <a:pt x="1164" y="4142"/>
                </a:lnTo>
                <a:lnTo>
                  <a:pt x="1178" y="4168"/>
                </a:lnTo>
                <a:lnTo>
                  <a:pt x="1192" y="4194"/>
                </a:lnTo>
                <a:lnTo>
                  <a:pt x="1216" y="4232"/>
                </a:lnTo>
                <a:lnTo>
                  <a:pt x="1241" y="4266"/>
                </a:lnTo>
                <a:lnTo>
                  <a:pt x="1267" y="4298"/>
                </a:lnTo>
                <a:lnTo>
                  <a:pt x="1294" y="4326"/>
                </a:lnTo>
                <a:lnTo>
                  <a:pt x="1322" y="4352"/>
                </a:lnTo>
                <a:lnTo>
                  <a:pt x="1350" y="4376"/>
                </a:lnTo>
                <a:lnTo>
                  <a:pt x="1379" y="4396"/>
                </a:lnTo>
                <a:lnTo>
                  <a:pt x="1409" y="4414"/>
                </a:lnTo>
                <a:lnTo>
                  <a:pt x="1439" y="4429"/>
                </a:lnTo>
                <a:lnTo>
                  <a:pt x="1470" y="4443"/>
                </a:lnTo>
                <a:lnTo>
                  <a:pt x="1501" y="4453"/>
                </a:lnTo>
                <a:lnTo>
                  <a:pt x="1533" y="4460"/>
                </a:lnTo>
                <a:lnTo>
                  <a:pt x="1565" y="4466"/>
                </a:lnTo>
                <a:lnTo>
                  <a:pt x="1598" y="4469"/>
                </a:lnTo>
                <a:lnTo>
                  <a:pt x="1630" y="4469"/>
                </a:lnTo>
                <a:lnTo>
                  <a:pt x="1663" y="4468"/>
                </a:lnTo>
                <a:lnTo>
                  <a:pt x="1696" y="4464"/>
                </a:lnTo>
                <a:lnTo>
                  <a:pt x="1729" y="4458"/>
                </a:lnTo>
                <a:lnTo>
                  <a:pt x="1762" y="4450"/>
                </a:lnTo>
                <a:lnTo>
                  <a:pt x="1795" y="4440"/>
                </a:lnTo>
                <a:lnTo>
                  <a:pt x="1828" y="4428"/>
                </a:lnTo>
                <a:lnTo>
                  <a:pt x="1861" y="4414"/>
                </a:lnTo>
                <a:lnTo>
                  <a:pt x="1893" y="4399"/>
                </a:lnTo>
                <a:lnTo>
                  <a:pt x="1926" y="4381"/>
                </a:lnTo>
                <a:lnTo>
                  <a:pt x="1957" y="4361"/>
                </a:lnTo>
                <a:lnTo>
                  <a:pt x="1989" y="4340"/>
                </a:lnTo>
                <a:lnTo>
                  <a:pt x="2020" y="4317"/>
                </a:lnTo>
                <a:lnTo>
                  <a:pt x="2051" y="4293"/>
                </a:lnTo>
                <a:lnTo>
                  <a:pt x="2081" y="4267"/>
                </a:lnTo>
                <a:lnTo>
                  <a:pt x="2110" y="4239"/>
                </a:lnTo>
                <a:lnTo>
                  <a:pt x="2139" y="4211"/>
                </a:lnTo>
                <a:lnTo>
                  <a:pt x="2167" y="4180"/>
                </a:lnTo>
                <a:lnTo>
                  <a:pt x="2287" y="4742"/>
                </a:lnTo>
                <a:lnTo>
                  <a:pt x="2547" y="4741"/>
                </a:lnTo>
                <a:lnTo>
                  <a:pt x="2570" y="4657"/>
                </a:lnTo>
                <a:lnTo>
                  <a:pt x="2595" y="4574"/>
                </a:lnTo>
                <a:lnTo>
                  <a:pt x="2621" y="4490"/>
                </a:lnTo>
                <a:lnTo>
                  <a:pt x="2647" y="4407"/>
                </a:lnTo>
                <a:lnTo>
                  <a:pt x="2674" y="4325"/>
                </a:lnTo>
                <a:lnTo>
                  <a:pt x="2702" y="4243"/>
                </a:lnTo>
                <a:lnTo>
                  <a:pt x="2731" y="4160"/>
                </a:lnTo>
                <a:lnTo>
                  <a:pt x="2760" y="4078"/>
                </a:lnTo>
                <a:lnTo>
                  <a:pt x="2786" y="4013"/>
                </a:lnTo>
                <a:lnTo>
                  <a:pt x="2811" y="3953"/>
                </a:lnTo>
                <a:lnTo>
                  <a:pt x="2837" y="3899"/>
                </a:lnTo>
                <a:lnTo>
                  <a:pt x="2864" y="3851"/>
                </a:lnTo>
                <a:lnTo>
                  <a:pt x="2891" y="3808"/>
                </a:lnTo>
                <a:lnTo>
                  <a:pt x="2919" y="3769"/>
                </a:lnTo>
                <a:lnTo>
                  <a:pt x="2947" y="3734"/>
                </a:lnTo>
                <a:lnTo>
                  <a:pt x="2976" y="3705"/>
                </a:lnTo>
                <a:lnTo>
                  <a:pt x="3005" y="3678"/>
                </a:lnTo>
                <a:lnTo>
                  <a:pt x="3035" y="3656"/>
                </a:lnTo>
                <a:lnTo>
                  <a:pt x="3065" y="3637"/>
                </a:lnTo>
                <a:lnTo>
                  <a:pt x="3096" y="3619"/>
                </a:lnTo>
                <a:lnTo>
                  <a:pt x="3128" y="3605"/>
                </a:lnTo>
                <a:lnTo>
                  <a:pt x="3159" y="3593"/>
                </a:lnTo>
                <a:lnTo>
                  <a:pt x="3191" y="3583"/>
                </a:lnTo>
                <a:lnTo>
                  <a:pt x="3224" y="3574"/>
                </a:lnTo>
                <a:lnTo>
                  <a:pt x="3257" y="3566"/>
                </a:lnTo>
                <a:lnTo>
                  <a:pt x="3290" y="3560"/>
                </a:lnTo>
                <a:lnTo>
                  <a:pt x="3324" y="3554"/>
                </a:lnTo>
                <a:lnTo>
                  <a:pt x="3360" y="3549"/>
                </a:lnTo>
                <a:lnTo>
                  <a:pt x="3395" y="3543"/>
                </a:lnTo>
                <a:lnTo>
                  <a:pt x="3430" y="3537"/>
                </a:lnTo>
                <a:lnTo>
                  <a:pt x="3466" y="3530"/>
                </a:lnTo>
                <a:lnTo>
                  <a:pt x="3503" y="3522"/>
                </a:lnTo>
                <a:lnTo>
                  <a:pt x="3539" y="3513"/>
                </a:lnTo>
                <a:lnTo>
                  <a:pt x="3576" y="3502"/>
                </a:lnTo>
                <a:lnTo>
                  <a:pt x="3614" y="3489"/>
                </a:lnTo>
                <a:lnTo>
                  <a:pt x="3652" y="3475"/>
                </a:lnTo>
                <a:lnTo>
                  <a:pt x="3691" y="3457"/>
                </a:lnTo>
                <a:lnTo>
                  <a:pt x="3730" y="3436"/>
                </a:lnTo>
                <a:lnTo>
                  <a:pt x="3770" y="3413"/>
                </a:lnTo>
                <a:lnTo>
                  <a:pt x="3809" y="3386"/>
                </a:lnTo>
                <a:lnTo>
                  <a:pt x="3839" y="3363"/>
                </a:lnTo>
                <a:lnTo>
                  <a:pt x="3867" y="3341"/>
                </a:lnTo>
                <a:lnTo>
                  <a:pt x="3891" y="3320"/>
                </a:lnTo>
                <a:lnTo>
                  <a:pt x="3913" y="3298"/>
                </a:lnTo>
                <a:lnTo>
                  <a:pt x="3933" y="3277"/>
                </a:lnTo>
                <a:lnTo>
                  <a:pt x="3949" y="3257"/>
                </a:lnTo>
                <a:lnTo>
                  <a:pt x="3964" y="3236"/>
                </a:lnTo>
                <a:lnTo>
                  <a:pt x="3978" y="3218"/>
                </a:lnTo>
                <a:lnTo>
                  <a:pt x="3989" y="3198"/>
                </a:lnTo>
                <a:lnTo>
                  <a:pt x="3997" y="3179"/>
                </a:lnTo>
                <a:lnTo>
                  <a:pt x="4005" y="3159"/>
                </a:lnTo>
                <a:lnTo>
                  <a:pt x="4011" y="3142"/>
                </a:lnTo>
                <a:lnTo>
                  <a:pt x="4015" y="3123"/>
                </a:lnTo>
                <a:lnTo>
                  <a:pt x="4017" y="3105"/>
                </a:lnTo>
                <a:lnTo>
                  <a:pt x="4018" y="3088"/>
                </a:lnTo>
                <a:lnTo>
                  <a:pt x="4018" y="3070"/>
                </a:lnTo>
                <a:lnTo>
                  <a:pt x="4018" y="3053"/>
                </a:lnTo>
                <a:lnTo>
                  <a:pt x="4016" y="3036"/>
                </a:lnTo>
                <a:lnTo>
                  <a:pt x="4013" y="3020"/>
                </a:lnTo>
                <a:lnTo>
                  <a:pt x="4010" y="3003"/>
                </a:lnTo>
                <a:lnTo>
                  <a:pt x="4000" y="2970"/>
                </a:lnTo>
                <a:lnTo>
                  <a:pt x="3989" y="2938"/>
                </a:lnTo>
                <a:lnTo>
                  <a:pt x="3977" y="2907"/>
                </a:lnTo>
                <a:lnTo>
                  <a:pt x="3964" y="2877"/>
                </a:lnTo>
                <a:lnTo>
                  <a:pt x="3953" y="2846"/>
                </a:lnTo>
                <a:lnTo>
                  <a:pt x="3944" y="2816"/>
                </a:lnTo>
                <a:lnTo>
                  <a:pt x="3999" y="2812"/>
                </a:lnTo>
                <a:lnTo>
                  <a:pt x="4052" y="2807"/>
                </a:lnTo>
                <a:lnTo>
                  <a:pt x="4104" y="2804"/>
                </a:lnTo>
                <a:lnTo>
                  <a:pt x="4155" y="2800"/>
                </a:lnTo>
                <a:lnTo>
                  <a:pt x="4204" y="2795"/>
                </a:lnTo>
                <a:lnTo>
                  <a:pt x="4253" y="2791"/>
                </a:lnTo>
                <a:lnTo>
                  <a:pt x="4301" y="2787"/>
                </a:lnTo>
                <a:lnTo>
                  <a:pt x="4349" y="2781"/>
                </a:lnTo>
                <a:lnTo>
                  <a:pt x="4397" y="2776"/>
                </a:lnTo>
                <a:lnTo>
                  <a:pt x="4444" y="2769"/>
                </a:lnTo>
                <a:lnTo>
                  <a:pt x="4492" y="2762"/>
                </a:lnTo>
                <a:lnTo>
                  <a:pt x="4541" y="2755"/>
                </a:lnTo>
                <a:lnTo>
                  <a:pt x="4590" y="2746"/>
                </a:lnTo>
                <a:lnTo>
                  <a:pt x="4640" y="2737"/>
                </a:lnTo>
                <a:lnTo>
                  <a:pt x="4691" y="2726"/>
                </a:lnTo>
                <a:lnTo>
                  <a:pt x="4744" y="2715"/>
                </a:lnTo>
                <a:lnTo>
                  <a:pt x="4806" y="2700"/>
                </a:lnTo>
                <a:lnTo>
                  <a:pt x="4862" y="2684"/>
                </a:lnTo>
                <a:lnTo>
                  <a:pt x="4888" y="2675"/>
                </a:lnTo>
                <a:lnTo>
                  <a:pt x="4914" y="2668"/>
                </a:lnTo>
                <a:lnTo>
                  <a:pt x="4937" y="2659"/>
                </a:lnTo>
                <a:lnTo>
                  <a:pt x="4960" y="2649"/>
                </a:lnTo>
                <a:lnTo>
                  <a:pt x="4981" y="2640"/>
                </a:lnTo>
                <a:lnTo>
                  <a:pt x="5000" y="2629"/>
                </a:lnTo>
                <a:lnTo>
                  <a:pt x="5019" y="2619"/>
                </a:lnTo>
                <a:lnTo>
                  <a:pt x="5036" y="2608"/>
                </a:lnTo>
                <a:lnTo>
                  <a:pt x="5052" y="2597"/>
                </a:lnTo>
                <a:lnTo>
                  <a:pt x="5067" y="2585"/>
                </a:lnTo>
                <a:lnTo>
                  <a:pt x="5082" y="2572"/>
                </a:lnTo>
                <a:lnTo>
                  <a:pt x="5094" y="2559"/>
                </a:lnTo>
                <a:lnTo>
                  <a:pt x="5106" y="2546"/>
                </a:lnTo>
                <a:lnTo>
                  <a:pt x="5117" y="2531"/>
                </a:lnTo>
                <a:lnTo>
                  <a:pt x="5126" y="2516"/>
                </a:lnTo>
                <a:lnTo>
                  <a:pt x="5135" y="2499"/>
                </a:lnTo>
                <a:lnTo>
                  <a:pt x="5142" y="2483"/>
                </a:lnTo>
                <a:lnTo>
                  <a:pt x="5149" y="2465"/>
                </a:lnTo>
                <a:lnTo>
                  <a:pt x="5154" y="2447"/>
                </a:lnTo>
                <a:lnTo>
                  <a:pt x="5160" y="2427"/>
                </a:lnTo>
                <a:lnTo>
                  <a:pt x="5163" y="2407"/>
                </a:lnTo>
                <a:lnTo>
                  <a:pt x="5166" y="2386"/>
                </a:lnTo>
                <a:lnTo>
                  <a:pt x="5168" y="2363"/>
                </a:lnTo>
                <a:lnTo>
                  <a:pt x="5169" y="2340"/>
                </a:lnTo>
                <a:lnTo>
                  <a:pt x="5170" y="2316"/>
                </a:lnTo>
                <a:lnTo>
                  <a:pt x="5169" y="2291"/>
                </a:lnTo>
                <a:lnTo>
                  <a:pt x="5168" y="2264"/>
                </a:lnTo>
                <a:lnTo>
                  <a:pt x="5165" y="2237"/>
                </a:lnTo>
                <a:lnTo>
                  <a:pt x="5193" y="2232"/>
                </a:lnTo>
                <a:lnTo>
                  <a:pt x="5218" y="2228"/>
                </a:lnTo>
                <a:lnTo>
                  <a:pt x="5243" y="2221"/>
                </a:lnTo>
                <a:lnTo>
                  <a:pt x="5268" y="2214"/>
                </a:lnTo>
                <a:lnTo>
                  <a:pt x="5290" y="2205"/>
                </a:lnTo>
                <a:lnTo>
                  <a:pt x="5312" y="2195"/>
                </a:lnTo>
                <a:lnTo>
                  <a:pt x="5333" y="2183"/>
                </a:lnTo>
                <a:lnTo>
                  <a:pt x="5351" y="2170"/>
                </a:lnTo>
                <a:lnTo>
                  <a:pt x="5370" y="2155"/>
                </a:lnTo>
                <a:lnTo>
                  <a:pt x="5388" y="2140"/>
                </a:lnTo>
                <a:lnTo>
                  <a:pt x="5403" y="2124"/>
                </a:lnTo>
                <a:lnTo>
                  <a:pt x="5418" y="2107"/>
                </a:lnTo>
                <a:lnTo>
                  <a:pt x="5432" y="2088"/>
                </a:lnTo>
                <a:lnTo>
                  <a:pt x="5445" y="2068"/>
                </a:lnTo>
                <a:lnTo>
                  <a:pt x="5456" y="2047"/>
                </a:lnTo>
                <a:lnTo>
                  <a:pt x="5467" y="2027"/>
                </a:lnTo>
                <a:lnTo>
                  <a:pt x="5476" y="2005"/>
                </a:lnTo>
                <a:lnTo>
                  <a:pt x="5483" y="1982"/>
                </a:lnTo>
                <a:lnTo>
                  <a:pt x="5491" y="1957"/>
                </a:lnTo>
                <a:lnTo>
                  <a:pt x="5496" y="1932"/>
                </a:lnTo>
                <a:lnTo>
                  <a:pt x="5502" y="1907"/>
                </a:lnTo>
                <a:lnTo>
                  <a:pt x="5505" y="1880"/>
                </a:lnTo>
                <a:lnTo>
                  <a:pt x="5507" y="1854"/>
                </a:lnTo>
                <a:lnTo>
                  <a:pt x="5508" y="1826"/>
                </a:lnTo>
                <a:lnTo>
                  <a:pt x="5510" y="1799"/>
                </a:lnTo>
                <a:lnTo>
                  <a:pt x="5508" y="1770"/>
                </a:lnTo>
                <a:lnTo>
                  <a:pt x="5506" y="1742"/>
                </a:lnTo>
                <a:lnTo>
                  <a:pt x="5503" y="1712"/>
                </a:lnTo>
                <a:lnTo>
                  <a:pt x="5500" y="1682"/>
                </a:lnTo>
                <a:lnTo>
                  <a:pt x="5494" y="1653"/>
                </a:lnTo>
                <a:lnTo>
                  <a:pt x="5488" y="1622"/>
                </a:lnTo>
                <a:lnTo>
                  <a:pt x="5480" y="1591"/>
                </a:lnTo>
                <a:lnTo>
                  <a:pt x="5472" y="1564"/>
                </a:lnTo>
                <a:lnTo>
                  <a:pt x="5465" y="1537"/>
                </a:lnTo>
                <a:lnTo>
                  <a:pt x="5456" y="1512"/>
                </a:lnTo>
                <a:lnTo>
                  <a:pt x="5447" y="1487"/>
                </a:lnTo>
                <a:lnTo>
                  <a:pt x="5437" y="1464"/>
                </a:lnTo>
                <a:lnTo>
                  <a:pt x="5427" y="1440"/>
                </a:lnTo>
                <a:lnTo>
                  <a:pt x="5417" y="1418"/>
                </a:lnTo>
                <a:lnTo>
                  <a:pt x="5406" y="1398"/>
                </a:lnTo>
                <a:lnTo>
                  <a:pt x="5395" y="1377"/>
                </a:lnTo>
                <a:lnTo>
                  <a:pt x="5384" y="1358"/>
                </a:lnTo>
                <a:lnTo>
                  <a:pt x="5372" y="1338"/>
                </a:lnTo>
                <a:lnTo>
                  <a:pt x="5360" y="1321"/>
                </a:lnTo>
                <a:lnTo>
                  <a:pt x="5348" y="1303"/>
                </a:lnTo>
                <a:lnTo>
                  <a:pt x="5335" y="1286"/>
                </a:lnTo>
                <a:lnTo>
                  <a:pt x="5320" y="1270"/>
                </a:lnTo>
                <a:lnTo>
                  <a:pt x="5307" y="1254"/>
                </a:lnTo>
                <a:lnTo>
                  <a:pt x="5293" y="1238"/>
                </a:lnTo>
                <a:lnTo>
                  <a:pt x="5279" y="1223"/>
                </a:lnTo>
                <a:lnTo>
                  <a:pt x="5263" y="1208"/>
                </a:lnTo>
                <a:lnTo>
                  <a:pt x="5248" y="1194"/>
                </a:lnTo>
                <a:lnTo>
                  <a:pt x="5216" y="1167"/>
                </a:lnTo>
                <a:lnTo>
                  <a:pt x="5182" y="1140"/>
                </a:lnTo>
                <a:lnTo>
                  <a:pt x="5148" y="1115"/>
                </a:lnTo>
                <a:lnTo>
                  <a:pt x="5111" y="1090"/>
                </a:lnTo>
                <a:lnTo>
                  <a:pt x="5073" y="1064"/>
                </a:lnTo>
                <a:lnTo>
                  <a:pt x="5035" y="1039"/>
                </a:lnTo>
                <a:lnTo>
                  <a:pt x="5039" y="1017"/>
                </a:lnTo>
                <a:lnTo>
                  <a:pt x="5042" y="996"/>
                </a:lnTo>
                <a:lnTo>
                  <a:pt x="5044" y="975"/>
                </a:lnTo>
                <a:lnTo>
                  <a:pt x="5044" y="955"/>
                </a:lnTo>
                <a:lnTo>
                  <a:pt x="5043" y="937"/>
                </a:lnTo>
                <a:lnTo>
                  <a:pt x="5041" y="919"/>
                </a:lnTo>
                <a:lnTo>
                  <a:pt x="5037" y="902"/>
                </a:lnTo>
                <a:lnTo>
                  <a:pt x="5032" y="885"/>
                </a:lnTo>
                <a:lnTo>
                  <a:pt x="5026" y="869"/>
                </a:lnTo>
                <a:lnTo>
                  <a:pt x="5018" y="854"/>
                </a:lnTo>
                <a:lnTo>
                  <a:pt x="5009" y="840"/>
                </a:lnTo>
                <a:lnTo>
                  <a:pt x="4998" y="826"/>
                </a:lnTo>
                <a:lnTo>
                  <a:pt x="4987" y="813"/>
                </a:lnTo>
                <a:lnTo>
                  <a:pt x="4975" y="800"/>
                </a:lnTo>
                <a:lnTo>
                  <a:pt x="4963" y="788"/>
                </a:lnTo>
                <a:lnTo>
                  <a:pt x="4949" y="777"/>
                </a:lnTo>
                <a:lnTo>
                  <a:pt x="4934" y="767"/>
                </a:lnTo>
                <a:lnTo>
                  <a:pt x="4919" y="758"/>
                </a:lnTo>
                <a:lnTo>
                  <a:pt x="4903" y="749"/>
                </a:lnTo>
                <a:lnTo>
                  <a:pt x="4886" y="740"/>
                </a:lnTo>
                <a:lnTo>
                  <a:pt x="4868" y="731"/>
                </a:lnTo>
                <a:lnTo>
                  <a:pt x="4850" y="725"/>
                </a:lnTo>
                <a:lnTo>
                  <a:pt x="4831" y="717"/>
                </a:lnTo>
                <a:lnTo>
                  <a:pt x="4812" y="711"/>
                </a:lnTo>
                <a:lnTo>
                  <a:pt x="4793" y="705"/>
                </a:lnTo>
                <a:lnTo>
                  <a:pt x="4773" y="699"/>
                </a:lnTo>
                <a:lnTo>
                  <a:pt x="4753" y="695"/>
                </a:lnTo>
                <a:lnTo>
                  <a:pt x="4732" y="690"/>
                </a:lnTo>
                <a:lnTo>
                  <a:pt x="4691" y="684"/>
                </a:lnTo>
                <a:lnTo>
                  <a:pt x="4650" y="678"/>
                </a:lnTo>
                <a:lnTo>
                  <a:pt x="4634" y="650"/>
                </a:lnTo>
                <a:lnTo>
                  <a:pt x="4620" y="623"/>
                </a:lnTo>
                <a:lnTo>
                  <a:pt x="4603" y="599"/>
                </a:lnTo>
                <a:lnTo>
                  <a:pt x="4588" y="575"/>
                </a:lnTo>
                <a:lnTo>
                  <a:pt x="4572" y="553"/>
                </a:lnTo>
                <a:lnTo>
                  <a:pt x="4554" y="532"/>
                </a:lnTo>
                <a:lnTo>
                  <a:pt x="4536" y="512"/>
                </a:lnTo>
                <a:lnTo>
                  <a:pt x="4518" y="492"/>
                </a:lnTo>
                <a:lnTo>
                  <a:pt x="4498" y="475"/>
                </a:lnTo>
                <a:lnTo>
                  <a:pt x="4478" y="458"/>
                </a:lnTo>
                <a:lnTo>
                  <a:pt x="4456" y="442"/>
                </a:lnTo>
                <a:lnTo>
                  <a:pt x="4434" y="427"/>
                </a:lnTo>
                <a:lnTo>
                  <a:pt x="4410" y="412"/>
                </a:lnTo>
                <a:lnTo>
                  <a:pt x="4386" y="398"/>
                </a:lnTo>
                <a:lnTo>
                  <a:pt x="4359" y="385"/>
                </a:lnTo>
                <a:lnTo>
                  <a:pt x="4332" y="372"/>
                </a:lnTo>
                <a:lnTo>
                  <a:pt x="4289" y="353"/>
                </a:lnTo>
                <a:lnTo>
                  <a:pt x="4250" y="339"/>
                </a:lnTo>
                <a:lnTo>
                  <a:pt x="4215" y="326"/>
                </a:lnTo>
                <a:lnTo>
                  <a:pt x="4183" y="317"/>
                </a:lnTo>
                <a:lnTo>
                  <a:pt x="4154" y="310"/>
                </a:lnTo>
                <a:lnTo>
                  <a:pt x="4126" y="307"/>
                </a:lnTo>
                <a:lnTo>
                  <a:pt x="4099" y="304"/>
                </a:lnTo>
                <a:lnTo>
                  <a:pt x="4073" y="303"/>
                </a:lnTo>
                <a:lnTo>
                  <a:pt x="4047" y="306"/>
                </a:lnTo>
                <a:lnTo>
                  <a:pt x="4021" y="308"/>
                </a:lnTo>
                <a:lnTo>
                  <a:pt x="3993" y="311"/>
                </a:lnTo>
                <a:lnTo>
                  <a:pt x="3963" y="315"/>
                </a:lnTo>
                <a:lnTo>
                  <a:pt x="3896" y="326"/>
                </a:lnTo>
                <a:lnTo>
                  <a:pt x="3816" y="337"/>
                </a:lnTo>
                <a:lnTo>
                  <a:pt x="3810" y="323"/>
                </a:lnTo>
                <a:lnTo>
                  <a:pt x="3803" y="309"/>
                </a:lnTo>
                <a:lnTo>
                  <a:pt x="3795" y="295"/>
                </a:lnTo>
                <a:lnTo>
                  <a:pt x="3786" y="281"/>
                </a:lnTo>
                <a:lnTo>
                  <a:pt x="3776" y="268"/>
                </a:lnTo>
                <a:lnTo>
                  <a:pt x="3766" y="254"/>
                </a:lnTo>
                <a:lnTo>
                  <a:pt x="3755" y="241"/>
                </a:lnTo>
                <a:lnTo>
                  <a:pt x="3743" y="227"/>
                </a:lnTo>
                <a:lnTo>
                  <a:pt x="3731" y="215"/>
                </a:lnTo>
                <a:lnTo>
                  <a:pt x="3718" y="203"/>
                </a:lnTo>
                <a:lnTo>
                  <a:pt x="3704" y="191"/>
                </a:lnTo>
                <a:lnTo>
                  <a:pt x="3690" y="179"/>
                </a:lnTo>
                <a:lnTo>
                  <a:pt x="3674" y="167"/>
                </a:lnTo>
                <a:lnTo>
                  <a:pt x="3658" y="157"/>
                </a:lnTo>
                <a:lnTo>
                  <a:pt x="3641" y="146"/>
                </a:lnTo>
                <a:lnTo>
                  <a:pt x="3625" y="136"/>
                </a:lnTo>
                <a:lnTo>
                  <a:pt x="3607" y="126"/>
                </a:lnTo>
                <a:lnTo>
                  <a:pt x="3588" y="117"/>
                </a:lnTo>
                <a:lnTo>
                  <a:pt x="3571" y="109"/>
                </a:lnTo>
                <a:lnTo>
                  <a:pt x="3551" y="101"/>
                </a:lnTo>
                <a:lnTo>
                  <a:pt x="3531" y="94"/>
                </a:lnTo>
                <a:lnTo>
                  <a:pt x="3511" y="88"/>
                </a:lnTo>
                <a:lnTo>
                  <a:pt x="3490" y="82"/>
                </a:lnTo>
                <a:lnTo>
                  <a:pt x="3470" y="77"/>
                </a:lnTo>
                <a:lnTo>
                  <a:pt x="3449" y="72"/>
                </a:lnTo>
                <a:lnTo>
                  <a:pt x="3427" y="69"/>
                </a:lnTo>
                <a:lnTo>
                  <a:pt x="3404" y="66"/>
                </a:lnTo>
                <a:lnTo>
                  <a:pt x="3382" y="65"/>
                </a:lnTo>
                <a:lnTo>
                  <a:pt x="3358" y="64"/>
                </a:lnTo>
                <a:lnTo>
                  <a:pt x="3335" y="64"/>
                </a:lnTo>
                <a:lnTo>
                  <a:pt x="3312" y="64"/>
                </a:lnTo>
                <a:lnTo>
                  <a:pt x="3288" y="66"/>
                </a:lnTo>
                <a:lnTo>
                  <a:pt x="3258" y="69"/>
                </a:lnTo>
                <a:lnTo>
                  <a:pt x="3232" y="75"/>
                </a:lnTo>
                <a:lnTo>
                  <a:pt x="3208" y="81"/>
                </a:lnTo>
                <a:lnTo>
                  <a:pt x="3186" y="88"/>
                </a:lnTo>
                <a:lnTo>
                  <a:pt x="3147" y="102"/>
                </a:lnTo>
                <a:lnTo>
                  <a:pt x="3112" y="114"/>
                </a:lnTo>
                <a:lnTo>
                  <a:pt x="3096" y="120"/>
                </a:lnTo>
                <a:lnTo>
                  <a:pt x="3079" y="123"/>
                </a:lnTo>
                <a:lnTo>
                  <a:pt x="3063" y="125"/>
                </a:lnTo>
                <a:lnTo>
                  <a:pt x="3046" y="125"/>
                </a:lnTo>
                <a:lnTo>
                  <a:pt x="3036" y="124"/>
                </a:lnTo>
                <a:lnTo>
                  <a:pt x="3027" y="122"/>
                </a:lnTo>
                <a:lnTo>
                  <a:pt x="3018" y="120"/>
                </a:lnTo>
                <a:lnTo>
                  <a:pt x="3008" y="116"/>
                </a:lnTo>
                <a:lnTo>
                  <a:pt x="2998" y="113"/>
                </a:lnTo>
                <a:lnTo>
                  <a:pt x="2987" y="109"/>
                </a:lnTo>
                <a:lnTo>
                  <a:pt x="2975" y="103"/>
                </a:lnTo>
                <a:lnTo>
                  <a:pt x="2964" y="97"/>
                </a:lnTo>
                <a:lnTo>
                  <a:pt x="2945" y="87"/>
                </a:lnTo>
                <a:lnTo>
                  <a:pt x="2926" y="77"/>
                </a:lnTo>
                <a:lnTo>
                  <a:pt x="2906" y="68"/>
                </a:lnTo>
                <a:lnTo>
                  <a:pt x="2887" y="60"/>
                </a:lnTo>
                <a:lnTo>
                  <a:pt x="2867" y="52"/>
                </a:lnTo>
                <a:lnTo>
                  <a:pt x="2847" y="45"/>
                </a:lnTo>
                <a:lnTo>
                  <a:pt x="2826" y="37"/>
                </a:lnTo>
                <a:lnTo>
                  <a:pt x="2805" y="32"/>
                </a:lnTo>
                <a:lnTo>
                  <a:pt x="2784" y="25"/>
                </a:lnTo>
                <a:lnTo>
                  <a:pt x="2762" y="21"/>
                </a:lnTo>
                <a:lnTo>
                  <a:pt x="2742" y="15"/>
                </a:lnTo>
                <a:lnTo>
                  <a:pt x="2720" y="12"/>
                </a:lnTo>
                <a:lnTo>
                  <a:pt x="2699" y="8"/>
                </a:lnTo>
                <a:lnTo>
                  <a:pt x="2677" y="5"/>
                </a:lnTo>
                <a:lnTo>
                  <a:pt x="2655" y="3"/>
                </a:lnTo>
                <a:lnTo>
                  <a:pt x="2633" y="1"/>
                </a:lnTo>
                <a:lnTo>
                  <a:pt x="2612" y="0"/>
                </a:lnTo>
                <a:lnTo>
                  <a:pt x="2590" y="0"/>
                </a:lnTo>
                <a:lnTo>
                  <a:pt x="2568" y="0"/>
                </a:lnTo>
                <a:lnTo>
                  <a:pt x="2547" y="0"/>
                </a:lnTo>
                <a:lnTo>
                  <a:pt x="2525" y="2"/>
                </a:lnTo>
                <a:lnTo>
                  <a:pt x="2504" y="4"/>
                </a:lnTo>
                <a:lnTo>
                  <a:pt x="2483" y="6"/>
                </a:lnTo>
                <a:lnTo>
                  <a:pt x="2462" y="10"/>
                </a:lnTo>
                <a:lnTo>
                  <a:pt x="2441" y="14"/>
                </a:lnTo>
                <a:lnTo>
                  <a:pt x="2421" y="19"/>
                </a:lnTo>
                <a:lnTo>
                  <a:pt x="2402" y="24"/>
                </a:lnTo>
                <a:lnTo>
                  <a:pt x="2382" y="31"/>
                </a:lnTo>
                <a:lnTo>
                  <a:pt x="2362" y="37"/>
                </a:lnTo>
                <a:lnTo>
                  <a:pt x="2343" y="45"/>
                </a:lnTo>
                <a:lnTo>
                  <a:pt x="2326" y="54"/>
                </a:lnTo>
                <a:lnTo>
                  <a:pt x="2307" y="63"/>
                </a:lnTo>
                <a:lnTo>
                  <a:pt x="2273" y="81"/>
                </a:lnTo>
                <a:lnTo>
                  <a:pt x="2247" y="98"/>
                </a:lnTo>
                <a:lnTo>
                  <a:pt x="2227" y="110"/>
                </a:lnTo>
                <a:lnTo>
                  <a:pt x="2213" y="120"/>
                </a:lnTo>
                <a:lnTo>
                  <a:pt x="2202" y="127"/>
                </a:lnTo>
                <a:lnTo>
                  <a:pt x="2195" y="133"/>
                </a:lnTo>
                <a:lnTo>
                  <a:pt x="2189" y="136"/>
                </a:lnTo>
                <a:lnTo>
                  <a:pt x="2185" y="137"/>
                </a:lnTo>
                <a:lnTo>
                  <a:pt x="2174" y="135"/>
                </a:lnTo>
                <a:lnTo>
                  <a:pt x="2151" y="128"/>
                </a:lnTo>
                <a:lnTo>
                  <a:pt x="2132" y="124"/>
                </a:lnTo>
                <a:lnTo>
                  <a:pt x="2107" y="120"/>
                </a:lnTo>
                <a:lnTo>
                  <a:pt x="2075" y="114"/>
                </a:lnTo>
                <a:lnTo>
                  <a:pt x="2033" y="110"/>
                </a:lnTo>
                <a:lnTo>
                  <a:pt x="2009" y="108"/>
                </a:lnTo>
                <a:lnTo>
                  <a:pt x="1985" y="106"/>
                </a:lnTo>
                <a:lnTo>
                  <a:pt x="1963" y="106"/>
                </a:lnTo>
                <a:lnTo>
                  <a:pt x="1940" y="108"/>
                </a:lnTo>
                <a:lnTo>
                  <a:pt x="1918" y="109"/>
                </a:lnTo>
                <a:lnTo>
                  <a:pt x="1897" y="112"/>
                </a:lnTo>
                <a:lnTo>
                  <a:pt x="1877" y="115"/>
                </a:lnTo>
                <a:lnTo>
                  <a:pt x="1857" y="119"/>
                </a:lnTo>
                <a:lnTo>
                  <a:pt x="1838" y="124"/>
                </a:lnTo>
                <a:lnTo>
                  <a:pt x="1819" y="130"/>
                </a:lnTo>
                <a:lnTo>
                  <a:pt x="1801" y="136"/>
                </a:lnTo>
                <a:lnTo>
                  <a:pt x="1784" y="143"/>
                </a:lnTo>
                <a:lnTo>
                  <a:pt x="1767" y="150"/>
                </a:lnTo>
                <a:lnTo>
                  <a:pt x="1751" y="159"/>
                </a:lnTo>
                <a:lnTo>
                  <a:pt x="1734" y="168"/>
                </a:lnTo>
                <a:lnTo>
                  <a:pt x="1720" y="178"/>
                </a:lnTo>
                <a:lnTo>
                  <a:pt x="1704" y="188"/>
                </a:lnTo>
                <a:lnTo>
                  <a:pt x="1690" y="199"/>
                </a:lnTo>
                <a:lnTo>
                  <a:pt x="1677" y="210"/>
                </a:lnTo>
                <a:lnTo>
                  <a:pt x="1664" y="222"/>
                </a:lnTo>
                <a:lnTo>
                  <a:pt x="1652" y="234"/>
                </a:lnTo>
                <a:lnTo>
                  <a:pt x="1640" y="247"/>
                </a:lnTo>
                <a:lnTo>
                  <a:pt x="1627" y="260"/>
                </a:lnTo>
                <a:lnTo>
                  <a:pt x="1616" y="274"/>
                </a:lnTo>
                <a:lnTo>
                  <a:pt x="1605" y="288"/>
                </a:lnTo>
                <a:lnTo>
                  <a:pt x="1596" y="302"/>
                </a:lnTo>
                <a:lnTo>
                  <a:pt x="1586" y="317"/>
                </a:lnTo>
                <a:lnTo>
                  <a:pt x="1576" y="332"/>
                </a:lnTo>
                <a:lnTo>
                  <a:pt x="1559" y="363"/>
                </a:lnTo>
                <a:lnTo>
                  <a:pt x="1543" y="395"/>
                </a:lnTo>
                <a:lnTo>
                  <a:pt x="1513" y="385"/>
                </a:lnTo>
                <a:lnTo>
                  <a:pt x="1485" y="377"/>
                </a:lnTo>
                <a:lnTo>
                  <a:pt x="1457" y="370"/>
                </a:lnTo>
                <a:lnTo>
                  <a:pt x="1428" y="365"/>
                </a:lnTo>
                <a:lnTo>
                  <a:pt x="1402" y="362"/>
                </a:lnTo>
                <a:lnTo>
                  <a:pt x="1376" y="359"/>
                </a:lnTo>
                <a:lnTo>
                  <a:pt x="1350" y="358"/>
                </a:lnTo>
                <a:lnTo>
                  <a:pt x="1325" y="358"/>
                </a:lnTo>
                <a:lnTo>
                  <a:pt x="1301" y="359"/>
                </a:lnTo>
                <a:lnTo>
                  <a:pt x="1277" y="363"/>
                </a:lnTo>
                <a:lnTo>
                  <a:pt x="1254" y="366"/>
                </a:lnTo>
                <a:lnTo>
                  <a:pt x="1232" y="372"/>
                </a:lnTo>
                <a:lnTo>
                  <a:pt x="1210" y="378"/>
                </a:lnTo>
                <a:lnTo>
                  <a:pt x="1189" y="385"/>
                </a:lnTo>
                <a:lnTo>
                  <a:pt x="1168" y="394"/>
                </a:lnTo>
                <a:lnTo>
                  <a:pt x="1148" y="403"/>
                </a:lnTo>
                <a:lnTo>
                  <a:pt x="1128" y="413"/>
                </a:lnTo>
                <a:lnTo>
                  <a:pt x="1111" y="425"/>
                </a:lnTo>
                <a:lnTo>
                  <a:pt x="1092" y="438"/>
                </a:lnTo>
                <a:lnTo>
                  <a:pt x="1074" y="451"/>
                </a:lnTo>
                <a:lnTo>
                  <a:pt x="1058" y="465"/>
                </a:lnTo>
                <a:lnTo>
                  <a:pt x="1042" y="480"/>
                </a:lnTo>
                <a:lnTo>
                  <a:pt x="1027" y="496"/>
                </a:lnTo>
                <a:lnTo>
                  <a:pt x="1012" y="512"/>
                </a:lnTo>
                <a:lnTo>
                  <a:pt x="998" y="530"/>
                </a:lnTo>
                <a:lnTo>
                  <a:pt x="984" y="549"/>
                </a:lnTo>
                <a:lnTo>
                  <a:pt x="972" y="567"/>
                </a:lnTo>
                <a:lnTo>
                  <a:pt x="960" y="587"/>
                </a:lnTo>
                <a:lnTo>
                  <a:pt x="948" y="607"/>
                </a:lnTo>
                <a:lnTo>
                  <a:pt x="938" y="628"/>
                </a:lnTo>
                <a:lnTo>
                  <a:pt x="927" y="649"/>
                </a:lnTo>
                <a:lnTo>
                  <a:pt x="918" y="671"/>
                </a:lnTo>
                <a:lnTo>
                  <a:pt x="874" y="677"/>
                </a:lnTo>
                <a:lnTo>
                  <a:pt x="833" y="684"/>
                </a:lnTo>
                <a:lnTo>
                  <a:pt x="815" y="688"/>
                </a:lnTo>
                <a:lnTo>
                  <a:pt x="796" y="693"/>
                </a:lnTo>
                <a:lnTo>
                  <a:pt x="778" y="698"/>
                </a:lnTo>
                <a:lnTo>
                  <a:pt x="761" y="704"/>
                </a:lnTo>
                <a:lnTo>
                  <a:pt x="744" y="710"/>
                </a:lnTo>
                <a:lnTo>
                  <a:pt x="729" y="717"/>
                </a:lnTo>
                <a:lnTo>
                  <a:pt x="714" y="723"/>
                </a:lnTo>
                <a:lnTo>
                  <a:pt x="699" y="731"/>
                </a:lnTo>
                <a:lnTo>
                  <a:pt x="686" y="740"/>
                </a:lnTo>
                <a:lnTo>
                  <a:pt x="673" y="749"/>
                </a:lnTo>
                <a:lnTo>
                  <a:pt x="661" y="759"/>
                </a:lnTo>
                <a:lnTo>
                  <a:pt x="649" y="769"/>
                </a:lnTo>
                <a:lnTo>
                  <a:pt x="639" y="780"/>
                </a:lnTo>
                <a:lnTo>
                  <a:pt x="628" y="792"/>
                </a:lnTo>
                <a:lnTo>
                  <a:pt x="619" y="804"/>
                </a:lnTo>
                <a:lnTo>
                  <a:pt x="610" y="817"/>
                </a:lnTo>
                <a:lnTo>
                  <a:pt x="603" y="830"/>
                </a:lnTo>
                <a:lnTo>
                  <a:pt x="595" y="846"/>
                </a:lnTo>
                <a:lnTo>
                  <a:pt x="588" y="861"/>
                </a:lnTo>
                <a:lnTo>
                  <a:pt x="582" y="877"/>
                </a:lnTo>
                <a:lnTo>
                  <a:pt x="577" y="894"/>
                </a:lnTo>
                <a:lnTo>
                  <a:pt x="573" y="911"/>
                </a:lnTo>
                <a:lnTo>
                  <a:pt x="568" y="931"/>
                </a:lnTo>
                <a:lnTo>
                  <a:pt x="565" y="951"/>
                </a:lnTo>
                <a:lnTo>
                  <a:pt x="563" y="971"/>
                </a:lnTo>
                <a:lnTo>
                  <a:pt x="561" y="993"/>
                </a:lnTo>
                <a:lnTo>
                  <a:pt x="560" y="1016"/>
                </a:lnTo>
                <a:lnTo>
                  <a:pt x="560" y="1039"/>
                </a:lnTo>
                <a:lnTo>
                  <a:pt x="540" y="1050"/>
                </a:lnTo>
                <a:lnTo>
                  <a:pt x="520" y="1061"/>
                </a:lnTo>
                <a:lnTo>
                  <a:pt x="500" y="1073"/>
                </a:lnTo>
                <a:lnTo>
                  <a:pt x="482" y="1085"/>
                </a:lnTo>
                <a:lnTo>
                  <a:pt x="463" y="1097"/>
                </a:lnTo>
                <a:lnTo>
                  <a:pt x="444" y="1111"/>
                </a:lnTo>
                <a:lnTo>
                  <a:pt x="427" y="1124"/>
                </a:lnTo>
                <a:lnTo>
                  <a:pt x="410" y="1138"/>
                </a:lnTo>
                <a:lnTo>
                  <a:pt x="394" y="1152"/>
                </a:lnTo>
                <a:lnTo>
                  <a:pt x="378" y="1167"/>
                </a:lnTo>
                <a:lnTo>
                  <a:pt x="364" y="1182"/>
                </a:lnTo>
                <a:lnTo>
                  <a:pt x="350" y="1199"/>
                </a:lnTo>
                <a:lnTo>
                  <a:pt x="337" y="1215"/>
                </a:lnTo>
                <a:lnTo>
                  <a:pt x="325" y="1233"/>
                </a:lnTo>
                <a:lnTo>
                  <a:pt x="314" y="1250"/>
                </a:lnTo>
                <a:lnTo>
                  <a:pt x="303" y="1269"/>
                </a:lnTo>
                <a:lnTo>
                  <a:pt x="295" y="1288"/>
                </a:lnTo>
                <a:lnTo>
                  <a:pt x="287" y="1306"/>
                </a:lnTo>
                <a:lnTo>
                  <a:pt x="280" y="1327"/>
                </a:lnTo>
                <a:lnTo>
                  <a:pt x="274" y="1348"/>
                </a:lnTo>
                <a:lnTo>
                  <a:pt x="269" y="1369"/>
                </a:lnTo>
                <a:lnTo>
                  <a:pt x="266" y="1391"/>
                </a:lnTo>
                <a:lnTo>
                  <a:pt x="265" y="1414"/>
                </a:lnTo>
                <a:lnTo>
                  <a:pt x="264" y="1437"/>
                </a:lnTo>
                <a:lnTo>
                  <a:pt x="265" y="1461"/>
                </a:lnTo>
                <a:lnTo>
                  <a:pt x="267" y="1486"/>
                </a:lnTo>
                <a:lnTo>
                  <a:pt x="271" y="1511"/>
                </a:lnTo>
                <a:lnTo>
                  <a:pt x="276" y="1537"/>
                </a:lnTo>
                <a:lnTo>
                  <a:pt x="284" y="1565"/>
                </a:lnTo>
                <a:lnTo>
                  <a:pt x="292" y="1592"/>
                </a:lnTo>
                <a:lnTo>
                  <a:pt x="302" y="1621"/>
                </a:lnTo>
                <a:lnTo>
                  <a:pt x="314" y="1649"/>
                </a:lnTo>
                <a:lnTo>
                  <a:pt x="308" y="1661"/>
                </a:lnTo>
                <a:lnTo>
                  <a:pt x="301" y="1672"/>
                </a:lnTo>
                <a:lnTo>
                  <a:pt x="293" y="1683"/>
                </a:lnTo>
                <a:lnTo>
                  <a:pt x="286" y="1693"/>
                </a:lnTo>
                <a:lnTo>
                  <a:pt x="270" y="1713"/>
                </a:lnTo>
                <a:lnTo>
                  <a:pt x="253" y="1732"/>
                </a:lnTo>
                <a:lnTo>
                  <a:pt x="236" y="1752"/>
                </a:lnTo>
                <a:lnTo>
                  <a:pt x="220" y="1771"/>
                </a:lnTo>
                <a:lnTo>
                  <a:pt x="202" y="1793"/>
                </a:lnTo>
                <a:lnTo>
                  <a:pt x="187" y="1818"/>
                </a:lnTo>
                <a:lnTo>
                  <a:pt x="163" y="1858"/>
                </a:lnTo>
                <a:lnTo>
                  <a:pt x="141" y="1901"/>
                </a:lnTo>
                <a:lnTo>
                  <a:pt x="120" y="1945"/>
                </a:lnTo>
                <a:lnTo>
                  <a:pt x="100" y="1991"/>
                </a:lnTo>
                <a:lnTo>
                  <a:pt x="82" y="2039"/>
                </a:lnTo>
                <a:lnTo>
                  <a:pt x="66" y="2087"/>
                </a:lnTo>
                <a:lnTo>
                  <a:pt x="52" y="2138"/>
                </a:lnTo>
                <a:lnTo>
                  <a:pt x="38" y="2188"/>
                </a:lnTo>
                <a:lnTo>
                  <a:pt x="27" y="2239"/>
                </a:lnTo>
                <a:lnTo>
                  <a:pt x="17" y="2291"/>
                </a:lnTo>
                <a:lnTo>
                  <a:pt x="11" y="2343"/>
                </a:lnTo>
                <a:lnTo>
                  <a:pt x="4" y="2396"/>
                </a:lnTo>
                <a:lnTo>
                  <a:pt x="1" y="2448"/>
                </a:lnTo>
                <a:lnTo>
                  <a:pt x="0" y="2501"/>
                </a:lnTo>
                <a:lnTo>
                  <a:pt x="0" y="2552"/>
                </a:lnTo>
                <a:lnTo>
                  <a:pt x="2" y="2604"/>
                </a:lnTo>
                <a:lnTo>
                  <a:pt x="6" y="2655"/>
                </a:lnTo>
                <a:lnTo>
                  <a:pt x="14" y="2704"/>
                </a:lnTo>
                <a:lnTo>
                  <a:pt x="23" y="2752"/>
                </a:lnTo>
                <a:lnTo>
                  <a:pt x="35" y="2801"/>
                </a:lnTo>
                <a:lnTo>
                  <a:pt x="48" y="2847"/>
                </a:lnTo>
                <a:lnTo>
                  <a:pt x="65" y="2891"/>
                </a:lnTo>
                <a:lnTo>
                  <a:pt x="83" y="2934"/>
                </a:lnTo>
                <a:lnTo>
                  <a:pt x="105" y="2975"/>
                </a:lnTo>
                <a:lnTo>
                  <a:pt x="129" y="3014"/>
                </a:lnTo>
                <a:lnTo>
                  <a:pt x="155" y="3050"/>
                </a:lnTo>
                <a:lnTo>
                  <a:pt x="185" y="3085"/>
                </a:lnTo>
                <a:lnTo>
                  <a:pt x="217" y="3116"/>
                </a:lnTo>
                <a:lnTo>
                  <a:pt x="252" y="3145"/>
                </a:lnTo>
                <a:lnTo>
                  <a:pt x="289" y="3170"/>
                </a:lnTo>
                <a:lnTo>
                  <a:pt x="330" y="3193"/>
                </a:lnTo>
                <a:lnTo>
                  <a:pt x="374" y="3213"/>
                </a:lnTo>
                <a:lnTo>
                  <a:pt x="372" y="3259"/>
                </a:lnTo>
                <a:lnTo>
                  <a:pt x="369" y="3304"/>
                </a:lnTo>
                <a:lnTo>
                  <a:pt x="368" y="3346"/>
                </a:lnTo>
                <a:lnTo>
                  <a:pt x="369" y="3386"/>
                </a:lnTo>
                <a:lnTo>
                  <a:pt x="370" y="3423"/>
                </a:lnTo>
                <a:lnTo>
                  <a:pt x="373" y="3460"/>
                </a:lnTo>
                <a:lnTo>
                  <a:pt x="377" y="3494"/>
                </a:lnTo>
                <a:lnTo>
                  <a:pt x="384" y="3527"/>
                </a:lnTo>
                <a:lnTo>
                  <a:pt x="387" y="3542"/>
                </a:lnTo>
                <a:lnTo>
                  <a:pt x="391" y="3557"/>
                </a:lnTo>
                <a:lnTo>
                  <a:pt x="397" y="3573"/>
                </a:lnTo>
                <a:lnTo>
                  <a:pt x="402" y="3588"/>
                </a:lnTo>
                <a:lnTo>
                  <a:pt x="408" y="3602"/>
                </a:lnTo>
                <a:lnTo>
                  <a:pt x="414" y="3617"/>
                </a:lnTo>
                <a:lnTo>
                  <a:pt x="422" y="3631"/>
                </a:lnTo>
                <a:lnTo>
                  <a:pt x="430" y="3644"/>
                </a:lnTo>
                <a:lnTo>
                  <a:pt x="439" y="3659"/>
                </a:lnTo>
                <a:lnTo>
                  <a:pt x="447" y="3672"/>
                </a:lnTo>
                <a:lnTo>
                  <a:pt x="457" y="3685"/>
                </a:lnTo>
                <a:lnTo>
                  <a:pt x="468" y="3698"/>
                </a:lnTo>
                <a:lnTo>
                  <a:pt x="480" y="3711"/>
                </a:lnTo>
                <a:lnTo>
                  <a:pt x="493" y="3725"/>
                </a:lnTo>
                <a:lnTo>
                  <a:pt x="506" y="3738"/>
                </a:lnTo>
                <a:lnTo>
                  <a:pt x="520" y="37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701029" y="2021231"/>
            <a:ext cx="1475942" cy="1558327"/>
            <a:chOff x="4904407" y="8080499"/>
            <a:chExt cx="1336675" cy="1411287"/>
          </a:xfrm>
          <a:solidFill>
            <a:schemeClr val="bg1"/>
          </a:solidFill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74332" y="8550399"/>
              <a:ext cx="666750" cy="585787"/>
            </a:xfrm>
            <a:custGeom>
              <a:avLst/>
              <a:gdLst>
                <a:gd name="T0" fmla="*/ 545 w 1681"/>
                <a:gd name="T1" fmla="*/ 1476 h 1476"/>
                <a:gd name="T2" fmla="*/ 759 w 1681"/>
                <a:gd name="T3" fmla="*/ 1439 h 1476"/>
                <a:gd name="T4" fmla="*/ 952 w 1681"/>
                <a:gd name="T5" fmla="*/ 1352 h 1476"/>
                <a:gd name="T6" fmla="*/ 1121 w 1681"/>
                <a:gd name="T7" fmla="*/ 1225 h 1476"/>
                <a:gd name="T8" fmla="*/ 1269 w 1681"/>
                <a:gd name="T9" fmla="*/ 1065 h 1476"/>
                <a:gd name="T10" fmla="*/ 1394 w 1681"/>
                <a:gd name="T11" fmla="*/ 885 h 1476"/>
                <a:gd name="T12" fmla="*/ 1496 w 1681"/>
                <a:gd name="T13" fmla="*/ 693 h 1476"/>
                <a:gd name="T14" fmla="*/ 1577 w 1681"/>
                <a:gd name="T15" fmla="*/ 498 h 1476"/>
                <a:gd name="T16" fmla="*/ 1634 w 1681"/>
                <a:gd name="T17" fmla="*/ 311 h 1476"/>
                <a:gd name="T18" fmla="*/ 1669 w 1681"/>
                <a:gd name="T19" fmla="*/ 142 h 1476"/>
                <a:gd name="T20" fmla="*/ 1681 w 1681"/>
                <a:gd name="T21" fmla="*/ 0 h 1476"/>
                <a:gd name="T22" fmla="*/ 1450 w 1681"/>
                <a:gd name="T23" fmla="*/ 5 h 1476"/>
                <a:gd name="T24" fmla="*/ 1225 w 1681"/>
                <a:gd name="T25" fmla="*/ 23 h 1476"/>
                <a:gd name="T26" fmla="*/ 1007 w 1681"/>
                <a:gd name="T27" fmla="*/ 54 h 1476"/>
                <a:gd name="T28" fmla="*/ 867 w 1681"/>
                <a:gd name="T29" fmla="*/ 84 h 1476"/>
                <a:gd name="T30" fmla="*/ 765 w 1681"/>
                <a:gd name="T31" fmla="*/ 113 h 1476"/>
                <a:gd name="T32" fmla="*/ 666 w 1681"/>
                <a:gd name="T33" fmla="*/ 147 h 1476"/>
                <a:gd name="T34" fmla="*/ 570 w 1681"/>
                <a:gd name="T35" fmla="*/ 187 h 1476"/>
                <a:gd name="T36" fmla="*/ 490 w 1681"/>
                <a:gd name="T37" fmla="*/ 226 h 1476"/>
                <a:gd name="T38" fmla="*/ 416 w 1681"/>
                <a:gd name="T39" fmla="*/ 270 h 1476"/>
                <a:gd name="T40" fmla="*/ 344 w 1681"/>
                <a:gd name="T41" fmla="*/ 321 h 1476"/>
                <a:gd name="T42" fmla="*/ 273 w 1681"/>
                <a:gd name="T43" fmla="*/ 380 h 1476"/>
                <a:gd name="T44" fmla="*/ 206 w 1681"/>
                <a:gd name="T45" fmla="*/ 447 h 1476"/>
                <a:gd name="T46" fmla="*/ 146 w 1681"/>
                <a:gd name="T47" fmla="*/ 522 h 1476"/>
                <a:gd name="T48" fmla="*/ 93 w 1681"/>
                <a:gd name="T49" fmla="*/ 604 h 1476"/>
                <a:gd name="T50" fmla="*/ 50 w 1681"/>
                <a:gd name="T51" fmla="*/ 693 h 1476"/>
                <a:gd name="T52" fmla="*/ 19 w 1681"/>
                <a:gd name="T53" fmla="*/ 789 h 1476"/>
                <a:gd name="T54" fmla="*/ 2 w 1681"/>
                <a:gd name="T55" fmla="*/ 894 h 1476"/>
                <a:gd name="T56" fmla="*/ 1 w 1681"/>
                <a:gd name="T57" fmla="*/ 1005 h 1476"/>
                <a:gd name="T58" fmla="*/ 55 w 1681"/>
                <a:gd name="T59" fmla="*/ 976 h 1476"/>
                <a:gd name="T60" fmla="*/ 140 w 1681"/>
                <a:gd name="T61" fmla="*/ 919 h 1476"/>
                <a:gd name="T62" fmla="*/ 248 w 1681"/>
                <a:gd name="T63" fmla="*/ 844 h 1476"/>
                <a:gd name="T64" fmla="*/ 331 w 1681"/>
                <a:gd name="T65" fmla="*/ 798 h 1476"/>
                <a:gd name="T66" fmla="*/ 402 w 1681"/>
                <a:gd name="T67" fmla="*/ 769 h 1476"/>
                <a:gd name="T68" fmla="*/ 483 w 1681"/>
                <a:gd name="T69" fmla="*/ 745 h 1476"/>
                <a:gd name="T70" fmla="*/ 577 w 1681"/>
                <a:gd name="T71" fmla="*/ 731 h 1476"/>
                <a:gd name="T72" fmla="*/ 686 w 1681"/>
                <a:gd name="T73" fmla="*/ 728 h 1476"/>
                <a:gd name="T74" fmla="*/ 768 w 1681"/>
                <a:gd name="T75" fmla="*/ 765 h 1476"/>
                <a:gd name="T76" fmla="*/ 763 w 1681"/>
                <a:gd name="T77" fmla="*/ 856 h 1476"/>
                <a:gd name="T78" fmla="*/ 744 w 1681"/>
                <a:gd name="T79" fmla="*/ 943 h 1476"/>
                <a:gd name="T80" fmla="*/ 713 w 1681"/>
                <a:gd name="T81" fmla="*/ 1024 h 1476"/>
                <a:gd name="T82" fmla="*/ 674 w 1681"/>
                <a:gd name="T83" fmla="*/ 1098 h 1476"/>
                <a:gd name="T84" fmla="*/ 629 w 1681"/>
                <a:gd name="T85" fmla="*/ 1169 h 1476"/>
                <a:gd name="T86" fmla="*/ 530 w 1681"/>
                <a:gd name="T87" fmla="*/ 1294 h 1476"/>
                <a:gd name="T88" fmla="*/ 437 w 1681"/>
                <a:gd name="T89" fmla="*/ 1403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1" h="1476">
                  <a:moveTo>
                    <a:pt x="390" y="1467"/>
                  </a:moveTo>
                  <a:lnTo>
                    <a:pt x="469" y="1475"/>
                  </a:lnTo>
                  <a:lnTo>
                    <a:pt x="545" y="1476"/>
                  </a:lnTo>
                  <a:lnTo>
                    <a:pt x="619" y="1469"/>
                  </a:lnTo>
                  <a:lnTo>
                    <a:pt x="690" y="1457"/>
                  </a:lnTo>
                  <a:lnTo>
                    <a:pt x="759" y="1439"/>
                  </a:lnTo>
                  <a:lnTo>
                    <a:pt x="825" y="1415"/>
                  </a:lnTo>
                  <a:lnTo>
                    <a:pt x="890" y="1387"/>
                  </a:lnTo>
                  <a:lnTo>
                    <a:pt x="952" y="1352"/>
                  </a:lnTo>
                  <a:lnTo>
                    <a:pt x="1010" y="1314"/>
                  </a:lnTo>
                  <a:lnTo>
                    <a:pt x="1067" y="1271"/>
                  </a:lnTo>
                  <a:lnTo>
                    <a:pt x="1121" y="1225"/>
                  </a:lnTo>
                  <a:lnTo>
                    <a:pt x="1173" y="1174"/>
                  </a:lnTo>
                  <a:lnTo>
                    <a:pt x="1222" y="1122"/>
                  </a:lnTo>
                  <a:lnTo>
                    <a:pt x="1269" y="1065"/>
                  </a:lnTo>
                  <a:lnTo>
                    <a:pt x="1313" y="1007"/>
                  </a:lnTo>
                  <a:lnTo>
                    <a:pt x="1354" y="947"/>
                  </a:lnTo>
                  <a:lnTo>
                    <a:pt x="1394" y="885"/>
                  </a:lnTo>
                  <a:lnTo>
                    <a:pt x="1430" y="821"/>
                  </a:lnTo>
                  <a:lnTo>
                    <a:pt x="1464" y="758"/>
                  </a:lnTo>
                  <a:lnTo>
                    <a:pt x="1496" y="693"/>
                  </a:lnTo>
                  <a:lnTo>
                    <a:pt x="1526" y="628"/>
                  </a:lnTo>
                  <a:lnTo>
                    <a:pt x="1552" y="563"/>
                  </a:lnTo>
                  <a:lnTo>
                    <a:pt x="1577" y="498"/>
                  </a:lnTo>
                  <a:lnTo>
                    <a:pt x="1599" y="434"/>
                  </a:lnTo>
                  <a:lnTo>
                    <a:pt x="1617" y="373"/>
                  </a:lnTo>
                  <a:lnTo>
                    <a:pt x="1634" y="311"/>
                  </a:lnTo>
                  <a:lnTo>
                    <a:pt x="1648" y="253"/>
                  </a:lnTo>
                  <a:lnTo>
                    <a:pt x="1660" y="196"/>
                  </a:lnTo>
                  <a:lnTo>
                    <a:pt x="1669" y="142"/>
                  </a:lnTo>
                  <a:lnTo>
                    <a:pt x="1676" y="91"/>
                  </a:lnTo>
                  <a:lnTo>
                    <a:pt x="1680" y="44"/>
                  </a:lnTo>
                  <a:lnTo>
                    <a:pt x="1681" y="0"/>
                  </a:lnTo>
                  <a:lnTo>
                    <a:pt x="1604" y="1"/>
                  </a:lnTo>
                  <a:lnTo>
                    <a:pt x="1527" y="3"/>
                  </a:lnTo>
                  <a:lnTo>
                    <a:pt x="1450" y="5"/>
                  </a:lnTo>
                  <a:lnTo>
                    <a:pt x="1374" y="10"/>
                  </a:lnTo>
                  <a:lnTo>
                    <a:pt x="1299" y="15"/>
                  </a:lnTo>
                  <a:lnTo>
                    <a:pt x="1225" y="23"/>
                  </a:lnTo>
                  <a:lnTo>
                    <a:pt x="1151" y="32"/>
                  </a:lnTo>
                  <a:lnTo>
                    <a:pt x="1080" y="42"/>
                  </a:lnTo>
                  <a:lnTo>
                    <a:pt x="1007" y="54"/>
                  </a:lnTo>
                  <a:lnTo>
                    <a:pt x="937" y="68"/>
                  </a:lnTo>
                  <a:lnTo>
                    <a:pt x="902" y="76"/>
                  </a:lnTo>
                  <a:lnTo>
                    <a:pt x="867" y="84"/>
                  </a:lnTo>
                  <a:lnTo>
                    <a:pt x="833" y="93"/>
                  </a:lnTo>
                  <a:lnTo>
                    <a:pt x="799" y="103"/>
                  </a:lnTo>
                  <a:lnTo>
                    <a:pt x="765" y="113"/>
                  </a:lnTo>
                  <a:lnTo>
                    <a:pt x="732" y="124"/>
                  </a:lnTo>
                  <a:lnTo>
                    <a:pt x="699" y="135"/>
                  </a:lnTo>
                  <a:lnTo>
                    <a:pt x="666" y="147"/>
                  </a:lnTo>
                  <a:lnTo>
                    <a:pt x="634" y="159"/>
                  </a:lnTo>
                  <a:lnTo>
                    <a:pt x="602" y="172"/>
                  </a:lnTo>
                  <a:lnTo>
                    <a:pt x="570" y="187"/>
                  </a:lnTo>
                  <a:lnTo>
                    <a:pt x="538" y="201"/>
                  </a:lnTo>
                  <a:lnTo>
                    <a:pt x="514" y="213"/>
                  </a:lnTo>
                  <a:lnTo>
                    <a:pt x="490" y="226"/>
                  </a:lnTo>
                  <a:lnTo>
                    <a:pt x="466" y="240"/>
                  </a:lnTo>
                  <a:lnTo>
                    <a:pt x="442" y="255"/>
                  </a:lnTo>
                  <a:lnTo>
                    <a:pt x="416" y="270"/>
                  </a:lnTo>
                  <a:lnTo>
                    <a:pt x="392" y="286"/>
                  </a:lnTo>
                  <a:lnTo>
                    <a:pt x="368" y="303"/>
                  </a:lnTo>
                  <a:lnTo>
                    <a:pt x="344" y="321"/>
                  </a:lnTo>
                  <a:lnTo>
                    <a:pt x="320" y="340"/>
                  </a:lnTo>
                  <a:lnTo>
                    <a:pt x="296" y="359"/>
                  </a:lnTo>
                  <a:lnTo>
                    <a:pt x="273" y="380"/>
                  </a:lnTo>
                  <a:lnTo>
                    <a:pt x="250" y="402"/>
                  </a:lnTo>
                  <a:lnTo>
                    <a:pt x="228" y="424"/>
                  </a:lnTo>
                  <a:lnTo>
                    <a:pt x="206" y="447"/>
                  </a:lnTo>
                  <a:lnTo>
                    <a:pt x="185" y="472"/>
                  </a:lnTo>
                  <a:lnTo>
                    <a:pt x="166" y="496"/>
                  </a:lnTo>
                  <a:lnTo>
                    <a:pt x="146" y="522"/>
                  </a:lnTo>
                  <a:lnTo>
                    <a:pt x="127" y="549"/>
                  </a:lnTo>
                  <a:lnTo>
                    <a:pt x="110" y="575"/>
                  </a:lnTo>
                  <a:lnTo>
                    <a:pt x="93" y="604"/>
                  </a:lnTo>
                  <a:lnTo>
                    <a:pt x="78" y="632"/>
                  </a:lnTo>
                  <a:lnTo>
                    <a:pt x="63" y="662"/>
                  </a:lnTo>
                  <a:lnTo>
                    <a:pt x="50" y="693"/>
                  </a:lnTo>
                  <a:lnTo>
                    <a:pt x="39" y="725"/>
                  </a:lnTo>
                  <a:lnTo>
                    <a:pt x="28" y="756"/>
                  </a:lnTo>
                  <a:lnTo>
                    <a:pt x="19" y="789"/>
                  </a:lnTo>
                  <a:lnTo>
                    <a:pt x="12" y="824"/>
                  </a:lnTo>
                  <a:lnTo>
                    <a:pt x="6" y="858"/>
                  </a:lnTo>
                  <a:lnTo>
                    <a:pt x="2" y="894"/>
                  </a:lnTo>
                  <a:lnTo>
                    <a:pt x="0" y="930"/>
                  </a:lnTo>
                  <a:lnTo>
                    <a:pt x="0" y="966"/>
                  </a:lnTo>
                  <a:lnTo>
                    <a:pt x="1" y="1005"/>
                  </a:lnTo>
                  <a:lnTo>
                    <a:pt x="18" y="996"/>
                  </a:lnTo>
                  <a:lnTo>
                    <a:pt x="37" y="986"/>
                  </a:lnTo>
                  <a:lnTo>
                    <a:pt x="55" y="976"/>
                  </a:lnTo>
                  <a:lnTo>
                    <a:pt x="72" y="966"/>
                  </a:lnTo>
                  <a:lnTo>
                    <a:pt x="106" y="943"/>
                  </a:lnTo>
                  <a:lnTo>
                    <a:pt x="140" y="919"/>
                  </a:lnTo>
                  <a:lnTo>
                    <a:pt x="174" y="895"/>
                  </a:lnTo>
                  <a:lnTo>
                    <a:pt x="211" y="870"/>
                  </a:lnTo>
                  <a:lnTo>
                    <a:pt x="248" y="844"/>
                  </a:lnTo>
                  <a:lnTo>
                    <a:pt x="288" y="820"/>
                  </a:lnTo>
                  <a:lnTo>
                    <a:pt x="309" y="809"/>
                  </a:lnTo>
                  <a:lnTo>
                    <a:pt x="331" y="798"/>
                  </a:lnTo>
                  <a:lnTo>
                    <a:pt x="354" y="787"/>
                  </a:lnTo>
                  <a:lnTo>
                    <a:pt x="377" y="777"/>
                  </a:lnTo>
                  <a:lnTo>
                    <a:pt x="402" y="769"/>
                  </a:lnTo>
                  <a:lnTo>
                    <a:pt x="427" y="760"/>
                  </a:lnTo>
                  <a:lnTo>
                    <a:pt x="455" y="752"/>
                  </a:lnTo>
                  <a:lnTo>
                    <a:pt x="483" y="745"/>
                  </a:lnTo>
                  <a:lnTo>
                    <a:pt x="513" y="740"/>
                  </a:lnTo>
                  <a:lnTo>
                    <a:pt x="544" y="734"/>
                  </a:lnTo>
                  <a:lnTo>
                    <a:pt x="577" y="731"/>
                  </a:lnTo>
                  <a:lnTo>
                    <a:pt x="611" y="729"/>
                  </a:lnTo>
                  <a:lnTo>
                    <a:pt x="647" y="728"/>
                  </a:lnTo>
                  <a:lnTo>
                    <a:pt x="686" y="728"/>
                  </a:lnTo>
                  <a:lnTo>
                    <a:pt x="725" y="730"/>
                  </a:lnTo>
                  <a:lnTo>
                    <a:pt x="766" y="732"/>
                  </a:lnTo>
                  <a:lnTo>
                    <a:pt x="768" y="765"/>
                  </a:lnTo>
                  <a:lnTo>
                    <a:pt x="768" y="796"/>
                  </a:lnTo>
                  <a:lnTo>
                    <a:pt x="766" y="827"/>
                  </a:lnTo>
                  <a:lnTo>
                    <a:pt x="763" y="856"/>
                  </a:lnTo>
                  <a:lnTo>
                    <a:pt x="758" y="886"/>
                  </a:lnTo>
                  <a:lnTo>
                    <a:pt x="752" y="915"/>
                  </a:lnTo>
                  <a:lnTo>
                    <a:pt x="744" y="943"/>
                  </a:lnTo>
                  <a:lnTo>
                    <a:pt x="734" y="971"/>
                  </a:lnTo>
                  <a:lnTo>
                    <a:pt x="724" y="997"/>
                  </a:lnTo>
                  <a:lnTo>
                    <a:pt x="713" y="1024"/>
                  </a:lnTo>
                  <a:lnTo>
                    <a:pt x="701" y="1049"/>
                  </a:lnTo>
                  <a:lnTo>
                    <a:pt x="688" y="1074"/>
                  </a:lnTo>
                  <a:lnTo>
                    <a:pt x="674" y="1098"/>
                  </a:lnTo>
                  <a:lnTo>
                    <a:pt x="659" y="1123"/>
                  </a:lnTo>
                  <a:lnTo>
                    <a:pt x="644" y="1146"/>
                  </a:lnTo>
                  <a:lnTo>
                    <a:pt x="629" y="1169"/>
                  </a:lnTo>
                  <a:lnTo>
                    <a:pt x="596" y="1213"/>
                  </a:lnTo>
                  <a:lnTo>
                    <a:pt x="563" y="1255"/>
                  </a:lnTo>
                  <a:lnTo>
                    <a:pt x="530" y="1294"/>
                  </a:lnTo>
                  <a:lnTo>
                    <a:pt x="498" y="1332"/>
                  </a:lnTo>
                  <a:lnTo>
                    <a:pt x="466" y="1368"/>
                  </a:lnTo>
                  <a:lnTo>
                    <a:pt x="437" y="1403"/>
                  </a:lnTo>
                  <a:lnTo>
                    <a:pt x="412" y="1435"/>
                  </a:lnTo>
                  <a:lnTo>
                    <a:pt x="390" y="14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904407" y="8291636"/>
              <a:ext cx="496888" cy="517525"/>
            </a:xfrm>
            <a:custGeom>
              <a:avLst/>
              <a:gdLst>
                <a:gd name="T0" fmla="*/ 674 w 1252"/>
                <a:gd name="T1" fmla="*/ 695 h 1304"/>
                <a:gd name="T2" fmla="*/ 732 w 1252"/>
                <a:gd name="T3" fmla="*/ 699 h 1304"/>
                <a:gd name="T4" fmla="*/ 786 w 1252"/>
                <a:gd name="T5" fmla="*/ 707 h 1304"/>
                <a:gd name="T6" fmla="*/ 833 w 1252"/>
                <a:gd name="T7" fmla="*/ 718 h 1304"/>
                <a:gd name="T8" fmla="*/ 877 w 1252"/>
                <a:gd name="T9" fmla="*/ 731 h 1304"/>
                <a:gd name="T10" fmla="*/ 917 w 1252"/>
                <a:gd name="T11" fmla="*/ 746 h 1304"/>
                <a:gd name="T12" fmla="*/ 954 w 1252"/>
                <a:gd name="T13" fmla="*/ 763 h 1304"/>
                <a:gd name="T14" fmla="*/ 987 w 1252"/>
                <a:gd name="T15" fmla="*/ 782 h 1304"/>
                <a:gd name="T16" fmla="*/ 1035 w 1252"/>
                <a:gd name="T17" fmla="*/ 812 h 1304"/>
                <a:gd name="T18" fmla="*/ 1094 w 1252"/>
                <a:gd name="T19" fmla="*/ 855 h 1304"/>
                <a:gd name="T20" fmla="*/ 1152 w 1252"/>
                <a:gd name="T21" fmla="*/ 899 h 1304"/>
                <a:gd name="T22" fmla="*/ 1215 w 1252"/>
                <a:gd name="T23" fmla="*/ 942 h 1304"/>
                <a:gd name="T24" fmla="*/ 1252 w 1252"/>
                <a:gd name="T25" fmla="*/ 907 h 1304"/>
                <a:gd name="T26" fmla="*/ 1246 w 1252"/>
                <a:gd name="T27" fmla="*/ 801 h 1304"/>
                <a:gd name="T28" fmla="*/ 1221 w 1252"/>
                <a:gd name="T29" fmla="*/ 701 h 1304"/>
                <a:gd name="T30" fmla="*/ 1184 w 1252"/>
                <a:gd name="T31" fmla="*/ 608 h 1304"/>
                <a:gd name="T32" fmla="*/ 1131 w 1252"/>
                <a:gd name="T33" fmla="*/ 521 h 1304"/>
                <a:gd name="T34" fmla="*/ 1067 w 1252"/>
                <a:gd name="T35" fmla="*/ 441 h 1304"/>
                <a:gd name="T36" fmla="*/ 993 w 1252"/>
                <a:gd name="T37" fmla="*/ 366 h 1304"/>
                <a:gd name="T38" fmla="*/ 908 w 1252"/>
                <a:gd name="T39" fmla="*/ 299 h 1304"/>
                <a:gd name="T40" fmla="*/ 815 w 1252"/>
                <a:gd name="T41" fmla="*/ 238 h 1304"/>
                <a:gd name="T42" fmla="*/ 716 w 1252"/>
                <a:gd name="T43" fmla="*/ 184 h 1304"/>
                <a:gd name="T44" fmla="*/ 611 w 1252"/>
                <a:gd name="T45" fmla="*/ 137 h 1304"/>
                <a:gd name="T46" fmla="*/ 502 w 1252"/>
                <a:gd name="T47" fmla="*/ 96 h 1304"/>
                <a:gd name="T48" fmla="*/ 390 w 1252"/>
                <a:gd name="T49" fmla="*/ 62 h 1304"/>
                <a:gd name="T50" fmla="*/ 278 w 1252"/>
                <a:gd name="T51" fmla="*/ 36 h 1304"/>
                <a:gd name="T52" fmla="*/ 165 w 1252"/>
                <a:gd name="T53" fmla="*/ 16 h 1304"/>
                <a:gd name="T54" fmla="*/ 55 w 1252"/>
                <a:gd name="T55" fmla="*/ 3 h 1304"/>
                <a:gd name="T56" fmla="*/ 3 w 1252"/>
                <a:gd name="T57" fmla="*/ 58 h 1304"/>
                <a:gd name="T58" fmla="*/ 14 w 1252"/>
                <a:gd name="T59" fmla="*/ 177 h 1304"/>
                <a:gd name="T60" fmla="*/ 29 w 1252"/>
                <a:gd name="T61" fmla="*/ 296 h 1304"/>
                <a:gd name="T62" fmla="*/ 50 w 1252"/>
                <a:gd name="T63" fmla="*/ 413 h 1304"/>
                <a:gd name="T64" fmla="*/ 77 w 1252"/>
                <a:gd name="T65" fmla="*/ 530 h 1304"/>
                <a:gd name="T66" fmla="*/ 109 w 1252"/>
                <a:gd name="T67" fmla="*/ 643 h 1304"/>
                <a:gd name="T68" fmla="*/ 147 w 1252"/>
                <a:gd name="T69" fmla="*/ 752 h 1304"/>
                <a:gd name="T70" fmla="*/ 192 w 1252"/>
                <a:gd name="T71" fmla="*/ 854 h 1304"/>
                <a:gd name="T72" fmla="*/ 244 w 1252"/>
                <a:gd name="T73" fmla="*/ 950 h 1304"/>
                <a:gd name="T74" fmla="*/ 303 w 1252"/>
                <a:gd name="T75" fmla="*/ 1037 h 1304"/>
                <a:gd name="T76" fmla="*/ 370 w 1252"/>
                <a:gd name="T77" fmla="*/ 1113 h 1304"/>
                <a:gd name="T78" fmla="*/ 445 w 1252"/>
                <a:gd name="T79" fmla="*/ 1179 h 1304"/>
                <a:gd name="T80" fmla="*/ 529 w 1252"/>
                <a:gd name="T81" fmla="*/ 1232 h 1304"/>
                <a:gd name="T82" fmla="*/ 621 w 1252"/>
                <a:gd name="T83" fmla="*/ 1272 h 1304"/>
                <a:gd name="T84" fmla="*/ 722 w 1252"/>
                <a:gd name="T85" fmla="*/ 1296 h 1304"/>
                <a:gd name="T86" fmla="*/ 832 w 1252"/>
                <a:gd name="T87" fmla="*/ 1304 h 1304"/>
                <a:gd name="T88" fmla="*/ 885 w 1252"/>
                <a:gd name="T89" fmla="*/ 1289 h 1304"/>
                <a:gd name="T90" fmla="*/ 870 w 1252"/>
                <a:gd name="T91" fmla="*/ 1261 h 1304"/>
                <a:gd name="T92" fmla="*/ 841 w 1252"/>
                <a:gd name="T93" fmla="*/ 1220 h 1304"/>
                <a:gd name="T94" fmla="*/ 798 w 1252"/>
                <a:gd name="T95" fmla="*/ 1163 h 1304"/>
                <a:gd name="T96" fmla="*/ 752 w 1252"/>
                <a:gd name="T97" fmla="*/ 1102 h 1304"/>
                <a:gd name="T98" fmla="*/ 719 w 1252"/>
                <a:gd name="T99" fmla="*/ 1050 h 1304"/>
                <a:gd name="T100" fmla="*/ 698 w 1252"/>
                <a:gd name="T101" fmla="*/ 1013 h 1304"/>
                <a:gd name="T102" fmla="*/ 679 w 1252"/>
                <a:gd name="T103" fmla="*/ 973 h 1304"/>
                <a:gd name="T104" fmla="*/ 664 w 1252"/>
                <a:gd name="T105" fmla="*/ 930 h 1304"/>
                <a:gd name="T106" fmla="*/ 651 w 1252"/>
                <a:gd name="T107" fmla="*/ 884 h 1304"/>
                <a:gd name="T108" fmla="*/ 642 w 1252"/>
                <a:gd name="T109" fmla="*/ 834 h 1304"/>
                <a:gd name="T110" fmla="*/ 639 w 1252"/>
                <a:gd name="T111" fmla="*/ 780 h 1304"/>
                <a:gd name="T112" fmla="*/ 640 w 1252"/>
                <a:gd name="T113" fmla="*/ 72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52" h="1304">
                  <a:moveTo>
                    <a:pt x="642" y="693"/>
                  </a:moveTo>
                  <a:lnTo>
                    <a:pt x="674" y="695"/>
                  </a:lnTo>
                  <a:lnTo>
                    <a:pt x="703" y="696"/>
                  </a:lnTo>
                  <a:lnTo>
                    <a:pt x="732" y="699"/>
                  </a:lnTo>
                  <a:lnTo>
                    <a:pt x="760" y="702"/>
                  </a:lnTo>
                  <a:lnTo>
                    <a:pt x="786" y="707"/>
                  </a:lnTo>
                  <a:lnTo>
                    <a:pt x="810" y="712"/>
                  </a:lnTo>
                  <a:lnTo>
                    <a:pt x="833" y="718"/>
                  </a:lnTo>
                  <a:lnTo>
                    <a:pt x="856" y="724"/>
                  </a:lnTo>
                  <a:lnTo>
                    <a:pt x="877" y="731"/>
                  </a:lnTo>
                  <a:lnTo>
                    <a:pt x="898" y="738"/>
                  </a:lnTo>
                  <a:lnTo>
                    <a:pt x="917" y="746"/>
                  </a:lnTo>
                  <a:lnTo>
                    <a:pt x="936" y="754"/>
                  </a:lnTo>
                  <a:lnTo>
                    <a:pt x="954" y="763"/>
                  </a:lnTo>
                  <a:lnTo>
                    <a:pt x="971" y="773"/>
                  </a:lnTo>
                  <a:lnTo>
                    <a:pt x="987" y="782"/>
                  </a:lnTo>
                  <a:lnTo>
                    <a:pt x="1004" y="791"/>
                  </a:lnTo>
                  <a:lnTo>
                    <a:pt x="1035" y="812"/>
                  </a:lnTo>
                  <a:lnTo>
                    <a:pt x="1064" y="833"/>
                  </a:lnTo>
                  <a:lnTo>
                    <a:pt x="1094" y="855"/>
                  </a:lnTo>
                  <a:lnTo>
                    <a:pt x="1122" y="877"/>
                  </a:lnTo>
                  <a:lnTo>
                    <a:pt x="1152" y="899"/>
                  </a:lnTo>
                  <a:lnTo>
                    <a:pt x="1182" y="921"/>
                  </a:lnTo>
                  <a:lnTo>
                    <a:pt x="1215" y="942"/>
                  </a:lnTo>
                  <a:lnTo>
                    <a:pt x="1249" y="963"/>
                  </a:lnTo>
                  <a:lnTo>
                    <a:pt x="1252" y="907"/>
                  </a:lnTo>
                  <a:lnTo>
                    <a:pt x="1251" y="853"/>
                  </a:lnTo>
                  <a:lnTo>
                    <a:pt x="1246" y="801"/>
                  </a:lnTo>
                  <a:lnTo>
                    <a:pt x="1236" y="751"/>
                  </a:lnTo>
                  <a:lnTo>
                    <a:pt x="1221" y="701"/>
                  </a:lnTo>
                  <a:lnTo>
                    <a:pt x="1205" y="654"/>
                  </a:lnTo>
                  <a:lnTo>
                    <a:pt x="1184" y="608"/>
                  </a:lnTo>
                  <a:lnTo>
                    <a:pt x="1159" y="564"/>
                  </a:lnTo>
                  <a:lnTo>
                    <a:pt x="1131" y="521"/>
                  </a:lnTo>
                  <a:lnTo>
                    <a:pt x="1100" y="480"/>
                  </a:lnTo>
                  <a:lnTo>
                    <a:pt x="1067" y="441"/>
                  </a:lnTo>
                  <a:lnTo>
                    <a:pt x="1031" y="402"/>
                  </a:lnTo>
                  <a:lnTo>
                    <a:pt x="993" y="366"/>
                  </a:lnTo>
                  <a:lnTo>
                    <a:pt x="951" y="332"/>
                  </a:lnTo>
                  <a:lnTo>
                    <a:pt x="908" y="299"/>
                  </a:lnTo>
                  <a:lnTo>
                    <a:pt x="862" y="268"/>
                  </a:lnTo>
                  <a:lnTo>
                    <a:pt x="815" y="238"/>
                  </a:lnTo>
                  <a:lnTo>
                    <a:pt x="766" y="210"/>
                  </a:lnTo>
                  <a:lnTo>
                    <a:pt x="716" y="184"/>
                  </a:lnTo>
                  <a:lnTo>
                    <a:pt x="664" y="159"/>
                  </a:lnTo>
                  <a:lnTo>
                    <a:pt x="611" y="137"/>
                  </a:lnTo>
                  <a:lnTo>
                    <a:pt x="556" y="115"/>
                  </a:lnTo>
                  <a:lnTo>
                    <a:pt x="502" y="96"/>
                  </a:lnTo>
                  <a:lnTo>
                    <a:pt x="446" y="79"/>
                  </a:lnTo>
                  <a:lnTo>
                    <a:pt x="390" y="62"/>
                  </a:lnTo>
                  <a:lnTo>
                    <a:pt x="334" y="48"/>
                  </a:lnTo>
                  <a:lnTo>
                    <a:pt x="278" y="36"/>
                  </a:lnTo>
                  <a:lnTo>
                    <a:pt x="222" y="25"/>
                  </a:lnTo>
                  <a:lnTo>
                    <a:pt x="165" y="16"/>
                  </a:lnTo>
                  <a:lnTo>
                    <a:pt x="110" y="8"/>
                  </a:lnTo>
                  <a:lnTo>
                    <a:pt x="55" y="3"/>
                  </a:lnTo>
                  <a:lnTo>
                    <a:pt x="0" y="0"/>
                  </a:lnTo>
                  <a:lnTo>
                    <a:pt x="3" y="58"/>
                  </a:lnTo>
                  <a:lnTo>
                    <a:pt x="8" y="117"/>
                  </a:lnTo>
                  <a:lnTo>
                    <a:pt x="14" y="177"/>
                  </a:lnTo>
                  <a:lnTo>
                    <a:pt x="21" y="236"/>
                  </a:lnTo>
                  <a:lnTo>
                    <a:pt x="29" y="296"/>
                  </a:lnTo>
                  <a:lnTo>
                    <a:pt x="39" y="355"/>
                  </a:lnTo>
                  <a:lnTo>
                    <a:pt x="50" y="413"/>
                  </a:lnTo>
                  <a:lnTo>
                    <a:pt x="62" y="473"/>
                  </a:lnTo>
                  <a:lnTo>
                    <a:pt x="77" y="530"/>
                  </a:lnTo>
                  <a:lnTo>
                    <a:pt x="92" y="587"/>
                  </a:lnTo>
                  <a:lnTo>
                    <a:pt x="109" y="643"/>
                  </a:lnTo>
                  <a:lnTo>
                    <a:pt x="127" y="698"/>
                  </a:lnTo>
                  <a:lnTo>
                    <a:pt x="147" y="752"/>
                  </a:lnTo>
                  <a:lnTo>
                    <a:pt x="169" y="804"/>
                  </a:lnTo>
                  <a:lnTo>
                    <a:pt x="192" y="854"/>
                  </a:lnTo>
                  <a:lnTo>
                    <a:pt x="217" y="903"/>
                  </a:lnTo>
                  <a:lnTo>
                    <a:pt x="244" y="950"/>
                  </a:lnTo>
                  <a:lnTo>
                    <a:pt x="272" y="994"/>
                  </a:lnTo>
                  <a:lnTo>
                    <a:pt x="303" y="1037"/>
                  </a:lnTo>
                  <a:lnTo>
                    <a:pt x="336" y="1076"/>
                  </a:lnTo>
                  <a:lnTo>
                    <a:pt x="370" y="1113"/>
                  </a:lnTo>
                  <a:lnTo>
                    <a:pt x="407" y="1148"/>
                  </a:lnTo>
                  <a:lnTo>
                    <a:pt x="445" y="1179"/>
                  </a:lnTo>
                  <a:lnTo>
                    <a:pt x="486" y="1207"/>
                  </a:lnTo>
                  <a:lnTo>
                    <a:pt x="529" y="1232"/>
                  </a:lnTo>
                  <a:lnTo>
                    <a:pt x="574" y="1253"/>
                  </a:lnTo>
                  <a:lnTo>
                    <a:pt x="621" y="1272"/>
                  </a:lnTo>
                  <a:lnTo>
                    <a:pt x="670" y="1285"/>
                  </a:lnTo>
                  <a:lnTo>
                    <a:pt x="722" y="1296"/>
                  </a:lnTo>
                  <a:lnTo>
                    <a:pt x="776" y="1302"/>
                  </a:lnTo>
                  <a:lnTo>
                    <a:pt x="832" y="1304"/>
                  </a:lnTo>
                  <a:lnTo>
                    <a:pt x="892" y="1302"/>
                  </a:lnTo>
                  <a:lnTo>
                    <a:pt x="885" y="1289"/>
                  </a:lnTo>
                  <a:lnTo>
                    <a:pt x="877" y="1274"/>
                  </a:lnTo>
                  <a:lnTo>
                    <a:pt x="870" y="1261"/>
                  </a:lnTo>
                  <a:lnTo>
                    <a:pt x="861" y="1248"/>
                  </a:lnTo>
                  <a:lnTo>
                    <a:pt x="841" y="1220"/>
                  </a:lnTo>
                  <a:lnTo>
                    <a:pt x="820" y="1193"/>
                  </a:lnTo>
                  <a:lnTo>
                    <a:pt x="798" y="1163"/>
                  </a:lnTo>
                  <a:lnTo>
                    <a:pt x="775" y="1133"/>
                  </a:lnTo>
                  <a:lnTo>
                    <a:pt x="752" y="1102"/>
                  </a:lnTo>
                  <a:lnTo>
                    <a:pt x="729" y="1068"/>
                  </a:lnTo>
                  <a:lnTo>
                    <a:pt x="719" y="1050"/>
                  </a:lnTo>
                  <a:lnTo>
                    <a:pt x="708" y="1031"/>
                  </a:lnTo>
                  <a:lnTo>
                    <a:pt x="698" y="1013"/>
                  </a:lnTo>
                  <a:lnTo>
                    <a:pt x="688" y="993"/>
                  </a:lnTo>
                  <a:lnTo>
                    <a:pt x="679" y="973"/>
                  </a:lnTo>
                  <a:lnTo>
                    <a:pt x="672" y="952"/>
                  </a:lnTo>
                  <a:lnTo>
                    <a:pt x="664" y="930"/>
                  </a:lnTo>
                  <a:lnTo>
                    <a:pt x="657" y="907"/>
                  </a:lnTo>
                  <a:lnTo>
                    <a:pt x="651" y="884"/>
                  </a:lnTo>
                  <a:lnTo>
                    <a:pt x="646" y="860"/>
                  </a:lnTo>
                  <a:lnTo>
                    <a:pt x="642" y="834"/>
                  </a:lnTo>
                  <a:lnTo>
                    <a:pt x="640" y="808"/>
                  </a:lnTo>
                  <a:lnTo>
                    <a:pt x="639" y="780"/>
                  </a:lnTo>
                  <a:lnTo>
                    <a:pt x="639" y="753"/>
                  </a:lnTo>
                  <a:lnTo>
                    <a:pt x="640" y="723"/>
                  </a:lnTo>
                  <a:lnTo>
                    <a:pt x="642" y="6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01282" y="8434511"/>
              <a:ext cx="415925" cy="1057275"/>
            </a:xfrm>
            <a:custGeom>
              <a:avLst/>
              <a:gdLst>
                <a:gd name="T0" fmla="*/ 568 w 1047"/>
                <a:gd name="T1" fmla="*/ 373 h 2665"/>
                <a:gd name="T2" fmla="*/ 529 w 1047"/>
                <a:gd name="T3" fmla="*/ 327 h 2665"/>
                <a:gd name="T4" fmla="*/ 484 w 1047"/>
                <a:gd name="T5" fmla="*/ 242 h 2665"/>
                <a:gd name="T6" fmla="*/ 425 w 1047"/>
                <a:gd name="T7" fmla="*/ 84 h 2665"/>
                <a:gd name="T8" fmla="*/ 386 w 1047"/>
                <a:gd name="T9" fmla="*/ 42 h 2665"/>
                <a:gd name="T10" fmla="*/ 412 w 1047"/>
                <a:gd name="T11" fmla="*/ 204 h 2665"/>
                <a:gd name="T12" fmla="*/ 462 w 1047"/>
                <a:gd name="T13" fmla="*/ 385 h 2665"/>
                <a:gd name="T14" fmla="*/ 516 w 1047"/>
                <a:gd name="T15" fmla="*/ 527 h 2665"/>
                <a:gd name="T16" fmla="*/ 524 w 1047"/>
                <a:gd name="T17" fmla="*/ 560 h 2665"/>
                <a:gd name="T18" fmla="*/ 502 w 1047"/>
                <a:gd name="T19" fmla="*/ 609 h 2665"/>
                <a:gd name="T20" fmla="*/ 439 w 1047"/>
                <a:gd name="T21" fmla="*/ 740 h 2665"/>
                <a:gd name="T22" fmla="*/ 389 w 1047"/>
                <a:gd name="T23" fmla="*/ 878 h 2665"/>
                <a:gd name="T24" fmla="*/ 350 w 1047"/>
                <a:gd name="T25" fmla="*/ 1006 h 2665"/>
                <a:gd name="T26" fmla="*/ 308 w 1047"/>
                <a:gd name="T27" fmla="*/ 1083 h 2665"/>
                <a:gd name="T28" fmla="*/ 232 w 1047"/>
                <a:gd name="T29" fmla="*/ 963 h 2665"/>
                <a:gd name="T30" fmla="*/ 140 w 1047"/>
                <a:gd name="T31" fmla="*/ 836 h 2665"/>
                <a:gd name="T32" fmla="*/ 49 w 1047"/>
                <a:gd name="T33" fmla="*/ 751 h 2665"/>
                <a:gd name="T34" fmla="*/ 13 w 1047"/>
                <a:gd name="T35" fmla="*/ 745 h 2665"/>
                <a:gd name="T36" fmla="*/ 70 w 1047"/>
                <a:gd name="T37" fmla="*/ 842 h 2665"/>
                <a:gd name="T38" fmla="*/ 150 w 1047"/>
                <a:gd name="T39" fmla="*/ 986 h 2665"/>
                <a:gd name="T40" fmla="*/ 234 w 1047"/>
                <a:gd name="T41" fmla="*/ 1166 h 2665"/>
                <a:gd name="T42" fmla="*/ 258 w 1047"/>
                <a:gd name="T43" fmla="*/ 1240 h 2665"/>
                <a:gd name="T44" fmla="*/ 270 w 1047"/>
                <a:gd name="T45" fmla="*/ 1320 h 2665"/>
                <a:gd name="T46" fmla="*/ 264 w 1047"/>
                <a:gd name="T47" fmla="*/ 1464 h 2665"/>
                <a:gd name="T48" fmla="*/ 256 w 1047"/>
                <a:gd name="T49" fmla="*/ 1686 h 2665"/>
                <a:gd name="T50" fmla="*/ 267 w 1047"/>
                <a:gd name="T51" fmla="*/ 1950 h 2665"/>
                <a:gd name="T52" fmla="*/ 300 w 1047"/>
                <a:gd name="T53" fmla="*/ 2233 h 2665"/>
                <a:gd name="T54" fmla="*/ 348 w 1047"/>
                <a:gd name="T55" fmla="*/ 2467 h 2665"/>
                <a:gd name="T56" fmla="*/ 383 w 1047"/>
                <a:gd name="T57" fmla="*/ 2586 h 2665"/>
                <a:gd name="T58" fmla="*/ 732 w 1047"/>
                <a:gd name="T59" fmla="*/ 2665 h 2665"/>
                <a:gd name="T60" fmla="*/ 716 w 1047"/>
                <a:gd name="T61" fmla="*/ 2618 h 2665"/>
                <a:gd name="T62" fmla="*/ 601 w 1047"/>
                <a:gd name="T63" fmla="*/ 2375 h 2665"/>
                <a:gd name="T64" fmla="*/ 514 w 1047"/>
                <a:gd name="T65" fmla="*/ 2161 h 2665"/>
                <a:gd name="T66" fmla="*/ 481 w 1047"/>
                <a:gd name="T67" fmla="*/ 2049 h 2665"/>
                <a:gd name="T68" fmla="*/ 462 w 1047"/>
                <a:gd name="T69" fmla="*/ 1938 h 2665"/>
                <a:gd name="T70" fmla="*/ 576 w 1047"/>
                <a:gd name="T71" fmla="*/ 1847 h 2665"/>
                <a:gd name="T72" fmla="*/ 822 w 1047"/>
                <a:gd name="T73" fmla="*/ 1663 h 2665"/>
                <a:gd name="T74" fmla="*/ 906 w 1047"/>
                <a:gd name="T75" fmla="*/ 1587 h 2665"/>
                <a:gd name="T76" fmla="*/ 982 w 1047"/>
                <a:gd name="T77" fmla="*/ 1503 h 2665"/>
                <a:gd name="T78" fmla="*/ 1047 w 1047"/>
                <a:gd name="T79" fmla="*/ 1409 h 2665"/>
                <a:gd name="T80" fmla="*/ 912 w 1047"/>
                <a:gd name="T81" fmla="*/ 1506 h 2665"/>
                <a:gd name="T82" fmla="*/ 781 w 1047"/>
                <a:gd name="T83" fmla="*/ 1600 h 2665"/>
                <a:gd name="T84" fmla="*/ 626 w 1047"/>
                <a:gd name="T85" fmla="*/ 1684 h 2665"/>
                <a:gd name="T86" fmla="*/ 530 w 1047"/>
                <a:gd name="T87" fmla="*/ 1719 h 2665"/>
                <a:gd name="T88" fmla="*/ 419 w 1047"/>
                <a:gd name="T89" fmla="*/ 1749 h 2665"/>
                <a:gd name="T90" fmla="*/ 408 w 1047"/>
                <a:gd name="T91" fmla="*/ 1448 h 2665"/>
                <a:gd name="T92" fmla="*/ 421 w 1047"/>
                <a:gd name="T93" fmla="*/ 1207 h 2665"/>
                <a:gd name="T94" fmla="*/ 451 w 1047"/>
                <a:gd name="T95" fmla="*/ 1011 h 2665"/>
                <a:gd name="T96" fmla="*/ 497 w 1047"/>
                <a:gd name="T97" fmla="*/ 846 h 2665"/>
                <a:gd name="T98" fmla="*/ 558 w 1047"/>
                <a:gd name="T99" fmla="*/ 697 h 2665"/>
                <a:gd name="T100" fmla="*/ 704 w 1047"/>
                <a:gd name="T101" fmla="*/ 386 h 2665"/>
                <a:gd name="T102" fmla="*/ 785 w 1047"/>
                <a:gd name="T103" fmla="*/ 196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7" h="2665">
                  <a:moveTo>
                    <a:pt x="603" y="406"/>
                  </a:moveTo>
                  <a:lnTo>
                    <a:pt x="591" y="395"/>
                  </a:lnTo>
                  <a:lnTo>
                    <a:pt x="579" y="384"/>
                  </a:lnTo>
                  <a:lnTo>
                    <a:pt x="568" y="373"/>
                  </a:lnTo>
                  <a:lnTo>
                    <a:pt x="557" y="362"/>
                  </a:lnTo>
                  <a:lnTo>
                    <a:pt x="547" y="350"/>
                  </a:lnTo>
                  <a:lnTo>
                    <a:pt x="538" y="339"/>
                  </a:lnTo>
                  <a:lnTo>
                    <a:pt x="529" y="327"/>
                  </a:lnTo>
                  <a:lnTo>
                    <a:pt x="522" y="315"/>
                  </a:lnTo>
                  <a:lnTo>
                    <a:pt x="507" y="292"/>
                  </a:lnTo>
                  <a:lnTo>
                    <a:pt x="495" y="267"/>
                  </a:lnTo>
                  <a:lnTo>
                    <a:pt x="484" y="242"/>
                  </a:lnTo>
                  <a:lnTo>
                    <a:pt x="473" y="217"/>
                  </a:lnTo>
                  <a:lnTo>
                    <a:pt x="455" y="165"/>
                  </a:lnTo>
                  <a:lnTo>
                    <a:pt x="435" y="111"/>
                  </a:lnTo>
                  <a:lnTo>
                    <a:pt x="425" y="84"/>
                  </a:lnTo>
                  <a:lnTo>
                    <a:pt x="413" y="56"/>
                  </a:lnTo>
                  <a:lnTo>
                    <a:pt x="400" y="28"/>
                  </a:lnTo>
                  <a:lnTo>
                    <a:pt x="383" y="0"/>
                  </a:lnTo>
                  <a:lnTo>
                    <a:pt x="386" y="42"/>
                  </a:lnTo>
                  <a:lnTo>
                    <a:pt x="391" y="84"/>
                  </a:lnTo>
                  <a:lnTo>
                    <a:pt x="396" y="125"/>
                  </a:lnTo>
                  <a:lnTo>
                    <a:pt x="404" y="164"/>
                  </a:lnTo>
                  <a:lnTo>
                    <a:pt x="412" y="204"/>
                  </a:lnTo>
                  <a:lnTo>
                    <a:pt x="421" y="242"/>
                  </a:lnTo>
                  <a:lnTo>
                    <a:pt x="432" y="281"/>
                  </a:lnTo>
                  <a:lnTo>
                    <a:pt x="443" y="319"/>
                  </a:lnTo>
                  <a:lnTo>
                    <a:pt x="462" y="385"/>
                  </a:lnTo>
                  <a:lnTo>
                    <a:pt x="481" y="437"/>
                  </a:lnTo>
                  <a:lnTo>
                    <a:pt x="495" y="475"/>
                  </a:lnTo>
                  <a:lnTo>
                    <a:pt x="507" y="505"/>
                  </a:lnTo>
                  <a:lnTo>
                    <a:pt x="516" y="527"/>
                  </a:lnTo>
                  <a:lnTo>
                    <a:pt x="522" y="543"/>
                  </a:lnTo>
                  <a:lnTo>
                    <a:pt x="523" y="549"/>
                  </a:lnTo>
                  <a:lnTo>
                    <a:pt x="524" y="555"/>
                  </a:lnTo>
                  <a:lnTo>
                    <a:pt x="524" y="560"/>
                  </a:lnTo>
                  <a:lnTo>
                    <a:pt x="523" y="566"/>
                  </a:lnTo>
                  <a:lnTo>
                    <a:pt x="519" y="577"/>
                  </a:lnTo>
                  <a:lnTo>
                    <a:pt x="512" y="590"/>
                  </a:lnTo>
                  <a:lnTo>
                    <a:pt x="502" y="609"/>
                  </a:lnTo>
                  <a:lnTo>
                    <a:pt x="488" y="634"/>
                  </a:lnTo>
                  <a:lnTo>
                    <a:pt x="471" y="668"/>
                  </a:lnTo>
                  <a:lnTo>
                    <a:pt x="450" y="713"/>
                  </a:lnTo>
                  <a:lnTo>
                    <a:pt x="439" y="740"/>
                  </a:lnTo>
                  <a:lnTo>
                    <a:pt x="427" y="771"/>
                  </a:lnTo>
                  <a:lnTo>
                    <a:pt x="414" y="806"/>
                  </a:lnTo>
                  <a:lnTo>
                    <a:pt x="400" y="845"/>
                  </a:lnTo>
                  <a:lnTo>
                    <a:pt x="389" y="878"/>
                  </a:lnTo>
                  <a:lnTo>
                    <a:pt x="379" y="910"/>
                  </a:lnTo>
                  <a:lnTo>
                    <a:pt x="369" y="942"/>
                  </a:lnTo>
                  <a:lnTo>
                    <a:pt x="359" y="974"/>
                  </a:lnTo>
                  <a:lnTo>
                    <a:pt x="350" y="1006"/>
                  </a:lnTo>
                  <a:lnTo>
                    <a:pt x="341" y="1039"/>
                  </a:lnTo>
                  <a:lnTo>
                    <a:pt x="333" y="1072"/>
                  </a:lnTo>
                  <a:lnTo>
                    <a:pt x="324" y="1105"/>
                  </a:lnTo>
                  <a:lnTo>
                    <a:pt x="308" y="1083"/>
                  </a:lnTo>
                  <a:lnTo>
                    <a:pt x="293" y="1059"/>
                  </a:lnTo>
                  <a:lnTo>
                    <a:pt x="278" y="1036"/>
                  </a:lnTo>
                  <a:lnTo>
                    <a:pt x="263" y="1012"/>
                  </a:lnTo>
                  <a:lnTo>
                    <a:pt x="232" y="963"/>
                  </a:lnTo>
                  <a:lnTo>
                    <a:pt x="199" y="911"/>
                  </a:lnTo>
                  <a:lnTo>
                    <a:pt x="181" y="886"/>
                  </a:lnTo>
                  <a:lnTo>
                    <a:pt x="161" y="860"/>
                  </a:lnTo>
                  <a:lnTo>
                    <a:pt x="140" y="836"/>
                  </a:lnTo>
                  <a:lnTo>
                    <a:pt x="117" y="811"/>
                  </a:lnTo>
                  <a:lnTo>
                    <a:pt x="92" y="787"/>
                  </a:lnTo>
                  <a:lnTo>
                    <a:pt x="63" y="764"/>
                  </a:lnTo>
                  <a:lnTo>
                    <a:pt x="49" y="751"/>
                  </a:lnTo>
                  <a:lnTo>
                    <a:pt x="33" y="740"/>
                  </a:lnTo>
                  <a:lnTo>
                    <a:pt x="17" y="729"/>
                  </a:lnTo>
                  <a:lnTo>
                    <a:pt x="0" y="719"/>
                  </a:lnTo>
                  <a:lnTo>
                    <a:pt x="13" y="745"/>
                  </a:lnTo>
                  <a:lnTo>
                    <a:pt x="26" y="769"/>
                  </a:lnTo>
                  <a:lnTo>
                    <a:pt x="40" y="793"/>
                  </a:lnTo>
                  <a:lnTo>
                    <a:pt x="54" y="817"/>
                  </a:lnTo>
                  <a:lnTo>
                    <a:pt x="70" y="842"/>
                  </a:lnTo>
                  <a:lnTo>
                    <a:pt x="85" y="866"/>
                  </a:lnTo>
                  <a:lnTo>
                    <a:pt x="100" y="890"/>
                  </a:lnTo>
                  <a:lnTo>
                    <a:pt x="115" y="915"/>
                  </a:lnTo>
                  <a:lnTo>
                    <a:pt x="150" y="986"/>
                  </a:lnTo>
                  <a:lnTo>
                    <a:pt x="181" y="1046"/>
                  </a:lnTo>
                  <a:lnTo>
                    <a:pt x="205" y="1099"/>
                  </a:lnTo>
                  <a:lnTo>
                    <a:pt x="225" y="1145"/>
                  </a:lnTo>
                  <a:lnTo>
                    <a:pt x="234" y="1166"/>
                  </a:lnTo>
                  <a:lnTo>
                    <a:pt x="241" y="1186"/>
                  </a:lnTo>
                  <a:lnTo>
                    <a:pt x="248" y="1205"/>
                  </a:lnTo>
                  <a:lnTo>
                    <a:pt x="252" y="1222"/>
                  </a:lnTo>
                  <a:lnTo>
                    <a:pt x="258" y="1240"/>
                  </a:lnTo>
                  <a:lnTo>
                    <a:pt x="261" y="1256"/>
                  </a:lnTo>
                  <a:lnTo>
                    <a:pt x="264" y="1273"/>
                  </a:lnTo>
                  <a:lnTo>
                    <a:pt x="267" y="1288"/>
                  </a:lnTo>
                  <a:lnTo>
                    <a:pt x="270" y="1320"/>
                  </a:lnTo>
                  <a:lnTo>
                    <a:pt x="270" y="1352"/>
                  </a:lnTo>
                  <a:lnTo>
                    <a:pt x="270" y="1386"/>
                  </a:lnTo>
                  <a:lnTo>
                    <a:pt x="268" y="1423"/>
                  </a:lnTo>
                  <a:lnTo>
                    <a:pt x="264" y="1464"/>
                  </a:lnTo>
                  <a:lnTo>
                    <a:pt x="261" y="1511"/>
                  </a:lnTo>
                  <a:lnTo>
                    <a:pt x="259" y="1565"/>
                  </a:lnTo>
                  <a:lnTo>
                    <a:pt x="257" y="1627"/>
                  </a:lnTo>
                  <a:lnTo>
                    <a:pt x="256" y="1686"/>
                  </a:lnTo>
                  <a:lnTo>
                    <a:pt x="257" y="1749"/>
                  </a:lnTo>
                  <a:lnTo>
                    <a:pt x="259" y="1814"/>
                  </a:lnTo>
                  <a:lnTo>
                    <a:pt x="262" y="1881"/>
                  </a:lnTo>
                  <a:lnTo>
                    <a:pt x="267" y="1950"/>
                  </a:lnTo>
                  <a:lnTo>
                    <a:pt x="273" y="2021"/>
                  </a:lnTo>
                  <a:lnTo>
                    <a:pt x="281" y="2092"/>
                  </a:lnTo>
                  <a:lnTo>
                    <a:pt x="290" y="2162"/>
                  </a:lnTo>
                  <a:lnTo>
                    <a:pt x="300" y="2233"/>
                  </a:lnTo>
                  <a:lnTo>
                    <a:pt x="312" y="2302"/>
                  </a:lnTo>
                  <a:lnTo>
                    <a:pt x="325" y="2369"/>
                  </a:lnTo>
                  <a:lnTo>
                    <a:pt x="340" y="2435"/>
                  </a:lnTo>
                  <a:lnTo>
                    <a:pt x="348" y="2467"/>
                  </a:lnTo>
                  <a:lnTo>
                    <a:pt x="356" y="2498"/>
                  </a:lnTo>
                  <a:lnTo>
                    <a:pt x="364" y="2529"/>
                  </a:lnTo>
                  <a:lnTo>
                    <a:pt x="373" y="2557"/>
                  </a:lnTo>
                  <a:lnTo>
                    <a:pt x="383" y="2586"/>
                  </a:lnTo>
                  <a:lnTo>
                    <a:pt x="392" y="2613"/>
                  </a:lnTo>
                  <a:lnTo>
                    <a:pt x="403" y="2640"/>
                  </a:lnTo>
                  <a:lnTo>
                    <a:pt x="413" y="2665"/>
                  </a:lnTo>
                  <a:lnTo>
                    <a:pt x="732" y="2665"/>
                  </a:lnTo>
                  <a:lnTo>
                    <a:pt x="730" y="2655"/>
                  </a:lnTo>
                  <a:lnTo>
                    <a:pt x="726" y="2644"/>
                  </a:lnTo>
                  <a:lnTo>
                    <a:pt x="722" y="2631"/>
                  </a:lnTo>
                  <a:lnTo>
                    <a:pt x="716" y="2618"/>
                  </a:lnTo>
                  <a:lnTo>
                    <a:pt x="703" y="2587"/>
                  </a:lnTo>
                  <a:lnTo>
                    <a:pt x="687" y="2552"/>
                  </a:lnTo>
                  <a:lnTo>
                    <a:pt x="646" y="2469"/>
                  </a:lnTo>
                  <a:lnTo>
                    <a:pt x="601" y="2375"/>
                  </a:lnTo>
                  <a:lnTo>
                    <a:pt x="578" y="2323"/>
                  </a:lnTo>
                  <a:lnTo>
                    <a:pt x="556" y="2270"/>
                  </a:lnTo>
                  <a:lnTo>
                    <a:pt x="534" y="2216"/>
                  </a:lnTo>
                  <a:lnTo>
                    <a:pt x="514" y="2161"/>
                  </a:lnTo>
                  <a:lnTo>
                    <a:pt x="505" y="2134"/>
                  </a:lnTo>
                  <a:lnTo>
                    <a:pt x="496" y="2105"/>
                  </a:lnTo>
                  <a:lnTo>
                    <a:pt x="489" y="2078"/>
                  </a:lnTo>
                  <a:lnTo>
                    <a:pt x="481" y="2049"/>
                  </a:lnTo>
                  <a:lnTo>
                    <a:pt x="475" y="2022"/>
                  </a:lnTo>
                  <a:lnTo>
                    <a:pt x="470" y="1993"/>
                  </a:lnTo>
                  <a:lnTo>
                    <a:pt x="466" y="1966"/>
                  </a:lnTo>
                  <a:lnTo>
                    <a:pt x="462" y="1938"/>
                  </a:lnTo>
                  <a:lnTo>
                    <a:pt x="484" y="1917"/>
                  </a:lnTo>
                  <a:lnTo>
                    <a:pt x="511" y="1895"/>
                  </a:lnTo>
                  <a:lnTo>
                    <a:pt x="541" y="1872"/>
                  </a:lnTo>
                  <a:lnTo>
                    <a:pt x="576" y="1847"/>
                  </a:lnTo>
                  <a:lnTo>
                    <a:pt x="653" y="1793"/>
                  </a:lnTo>
                  <a:lnTo>
                    <a:pt x="736" y="1731"/>
                  </a:lnTo>
                  <a:lnTo>
                    <a:pt x="779" y="1698"/>
                  </a:lnTo>
                  <a:lnTo>
                    <a:pt x="822" y="1663"/>
                  </a:lnTo>
                  <a:lnTo>
                    <a:pt x="844" y="1646"/>
                  </a:lnTo>
                  <a:lnTo>
                    <a:pt x="865" y="1627"/>
                  </a:lnTo>
                  <a:lnTo>
                    <a:pt x="886" y="1607"/>
                  </a:lnTo>
                  <a:lnTo>
                    <a:pt x="906" y="1587"/>
                  </a:lnTo>
                  <a:lnTo>
                    <a:pt x="925" y="1567"/>
                  </a:lnTo>
                  <a:lnTo>
                    <a:pt x="945" y="1547"/>
                  </a:lnTo>
                  <a:lnTo>
                    <a:pt x="964" y="1525"/>
                  </a:lnTo>
                  <a:lnTo>
                    <a:pt x="982" y="1503"/>
                  </a:lnTo>
                  <a:lnTo>
                    <a:pt x="1000" y="1480"/>
                  </a:lnTo>
                  <a:lnTo>
                    <a:pt x="1017" y="1456"/>
                  </a:lnTo>
                  <a:lnTo>
                    <a:pt x="1032" y="1433"/>
                  </a:lnTo>
                  <a:lnTo>
                    <a:pt x="1047" y="1409"/>
                  </a:lnTo>
                  <a:lnTo>
                    <a:pt x="1011" y="1433"/>
                  </a:lnTo>
                  <a:lnTo>
                    <a:pt x="977" y="1458"/>
                  </a:lnTo>
                  <a:lnTo>
                    <a:pt x="944" y="1482"/>
                  </a:lnTo>
                  <a:lnTo>
                    <a:pt x="912" y="1506"/>
                  </a:lnTo>
                  <a:lnTo>
                    <a:pt x="880" y="1530"/>
                  </a:lnTo>
                  <a:lnTo>
                    <a:pt x="848" y="1554"/>
                  </a:lnTo>
                  <a:lnTo>
                    <a:pt x="815" y="1577"/>
                  </a:lnTo>
                  <a:lnTo>
                    <a:pt x="781" y="1600"/>
                  </a:lnTo>
                  <a:lnTo>
                    <a:pt x="746" y="1622"/>
                  </a:lnTo>
                  <a:lnTo>
                    <a:pt x="708" y="1644"/>
                  </a:lnTo>
                  <a:lnTo>
                    <a:pt x="668" y="1665"/>
                  </a:lnTo>
                  <a:lnTo>
                    <a:pt x="626" y="1684"/>
                  </a:lnTo>
                  <a:lnTo>
                    <a:pt x="603" y="1694"/>
                  </a:lnTo>
                  <a:lnTo>
                    <a:pt x="580" y="1703"/>
                  </a:lnTo>
                  <a:lnTo>
                    <a:pt x="556" y="1712"/>
                  </a:lnTo>
                  <a:lnTo>
                    <a:pt x="530" y="1719"/>
                  </a:lnTo>
                  <a:lnTo>
                    <a:pt x="504" y="1728"/>
                  </a:lnTo>
                  <a:lnTo>
                    <a:pt x="477" y="1735"/>
                  </a:lnTo>
                  <a:lnTo>
                    <a:pt x="448" y="1742"/>
                  </a:lnTo>
                  <a:lnTo>
                    <a:pt x="419" y="1749"/>
                  </a:lnTo>
                  <a:lnTo>
                    <a:pt x="414" y="1668"/>
                  </a:lnTo>
                  <a:lnTo>
                    <a:pt x="411" y="1591"/>
                  </a:lnTo>
                  <a:lnTo>
                    <a:pt x="410" y="1517"/>
                  </a:lnTo>
                  <a:lnTo>
                    <a:pt x="408" y="1448"/>
                  </a:lnTo>
                  <a:lnTo>
                    <a:pt x="410" y="1383"/>
                  </a:lnTo>
                  <a:lnTo>
                    <a:pt x="413" y="1321"/>
                  </a:lnTo>
                  <a:lnTo>
                    <a:pt x="416" y="1263"/>
                  </a:lnTo>
                  <a:lnTo>
                    <a:pt x="421" y="1207"/>
                  </a:lnTo>
                  <a:lnTo>
                    <a:pt x="427" y="1154"/>
                  </a:lnTo>
                  <a:lnTo>
                    <a:pt x="434" y="1105"/>
                  </a:lnTo>
                  <a:lnTo>
                    <a:pt x="443" y="1056"/>
                  </a:lnTo>
                  <a:lnTo>
                    <a:pt x="451" y="1011"/>
                  </a:lnTo>
                  <a:lnTo>
                    <a:pt x="461" y="968"/>
                  </a:lnTo>
                  <a:lnTo>
                    <a:pt x="473" y="925"/>
                  </a:lnTo>
                  <a:lnTo>
                    <a:pt x="485" y="886"/>
                  </a:lnTo>
                  <a:lnTo>
                    <a:pt x="497" y="846"/>
                  </a:lnTo>
                  <a:lnTo>
                    <a:pt x="512" y="808"/>
                  </a:lnTo>
                  <a:lnTo>
                    <a:pt x="526" y="770"/>
                  </a:lnTo>
                  <a:lnTo>
                    <a:pt x="541" y="733"/>
                  </a:lnTo>
                  <a:lnTo>
                    <a:pt x="558" y="697"/>
                  </a:lnTo>
                  <a:lnTo>
                    <a:pt x="591" y="623"/>
                  </a:lnTo>
                  <a:lnTo>
                    <a:pt x="627" y="548"/>
                  </a:lnTo>
                  <a:lnTo>
                    <a:pt x="665" y="470"/>
                  </a:lnTo>
                  <a:lnTo>
                    <a:pt x="704" y="386"/>
                  </a:lnTo>
                  <a:lnTo>
                    <a:pt x="724" y="342"/>
                  </a:lnTo>
                  <a:lnTo>
                    <a:pt x="744" y="296"/>
                  </a:lnTo>
                  <a:lnTo>
                    <a:pt x="765" y="247"/>
                  </a:lnTo>
                  <a:lnTo>
                    <a:pt x="785" y="196"/>
                  </a:lnTo>
                  <a:lnTo>
                    <a:pt x="603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571157" y="8145586"/>
              <a:ext cx="395288" cy="388937"/>
            </a:xfrm>
            <a:custGeom>
              <a:avLst/>
              <a:gdLst>
                <a:gd name="T0" fmla="*/ 319 w 996"/>
                <a:gd name="T1" fmla="*/ 977 h 980"/>
                <a:gd name="T2" fmla="*/ 398 w 996"/>
                <a:gd name="T3" fmla="*/ 964 h 980"/>
                <a:gd name="T4" fmla="*/ 473 w 996"/>
                <a:gd name="T5" fmla="*/ 940 h 980"/>
                <a:gd name="T6" fmla="*/ 544 w 996"/>
                <a:gd name="T7" fmla="*/ 907 h 980"/>
                <a:gd name="T8" fmla="*/ 611 w 996"/>
                <a:gd name="T9" fmla="*/ 865 h 980"/>
                <a:gd name="T10" fmla="*/ 673 w 996"/>
                <a:gd name="T11" fmla="*/ 815 h 980"/>
                <a:gd name="T12" fmla="*/ 731 w 996"/>
                <a:gd name="T13" fmla="*/ 758 h 980"/>
                <a:gd name="T14" fmla="*/ 784 w 996"/>
                <a:gd name="T15" fmla="*/ 694 h 980"/>
                <a:gd name="T16" fmla="*/ 831 w 996"/>
                <a:gd name="T17" fmla="*/ 625 h 980"/>
                <a:gd name="T18" fmla="*/ 874 w 996"/>
                <a:gd name="T19" fmla="*/ 550 h 980"/>
                <a:gd name="T20" fmla="*/ 911 w 996"/>
                <a:gd name="T21" fmla="*/ 472 h 980"/>
                <a:gd name="T22" fmla="*/ 940 w 996"/>
                <a:gd name="T23" fmla="*/ 391 h 980"/>
                <a:gd name="T24" fmla="*/ 964 w 996"/>
                <a:gd name="T25" fmla="*/ 306 h 980"/>
                <a:gd name="T26" fmla="*/ 982 w 996"/>
                <a:gd name="T27" fmla="*/ 219 h 980"/>
                <a:gd name="T28" fmla="*/ 993 w 996"/>
                <a:gd name="T29" fmla="*/ 132 h 980"/>
                <a:gd name="T30" fmla="*/ 996 w 996"/>
                <a:gd name="T31" fmla="*/ 44 h 980"/>
                <a:gd name="T32" fmla="*/ 951 w 996"/>
                <a:gd name="T33" fmla="*/ 4 h 980"/>
                <a:gd name="T34" fmla="*/ 861 w 996"/>
                <a:gd name="T35" fmla="*/ 12 h 980"/>
                <a:gd name="T36" fmla="*/ 771 w 996"/>
                <a:gd name="T37" fmla="*/ 25 h 980"/>
                <a:gd name="T38" fmla="*/ 681 w 996"/>
                <a:gd name="T39" fmla="*/ 42 h 980"/>
                <a:gd name="T40" fmla="*/ 592 w 996"/>
                <a:gd name="T41" fmla="*/ 63 h 980"/>
                <a:gd name="T42" fmla="*/ 506 w 996"/>
                <a:gd name="T43" fmla="*/ 88 h 980"/>
                <a:gd name="T44" fmla="*/ 424 w 996"/>
                <a:gd name="T45" fmla="*/ 119 h 980"/>
                <a:gd name="T46" fmla="*/ 346 w 996"/>
                <a:gd name="T47" fmla="*/ 154 h 980"/>
                <a:gd name="T48" fmla="*/ 274 w 996"/>
                <a:gd name="T49" fmla="*/ 196 h 980"/>
                <a:gd name="T50" fmla="*/ 208 w 996"/>
                <a:gd name="T51" fmla="*/ 242 h 980"/>
                <a:gd name="T52" fmla="*/ 148 w 996"/>
                <a:gd name="T53" fmla="*/ 295 h 980"/>
                <a:gd name="T54" fmla="*/ 99 w 996"/>
                <a:gd name="T55" fmla="*/ 354 h 980"/>
                <a:gd name="T56" fmla="*/ 57 w 996"/>
                <a:gd name="T57" fmla="*/ 419 h 980"/>
                <a:gd name="T58" fmla="*/ 27 w 996"/>
                <a:gd name="T59" fmla="*/ 492 h 980"/>
                <a:gd name="T60" fmla="*/ 8 w 996"/>
                <a:gd name="T61" fmla="*/ 571 h 980"/>
                <a:gd name="T62" fmla="*/ 0 w 996"/>
                <a:gd name="T63" fmla="*/ 657 h 980"/>
                <a:gd name="T64" fmla="*/ 30 w 996"/>
                <a:gd name="T65" fmla="*/ 688 h 980"/>
                <a:gd name="T66" fmla="*/ 79 w 996"/>
                <a:gd name="T67" fmla="*/ 656 h 980"/>
                <a:gd name="T68" fmla="*/ 142 w 996"/>
                <a:gd name="T69" fmla="*/ 605 h 980"/>
                <a:gd name="T70" fmla="*/ 208 w 996"/>
                <a:gd name="T71" fmla="*/ 559 h 980"/>
                <a:gd name="T72" fmla="*/ 247 w 996"/>
                <a:gd name="T73" fmla="*/ 539 h 980"/>
                <a:gd name="T74" fmla="*/ 277 w 996"/>
                <a:gd name="T75" fmla="*/ 528 h 980"/>
                <a:gd name="T76" fmla="*/ 312 w 996"/>
                <a:gd name="T77" fmla="*/ 518 h 980"/>
                <a:gd name="T78" fmla="*/ 351 w 996"/>
                <a:gd name="T79" fmla="*/ 511 h 980"/>
                <a:gd name="T80" fmla="*/ 395 w 996"/>
                <a:gd name="T81" fmla="*/ 505 h 980"/>
                <a:gd name="T82" fmla="*/ 444 w 996"/>
                <a:gd name="T83" fmla="*/ 502 h 980"/>
                <a:gd name="T84" fmla="*/ 471 w 996"/>
                <a:gd name="T85" fmla="*/ 525 h 980"/>
                <a:gd name="T86" fmla="*/ 467 w 996"/>
                <a:gd name="T87" fmla="*/ 570 h 980"/>
                <a:gd name="T88" fmla="*/ 462 w 996"/>
                <a:gd name="T89" fmla="*/ 611 h 980"/>
                <a:gd name="T90" fmla="*/ 455 w 996"/>
                <a:gd name="T91" fmla="*/ 647 h 980"/>
                <a:gd name="T92" fmla="*/ 446 w 996"/>
                <a:gd name="T93" fmla="*/ 680 h 980"/>
                <a:gd name="T94" fmla="*/ 435 w 996"/>
                <a:gd name="T95" fmla="*/ 711 h 980"/>
                <a:gd name="T96" fmla="*/ 417 w 996"/>
                <a:gd name="T97" fmla="*/ 751 h 980"/>
                <a:gd name="T98" fmla="*/ 374 w 996"/>
                <a:gd name="T99" fmla="*/ 825 h 980"/>
                <a:gd name="T100" fmla="*/ 325 w 996"/>
                <a:gd name="T101" fmla="*/ 897 h 980"/>
                <a:gd name="T102" fmla="*/ 294 w 996"/>
                <a:gd name="T103" fmla="*/ 95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96" h="980">
                  <a:moveTo>
                    <a:pt x="278" y="980"/>
                  </a:moveTo>
                  <a:lnTo>
                    <a:pt x="319" y="977"/>
                  </a:lnTo>
                  <a:lnTo>
                    <a:pt x="358" y="971"/>
                  </a:lnTo>
                  <a:lnTo>
                    <a:pt x="398" y="964"/>
                  </a:lnTo>
                  <a:lnTo>
                    <a:pt x="435" y="953"/>
                  </a:lnTo>
                  <a:lnTo>
                    <a:pt x="473" y="940"/>
                  </a:lnTo>
                  <a:lnTo>
                    <a:pt x="509" y="924"/>
                  </a:lnTo>
                  <a:lnTo>
                    <a:pt x="544" y="907"/>
                  </a:lnTo>
                  <a:lnTo>
                    <a:pt x="578" y="887"/>
                  </a:lnTo>
                  <a:lnTo>
                    <a:pt x="611" y="865"/>
                  </a:lnTo>
                  <a:lnTo>
                    <a:pt x="643" y="841"/>
                  </a:lnTo>
                  <a:lnTo>
                    <a:pt x="673" y="815"/>
                  </a:lnTo>
                  <a:lnTo>
                    <a:pt x="703" y="787"/>
                  </a:lnTo>
                  <a:lnTo>
                    <a:pt x="731" y="758"/>
                  </a:lnTo>
                  <a:lnTo>
                    <a:pt x="759" y="726"/>
                  </a:lnTo>
                  <a:lnTo>
                    <a:pt x="784" y="694"/>
                  </a:lnTo>
                  <a:lnTo>
                    <a:pt x="808" y="660"/>
                  </a:lnTo>
                  <a:lnTo>
                    <a:pt x="831" y="625"/>
                  </a:lnTo>
                  <a:lnTo>
                    <a:pt x="853" y="589"/>
                  </a:lnTo>
                  <a:lnTo>
                    <a:pt x="874" y="550"/>
                  </a:lnTo>
                  <a:lnTo>
                    <a:pt x="893" y="512"/>
                  </a:lnTo>
                  <a:lnTo>
                    <a:pt x="911" y="472"/>
                  </a:lnTo>
                  <a:lnTo>
                    <a:pt x="926" y="431"/>
                  </a:lnTo>
                  <a:lnTo>
                    <a:pt x="940" y="391"/>
                  </a:lnTo>
                  <a:lnTo>
                    <a:pt x="953" y="348"/>
                  </a:lnTo>
                  <a:lnTo>
                    <a:pt x="964" y="306"/>
                  </a:lnTo>
                  <a:lnTo>
                    <a:pt x="974" y="263"/>
                  </a:lnTo>
                  <a:lnTo>
                    <a:pt x="982" y="219"/>
                  </a:lnTo>
                  <a:lnTo>
                    <a:pt x="989" y="175"/>
                  </a:lnTo>
                  <a:lnTo>
                    <a:pt x="993" y="132"/>
                  </a:lnTo>
                  <a:lnTo>
                    <a:pt x="995" y="88"/>
                  </a:lnTo>
                  <a:lnTo>
                    <a:pt x="996" y="44"/>
                  </a:lnTo>
                  <a:lnTo>
                    <a:pt x="995" y="0"/>
                  </a:lnTo>
                  <a:lnTo>
                    <a:pt x="951" y="4"/>
                  </a:lnTo>
                  <a:lnTo>
                    <a:pt x="906" y="7"/>
                  </a:lnTo>
                  <a:lnTo>
                    <a:pt x="861" y="12"/>
                  </a:lnTo>
                  <a:lnTo>
                    <a:pt x="816" y="18"/>
                  </a:lnTo>
                  <a:lnTo>
                    <a:pt x="771" y="25"/>
                  </a:lnTo>
                  <a:lnTo>
                    <a:pt x="726" y="32"/>
                  </a:lnTo>
                  <a:lnTo>
                    <a:pt x="681" y="42"/>
                  </a:lnTo>
                  <a:lnTo>
                    <a:pt x="636" y="52"/>
                  </a:lnTo>
                  <a:lnTo>
                    <a:pt x="592" y="63"/>
                  </a:lnTo>
                  <a:lnTo>
                    <a:pt x="549" y="75"/>
                  </a:lnTo>
                  <a:lnTo>
                    <a:pt x="506" y="88"/>
                  </a:lnTo>
                  <a:lnTo>
                    <a:pt x="465" y="104"/>
                  </a:lnTo>
                  <a:lnTo>
                    <a:pt x="424" y="119"/>
                  </a:lnTo>
                  <a:lnTo>
                    <a:pt x="385" y="137"/>
                  </a:lnTo>
                  <a:lnTo>
                    <a:pt x="346" y="154"/>
                  </a:lnTo>
                  <a:lnTo>
                    <a:pt x="309" y="175"/>
                  </a:lnTo>
                  <a:lnTo>
                    <a:pt x="274" y="196"/>
                  </a:lnTo>
                  <a:lnTo>
                    <a:pt x="240" y="218"/>
                  </a:lnTo>
                  <a:lnTo>
                    <a:pt x="208" y="242"/>
                  </a:lnTo>
                  <a:lnTo>
                    <a:pt x="177" y="269"/>
                  </a:lnTo>
                  <a:lnTo>
                    <a:pt x="148" y="295"/>
                  </a:lnTo>
                  <a:lnTo>
                    <a:pt x="123" y="324"/>
                  </a:lnTo>
                  <a:lnTo>
                    <a:pt x="99" y="354"/>
                  </a:lnTo>
                  <a:lnTo>
                    <a:pt x="77" y="386"/>
                  </a:lnTo>
                  <a:lnTo>
                    <a:pt x="57" y="419"/>
                  </a:lnTo>
                  <a:lnTo>
                    <a:pt x="41" y="455"/>
                  </a:lnTo>
                  <a:lnTo>
                    <a:pt x="27" y="492"/>
                  </a:lnTo>
                  <a:lnTo>
                    <a:pt x="15" y="530"/>
                  </a:lnTo>
                  <a:lnTo>
                    <a:pt x="8" y="571"/>
                  </a:lnTo>
                  <a:lnTo>
                    <a:pt x="2" y="613"/>
                  </a:lnTo>
                  <a:lnTo>
                    <a:pt x="0" y="657"/>
                  </a:lnTo>
                  <a:lnTo>
                    <a:pt x="2" y="703"/>
                  </a:lnTo>
                  <a:lnTo>
                    <a:pt x="30" y="688"/>
                  </a:lnTo>
                  <a:lnTo>
                    <a:pt x="56" y="672"/>
                  </a:lnTo>
                  <a:lnTo>
                    <a:pt x="79" y="656"/>
                  </a:lnTo>
                  <a:lnTo>
                    <a:pt x="100" y="639"/>
                  </a:lnTo>
                  <a:lnTo>
                    <a:pt x="142" y="605"/>
                  </a:lnTo>
                  <a:lnTo>
                    <a:pt x="185" y="574"/>
                  </a:lnTo>
                  <a:lnTo>
                    <a:pt x="208" y="559"/>
                  </a:lnTo>
                  <a:lnTo>
                    <a:pt x="233" y="546"/>
                  </a:lnTo>
                  <a:lnTo>
                    <a:pt x="247" y="539"/>
                  </a:lnTo>
                  <a:lnTo>
                    <a:pt x="262" y="534"/>
                  </a:lnTo>
                  <a:lnTo>
                    <a:pt x="277" y="528"/>
                  </a:lnTo>
                  <a:lnTo>
                    <a:pt x="295" y="523"/>
                  </a:lnTo>
                  <a:lnTo>
                    <a:pt x="312" y="518"/>
                  </a:lnTo>
                  <a:lnTo>
                    <a:pt x="331" y="514"/>
                  </a:lnTo>
                  <a:lnTo>
                    <a:pt x="351" y="511"/>
                  </a:lnTo>
                  <a:lnTo>
                    <a:pt x="372" y="507"/>
                  </a:lnTo>
                  <a:lnTo>
                    <a:pt x="395" y="505"/>
                  </a:lnTo>
                  <a:lnTo>
                    <a:pt x="419" y="503"/>
                  </a:lnTo>
                  <a:lnTo>
                    <a:pt x="444" y="502"/>
                  </a:lnTo>
                  <a:lnTo>
                    <a:pt x="472" y="501"/>
                  </a:lnTo>
                  <a:lnTo>
                    <a:pt x="471" y="525"/>
                  </a:lnTo>
                  <a:lnTo>
                    <a:pt x="470" y="548"/>
                  </a:lnTo>
                  <a:lnTo>
                    <a:pt x="467" y="570"/>
                  </a:lnTo>
                  <a:lnTo>
                    <a:pt x="465" y="591"/>
                  </a:lnTo>
                  <a:lnTo>
                    <a:pt x="462" y="611"/>
                  </a:lnTo>
                  <a:lnTo>
                    <a:pt x="459" y="629"/>
                  </a:lnTo>
                  <a:lnTo>
                    <a:pt x="455" y="647"/>
                  </a:lnTo>
                  <a:lnTo>
                    <a:pt x="451" y="664"/>
                  </a:lnTo>
                  <a:lnTo>
                    <a:pt x="446" y="680"/>
                  </a:lnTo>
                  <a:lnTo>
                    <a:pt x="441" y="695"/>
                  </a:lnTo>
                  <a:lnTo>
                    <a:pt x="435" y="711"/>
                  </a:lnTo>
                  <a:lnTo>
                    <a:pt x="430" y="725"/>
                  </a:lnTo>
                  <a:lnTo>
                    <a:pt x="417" y="751"/>
                  </a:lnTo>
                  <a:lnTo>
                    <a:pt x="404" y="777"/>
                  </a:lnTo>
                  <a:lnTo>
                    <a:pt x="374" y="825"/>
                  </a:lnTo>
                  <a:lnTo>
                    <a:pt x="342" y="872"/>
                  </a:lnTo>
                  <a:lnTo>
                    <a:pt x="325" y="897"/>
                  </a:lnTo>
                  <a:lnTo>
                    <a:pt x="309" y="923"/>
                  </a:lnTo>
                  <a:lnTo>
                    <a:pt x="294" y="951"/>
                  </a:lnTo>
                  <a:lnTo>
                    <a:pt x="278" y="9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309219" y="8080499"/>
              <a:ext cx="217488" cy="347662"/>
            </a:xfrm>
            <a:custGeom>
              <a:avLst/>
              <a:gdLst>
                <a:gd name="T0" fmla="*/ 205 w 551"/>
                <a:gd name="T1" fmla="*/ 821 h 875"/>
                <a:gd name="T2" fmla="*/ 202 w 551"/>
                <a:gd name="T3" fmla="*/ 748 h 875"/>
                <a:gd name="T4" fmla="*/ 203 w 551"/>
                <a:gd name="T5" fmla="*/ 704 h 875"/>
                <a:gd name="T6" fmla="*/ 209 w 551"/>
                <a:gd name="T7" fmla="*/ 663 h 875"/>
                <a:gd name="T8" fmla="*/ 217 w 551"/>
                <a:gd name="T9" fmla="*/ 622 h 875"/>
                <a:gd name="T10" fmla="*/ 228 w 551"/>
                <a:gd name="T11" fmla="*/ 581 h 875"/>
                <a:gd name="T12" fmla="*/ 243 w 551"/>
                <a:gd name="T13" fmla="*/ 541 h 875"/>
                <a:gd name="T14" fmla="*/ 273 w 551"/>
                <a:gd name="T15" fmla="*/ 527 h 875"/>
                <a:gd name="T16" fmla="*/ 310 w 551"/>
                <a:gd name="T17" fmla="*/ 548 h 875"/>
                <a:gd name="T18" fmla="*/ 343 w 551"/>
                <a:gd name="T19" fmla="*/ 577 h 875"/>
                <a:gd name="T20" fmla="*/ 373 w 551"/>
                <a:gd name="T21" fmla="*/ 611 h 875"/>
                <a:gd name="T22" fmla="*/ 399 w 551"/>
                <a:gd name="T23" fmla="*/ 649 h 875"/>
                <a:gd name="T24" fmla="*/ 422 w 551"/>
                <a:gd name="T25" fmla="*/ 691 h 875"/>
                <a:gd name="T26" fmla="*/ 442 w 551"/>
                <a:gd name="T27" fmla="*/ 737 h 875"/>
                <a:gd name="T28" fmla="*/ 460 w 551"/>
                <a:gd name="T29" fmla="*/ 786 h 875"/>
                <a:gd name="T30" fmla="*/ 476 w 551"/>
                <a:gd name="T31" fmla="*/ 803 h 875"/>
                <a:gd name="T32" fmla="*/ 496 w 551"/>
                <a:gd name="T33" fmla="*/ 786 h 875"/>
                <a:gd name="T34" fmla="*/ 515 w 551"/>
                <a:gd name="T35" fmla="*/ 759 h 875"/>
                <a:gd name="T36" fmla="*/ 528 w 551"/>
                <a:gd name="T37" fmla="*/ 731 h 875"/>
                <a:gd name="T38" fmla="*/ 536 w 551"/>
                <a:gd name="T39" fmla="*/ 706 h 875"/>
                <a:gd name="T40" fmla="*/ 545 w 551"/>
                <a:gd name="T41" fmla="*/ 662 h 875"/>
                <a:gd name="T42" fmla="*/ 551 w 551"/>
                <a:gd name="T43" fmla="*/ 603 h 875"/>
                <a:gd name="T44" fmla="*/ 550 w 551"/>
                <a:gd name="T45" fmla="*/ 547 h 875"/>
                <a:gd name="T46" fmla="*/ 541 w 551"/>
                <a:gd name="T47" fmla="*/ 494 h 875"/>
                <a:gd name="T48" fmla="*/ 528 w 551"/>
                <a:gd name="T49" fmla="*/ 444 h 875"/>
                <a:gd name="T50" fmla="*/ 508 w 551"/>
                <a:gd name="T51" fmla="*/ 394 h 875"/>
                <a:gd name="T52" fmla="*/ 484 w 551"/>
                <a:gd name="T53" fmla="*/ 348 h 875"/>
                <a:gd name="T54" fmla="*/ 456 w 551"/>
                <a:gd name="T55" fmla="*/ 304 h 875"/>
                <a:gd name="T56" fmla="*/ 426 w 551"/>
                <a:gd name="T57" fmla="*/ 261 h 875"/>
                <a:gd name="T58" fmla="*/ 392 w 551"/>
                <a:gd name="T59" fmla="*/ 221 h 875"/>
                <a:gd name="T60" fmla="*/ 339 w 551"/>
                <a:gd name="T61" fmla="*/ 163 h 875"/>
                <a:gd name="T62" fmla="*/ 230 w 551"/>
                <a:gd name="T63" fmla="*/ 60 h 875"/>
                <a:gd name="T64" fmla="*/ 154 w 551"/>
                <a:gd name="T65" fmla="*/ 9 h 875"/>
                <a:gd name="T66" fmla="*/ 133 w 551"/>
                <a:gd name="T67" fmla="*/ 39 h 875"/>
                <a:gd name="T68" fmla="*/ 110 w 551"/>
                <a:gd name="T69" fmla="*/ 79 h 875"/>
                <a:gd name="T70" fmla="*/ 87 w 551"/>
                <a:gd name="T71" fmla="*/ 127 h 875"/>
                <a:gd name="T72" fmla="*/ 65 w 551"/>
                <a:gd name="T73" fmla="*/ 183 h 875"/>
                <a:gd name="T74" fmla="*/ 44 w 551"/>
                <a:gd name="T75" fmla="*/ 245 h 875"/>
                <a:gd name="T76" fmla="*/ 26 w 551"/>
                <a:gd name="T77" fmla="*/ 311 h 875"/>
                <a:gd name="T78" fmla="*/ 12 w 551"/>
                <a:gd name="T79" fmla="*/ 379 h 875"/>
                <a:gd name="T80" fmla="*/ 3 w 551"/>
                <a:gd name="T81" fmla="*/ 449 h 875"/>
                <a:gd name="T82" fmla="*/ 0 w 551"/>
                <a:gd name="T83" fmla="*/ 520 h 875"/>
                <a:gd name="T84" fmla="*/ 4 w 551"/>
                <a:gd name="T85" fmla="*/ 589 h 875"/>
                <a:gd name="T86" fmla="*/ 18 w 551"/>
                <a:gd name="T87" fmla="*/ 655 h 875"/>
                <a:gd name="T88" fmla="*/ 40 w 551"/>
                <a:gd name="T89" fmla="*/ 715 h 875"/>
                <a:gd name="T90" fmla="*/ 73 w 551"/>
                <a:gd name="T91" fmla="*/ 772 h 875"/>
                <a:gd name="T92" fmla="*/ 117 w 551"/>
                <a:gd name="T93" fmla="*/ 820 h 875"/>
                <a:gd name="T94" fmla="*/ 175 w 551"/>
                <a:gd name="T95" fmla="*/ 858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1" h="875">
                  <a:moveTo>
                    <a:pt x="209" y="875"/>
                  </a:moveTo>
                  <a:lnTo>
                    <a:pt x="205" y="821"/>
                  </a:lnTo>
                  <a:lnTo>
                    <a:pt x="202" y="772"/>
                  </a:lnTo>
                  <a:lnTo>
                    <a:pt x="202" y="748"/>
                  </a:lnTo>
                  <a:lnTo>
                    <a:pt x="202" y="726"/>
                  </a:lnTo>
                  <a:lnTo>
                    <a:pt x="203" y="704"/>
                  </a:lnTo>
                  <a:lnTo>
                    <a:pt x="206" y="684"/>
                  </a:lnTo>
                  <a:lnTo>
                    <a:pt x="209" y="663"/>
                  </a:lnTo>
                  <a:lnTo>
                    <a:pt x="212" y="642"/>
                  </a:lnTo>
                  <a:lnTo>
                    <a:pt x="217" y="622"/>
                  </a:lnTo>
                  <a:lnTo>
                    <a:pt x="222" y="602"/>
                  </a:lnTo>
                  <a:lnTo>
                    <a:pt x="228" y="581"/>
                  </a:lnTo>
                  <a:lnTo>
                    <a:pt x="235" y="560"/>
                  </a:lnTo>
                  <a:lnTo>
                    <a:pt x="243" y="541"/>
                  </a:lnTo>
                  <a:lnTo>
                    <a:pt x="252" y="519"/>
                  </a:lnTo>
                  <a:lnTo>
                    <a:pt x="273" y="527"/>
                  </a:lnTo>
                  <a:lnTo>
                    <a:pt x="291" y="537"/>
                  </a:lnTo>
                  <a:lnTo>
                    <a:pt x="310" y="548"/>
                  </a:lnTo>
                  <a:lnTo>
                    <a:pt x="327" y="561"/>
                  </a:lnTo>
                  <a:lnTo>
                    <a:pt x="343" y="577"/>
                  </a:lnTo>
                  <a:lnTo>
                    <a:pt x="359" y="593"/>
                  </a:lnTo>
                  <a:lnTo>
                    <a:pt x="373" y="611"/>
                  </a:lnTo>
                  <a:lnTo>
                    <a:pt x="386" y="630"/>
                  </a:lnTo>
                  <a:lnTo>
                    <a:pt x="399" y="649"/>
                  </a:lnTo>
                  <a:lnTo>
                    <a:pt x="411" y="669"/>
                  </a:lnTo>
                  <a:lnTo>
                    <a:pt x="422" y="691"/>
                  </a:lnTo>
                  <a:lnTo>
                    <a:pt x="432" y="714"/>
                  </a:lnTo>
                  <a:lnTo>
                    <a:pt x="442" y="737"/>
                  </a:lnTo>
                  <a:lnTo>
                    <a:pt x="451" y="762"/>
                  </a:lnTo>
                  <a:lnTo>
                    <a:pt x="460" y="786"/>
                  </a:lnTo>
                  <a:lnTo>
                    <a:pt x="467" y="811"/>
                  </a:lnTo>
                  <a:lnTo>
                    <a:pt x="476" y="803"/>
                  </a:lnTo>
                  <a:lnTo>
                    <a:pt x="486" y="795"/>
                  </a:lnTo>
                  <a:lnTo>
                    <a:pt x="496" y="786"/>
                  </a:lnTo>
                  <a:lnTo>
                    <a:pt x="506" y="774"/>
                  </a:lnTo>
                  <a:lnTo>
                    <a:pt x="515" y="759"/>
                  </a:lnTo>
                  <a:lnTo>
                    <a:pt x="523" y="742"/>
                  </a:lnTo>
                  <a:lnTo>
                    <a:pt x="528" y="731"/>
                  </a:lnTo>
                  <a:lnTo>
                    <a:pt x="531" y="720"/>
                  </a:lnTo>
                  <a:lnTo>
                    <a:pt x="536" y="706"/>
                  </a:lnTo>
                  <a:lnTo>
                    <a:pt x="539" y="691"/>
                  </a:lnTo>
                  <a:lnTo>
                    <a:pt x="545" y="662"/>
                  </a:lnTo>
                  <a:lnTo>
                    <a:pt x="549" y="632"/>
                  </a:lnTo>
                  <a:lnTo>
                    <a:pt x="551" y="603"/>
                  </a:lnTo>
                  <a:lnTo>
                    <a:pt x="551" y="575"/>
                  </a:lnTo>
                  <a:lnTo>
                    <a:pt x="550" y="547"/>
                  </a:lnTo>
                  <a:lnTo>
                    <a:pt x="547" y="521"/>
                  </a:lnTo>
                  <a:lnTo>
                    <a:pt x="541" y="494"/>
                  </a:lnTo>
                  <a:lnTo>
                    <a:pt x="536" y="469"/>
                  </a:lnTo>
                  <a:lnTo>
                    <a:pt x="528" y="444"/>
                  </a:lnTo>
                  <a:lnTo>
                    <a:pt x="518" y="419"/>
                  </a:lnTo>
                  <a:lnTo>
                    <a:pt x="508" y="394"/>
                  </a:lnTo>
                  <a:lnTo>
                    <a:pt x="497" y="371"/>
                  </a:lnTo>
                  <a:lnTo>
                    <a:pt x="484" y="348"/>
                  </a:lnTo>
                  <a:lnTo>
                    <a:pt x="471" y="326"/>
                  </a:lnTo>
                  <a:lnTo>
                    <a:pt x="456" y="304"/>
                  </a:lnTo>
                  <a:lnTo>
                    <a:pt x="441" y="282"/>
                  </a:lnTo>
                  <a:lnTo>
                    <a:pt x="426" y="261"/>
                  </a:lnTo>
                  <a:lnTo>
                    <a:pt x="409" y="240"/>
                  </a:lnTo>
                  <a:lnTo>
                    <a:pt x="392" y="221"/>
                  </a:lnTo>
                  <a:lnTo>
                    <a:pt x="374" y="201"/>
                  </a:lnTo>
                  <a:lnTo>
                    <a:pt x="339" y="163"/>
                  </a:lnTo>
                  <a:lnTo>
                    <a:pt x="302" y="127"/>
                  </a:lnTo>
                  <a:lnTo>
                    <a:pt x="230" y="60"/>
                  </a:lnTo>
                  <a:lnTo>
                    <a:pt x="163" y="0"/>
                  </a:lnTo>
                  <a:lnTo>
                    <a:pt x="154" y="9"/>
                  </a:lnTo>
                  <a:lnTo>
                    <a:pt x="144" y="24"/>
                  </a:lnTo>
                  <a:lnTo>
                    <a:pt x="133" y="39"/>
                  </a:lnTo>
                  <a:lnTo>
                    <a:pt x="122" y="58"/>
                  </a:lnTo>
                  <a:lnTo>
                    <a:pt x="110" y="79"/>
                  </a:lnTo>
                  <a:lnTo>
                    <a:pt x="99" y="102"/>
                  </a:lnTo>
                  <a:lnTo>
                    <a:pt x="87" y="127"/>
                  </a:lnTo>
                  <a:lnTo>
                    <a:pt x="76" y="155"/>
                  </a:lnTo>
                  <a:lnTo>
                    <a:pt x="65" y="183"/>
                  </a:lnTo>
                  <a:lnTo>
                    <a:pt x="54" y="213"/>
                  </a:lnTo>
                  <a:lnTo>
                    <a:pt x="44" y="245"/>
                  </a:lnTo>
                  <a:lnTo>
                    <a:pt x="34" y="277"/>
                  </a:lnTo>
                  <a:lnTo>
                    <a:pt x="26" y="311"/>
                  </a:lnTo>
                  <a:lnTo>
                    <a:pt x="19" y="345"/>
                  </a:lnTo>
                  <a:lnTo>
                    <a:pt x="12" y="379"/>
                  </a:lnTo>
                  <a:lnTo>
                    <a:pt x="7" y="414"/>
                  </a:lnTo>
                  <a:lnTo>
                    <a:pt x="3" y="449"/>
                  </a:lnTo>
                  <a:lnTo>
                    <a:pt x="1" y="484"/>
                  </a:lnTo>
                  <a:lnTo>
                    <a:pt x="0" y="520"/>
                  </a:lnTo>
                  <a:lnTo>
                    <a:pt x="1" y="555"/>
                  </a:lnTo>
                  <a:lnTo>
                    <a:pt x="4" y="589"/>
                  </a:lnTo>
                  <a:lnTo>
                    <a:pt x="10" y="622"/>
                  </a:lnTo>
                  <a:lnTo>
                    <a:pt x="18" y="655"/>
                  </a:lnTo>
                  <a:lnTo>
                    <a:pt x="27" y="686"/>
                  </a:lnTo>
                  <a:lnTo>
                    <a:pt x="40" y="715"/>
                  </a:lnTo>
                  <a:lnTo>
                    <a:pt x="54" y="744"/>
                  </a:lnTo>
                  <a:lnTo>
                    <a:pt x="73" y="772"/>
                  </a:lnTo>
                  <a:lnTo>
                    <a:pt x="93" y="797"/>
                  </a:lnTo>
                  <a:lnTo>
                    <a:pt x="117" y="820"/>
                  </a:lnTo>
                  <a:lnTo>
                    <a:pt x="144" y="840"/>
                  </a:lnTo>
                  <a:lnTo>
                    <a:pt x="175" y="858"/>
                  </a:lnTo>
                  <a:lnTo>
                    <a:pt x="209" y="8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14"/>
          <p:cNvSpPr>
            <a:spLocks/>
          </p:cNvSpPr>
          <p:nvPr/>
        </p:nvSpPr>
        <p:spPr bwMode="auto">
          <a:xfrm>
            <a:off x="7502598" y="1702573"/>
            <a:ext cx="2655268" cy="2279233"/>
          </a:xfrm>
          <a:custGeom>
            <a:avLst/>
            <a:gdLst>
              <a:gd name="T0" fmla="*/ 130 w 5512"/>
              <a:gd name="T1" fmla="*/ 1368 h 4747"/>
              <a:gd name="T2" fmla="*/ 0 w 5512"/>
              <a:gd name="T3" fmla="*/ 1800 h 4747"/>
              <a:gd name="T4" fmla="*/ 130 w 5512"/>
              <a:gd name="T5" fmla="*/ 2144 h 4747"/>
              <a:gd name="T6" fmla="*/ 345 w 5512"/>
              <a:gd name="T7" fmla="*/ 2324 h 4747"/>
              <a:gd name="T8" fmla="*/ 389 w 5512"/>
              <a:gd name="T9" fmla="*/ 2514 h 4747"/>
              <a:gd name="T10" fmla="*/ 511 w 5512"/>
              <a:gd name="T11" fmla="*/ 2632 h 4747"/>
              <a:gd name="T12" fmla="*/ 756 w 5512"/>
              <a:gd name="T13" fmla="*/ 2715 h 4747"/>
              <a:gd name="T14" fmla="*/ 1201 w 5512"/>
              <a:gd name="T15" fmla="*/ 2790 h 4747"/>
              <a:gd name="T16" fmla="*/ 1556 w 5512"/>
              <a:gd name="T17" fmla="*/ 2857 h 4747"/>
              <a:gd name="T18" fmla="*/ 1496 w 5512"/>
              <a:gd name="T19" fmla="*/ 3089 h 4747"/>
              <a:gd name="T20" fmla="*/ 1545 w 5512"/>
              <a:gd name="T21" fmla="*/ 3240 h 4747"/>
              <a:gd name="T22" fmla="*/ 1685 w 5512"/>
              <a:gd name="T23" fmla="*/ 3379 h 4747"/>
              <a:gd name="T24" fmla="*/ 1870 w 5512"/>
              <a:gd name="T25" fmla="*/ 3479 h 4747"/>
              <a:gd name="T26" fmla="*/ 2321 w 5512"/>
              <a:gd name="T27" fmla="*/ 3594 h 4747"/>
              <a:gd name="T28" fmla="*/ 2515 w 5512"/>
              <a:gd name="T29" fmla="*/ 3691 h 4747"/>
              <a:gd name="T30" fmla="*/ 2627 w 5512"/>
              <a:gd name="T31" fmla="*/ 3805 h 4747"/>
              <a:gd name="T32" fmla="*/ 2757 w 5512"/>
              <a:gd name="T33" fmla="*/ 4097 h 4747"/>
              <a:gd name="T34" fmla="*/ 3226 w 5512"/>
              <a:gd name="T35" fmla="*/ 4745 h 4747"/>
              <a:gd name="T36" fmla="*/ 3370 w 5512"/>
              <a:gd name="T37" fmla="*/ 4189 h 4747"/>
              <a:gd name="T38" fmla="*/ 3673 w 5512"/>
              <a:gd name="T39" fmla="*/ 4430 h 4747"/>
              <a:gd name="T40" fmla="*/ 4042 w 5512"/>
              <a:gd name="T41" fmla="*/ 4443 h 4747"/>
              <a:gd name="T42" fmla="*/ 4349 w 5512"/>
              <a:gd name="T43" fmla="*/ 4145 h 4747"/>
              <a:gd name="T44" fmla="*/ 4515 w 5512"/>
              <a:gd name="T45" fmla="*/ 3823 h 4747"/>
              <a:gd name="T46" fmla="*/ 4830 w 5512"/>
              <a:gd name="T47" fmla="*/ 3836 h 4747"/>
              <a:gd name="T48" fmla="*/ 5071 w 5512"/>
              <a:gd name="T49" fmla="*/ 3662 h 4747"/>
              <a:gd name="T50" fmla="*/ 5160 w 5512"/>
              <a:gd name="T51" fmla="*/ 3207 h 4747"/>
              <a:gd name="T52" fmla="*/ 5340 w 5512"/>
              <a:gd name="T53" fmla="*/ 3075 h 4747"/>
              <a:gd name="T54" fmla="*/ 5457 w 5512"/>
              <a:gd name="T55" fmla="*/ 2864 h 4747"/>
              <a:gd name="T56" fmla="*/ 5510 w 5512"/>
              <a:gd name="T57" fmla="*/ 2591 h 4747"/>
              <a:gd name="T58" fmla="*/ 5490 w 5512"/>
              <a:gd name="T59" fmla="*/ 2254 h 4747"/>
              <a:gd name="T60" fmla="*/ 5415 w 5512"/>
              <a:gd name="T61" fmla="*/ 1998 h 4747"/>
              <a:gd name="T62" fmla="*/ 5221 w 5512"/>
              <a:gd name="T63" fmla="*/ 1695 h 4747"/>
              <a:gd name="T64" fmla="*/ 5253 w 5512"/>
              <a:gd name="T65" fmla="*/ 1442 h 4747"/>
              <a:gd name="T66" fmla="*/ 5199 w 5512"/>
              <a:gd name="T67" fmla="*/ 1256 h 4747"/>
              <a:gd name="T68" fmla="*/ 5065 w 5512"/>
              <a:gd name="T69" fmla="*/ 1116 h 4747"/>
              <a:gd name="T70" fmla="*/ 4947 w 5512"/>
              <a:gd name="T71" fmla="*/ 932 h 4747"/>
              <a:gd name="T72" fmla="*/ 4897 w 5512"/>
              <a:gd name="T73" fmla="*/ 800 h 4747"/>
              <a:gd name="T74" fmla="*/ 4801 w 5512"/>
              <a:gd name="T75" fmla="*/ 729 h 4747"/>
              <a:gd name="T76" fmla="*/ 4596 w 5512"/>
              <a:gd name="T77" fmla="*/ 652 h 4747"/>
              <a:gd name="T78" fmla="*/ 4453 w 5512"/>
              <a:gd name="T79" fmla="*/ 480 h 4747"/>
              <a:gd name="T80" fmla="*/ 4272 w 5512"/>
              <a:gd name="T81" fmla="*/ 369 h 4747"/>
              <a:gd name="T82" fmla="*/ 3953 w 5512"/>
              <a:gd name="T83" fmla="*/ 363 h 4747"/>
              <a:gd name="T84" fmla="*/ 3843 w 5512"/>
              <a:gd name="T85" fmla="*/ 216 h 4747"/>
              <a:gd name="T86" fmla="*/ 3697 w 5512"/>
              <a:gd name="T87" fmla="*/ 132 h 4747"/>
              <a:gd name="T88" fmla="*/ 3493 w 5512"/>
              <a:gd name="T89" fmla="*/ 116 h 4747"/>
              <a:gd name="T90" fmla="*/ 3296 w 5512"/>
              <a:gd name="T91" fmla="*/ 132 h 4747"/>
              <a:gd name="T92" fmla="*/ 3119 w 5512"/>
              <a:gd name="T93" fmla="*/ 31 h 4747"/>
              <a:gd name="T94" fmla="*/ 2917 w 5512"/>
              <a:gd name="T95" fmla="*/ 0 h 4747"/>
              <a:gd name="T96" fmla="*/ 2655 w 5512"/>
              <a:gd name="T97" fmla="*/ 59 h 4747"/>
              <a:gd name="T98" fmla="*/ 2466 w 5512"/>
              <a:gd name="T99" fmla="*/ 131 h 4747"/>
              <a:gd name="T100" fmla="*/ 2269 w 5512"/>
              <a:gd name="T101" fmla="*/ 78 h 4747"/>
              <a:gd name="T102" fmla="*/ 2067 w 5512"/>
              <a:gd name="T103" fmla="*/ 77 h 4747"/>
              <a:gd name="T104" fmla="*/ 1893 w 5512"/>
              <a:gd name="T105" fmla="*/ 140 h 4747"/>
              <a:gd name="T106" fmla="*/ 1765 w 5512"/>
              <a:gd name="T107" fmla="*/ 243 h 4747"/>
              <a:gd name="T108" fmla="*/ 1582 w 5512"/>
              <a:gd name="T109" fmla="*/ 321 h 4747"/>
              <a:gd name="T110" fmla="*/ 1350 w 5512"/>
              <a:gd name="T111" fmla="*/ 318 h 4747"/>
              <a:gd name="T112" fmla="*/ 1114 w 5512"/>
              <a:gd name="T113" fmla="*/ 408 h 4747"/>
              <a:gd name="T114" fmla="*/ 955 w 5512"/>
              <a:gd name="T115" fmla="*/ 530 h 4747"/>
              <a:gd name="T116" fmla="*/ 886 w 5512"/>
              <a:gd name="T117" fmla="*/ 660 h 4747"/>
              <a:gd name="T118" fmla="*/ 650 w 5512"/>
              <a:gd name="T119" fmla="*/ 732 h 4747"/>
              <a:gd name="T120" fmla="*/ 518 w 5512"/>
              <a:gd name="T121" fmla="*/ 827 h 4747"/>
              <a:gd name="T122" fmla="*/ 475 w 5512"/>
              <a:gd name="T123" fmla="*/ 1017 h 4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12" h="4747">
                <a:moveTo>
                  <a:pt x="480" y="1046"/>
                </a:moveTo>
                <a:lnTo>
                  <a:pt x="424" y="1079"/>
                </a:lnTo>
                <a:lnTo>
                  <a:pt x="371" y="1114"/>
                </a:lnTo>
                <a:lnTo>
                  <a:pt x="321" y="1152"/>
                </a:lnTo>
                <a:lnTo>
                  <a:pt x="276" y="1191"/>
                </a:lnTo>
                <a:lnTo>
                  <a:pt x="235" y="1233"/>
                </a:lnTo>
                <a:lnTo>
                  <a:pt x="196" y="1277"/>
                </a:lnTo>
                <a:lnTo>
                  <a:pt x="161" y="1322"/>
                </a:lnTo>
                <a:lnTo>
                  <a:pt x="130" y="1368"/>
                </a:lnTo>
                <a:lnTo>
                  <a:pt x="103" y="1416"/>
                </a:lnTo>
                <a:lnTo>
                  <a:pt x="77" y="1463"/>
                </a:lnTo>
                <a:lnTo>
                  <a:pt x="56" y="1511"/>
                </a:lnTo>
                <a:lnTo>
                  <a:pt x="39" y="1560"/>
                </a:lnTo>
                <a:lnTo>
                  <a:pt x="24" y="1609"/>
                </a:lnTo>
                <a:lnTo>
                  <a:pt x="13" y="1657"/>
                </a:lnTo>
                <a:lnTo>
                  <a:pt x="6" y="1706"/>
                </a:lnTo>
                <a:lnTo>
                  <a:pt x="1" y="1753"/>
                </a:lnTo>
                <a:lnTo>
                  <a:pt x="0" y="1800"/>
                </a:lnTo>
                <a:lnTo>
                  <a:pt x="3" y="1846"/>
                </a:lnTo>
                <a:lnTo>
                  <a:pt x="8" y="1891"/>
                </a:lnTo>
                <a:lnTo>
                  <a:pt x="16" y="1932"/>
                </a:lnTo>
                <a:lnTo>
                  <a:pt x="28" y="1974"/>
                </a:lnTo>
                <a:lnTo>
                  <a:pt x="42" y="2013"/>
                </a:lnTo>
                <a:lnTo>
                  <a:pt x="60" y="2050"/>
                </a:lnTo>
                <a:lnTo>
                  <a:pt x="81" y="2084"/>
                </a:lnTo>
                <a:lnTo>
                  <a:pt x="104" y="2115"/>
                </a:lnTo>
                <a:lnTo>
                  <a:pt x="130" y="2144"/>
                </a:lnTo>
                <a:lnTo>
                  <a:pt x="160" y="2169"/>
                </a:lnTo>
                <a:lnTo>
                  <a:pt x="192" y="2191"/>
                </a:lnTo>
                <a:lnTo>
                  <a:pt x="227" y="2210"/>
                </a:lnTo>
                <a:lnTo>
                  <a:pt x="264" y="2224"/>
                </a:lnTo>
                <a:lnTo>
                  <a:pt x="305" y="2234"/>
                </a:lnTo>
                <a:lnTo>
                  <a:pt x="348" y="2240"/>
                </a:lnTo>
                <a:lnTo>
                  <a:pt x="346" y="2270"/>
                </a:lnTo>
                <a:lnTo>
                  <a:pt x="345" y="2298"/>
                </a:lnTo>
                <a:lnTo>
                  <a:pt x="345" y="2324"/>
                </a:lnTo>
                <a:lnTo>
                  <a:pt x="346" y="2350"/>
                </a:lnTo>
                <a:lnTo>
                  <a:pt x="348" y="2375"/>
                </a:lnTo>
                <a:lnTo>
                  <a:pt x="351" y="2398"/>
                </a:lnTo>
                <a:lnTo>
                  <a:pt x="354" y="2420"/>
                </a:lnTo>
                <a:lnTo>
                  <a:pt x="360" y="2440"/>
                </a:lnTo>
                <a:lnTo>
                  <a:pt x="365" y="2460"/>
                </a:lnTo>
                <a:lnTo>
                  <a:pt x="372" y="2479"/>
                </a:lnTo>
                <a:lnTo>
                  <a:pt x="380" y="2498"/>
                </a:lnTo>
                <a:lnTo>
                  <a:pt x="389" y="2514"/>
                </a:lnTo>
                <a:lnTo>
                  <a:pt x="398" y="2531"/>
                </a:lnTo>
                <a:lnTo>
                  <a:pt x="409" y="2546"/>
                </a:lnTo>
                <a:lnTo>
                  <a:pt x="420" y="2560"/>
                </a:lnTo>
                <a:lnTo>
                  <a:pt x="434" y="2574"/>
                </a:lnTo>
                <a:lnTo>
                  <a:pt x="447" y="2587"/>
                </a:lnTo>
                <a:lnTo>
                  <a:pt x="461" y="2599"/>
                </a:lnTo>
                <a:lnTo>
                  <a:pt x="476" y="2610"/>
                </a:lnTo>
                <a:lnTo>
                  <a:pt x="493" y="2621"/>
                </a:lnTo>
                <a:lnTo>
                  <a:pt x="511" y="2632"/>
                </a:lnTo>
                <a:lnTo>
                  <a:pt x="528" y="2641"/>
                </a:lnTo>
                <a:lnTo>
                  <a:pt x="547" y="2651"/>
                </a:lnTo>
                <a:lnTo>
                  <a:pt x="567" y="2659"/>
                </a:lnTo>
                <a:lnTo>
                  <a:pt x="588" y="2667"/>
                </a:lnTo>
                <a:lnTo>
                  <a:pt x="608" y="2675"/>
                </a:lnTo>
                <a:lnTo>
                  <a:pt x="632" y="2682"/>
                </a:lnTo>
                <a:lnTo>
                  <a:pt x="655" y="2689"/>
                </a:lnTo>
                <a:lnTo>
                  <a:pt x="704" y="2702"/>
                </a:lnTo>
                <a:lnTo>
                  <a:pt x="756" y="2715"/>
                </a:lnTo>
                <a:lnTo>
                  <a:pt x="809" y="2726"/>
                </a:lnTo>
                <a:lnTo>
                  <a:pt x="859" y="2737"/>
                </a:lnTo>
                <a:lnTo>
                  <a:pt x="910" y="2746"/>
                </a:lnTo>
                <a:lnTo>
                  <a:pt x="959" y="2755"/>
                </a:lnTo>
                <a:lnTo>
                  <a:pt x="1008" y="2764"/>
                </a:lnTo>
                <a:lnTo>
                  <a:pt x="1056" y="2772"/>
                </a:lnTo>
                <a:lnTo>
                  <a:pt x="1104" y="2778"/>
                </a:lnTo>
                <a:lnTo>
                  <a:pt x="1153" y="2784"/>
                </a:lnTo>
                <a:lnTo>
                  <a:pt x="1201" y="2790"/>
                </a:lnTo>
                <a:lnTo>
                  <a:pt x="1251" y="2795"/>
                </a:lnTo>
                <a:lnTo>
                  <a:pt x="1300" y="2800"/>
                </a:lnTo>
                <a:lnTo>
                  <a:pt x="1352" y="2804"/>
                </a:lnTo>
                <a:lnTo>
                  <a:pt x="1404" y="2809"/>
                </a:lnTo>
                <a:lnTo>
                  <a:pt x="1457" y="2812"/>
                </a:lnTo>
                <a:lnTo>
                  <a:pt x="1512" y="2817"/>
                </a:lnTo>
                <a:lnTo>
                  <a:pt x="1569" y="2820"/>
                </a:lnTo>
                <a:lnTo>
                  <a:pt x="1563" y="2839"/>
                </a:lnTo>
                <a:lnTo>
                  <a:pt x="1556" y="2857"/>
                </a:lnTo>
                <a:lnTo>
                  <a:pt x="1549" y="2876"/>
                </a:lnTo>
                <a:lnTo>
                  <a:pt x="1541" y="2896"/>
                </a:lnTo>
                <a:lnTo>
                  <a:pt x="1525" y="2934"/>
                </a:lnTo>
                <a:lnTo>
                  <a:pt x="1510" y="2975"/>
                </a:lnTo>
                <a:lnTo>
                  <a:pt x="1505" y="2996"/>
                </a:lnTo>
                <a:lnTo>
                  <a:pt x="1500" y="3018"/>
                </a:lnTo>
                <a:lnTo>
                  <a:pt x="1497" y="3040"/>
                </a:lnTo>
                <a:lnTo>
                  <a:pt x="1496" y="3064"/>
                </a:lnTo>
                <a:lnTo>
                  <a:pt x="1496" y="3089"/>
                </a:lnTo>
                <a:lnTo>
                  <a:pt x="1498" y="3115"/>
                </a:lnTo>
                <a:lnTo>
                  <a:pt x="1500" y="3128"/>
                </a:lnTo>
                <a:lnTo>
                  <a:pt x="1504" y="3142"/>
                </a:lnTo>
                <a:lnTo>
                  <a:pt x="1507" y="3156"/>
                </a:lnTo>
                <a:lnTo>
                  <a:pt x="1511" y="3171"/>
                </a:lnTo>
                <a:lnTo>
                  <a:pt x="1518" y="3188"/>
                </a:lnTo>
                <a:lnTo>
                  <a:pt x="1527" y="3206"/>
                </a:lnTo>
                <a:lnTo>
                  <a:pt x="1536" y="3223"/>
                </a:lnTo>
                <a:lnTo>
                  <a:pt x="1545" y="3240"/>
                </a:lnTo>
                <a:lnTo>
                  <a:pt x="1558" y="3256"/>
                </a:lnTo>
                <a:lnTo>
                  <a:pt x="1570" y="3272"/>
                </a:lnTo>
                <a:lnTo>
                  <a:pt x="1583" y="3287"/>
                </a:lnTo>
                <a:lnTo>
                  <a:pt x="1596" y="3302"/>
                </a:lnTo>
                <a:lnTo>
                  <a:pt x="1610" y="3316"/>
                </a:lnTo>
                <a:lnTo>
                  <a:pt x="1625" y="3329"/>
                </a:lnTo>
                <a:lnTo>
                  <a:pt x="1640" y="3342"/>
                </a:lnTo>
                <a:lnTo>
                  <a:pt x="1655" y="3355"/>
                </a:lnTo>
                <a:lnTo>
                  <a:pt x="1685" y="3379"/>
                </a:lnTo>
                <a:lnTo>
                  <a:pt x="1714" y="3398"/>
                </a:lnTo>
                <a:lnTo>
                  <a:pt x="1734" y="3412"/>
                </a:lnTo>
                <a:lnTo>
                  <a:pt x="1752" y="3424"/>
                </a:lnTo>
                <a:lnTo>
                  <a:pt x="1772" y="3435"/>
                </a:lnTo>
                <a:lnTo>
                  <a:pt x="1792" y="3445"/>
                </a:lnTo>
                <a:lnTo>
                  <a:pt x="1810" y="3454"/>
                </a:lnTo>
                <a:lnTo>
                  <a:pt x="1830" y="3463"/>
                </a:lnTo>
                <a:lnTo>
                  <a:pt x="1850" y="3471"/>
                </a:lnTo>
                <a:lnTo>
                  <a:pt x="1870" y="3479"/>
                </a:lnTo>
                <a:lnTo>
                  <a:pt x="1909" y="3492"/>
                </a:lnTo>
                <a:lnTo>
                  <a:pt x="1949" y="3503"/>
                </a:lnTo>
                <a:lnTo>
                  <a:pt x="1990" y="3513"/>
                </a:lnTo>
                <a:lnTo>
                  <a:pt x="2029" y="3523"/>
                </a:lnTo>
                <a:lnTo>
                  <a:pt x="2112" y="3539"/>
                </a:lnTo>
                <a:lnTo>
                  <a:pt x="2194" y="3558"/>
                </a:lnTo>
                <a:lnTo>
                  <a:pt x="2236" y="3568"/>
                </a:lnTo>
                <a:lnTo>
                  <a:pt x="2279" y="3580"/>
                </a:lnTo>
                <a:lnTo>
                  <a:pt x="2321" y="3594"/>
                </a:lnTo>
                <a:lnTo>
                  <a:pt x="2364" y="3609"/>
                </a:lnTo>
                <a:lnTo>
                  <a:pt x="2387" y="3619"/>
                </a:lnTo>
                <a:lnTo>
                  <a:pt x="2408" y="3629"/>
                </a:lnTo>
                <a:lnTo>
                  <a:pt x="2429" y="3638"/>
                </a:lnTo>
                <a:lnTo>
                  <a:pt x="2447" y="3649"/>
                </a:lnTo>
                <a:lnTo>
                  <a:pt x="2466" y="3659"/>
                </a:lnTo>
                <a:lnTo>
                  <a:pt x="2484" y="3669"/>
                </a:lnTo>
                <a:lnTo>
                  <a:pt x="2500" y="3680"/>
                </a:lnTo>
                <a:lnTo>
                  <a:pt x="2515" y="3691"/>
                </a:lnTo>
                <a:lnTo>
                  <a:pt x="2531" y="3702"/>
                </a:lnTo>
                <a:lnTo>
                  <a:pt x="2545" y="3713"/>
                </a:lnTo>
                <a:lnTo>
                  <a:pt x="2558" y="3725"/>
                </a:lnTo>
                <a:lnTo>
                  <a:pt x="2570" y="3737"/>
                </a:lnTo>
                <a:lnTo>
                  <a:pt x="2583" y="3750"/>
                </a:lnTo>
                <a:lnTo>
                  <a:pt x="2595" y="3763"/>
                </a:lnTo>
                <a:lnTo>
                  <a:pt x="2606" y="3777"/>
                </a:lnTo>
                <a:lnTo>
                  <a:pt x="2616" y="3791"/>
                </a:lnTo>
                <a:lnTo>
                  <a:pt x="2627" y="3805"/>
                </a:lnTo>
                <a:lnTo>
                  <a:pt x="2635" y="3820"/>
                </a:lnTo>
                <a:lnTo>
                  <a:pt x="2645" y="3835"/>
                </a:lnTo>
                <a:lnTo>
                  <a:pt x="2654" y="3851"/>
                </a:lnTo>
                <a:lnTo>
                  <a:pt x="2672" y="3886"/>
                </a:lnTo>
                <a:lnTo>
                  <a:pt x="2688" y="3922"/>
                </a:lnTo>
                <a:lnTo>
                  <a:pt x="2706" y="3960"/>
                </a:lnTo>
                <a:lnTo>
                  <a:pt x="2722" y="4003"/>
                </a:lnTo>
                <a:lnTo>
                  <a:pt x="2740" y="4048"/>
                </a:lnTo>
                <a:lnTo>
                  <a:pt x="2757" y="4097"/>
                </a:lnTo>
                <a:lnTo>
                  <a:pt x="2787" y="4178"/>
                </a:lnTo>
                <a:lnTo>
                  <a:pt x="2816" y="4259"/>
                </a:lnTo>
                <a:lnTo>
                  <a:pt x="2843" y="4340"/>
                </a:lnTo>
                <a:lnTo>
                  <a:pt x="2870" y="4421"/>
                </a:lnTo>
                <a:lnTo>
                  <a:pt x="2895" y="4502"/>
                </a:lnTo>
                <a:lnTo>
                  <a:pt x="2919" y="4584"/>
                </a:lnTo>
                <a:lnTo>
                  <a:pt x="2943" y="4665"/>
                </a:lnTo>
                <a:lnTo>
                  <a:pt x="2966" y="4747"/>
                </a:lnTo>
                <a:lnTo>
                  <a:pt x="3226" y="4745"/>
                </a:lnTo>
                <a:lnTo>
                  <a:pt x="3317" y="4310"/>
                </a:lnTo>
                <a:lnTo>
                  <a:pt x="3319" y="4294"/>
                </a:lnTo>
                <a:lnTo>
                  <a:pt x="3324" y="4277"/>
                </a:lnTo>
                <a:lnTo>
                  <a:pt x="3327" y="4261"/>
                </a:lnTo>
                <a:lnTo>
                  <a:pt x="3333" y="4247"/>
                </a:lnTo>
                <a:lnTo>
                  <a:pt x="3342" y="4222"/>
                </a:lnTo>
                <a:lnTo>
                  <a:pt x="3348" y="4211"/>
                </a:lnTo>
                <a:lnTo>
                  <a:pt x="3356" y="4203"/>
                </a:lnTo>
                <a:lnTo>
                  <a:pt x="3370" y="4189"/>
                </a:lnTo>
                <a:lnTo>
                  <a:pt x="3396" y="4224"/>
                </a:lnTo>
                <a:lnTo>
                  <a:pt x="3425" y="4258"/>
                </a:lnTo>
                <a:lnTo>
                  <a:pt x="3456" y="4289"/>
                </a:lnTo>
                <a:lnTo>
                  <a:pt x="3489" y="4319"/>
                </a:lnTo>
                <a:lnTo>
                  <a:pt x="3523" y="4345"/>
                </a:lnTo>
                <a:lnTo>
                  <a:pt x="3559" y="4370"/>
                </a:lnTo>
                <a:lnTo>
                  <a:pt x="3595" y="4392"/>
                </a:lnTo>
                <a:lnTo>
                  <a:pt x="3634" y="4412"/>
                </a:lnTo>
                <a:lnTo>
                  <a:pt x="3673" y="4430"/>
                </a:lnTo>
                <a:lnTo>
                  <a:pt x="3713" y="4444"/>
                </a:lnTo>
                <a:lnTo>
                  <a:pt x="3754" y="4455"/>
                </a:lnTo>
                <a:lnTo>
                  <a:pt x="3796" y="4463"/>
                </a:lnTo>
                <a:lnTo>
                  <a:pt x="3836" y="4468"/>
                </a:lnTo>
                <a:lnTo>
                  <a:pt x="3878" y="4471"/>
                </a:lnTo>
                <a:lnTo>
                  <a:pt x="3920" y="4468"/>
                </a:lnTo>
                <a:lnTo>
                  <a:pt x="3961" y="4464"/>
                </a:lnTo>
                <a:lnTo>
                  <a:pt x="4001" y="4455"/>
                </a:lnTo>
                <a:lnTo>
                  <a:pt x="4042" y="4443"/>
                </a:lnTo>
                <a:lnTo>
                  <a:pt x="4081" y="4427"/>
                </a:lnTo>
                <a:lnTo>
                  <a:pt x="4120" y="4407"/>
                </a:lnTo>
                <a:lnTo>
                  <a:pt x="4157" y="4383"/>
                </a:lnTo>
                <a:lnTo>
                  <a:pt x="4194" y="4354"/>
                </a:lnTo>
                <a:lnTo>
                  <a:pt x="4228" y="4321"/>
                </a:lnTo>
                <a:lnTo>
                  <a:pt x="4261" y="4284"/>
                </a:lnTo>
                <a:lnTo>
                  <a:pt x="4293" y="4242"/>
                </a:lnTo>
                <a:lnTo>
                  <a:pt x="4321" y="4196"/>
                </a:lnTo>
                <a:lnTo>
                  <a:pt x="4349" y="4145"/>
                </a:lnTo>
                <a:lnTo>
                  <a:pt x="4373" y="4089"/>
                </a:lnTo>
                <a:lnTo>
                  <a:pt x="4396" y="4027"/>
                </a:lnTo>
                <a:lnTo>
                  <a:pt x="4415" y="3961"/>
                </a:lnTo>
                <a:lnTo>
                  <a:pt x="4432" y="3890"/>
                </a:lnTo>
                <a:lnTo>
                  <a:pt x="4445" y="3813"/>
                </a:lnTo>
                <a:lnTo>
                  <a:pt x="4459" y="3814"/>
                </a:lnTo>
                <a:lnTo>
                  <a:pt x="4475" y="3816"/>
                </a:lnTo>
                <a:lnTo>
                  <a:pt x="4494" y="3818"/>
                </a:lnTo>
                <a:lnTo>
                  <a:pt x="4515" y="3823"/>
                </a:lnTo>
                <a:lnTo>
                  <a:pt x="4562" y="3831"/>
                </a:lnTo>
                <a:lnTo>
                  <a:pt x="4616" y="3838"/>
                </a:lnTo>
                <a:lnTo>
                  <a:pt x="4645" y="3842"/>
                </a:lnTo>
                <a:lnTo>
                  <a:pt x="4674" y="3844"/>
                </a:lnTo>
                <a:lnTo>
                  <a:pt x="4705" y="3846"/>
                </a:lnTo>
                <a:lnTo>
                  <a:pt x="4736" y="3846"/>
                </a:lnTo>
                <a:lnTo>
                  <a:pt x="4768" y="3845"/>
                </a:lnTo>
                <a:lnTo>
                  <a:pt x="4799" y="3842"/>
                </a:lnTo>
                <a:lnTo>
                  <a:pt x="4830" y="3836"/>
                </a:lnTo>
                <a:lnTo>
                  <a:pt x="4861" y="3829"/>
                </a:lnTo>
                <a:lnTo>
                  <a:pt x="4892" y="3820"/>
                </a:lnTo>
                <a:lnTo>
                  <a:pt x="4922" y="3807"/>
                </a:lnTo>
                <a:lnTo>
                  <a:pt x="4950" y="3792"/>
                </a:lnTo>
                <a:lnTo>
                  <a:pt x="4978" y="3773"/>
                </a:lnTo>
                <a:lnTo>
                  <a:pt x="5004" y="3751"/>
                </a:lnTo>
                <a:lnTo>
                  <a:pt x="5028" y="3726"/>
                </a:lnTo>
                <a:lnTo>
                  <a:pt x="5051" y="3696"/>
                </a:lnTo>
                <a:lnTo>
                  <a:pt x="5071" y="3662"/>
                </a:lnTo>
                <a:lnTo>
                  <a:pt x="5090" y="3625"/>
                </a:lnTo>
                <a:lnTo>
                  <a:pt x="5106" y="3582"/>
                </a:lnTo>
                <a:lnTo>
                  <a:pt x="5119" y="3535"/>
                </a:lnTo>
                <a:lnTo>
                  <a:pt x="5130" y="3482"/>
                </a:lnTo>
                <a:lnTo>
                  <a:pt x="5136" y="3425"/>
                </a:lnTo>
                <a:lnTo>
                  <a:pt x="5141" y="3361"/>
                </a:lnTo>
                <a:lnTo>
                  <a:pt x="5141" y="3292"/>
                </a:lnTo>
                <a:lnTo>
                  <a:pt x="5136" y="3216"/>
                </a:lnTo>
                <a:lnTo>
                  <a:pt x="5160" y="3207"/>
                </a:lnTo>
                <a:lnTo>
                  <a:pt x="5182" y="3197"/>
                </a:lnTo>
                <a:lnTo>
                  <a:pt x="5204" y="3186"/>
                </a:lnTo>
                <a:lnTo>
                  <a:pt x="5226" y="3173"/>
                </a:lnTo>
                <a:lnTo>
                  <a:pt x="5247" y="3160"/>
                </a:lnTo>
                <a:lnTo>
                  <a:pt x="5267" y="3144"/>
                </a:lnTo>
                <a:lnTo>
                  <a:pt x="5286" y="3129"/>
                </a:lnTo>
                <a:lnTo>
                  <a:pt x="5304" y="3112"/>
                </a:lnTo>
                <a:lnTo>
                  <a:pt x="5322" y="3094"/>
                </a:lnTo>
                <a:lnTo>
                  <a:pt x="5340" y="3075"/>
                </a:lnTo>
                <a:lnTo>
                  <a:pt x="5355" y="3055"/>
                </a:lnTo>
                <a:lnTo>
                  <a:pt x="5370" y="3034"/>
                </a:lnTo>
                <a:lnTo>
                  <a:pt x="5386" y="3012"/>
                </a:lnTo>
                <a:lnTo>
                  <a:pt x="5399" y="2990"/>
                </a:lnTo>
                <a:lnTo>
                  <a:pt x="5412" y="2966"/>
                </a:lnTo>
                <a:lnTo>
                  <a:pt x="5425" y="2942"/>
                </a:lnTo>
                <a:lnTo>
                  <a:pt x="5436" y="2917"/>
                </a:lnTo>
                <a:lnTo>
                  <a:pt x="5447" y="2890"/>
                </a:lnTo>
                <a:lnTo>
                  <a:pt x="5457" y="2864"/>
                </a:lnTo>
                <a:lnTo>
                  <a:pt x="5466" y="2836"/>
                </a:lnTo>
                <a:lnTo>
                  <a:pt x="5475" y="2808"/>
                </a:lnTo>
                <a:lnTo>
                  <a:pt x="5483" y="2778"/>
                </a:lnTo>
                <a:lnTo>
                  <a:pt x="5489" y="2748"/>
                </a:lnTo>
                <a:lnTo>
                  <a:pt x="5495" y="2719"/>
                </a:lnTo>
                <a:lnTo>
                  <a:pt x="5500" y="2688"/>
                </a:lnTo>
                <a:lnTo>
                  <a:pt x="5503" y="2656"/>
                </a:lnTo>
                <a:lnTo>
                  <a:pt x="5507" y="2624"/>
                </a:lnTo>
                <a:lnTo>
                  <a:pt x="5510" y="2591"/>
                </a:lnTo>
                <a:lnTo>
                  <a:pt x="5511" y="2558"/>
                </a:lnTo>
                <a:lnTo>
                  <a:pt x="5512" y="2524"/>
                </a:lnTo>
                <a:lnTo>
                  <a:pt x="5511" y="2490"/>
                </a:lnTo>
                <a:lnTo>
                  <a:pt x="5510" y="2456"/>
                </a:lnTo>
                <a:lnTo>
                  <a:pt x="5508" y="2411"/>
                </a:lnTo>
                <a:lnTo>
                  <a:pt x="5505" y="2369"/>
                </a:lnTo>
                <a:lnTo>
                  <a:pt x="5500" y="2328"/>
                </a:lnTo>
                <a:lnTo>
                  <a:pt x="5496" y="2290"/>
                </a:lnTo>
                <a:lnTo>
                  <a:pt x="5490" y="2254"/>
                </a:lnTo>
                <a:lnTo>
                  <a:pt x="5485" y="2219"/>
                </a:lnTo>
                <a:lnTo>
                  <a:pt x="5477" y="2186"/>
                </a:lnTo>
                <a:lnTo>
                  <a:pt x="5470" y="2156"/>
                </a:lnTo>
                <a:lnTo>
                  <a:pt x="5462" y="2126"/>
                </a:lnTo>
                <a:lnTo>
                  <a:pt x="5454" y="2098"/>
                </a:lnTo>
                <a:lnTo>
                  <a:pt x="5445" y="2072"/>
                </a:lnTo>
                <a:lnTo>
                  <a:pt x="5435" y="2046"/>
                </a:lnTo>
                <a:lnTo>
                  <a:pt x="5425" y="2021"/>
                </a:lnTo>
                <a:lnTo>
                  <a:pt x="5415" y="1998"/>
                </a:lnTo>
                <a:lnTo>
                  <a:pt x="5404" y="1976"/>
                </a:lnTo>
                <a:lnTo>
                  <a:pt x="5393" y="1956"/>
                </a:lnTo>
                <a:lnTo>
                  <a:pt x="5370" y="1915"/>
                </a:lnTo>
                <a:lnTo>
                  <a:pt x="5346" y="1877"/>
                </a:lnTo>
                <a:lnTo>
                  <a:pt x="5322" y="1840"/>
                </a:lnTo>
                <a:lnTo>
                  <a:pt x="5297" y="1805"/>
                </a:lnTo>
                <a:lnTo>
                  <a:pt x="5271" y="1769"/>
                </a:lnTo>
                <a:lnTo>
                  <a:pt x="5246" y="1732"/>
                </a:lnTo>
                <a:lnTo>
                  <a:pt x="5221" y="1695"/>
                </a:lnTo>
                <a:lnTo>
                  <a:pt x="5197" y="1654"/>
                </a:lnTo>
                <a:lnTo>
                  <a:pt x="5210" y="1625"/>
                </a:lnTo>
                <a:lnTo>
                  <a:pt x="5222" y="1596"/>
                </a:lnTo>
                <a:lnTo>
                  <a:pt x="5232" y="1568"/>
                </a:lnTo>
                <a:lnTo>
                  <a:pt x="5240" y="1542"/>
                </a:lnTo>
                <a:lnTo>
                  <a:pt x="5245" y="1516"/>
                </a:lnTo>
                <a:lnTo>
                  <a:pt x="5249" y="1490"/>
                </a:lnTo>
                <a:lnTo>
                  <a:pt x="5252" y="1466"/>
                </a:lnTo>
                <a:lnTo>
                  <a:pt x="5253" y="1442"/>
                </a:lnTo>
                <a:lnTo>
                  <a:pt x="5252" y="1419"/>
                </a:lnTo>
                <a:lnTo>
                  <a:pt x="5249" y="1396"/>
                </a:lnTo>
                <a:lnTo>
                  <a:pt x="5246" y="1375"/>
                </a:lnTo>
                <a:lnTo>
                  <a:pt x="5242" y="1353"/>
                </a:lnTo>
                <a:lnTo>
                  <a:pt x="5235" y="1333"/>
                </a:lnTo>
                <a:lnTo>
                  <a:pt x="5227" y="1313"/>
                </a:lnTo>
                <a:lnTo>
                  <a:pt x="5219" y="1293"/>
                </a:lnTo>
                <a:lnTo>
                  <a:pt x="5209" y="1275"/>
                </a:lnTo>
                <a:lnTo>
                  <a:pt x="5199" y="1256"/>
                </a:lnTo>
                <a:lnTo>
                  <a:pt x="5187" y="1239"/>
                </a:lnTo>
                <a:lnTo>
                  <a:pt x="5174" y="1222"/>
                </a:lnTo>
                <a:lnTo>
                  <a:pt x="5160" y="1206"/>
                </a:lnTo>
                <a:lnTo>
                  <a:pt x="5146" y="1189"/>
                </a:lnTo>
                <a:lnTo>
                  <a:pt x="5131" y="1174"/>
                </a:lnTo>
                <a:lnTo>
                  <a:pt x="5115" y="1159"/>
                </a:lnTo>
                <a:lnTo>
                  <a:pt x="5099" y="1144"/>
                </a:lnTo>
                <a:lnTo>
                  <a:pt x="5081" y="1131"/>
                </a:lnTo>
                <a:lnTo>
                  <a:pt x="5065" y="1116"/>
                </a:lnTo>
                <a:lnTo>
                  <a:pt x="5046" y="1103"/>
                </a:lnTo>
                <a:lnTo>
                  <a:pt x="5028" y="1091"/>
                </a:lnTo>
                <a:lnTo>
                  <a:pt x="4991" y="1066"/>
                </a:lnTo>
                <a:lnTo>
                  <a:pt x="4954" y="1043"/>
                </a:lnTo>
                <a:lnTo>
                  <a:pt x="4954" y="1019"/>
                </a:lnTo>
                <a:lnTo>
                  <a:pt x="4952" y="994"/>
                </a:lnTo>
                <a:lnTo>
                  <a:pt x="4951" y="972"/>
                </a:lnTo>
                <a:lnTo>
                  <a:pt x="4949" y="951"/>
                </a:lnTo>
                <a:lnTo>
                  <a:pt x="4947" y="932"/>
                </a:lnTo>
                <a:lnTo>
                  <a:pt x="4944" y="913"/>
                </a:lnTo>
                <a:lnTo>
                  <a:pt x="4940" y="895"/>
                </a:lnTo>
                <a:lnTo>
                  <a:pt x="4936" y="879"/>
                </a:lnTo>
                <a:lnTo>
                  <a:pt x="4932" y="863"/>
                </a:lnTo>
                <a:lnTo>
                  <a:pt x="4926" y="849"/>
                </a:lnTo>
                <a:lnTo>
                  <a:pt x="4919" y="836"/>
                </a:lnTo>
                <a:lnTo>
                  <a:pt x="4913" y="823"/>
                </a:lnTo>
                <a:lnTo>
                  <a:pt x="4905" y="811"/>
                </a:lnTo>
                <a:lnTo>
                  <a:pt x="4897" y="800"/>
                </a:lnTo>
                <a:lnTo>
                  <a:pt x="4889" y="790"/>
                </a:lnTo>
                <a:lnTo>
                  <a:pt x="4880" y="780"/>
                </a:lnTo>
                <a:lnTo>
                  <a:pt x="4870" y="771"/>
                </a:lnTo>
                <a:lnTo>
                  <a:pt x="4860" y="763"/>
                </a:lnTo>
                <a:lnTo>
                  <a:pt x="4849" y="756"/>
                </a:lnTo>
                <a:lnTo>
                  <a:pt x="4838" y="748"/>
                </a:lnTo>
                <a:lnTo>
                  <a:pt x="4826" y="741"/>
                </a:lnTo>
                <a:lnTo>
                  <a:pt x="4814" y="735"/>
                </a:lnTo>
                <a:lnTo>
                  <a:pt x="4801" y="729"/>
                </a:lnTo>
                <a:lnTo>
                  <a:pt x="4788" y="724"/>
                </a:lnTo>
                <a:lnTo>
                  <a:pt x="4759" y="713"/>
                </a:lnTo>
                <a:lnTo>
                  <a:pt x="4728" y="704"/>
                </a:lnTo>
                <a:lnTo>
                  <a:pt x="4696" y="695"/>
                </a:lnTo>
                <a:lnTo>
                  <a:pt x="4661" y="685"/>
                </a:lnTo>
                <a:lnTo>
                  <a:pt x="4643" y="680"/>
                </a:lnTo>
                <a:lnTo>
                  <a:pt x="4627" y="673"/>
                </a:lnTo>
                <a:lnTo>
                  <a:pt x="4612" y="663"/>
                </a:lnTo>
                <a:lnTo>
                  <a:pt x="4596" y="652"/>
                </a:lnTo>
                <a:lnTo>
                  <a:pt x="4583" y="640"/>
                </a:lnTo>
                <a:lnTo>
                  <a:pt x="4570" y="627"/>
                </a:lnTo>
                <a:lnTo>
                  <a:pt x="4557" y="613"/>
                </a:lnTo>
                <a:lnTo>
                  <a:pt x="4544" y="597"/>
                </a:lnTo>
                <a:lnTo>
                  <a:pt x="4519" y="565"/>
                </a:lnTo>
                <a:lnTo>
                  <a:pt x="4495" y="531"/>
                </a:lnTo>
                <a:lnTo>
                  <a:pt x="4482" y="514"/>
                </a:lnTo>
                <a:lnTo>
                  <a:pt x="4467" y="497"/>
                </a:lnTo>
                <a:lnTo>
                  <a:pt x="4453" y="480"/>
                </a:lnTo>
                <a:lnTo>
                  <a:pt x="4439" y="463"/>
                </a:lnTo>
                <a:lnTo>
                  <a:pt x="4422" y="448"/>
                </a:lnTo>
                <a:lnTo>
                  <a:pt x="4406" y="434"/>
                </a:lnTo>
                <a:lnTo>
                  <a:pt x="4387" y="419"/>
                </a:lnTo>
                <a:lnTo>
                  <a:pt x="4367" y="406"/>
                </a:lnTo>
                <a:lnTo>
                  <a:pt x="4347" y="394"/>
                </a:lnTo>
                <a:lnTo>
                  <a:pt x="4323" y="384"/>
                </a:lnTo>
                <a:lnTo>
                  <a:pt x="4298" y="375"/>
                </a:lnTo>
                <a:lnTo>
                  <a:pt x="4272" y="369"/>
                </a:lnTo>
                <a:lnTo>
                  <a:pt x="4243" y="364"/>
                </a:lnTo>
                <a:lnTo>
                  <a:pt x="4211" y="361"/>
                </a:lnTo>
                <a:lnTo>
                  <a:pt x="4178" y="361"/>
                </a:lnTo>
                <a:lnTo>
                  <a:pt x="4142" y="362"/>
                </a:lnTo>
                <a:lnTo>
                  <a:pt x="4103" y="366"/>
                </a:lnTo>
                <a:lnTo>
                  <a:pt x="4062" y="374"/>
                </a:lnTo>
                <a:lnTo>
                  <a:pt x="4018" y="384"/>
                </a:lnTo>
                <a:lnTo>
                  <a:pt x="3969" y="397"/>
                </a:lnTo>
                <a:lnTo>
                  <a:pt x="3953" y="363"/>
                </a:lnTo>
                <a:lnTo>
                  <a:pt x="3934" y="330"/>
                </a:lnTo>
                <a:lnTo>
                  <a:pt x="3924" y="315"/>
                </a:lnTo>
                <a:lnTo>
                  <a:pt x="3914" y="299"/>
                </a:lnTo>
                <a:lnTo>
                  <a:pt x="3903" y="284"/>
                </a:lnTo>
                <a:lnTo>
                  <a:pt x="3892" y="270"/>
                </a:lnTo>
                <a:lnTo>
                  <a:pt x="3880" y="255"/>
                </a:lnTo>
                <a:lnTo>
                  <a:pt x="3868" y="241"/>
                </a:lnTo>
                <a:lnTo>
                  <a:pt x="3856" y="229"/>
                </a:lnTo>
                <a:lnTo>
                  <a:pt x="3843" y="216"/>
                </a:lnTo>
                <a:lnTo>
                  <a:pt x="3829" y="204"/>
                </a:lnTo>
                <a:lnTo>
                  <a:pt x="3814" y="193"/>
                </a:lnTo>
                <a:lnTo>
                  <a:pt x="3799" y="182"/>
                </a:lnTo>
                <a:lnTo>
                  <a:pt x="3783" y="172"/>
                </a:lnTo>
                <a:lnTo>
                  <a:pt x="3768" y="162"/>
                </a:lnTo>
                <a:lnTo>
                  <a:pt x="3750" y="153"/>
                </a:lnTo>
                <a:lnTo>
                  <a:pt x="3733" y="145"/>
                </a:lnTo>
                <a:lnTo>
                  <a:pt x="3715" y="139"/>
                </a:lnTo>
                <a:lnTo>
                  <a:pt x="3697" y="132"/>
                </a:lnTo>
                <a:lnTo>
                  <a:pt x="3677" y="127"/>
                </a:lnTo>
                <a:lnTo>
                  <a:pt x="3657" y="122"/>
                </a:lnTo>
                <a:lnTo>
                  <a:pt x="3635" y="118"/>
                </a:lnTo>
                <a:lnTo>
                  <a:pt x="3614" y="116"/>
                </a:lnTo>
                <a:lnTo>
                  <a:pt x="3591" y="113"/>
                </a:lnTo>
                <a:lnTo>
                  <a:pt x="3568" y="112"/>
                </a:lnTo>
                <a:lnTo>
                  <a:pt x="3544" y="112"/>
                </a:lnTo>
                <a:lnTo>
                  <a:pt x="3518" y="113"/>
                </a:lnTo>
                <a:lnTo>
                  <a:pt x="3493" y="116"/>
                </a:lnTo>
                <a:lnTo>
                  <a:pt x="3466" y="119"/>
                </a:lnTo>
                <a:lnTo>
                  <a:pt x="3438" y="123"/>
                </a:lnTo>
                <a:lnTo>
                  <a:pt x="3403" y="129"/>
                </a:lnTo>
                <a:lnTo>
                  <a:pt x="3374" y="133"/>
                </a:lnTo>
                <a:lnTo>
                  <a:pt x="3351" y="137"/>
                </a:lnTo>
                <a:lnTo>
                  <a:pt x="3333" y="138"/>
                </a:lnTo>
                <a:lnTo>
                  <a:pt x="3318" y="137"/>
                </a:lnTo>
                <a:lnTo>
                  <a:pt x="3306" y="135"/>
                </a:lnTo>
                <a:lnTo>
                  <a:pt x="3296" y="132"/>
                </a:lnTo>
                <a:lnTo>
                  <a:pt x="3289" y="127"/>
                </a:lnTo>
                <a:lnTo>
                  <a:pt x="3273" y="115"/>
                </a:lnTo>
                <a:lnTo>
                  <a:pt x="3252" y="97"/>
                </a:lnTo>
                <a:lnTo>
                  <a:pt x="3237" y="86"/>
                </a:lnTo>
                <a:lnTo>
                  <a:pt x="3218" y="75"/>
                </a:lnTo>
                <a:lnTo>
                  <a:pt x="3195" y="63"/>
                </a:lnTo>
                <a:lnTo>
                  <a:pt x="3166" y="50"/>
                </a:lnTo>
                <a:lnTo>
                  <a:pt x="3142" y="40"/>
                </a:lnTo>
                <a:lnTo>
                  <a:pt x="3119" y="31"/>
                </a:lnTo>
                <a:lnTo>
                  <a:pt x="3096" y="23"/>
                </a:lnTo>
                <a:lnTo>
                  <a:pt x="3073" y="18"/>
                </a:lnTo>
                <a:lnTo>
                  <a:pt x="3050" y="12"/>
                </a:lnTo>
                <a:lnTo>
                  <a:pt x="3027" y="8"/>
                </a:lnTo>
                <a:lnTo>
                  <a:pt x="3005" y="5"/>
                </a:lnTo>
                <a:lnTo>
                  <a:pt x="2982" y="2"/>
                </a:lnTo>
                <a:lnTo>
                  <a:pt x="2960" y="1"/>
                </a:lnTo>
                <a:lnTo>
                  <a:pt x="2938" y="0"/>
                </a:lnTo>
                <a:lnTo>
                  <a:pt x="2917" y="0"/>
                </a:lnTo>
                <a:lnTo>
                  <a:pt x="2895" y="1"/>
                </a:lnTo>
                <a:lnTo>
                  <a:pt x="2874" y="4"/>
                </a:lnTo>
                <a:lnTo>
                  <a:pt x="2853" y="6"/>
                </a:lnTo>
                <a:lnTo>
                  <a:pt x="2832" y="8"/>
                </a:lnTo>
                <a:lnTo>
                  <a:pt x="2812" y="12"/>
                </a:lnTo>
                <a:lnTo>
                  <a:pt x="2772" y="21"/>
                </a:lnTo>
                <a:lnTo>
                  <a:pt x="2732" y="32"/>
                </a:lnTo>
                <a:lnTo>
                  <a:pt x="2694" y="44"/>
                </a:lnTo>
                <a:lnTo>
                  <a:pt x="2655" y="59"/>
                </a:lnTo>
                <a:lnTo>
                  <a:pt x="2618" y="73"/>
                </a:lnTo>
                <a:lnTo>
                  <a:pt x="2581" y="88"/>
                </a:lnTo>
                <a:lnTo>
                  <a:pt x="2546" y="105"/>
                </a:lnTo>
                <a:lnTo>
                  <a:pt x="2511" y="121"/>
                </a:lnTo>
                <a:lnTo>
                  <a:pt x="2503" y="123"/>
                </a:lnTo>
                <a:lnTo>
                  <a:pt x="2496" y="127"/>
                </a:lnTo>
                <a:lnTo>
                  <a:pt x="2489" y="128"/>
                </a:lnTo>
                <a:lnTo>
                  <a:pt x="2481" y="130"/>
                </a:lnTo>
                <a:lnTo>
                  <a:pt x="2466" y="131"/>
                </a:lnTo>
                <a:lnTo>
                  <a:pt x="2451" y="130"/>
                </a:lnTo>
                <a:lnTo>
                  <a:pt x="2435" y="128"/>
                </a:lnTo>
                <a:lnTo>
                  <a:pt x="2419" y="124"/>
                </a:lnTo>
                <a:lnTo>
                  <a:pt x="2402" y="120"/>
                </a:lnTo>
                <a:lnTo>
                  <a:pt x="2386" y="115"/>
                </a:lnTo>
                <a:lnTo>
                  <a:pt x="2349" y="101"/>
                </a:lnTo>
                <a:lnTo>
                  <a:pt x="2311" y="89"/>
                </a:lnTo>
                <a:lnTo>
                  <a:pt x="2291" y="83"/>
                </a:lnTo>
                <a:lnTo>
                  <a:pt x="2269" y="78"/>
                </a:lnTo>
                <a:lnTo>
                  <a:pt x="2247" y="74"/>
                </a:lnTo>
                <a:lnTo>
                  <a:pt x="2224" y="71"/>
                </a:lnTo>
                <a:lnTo>
                  <a:pt x="2201" y="70"/>
                </a:lnTo>
                <a:lnTo>
                  <a:pt x="2178" y="68"/>
                </a:lnTo>
                <a:lnTo>
                  <a:pt x="2155" y="68"/>
                </a:lnTo>
                <a:lnTo>
                  <a:pt x="2133" y="70"/>
                </a:lnTo>
                <a:lnTo>
                  <a:pt x="2111" y="71"/>
                </a:lnTo>
                <a:lnTo>
                  <a:pt x="2089" y="74"/>
                </a:lnTo>
                <a:lnTo>
                  <a:pt x="2067" y="77"/>
                </a:lnTo>
                <a:lnTo>
                  <a:pt x="2046" y="82"/>
                </a:lnTo>
                <a:lnTo>
                  <a:pt x="2025" y="86"/>
                </a:lnTo>
                <a:lnTo>
                  <a:pt x="2005" y="93"/>
                </a:lnTo>
                <a:lnTo>
                  <a:pt x="1985" y="98"/>
                </a:lnTo>
                <a:lnTo>
                  <a:pt x="1966" y="106"/>
                </a:lnTo>
                <a:lnTo>
                  <a:pt x="1947" y="113"/>
                </a:lnTo>
                <a:lnTo>
                  <a:pt x="1928" y="121"/>
                </a:lnTo>
                <a:lnTo>
                  <a:pt x="1911" y="130"/>
                </a:lnTo>
                <a:lnTo>
                  <a:pt x="1893" y="140"/>
                </a:lnTo>
                <a:lnTo>
                  <a:pt x="1876" y="150"/>
                </a:lnTo>
                <a:lnTo>
                  <a:pt x="1860" y="160"/>
                </a:lnTo>
                <a:lnTo>
                  <a:pt x="1845" y="171"/>
                </a:lnTo>
                <a:lnTo>
                  <a:pt x="1829" y="182"/>
                </a:lnTo>
                <a:lnTo>
                  <a:pt x="1815" y="194"/>
                </a:lnTo>
                <a:lnTo>
                  <a:pt x="1802" y="206"/>
                </a:lnTo>
                <a:lnTo>
                  <a:pt x="1788" y="218"/>
                </a:lnTo>
                <a:lnTo>
                  <a:pt x="1776" y="231"/>
                </a:lnTo>
                <a:lnTo>
                  <a:pt x="1765" y="243"/>
                </a:lnTo>
                <a:lnTo>
                  <a:pt x="1754" y="256"/>
                </a:lnTo>
                <a:lnTo>
                  <a:pt x="1745" y="270"/>
                </a:lnTo>
                <a:lnTo>
                  <a:pt x="1736" y="284"/>
                </a:lnTo>
                <a:lnTo>
                  <a:pt x="1727" y="297"/>
                </a:lnTo>
                <a:lnTo>
                  <a:pt x="1719" y="310"/>
                </a:lnTo>
                <a:lnTo>
                  <a:pt x="1713" y="325"/>
                </a:lnTo>
                <a:lnTo>
                  <a:pt x="1707" y="339"/>
                </a:lnTo>
                <a:lnTo>
                  <a:pt x="1640" y="330"/>
                </a:lnTo>
                <a:lnTo>
                  <a:pt x="1582" y="321"/>
                </a:lnTo>
                <a:lnTo>
                  <a:pt x="1555" y="318"/>
                </a:lnTo>
                <a:lnTo>
                  <a:pt x="1530" y="314"/>
                </a:lnTo>
                <a:lnTo>
                  <a:pt x="1506" y="311"/>
                </a:lnTo>
                <a:lnTo>
                  <a:pt x="1481" y="309"/>
                </a:lnTo>
                <a:lnTo>
                  <a:pt x="1456" y="308"/>
                </a:lnTo>
                <a:lnTo>
                  <a:pt x="1431" y="308"/>
                </a:lnTo>
                <a:lnTo>
                  <a:pt x="1406" y="310"/>
                </a:lnTo>
                <a:lnTo>
                  <a:pt x="1378" y="314"/>
                </a:lnTo>
                <a:lnTo>
                  <a:pt x="1350" y="318"/>
                </a:lnTo>
                <a:lnTo>
                  <a:pt x="1319" y="326"/>
                </a:lnTo>
                <a:lnTo>
                  <a:pt x="1286" y="336"/>
                </a:lnTo>
                <a:lnTo>
                  <a:pt x="1251" y="348"/>
                </a:lnTo>
                <a:lnTo>
                  <a:pt x="1228" y="357"/>
                </a:lnTo>
                <a:lnTo>
                  <a:pt x="1205" y="365"/>
                </a:lnTo>
                <a:lnTo>
                  <a:pt x="1181" y="375"/>
                </a:lnTo>
                <a:lnTo>
                  <a:pt x="1158" y="386"/>
                </a:lnTo>
                <a:lnTo>
                  <a:pt x="1136" y="396"/>
                </a:lnTo>
                <a:lnTo>
                  <a:pt x="1114" y="408"/>
                </a:lnTo>
                <a:lnTo>
                  <a:pt x="1093" y="419"/>
                </a:lnTo>
                <a:lnTo>
                  <a:pt x="1074" y="432"/>
                </a:lnTo>
                <a:lnTo>
                  <a:pt x="1054" y="445"/>
                </a:lnTo>
                <a:lnTo>
                  <a:pt x="1034" y="458"/>
                </a:lnTo>
                <a:lnTo>
                  <a:pt x="1016" y="472"/>
                </a:lnTo>
                <a:lnTo>
                  <a:pt x="1000" y="486"/>
                </a:lnTo>
                <a:lnTo>
                  <a:pt x="983" y="501"/>
                </a:lnTo>
                <a:lnTo>
                  <a:pt x="968" y="515"/>
                </a:lnTo>
                <a:lnTo>
                  <a:pt x="955" y="530"/>
                </a:lnTo>
                <a:lnTo>
                  <a:pt x="943" y="547"/>
                </a:lnTo>
                <a:lnTo>
                  <a:pt x="926" y="569"/>
                </a:lnTo>
                <a:lnTo>
                  <a:pt x="914" y="589"/>
                </a:lnTo>
                <a:lnTo>
                  <a:pt x="904" y="605"/>
                </a:lnTo>
                <a:lnTo>
                  <a:pt x="899" y="618"/>
                </a:lnTo>
                <a:lnTo>
                  <a:pt x="892" y="638"/>
                </a:lnTo>
                <a:lnTo>
                  <a:pt x="889" y="651"/>
                </a:lnTo>
                <a:lnTo>
                  <a:pt x="888" y="656"/>
                </a:lnTo>
                <a:lnTo>
                  <a:pt x="886" y="660"/>
                </a:lnTo>
                <a:lnTo>
                  <a:pt x="881" y="663"/>
                </a:lnTo>
                <a:lnTo>
                  <a:pt x="876" y="667"/>
                </a:lnTo>
                <a:lnTo>
                  <a:pt x="856" y="673"/>
                </a:lnTo>
                <a:lnTo>
                  <a:pt x="822" y="684"/>
                </a:lnTo>
                <a:lnTo>
                  <a:pt x="784" y="693"/>
                </a:lnTo>
                <a:lnTo>
                  <a:pt x="731" y="706"/>
                </a:lnTo>
                <a:lnTo>
                  <a:pt x="699" y="714"/>
                </a:lnTo>
                <a:lnTo>
                  <a:pt x="667" y="725"/>
                </a:lnTo>
                <a:lnTo>
                  <a:pt x="650" y="732"/>
                </a:lnTo>
                <a:lnTo>
                  <a:pt x="634" y="738"/>
                </a:lnTo>
                <a:lnTo>
                  <a:pt x="617" y="747"/>
                </a:lnTo>
                <a:lnTo>
                  <a:pt x="602" y="755"/>
                </a:lnTo>
                <a:lnTo>
                  <a:pt x="586" y="765"/>
                </a:lnTo>
                <a:lnTo>
                  <a:pt x="571" y="774"/>
                </a:lnTo>
                <a:lnTo>
                  <a:pt x="557" y="787"/>
                </a:lnTo>
                <a:lnTo>
                  <a:pt x="542" y="799"/>
                </a:lnTo>
                <a:lnTo>
                  <a:pt x="530" y="812"/>
                </a:lnTo>
                <a:lnTo>
                  <a:pt x="518" y="827"/>
                </a:lnTo>
                <a:lnTo>
                  <a:pt x="507" y="843"/>
                </a:lnTo>
                <a:lnTo>
                  <a:pt x="498" y="859"/>
                </a:lnTo>
                <a:lnTo>
                  <a:pt x="490" y="878"/>
                </a:lnTo>
                <a:lnTo>
                  <a:pt x="483" y="898"/>
                </a:lnTo>
                <a:lnTo>
                  <a:pt x="478" y="918"/>
                </a:lnTo>
                <a:lnTo>
                  <a:pt x="474" y="940"/>
                </a:lnTo>
                <a:lnTo>
                  <a:pt x="473" y="965"/>
                </a:lnTo>
                <a:lnTo>
                  <a:pt x="473" y="991"/>
                </a:lnTo>
                <a:lnTo>
                  <a:pt x="475" y="1017"/>
                </a:lnTo>
                <a:lnTo>
                  <a:pt x="480" y="104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8425963" y="1762300"/>
            <a:ext cx="1269134" cy="1693832"/>
          </a:xfrm>
          <a:custGeom>
            <a:avLst/>
            <a:gdLst>
              <a:gd name="T0" fmla="*/ 744 w 2045"/>
              <a:gd name="T1" fmla="*/ 1899 h 2729"/>
              <a:gd name="T2" fmla="*/ 685 w 2045"/>
              <a:gd name="T3" fmla="*/ 1752 h 2729"/>
              <a:gd name="T4" fmla="*/ 701 w 2045"/>
              <a:gd name="T5" fmla="*/ 1594 h 2729"/>
              <a:gd name="T6" fmla="*/ 783 w 2045"/>
              <a:gd name="T7" fmla="*/ 1457 h 2729"/>
              <a:gd name="T8" fmla="*/ 931 w 2045"/>
              <a:gd name="T9" fmla="*/ 1375 h 2729"/>
              <a:gd name="T10" fmla="*/ 1121 w 2045"/>
              <a:gd name="T11" fmla="*/ 1378 h 2729"/>
              <a:gd name="T12" fmla="*/ 1263 w 2045"/>
              <a:gd name="T13" fmla="*/ 1463 h 2729"/>
              <a:gd name="T14" fmla="*/ 1341 w 2045"/>
              <a:gd name="T15" fmla="*/ 1598 h 2729"/>
              <a:gd name="T16" fmla="*/ 1353 w 2045"/>
              <a:gd name="T17" fmla="*/ 1754 h 2729"/>
              <a:gd name="T18" fmla="*/ 1295 w 2045"/>
              <a:gd name="T19" fmla="*/ 1899 h 2729"/>
              <a:gd name="T20" fmla="*/ 1180 w 2045"/>
              <a:gd name="T21" fmla="*/ 2377 h 2729"/>
              <a:gd name="T22" fmla="*/ 507 w 2045"/>
              <a:gd name="T23" fmla="*/ 948 h 2729"/>
              <a:gd name="T24" fmla="*/ 523 w 2045"/>
              <a:gd name="T25" fmla="*/ 627 h 2729"/>
              <a:gd name="T26" fmla="*/ 557 w 2045"/>
              <a:gd name="T27" fmla="*/ 521 h 2729"/>
              <a:gd name="T28" fmla="*/ 616 w 2045"/>
              <a:gd name="T29" fmla="*/ 443 h 2729"/>
              <a:gd name="T30" fmla="*/ 689 w 2045"/>
              <a:gd name="T31" fmla="*/ 393 h 2729"/>
              <a:gd name="T32" fmla="*/ 777 w 2045"/>
              <a:gd name="T33" fmla="*/ 364 h 2729"/>
              <a:gd name="T34" fmla="*/ 982 w 2045"/>
              <a:gd name="T35" fmla="*/ 349 h 2729"/>
              <a:gd name="T36" fmla="*/ 1247 w 2045"/>
              <a:gd name="T37" fmla="*/ 365 h 2729"/>
              <a:gd name="T38" fmla="*/ 1416 w 2045"/>
              <a:gd name="T39" fmla="*/ 437 h 2729"/>
              <a:gd name="T40" fmla="*/ 1503 w 2045"/>
              <a:gd name="T41" fmla="*/ 568 h 2729"/>
              <a:gd name="T42" fmla="*/ 1533 w 2045"/>
              <a:gd name="T43" fmla="*/ 763 h 2729"/>
              <a:gd name="T44" fmla="*/ 514 w 2045"/>
              <a:gd name="T45" fmla="*/ 1193 h 2729"/>
              <a:gd name="T46" fmla="*/ 49 w 2045"/>
              <a:gd name="T47" fmla="*/ 2557 h 2729"/>
              <a:gd name="T48" fmla="*/ 169 w 2045"/>
              <a:gd name="T49" fmla="*/ 2667 h 2729"/>
              <a:gd name="T50" fmla="*/ 341 w 2045"/>
              <a:gd name="T51" fmla="*/ 2718 h 2729"/>
              <a:gd name="T52" fmla="*/ 546 w 2045"/>
              <a:gd name="T53" fmla="*/ 2729 h 2729"/>
              <a:gd name="T54" fmla="*/ 1055 w 2045"/>
              <a:gd name="T55" fmla="*/ 2723 h 2729"/>
              <a:gd name="T56" fmla="*/ 1657 w 2045"/>
              <a:gd name="T57" fmla="*/ 2723 h 2729"/>
              <a:gd name="T58" fmla="*/ 1875 w 2045"/>
              <a:gd name="T59" fmla="*/ 2673 h 2729"/>
              <a:gd name="T60" fmla="*/ 1990 w 2045"/>
              <a:gd name="T61" fmla="*/ 2539 h 2729"/>
              <a:gd name="T62" fmla="*/ 2030 w 2045"/>
              <a:gd name="T63" fmla="*/ 2284 h 2729"/>
              <a:gd name="T64" fmla="*/ 2038 w 2045"/>
              <a:gd name="T65" fmla="*/ 1937 h 2729"/>
              <a:gd name="T66" fmla="*/ 2043 w 2045"/>
              <a:gd name="T67" fmla="*/ 1630 h 2729"/>
              <a:gd name="T68" fmla="*/ 2025 w 2045"/>
              <a:gd name="T69" fmla="*/ 1479 h 2729"/>
              <a:gd name="T70" fmla="*/ 1980 w 2045"/>
              <a:gd name="T71" fmla="*/ 1356 h 2729"/>
              <a:gd name="T72" fmla="*/ 1883 w 2045"/>
              <a:gd name="T73" fmla="*/ 1252 h 2729"/>
              <a:gd name="T74" fmla="*/ 1863 w 2045"/>
              <a:gd name="T75" fmla="*/ 1202 h 2729"/>
              <a:gd name="T76" fmla="*/ 1869 w 2045"/>
              <a:gd name="T77" fmla="*/ 876 h 2729"/>
              <a:gd name="T78" fmla="*/ 1860 w 2045"/>
              <a:gd name="T79" fmla="*/ 612 h 2729"/>
              <a:gd name="T80" fmla="*/ 1819 w 2045"/>
              <a:gd name="T81" fmla="*/ 440 h 2729"/>
              <a:gd name="T82" fmla="*/ 1742 w 2045"/>
              <a:gd name="T83" fmla="*/ 296 h 2729"/>
              <a:gd name="T84" fmla="*/ 1632 w 2045"/>
              <a:gd name="T85" fmla="*/ 175 h 2729"/>
              <a:gd name="T86" fmla="*/ 1493 w 2045"/>
              <a:gd name="T87" fmla="*/ 84 h 2729"/>
              <a:gd name="T88" fmla="*/ 1327 w 2045"/>
              <a:gd name="T89" fmla="*/ 24 h 2729"/>
              <a:gd name="T90" fmla="*/ 1089 w 2045"/>
              <a:gd name="T91" fmla="*/ 0 h 2729"/>
              <a:gd name="T92" fmla="*/ 839 w 2045"/>
              <a:gd name="T93" fmla="*/ 9 h 2729"/>
              <a:gd name="T94" fmla="*/ 662 w 2045"/>
              <a:gd name="T95" fmla="*/ 42 h 2729"/>
              <a:gd name="T96" fmla="*/ 514 w 2045"/>
              <a:gd name="T97" fmla="*/ 104 h 2729"/>
              <a:gd name="T98" fmla="*/ 385 w 2045"/>
              <a:gd name="T99" fmla="*/ 201 h 2729"/>
              <a:gd name="T100" fmla="*/ 276 w 2045"/>
              <a:gd name="T101" fmla="*/ 333 h 2729"/>
              <a:gd name="T102" fmla="*/ 217 w 2045"/>
              <a:gd name="T103" fmla="*/ 460 h 2729"/>
              <a:gd name="T104" fmla="*/ 182 w 2045"/>
              <a:gd name="T105" fmla="*/ 630 h 2729"/>
              <a:gd name="T106" fmla="*/ 172 w 2045"/>
              <a:gd name="T107" fmla="*/ 947 h 2729"/>
              <a:gd name="T108" fmla="*/ 174 w 2045"/>
              <a:gd name="T109" fmla="*/ 1208 h 2729"/>
              <a:gd name="T110" fmla="*/ 151 w 2045"/>
              <a:gd name="T111" fmla="*/ 1258 h 2729"/>
              <a:gd name="T112" fmla="*/ 65 w 2045"/>
              <a:gd name="T113" fmla="*/ 1347 h 2729"/>
              <a:gd name="T114" fmla="*/ 25 w 2045"/>
              <a:gd name="T115" fmla="*/ 1428 h 2729"/>
              <a:gd name="T116" fmla="*/ 3 w 2045"/>
              <a:gd name="T117" fmla="*/ 1566 h 2729"/>
              <a:gd name="T118" fmla="*/ 5 w 2045"/>
              <a:gd name="T119" fmla="*/ 1887 h 2729"/>
              <a:gd name="T120" fmla="*/ 3 w 2045"/>
              <a:gd name="T121" fmla="*/ 2334 h 2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45" h="2729">
                <a:moveTo>
                  <a:pt x="852" y="1988"/>
                </a:moveTo>
                <a:lnTo>
                  <a:pt x="825" y="1974"/>
                </a:lnTo>
                <a:lnTo>
                  <a:pt x="802" y="1958"/>
                </a:lnTo>
                <a:lnTo>
                  <a:pt x="780" y="1939"/>
                </a:lnTo>
                <a:lnTo>
                  <a:pt x="761" y="1920"/>
                </a:lnTo>
                <a:lnTo>
                  <a:pt x="744" y="1899"/>
                </a:lnTo>
                <a:lnTo>
                  <a:pt x="729" y="1877"/>
                </a:lnTo>
                <a:lnTo>
                  <a:pt x="716" y="1853"/>
                </a:lnTo>
                <a:lnTo>
                  <a:pt x="705" y="1829"/>
                </a:lnTo>
                <a:lnTo>
                  <a:pt x="696" y="1805"/>
                </a:lnTo>
                <a:lnTo>
                  <a:pt x="690" y="1778"/>
                </a:lnTo>
                <a:lnTo>
                  <a:pt x="685" y="1752"/>
                </a:lnTo>
                <a:lnTo>
                  <a:pt x="683" y="1726"/>
                </a:lnTo>
                <a:lnTo>
                  <a:pt x="683" y="1699"/>
                </a:lnTo>
                <a:lnTo>
                  <a:pt x="684" y="1673"/>
                </a:lnTo>
                <a:lnTo>
                  <a:pt x="688" y="1646"/>
                </a:lnTo>
                <a:lnTo>
                  <a:pt x="693" y="1620"/>
                </a:lnTo>
                <a:lnTo>
                  <a:pt x="701" y="1594"/>
                </a:lnTo>
                <a:lnTo>
                  <a:pt x="710" y="1568"/>
                </a:lnTo>
                <a:lnTo>
                  <a:pt x="721" y="1544"/>
                </a:lnTo>
                <a:lnTo>
                  <a:pt x="734" y="1521"/>
                </a:lnTo>
                <a:lnTo>
                  <a:pt x="748" y="1498"/>
                </a:lnTo>
                <a:lnTo>
                  <a:pt x="765" y="1477"/>
                </a:lnTo>
                <a:lnTo>
                  <a:pt x="783" y="1457"/>
                </a:lnTo>
                <a:lnTo>
                  <a:pt x="804" y="1439"/>
                </a:lnTo>
                <a:lnTo>
                  <a:pt x="826" y="1422"/>
                </a:lnTo>
                <a:lnTo>
                  <a:pt x="849" y="1407"/>
                </a:lnTo>
                <a:lnTo>
                  <a:pt x="875" y="1394"/>
                </a:lnTo>
                <a:lnTo>
                  <a:pt x="902" y="1384"/>
                </a:lnTo>
                <a:lnTo>
                  <a:pt x="931" y="1375"/>
                </a:lnTo>
                <a:lnTo>
                  <a:pt x="962" y="1368"/>
                </a:lnTo>
                <a:lnTo>
                  <a:pt x="993" y="1365"/>
                </a:lnTo>
                <a:lnTo>
                  <a:pt x="1028" y="1364"/>
                </a:lnTo>
                <a:lnTo>
                  <a:pt x="1060" y="1366"/>
                </a:lnTo>
                <a:lnTo>
                  <a:pt x="1091" y="1370"/>
                </a:lnTo>
                <a:lnTo>
                  <a:pt x="1121" y="1378"/>
                </a:lnTo>
                <a:lnTo>
                  <a:pt x="1148" y="1387"/>
                </a:lnTo>
                <a:lnTo>
                  <a:pt x="1175" y="1398"/>
                </a:lnTo>
                <a:lnTo>
                  <a:pt x="1199" y="1412"/>
                </a:lnTo>
                <a:lnTo>
                  <a:pt x="1222" y="1427"/>
                </a:lnTo>
                <a:lnTo>
                  <a:pt x="1243" y="1444"/>
                </a:lnTo>
                <a:lnTo>
                  <a:pt x="1263" y="1463"/>
                </a:lnTo>
                <a:lnTo>
                  <a:pt x="1280" y="1483"/>
                </a:lnTo>
                <a:lnTo>
                  <a:pt x="1296" y="1504"/>
                </a:lnTo>
                <a:lnTo>
                  <a:pt x="1310" y="1526"/>
                </a:lnTo>
                <a:lnTo>
                  <a:pt x="1322" y="1549"/>
                </a:lnTo>
                <a:lnTo>
                  <a:pt x="1333" y="1573"/>
                </a:lnTo>
                <a:lnTo>
                  <a:pt x="1341" y="1598"/>
                </a:lnTo>
                <a:lnTo>
                  <a:pt x="1348" y="1623"/>
                </a:lnTo>
                <a:lnTo>
                  <a:pt x="1353" y="1650"/>
                </a:lnTo>
                <a:lnTo>
                  <a:pt x="1356" y="1675"/>
                </a:lnTo>
                <a:lnTo>
                  <a:pt x="1356" y="1701"/>
                </a:lnTo>
                <a:lnTo>
                  <a:pt x="1356" y="1728"/>
                </a:lnTo>
                <a:lnTo>
                  <a:pt x="1353" y="1754"/>
                </a:lnTo>
                <a:lnTo>
                  <a:pt x="1349" y="1780"/>
                </a:lnTo>
                <a:lnTo>
                  <a:pt x="1342" y="1805"/>
                </a:lnTo>
                <a:lnTo>
                  <a:pt x="1333" y="1830"/>
                </a:lnTo>
                <a:lnTo>
                  <a:pt x="1322" y="1854"/>
                </a:lnTo>
                <a:lnTo>
                  <a:pt x="1309" y="1877"/>
                </a:lnTo>
                <a:lnTo>
                  <a:pt x="1295" y="1899"/>
                </a:lnTo>
                <a:lnTo>
                  <a:pt x="1278" y="1920"/>
                </a:lnTo>
                <a:lnTo>
                  <a:pt x="1260" y="1940"/>
                </a:lnTo>
                <a:lnTo>
                  <a:pt x="1238" y="1959"/>
                </a:lnTo>
                <a:lnTo>
                  <a:pt x="1214" y="1975"/>
                </a:lnTo>
                <a:lnTo>
                  <a:pt x="1190" y="1991"/>
                </a:lnTo>
                <a:lnTo>
                  <a:pt x="1180" y="2377"/>
                </a:lnTo>
                <a:lnTo>
                  <a:pt x="853" y="2376"/>
                </a:lnTo>
                <a:lnTo>
                  <a:pt x="852" y="1988"/>
                </a:lnTo>
                <a:close/>
                <a:moveTo>
                  <a:pt x="514" y="1193"/>
                </a:moveTo>
                <a:lnTo>
                  <a:pt x="512" y="1125"/>
                </a:lnTo>
                <a:lnTo>
                  <a:pt x="510" y="1042"/>
                </a:lnTo>
                <a:lnTo>
                  <a:pt x="507" y="948"/>
                </a:lnTo>
                <a:lnTo>
                  <a:pt x="507" y="850"/>
                </a:lnTo>
                <a:lnTo>
                  <a:pt x="508" y="802"/>
                </a:lnTo>
                <a:lnTo>
                  <a:pt x="510" y="755"/>
                </a:lnTo>
                <a:lnTo>
                  <a:pt x="513" y="710"/>
                </a:lnTo>
                <a:lnTo>
                  <a:pt x="517" y="667"/>
                </a:lnTo>
                <a:lnTo>
                  <a:pt x="523" y="627"/>
                </a:lnTo>
                <a:lnTo>
                  <a:pt x="529" y="592"/>
                </a:lnTo>
                <a:lnTo>
                  <a:pt x="534" y="576"/>
                </a:lnTo>
                <a:lnTo>
                  <a:pt x="538" y="562"/>
                </a:lnTo>
                <a:lnTo>
                  <a:pt x="543" y="549"/>
                </a:lnTo>
                <a:lnTo>
                  <a:pt x="548" y="537"/>
                </a:lnTo>
                <a:lnTo>
                  <a:pt x="557" y="521"/>
                </a:lnTo>
                <a:lnTo>
                  <a:pt x="566" y="506"/>
                </a:lnTo>
                <a:lnTo>
                  <a:pt x="576" y="492"/>
                </a:lnTo>
                <a:lnTo>
                  <a:pt x="585" y="479"/>
                </a:lnTo>
                <a:lnTo>
                  <a:pt x="595" y="465"/>
                </a:lnTo>
                <a:lnTo>
                  <a:pt x="605" y="454"/>
                </a:lnTo>
                <a:lnTo>
                  <a:pt x="616" y="443"/>
                </a:lnTo>
                <a:lnTo>
                  <a:pt x="627" y="433"/>
                </a:lnTo>
                <a:lnTo>
                  <a:pt x="638" y="424"/>
                </a:lnTo>
                <a:lnTo>
                  <a:pt x="650" y="415"/>
                </a:lnTo>
                <a:lnTo>
                  <a:pt x="662" y="407"/>
                </a:lnTo>
                <a:lnTo>
                  <a:pt x="676" y="399"/>
                </a:lnTo>
                <a:lnTo>
                  <a:pt x="689" y="393"/>
                </a:lnTo>
                <a:lnTo>
                  <a:pt x="702" y="387"/>
                </a:lnTo>
                <a:lnTo>
                  <a:pt x="716" y="382"/>
                </a:lnTo>
                <a:lnTo>
                  <a:pt x="731" y="376"/>
                </a:lnTo>
                <a:lnTo>
                  <a:pt x="745" y="372"/>
                </a:lnTo>
                <a:lnTo>
                  <a:pt x="760" y="369"/>
                </a:lnTo>
                <a:lnTo>
                  <a:pt x="777" y="364"/>
                </a:lnTo>
                <a:lnTo>
                  <a:pt x="792" y="362"/>
                </a:lnTo>
                <a:lnTo>
                  <a:pt x="826" y="357"/>
                </a:lnTo>
                <a:lnTo>
                  <a:pt x="863" y="353"/>
                </a:lnTo>
                <a:lnTo>
                  <a:pt x="900" y="351"/>
                </a:lnTo>
                <a:lnTo>
                  <a:pt x="941" y="349"/>
                </a:lnTo>
                <a:lnTo>
                  <a:pt x="982" y="349"/>
                </a:lnTo>
                <a:lnTo>
                  <a:pt x="1028" y="348"/>
                </a:lnTo>
                <a:lnTo>
                  <a:pt x="1078" y="349"/>
                </a:lnTo>
                <a:lnTo>
                  <a:pt x="1125" y="351"/>
                </a:lnTo>
                <a:lnTo>
                  <a:pt x="1169" y="354"/>
                </a:lnTo>
                <a:lnTo>
                  <a:pt x="1210" y="360"/>
                </a:lnTo>
                <a:lnTo>
                  <a:pt x="1247" y="365"/>
                </a:lnTo>
                <a:lnTo>
                  <a:pt x="1283" y="374"/>
                </a:lnTo>
                <a:lnTo>
                  <a:pt x="1315" y="383"/>
                </a:lnTo>
                <a:lnTo>
                  <a:pt x="1343" y="394"/>
                </a:lnTo>
                <a:lnTo>
                  <a:pt x="1371" y="407"/>
                </a:lnTo>
                <a:lnTo>
                  <a:pt x="1395" y="420"/>
                </a:lnTo>
                <a:lnTo>
                  <a:pt x="1416" y="437"/>
                </a:lnTo>
                <a:lnTo>
                  <a:pt x="1436" y="454"/>
                </a:lnTo>
                <a:lnTo>
                  <a:pt x="1453" y="473"/>
                </a:lnTo>
                <a:lnTo>
                  <a:pt x="1469" y="494"/>
                </a:lnTo>
                <a:lnTo>
                  <a:pt x="1482" y="517"/>
                </a:lnTo>
                <a:lnTo>
                  <a:pt x="1493" y="541"/>
                </a:lnTo>
                <a:lnTo>
                  <a:pt x="1503" y="568"/>
                </a:lnTo>
                <a:lnTo>
                  <a:pt x="1511" y="595"/>
                </a:lnTo>
                <a:lnTo>
                  <a:pt x="1518" y="625"/>
                </a:lnTo>
                <a:lnTo>
                  <a:pt x="1523" y="657"/>
                </a:lnTo>
                <a:lnTo>
                  <a:pt x="1528" y="691"/>
                </a:lnTo>
                <a:lnTo>
                  <a:pt x="1531" y="726"/>
                </a:lnTo>
                <a:lnTo>
                  <a:pt x="1533" y="763"/>
                </a:lnTo>
                <a:lnTo>
                  <a:pt x="1534" y="803"/>
                </a:lnTo>
                <a:lnTo>
                  <a:pt x="1534" y="889"/>
                </a:lnTo>
                <a:lnTo>
                  <a:pt x="1532" y="982"/>
                </a:lnTo>
                <a:lnTo>
                  <a:pt x="1530" y="1085"/>
                </a:lnTo>
                <a:lnTo>
                  <a:pt x="1526" y="1196"/>
                </a:lnTo>
                <a:lnTo>
                  <a:pt x="514" y="1193"/>
                </a:lnTo>
                <a:close/>
                <a:moveTo>
                  <a:pt x="6" y="2403"/>
                </a:moveTo>
                <a:lnTo>
                  <a:pt x="10" y="2438"/>
                </a:lnTo>
                <a:lnTo>
                  <a:pt x="16" y="2472"/>
                </a:lnTo>
                <a:lnTo>
                  <a:pt x="25" y="2503"/>
                </a:lnTo>
                <a:lnTo>
                  <a:pt x="36" y="2531"/>
                </a:lnTo>
                <a:lnTo>
                  <a:pt x="49" y="2557"/>
                </a:lnTo>
                <a:lnTo>
                  <a:pt x="64" y="2580"/>
                </a:lnTo>
                <a:lnTo>
                  <a:pt x="82" y="2602"/>
                </a:lnTo>
                <a:lnTo>
                  <a:pt x="100" y="2621"/>
                </a:lnTo>
                <a:lnTo>
                  <a:pt x="121" y="2638"/>
                </a:lnTo>
                <a:lnTo>
                  <a:pt x="144" y="2654"/>
                </a:lnTo>
                <a:lnTo>
                  <a:pt x="169" y="2667"/>
                </a:lnTo>
                <a:lnTo>
                  <a:pt x="194" y="2679"/>
                </a:lnTo>
                <a:lnTo>
                  <a:pt x="221" y="2690"/>
                </a:lnTo>
                <a:lnTo>
                  <a:pt x="249" y="2699"/>
                </a:lnTo>
                <a:lnTo>
                  <a:pt x="279" y="2707"/>
                </a:lnTo>
                <a:lnTo>
                  <a:pt x="309" y="2712"/>
                </a:lnTo>
                <a:lnTo>
                  <a:pt x="341" y="2718"/>
                </a:lnTo>
                <a:lnTo>
                  <a:pt x="374" y="2721"/>
                </a:lnTo>
                <a:lnTo>
                  <a:pt x="407" y="2724"/>
                </a:lnTo>
                <a:lnTo>
                  <a:pt x="441" y="2726"/>
                </a:lnTo>
                <a:lnTo>
                  <a:pt x="475" y="2728"/>
                </a:lnTo>
                <a:lnTo>
                  <a:pt x="511" y="2729"/>
                </a:lnTo>
                <a:lnTo>
                  <a:pt x="546" y="2729"/>
                </a:lnTo>
                <a:lnTo>
                  <a:pt x="582" y="2729"/>
                </a:lnTo>
                <a:lnTo>
                  <a:pt x="655" y="2728"/>
                </a:lnTo>
                <a:lnTo>
                  <a:pt x="726" y="2725"/>
                </a:lnTo>
                <a:lnTo>
                  <a:pt x="798" y="2723"/>
                </a:lnTo>
                <a:lnTo>
                  <a:pt x="868" y="2723"/>
                </a:lnTo>
                <a:lnTo>
                  <a:pt x="1055" y="2723"/>
                </a:lnTo>
                <a:lnTo>
                  <a:pt x="1221" y="2726"/>
                </a:lnTo>
                <a:lnTo>
                  <a:pt x="1368" y="2728"/>
                </a:lnTo>
                <a:lnTo>
                  <a:pt x="1496" y="2729"/>
                </a:lnTo>
                <a:lnTo>
                  <a:pt x="1553" y="2728"/>
                </a:lnTo>
                <a:lnTo>
                  <a:pt x="1607" y="2725"/>
                </a:lnTo>
                <a:lnTo>
                  <a:pt x="1657" y="2723"/>
                </a:lnTo>
                <a:lnTo>
                  <a:pt x="1702" y="2719"/>
                </a:lnTo>
                <a:lnTo>
                  <a:pt x="1743" y="2713"/>
                </a:lnTo>
                <a:lnTo>
                  <a:pt x="1781" y="2706"/>
                </a:lnTo>
                <a:lnTo>
                  <a:pt x="1816" y="2697"/>
                </a:lnTo>
                <a:lnTo>
                  <a:pt x="1848" y="2686"/>
                </a:lnTo>
                <a:lnTo>
                  <a:pt x="1875" y="2673"/>
                </a:lnTo>
                <a:lnTo>
                  <a:pt x="1901" y="2657"/>
                </a:lnTo>
                <a:lnTo>
                  <a:pt x="1924" y="2640"/>
                </a:lnTo>
                <a:lnTo>
                  <a:pt x="1944" y="2619"/>
                </a:lnTo>
                <a:lnTo>
                  <a:pt x="1961" y="2596"/>
                </a:lnTo>
                <a:lnTo>
                  <a:pt x="1977" y="2569"/>
                </a:lnTo>
                <a:lnTo>
                  <a:pt x="1990" y="2539"/>
                </a:lnTo>
                <a:lnTo>
                  <a:pt x="2001" y="2506"/>
                </a:lnTo>
                <a:lnTo>
                  <a:pt x="2010" y="2470"/>
                </a:lnTo>
                <a:lnTo>
                  <a:pt x="2017" y="2429"/>
                </a:lnTo>
                <a:lnTo>
                  <a:pt x="2023" y="2385"/>
                </a:lnTo>
                <a:lnTo>
                  <a:pt x="2027" y="2337"/>
                </a:lnTo>
                <a:lnTo>
                  <a:pt x="2030" y="2284"/>
                </a:lnTo>
                <a:lnTo>
                  <a:pt x="2033" y="2228"/>
                </a:lnTo>
                <a:lnTo>
                  <a:pt x="2034" y="2167"/>
                </a:lnTo>
                <a:lnTo>
                  <a:pt x="2034" y="2101"/>
                </a:lnTo>
                <a:lnTo>
                  <a:pt x="2035" y="2047"/>
                </a:lnTo>
                <a:lnTo>
                  <a:pt x="2036" y="1993"/>
                </a:lnTo>
                <a:lnTo>
                  <a:pt x="2038" y="1937"/>
                </a:lnTo>
                <a:lnTo>
                  <a:pt x="2040" y="1881"/>
                </a:lnTo>
                <a:lnTo>
                  <a:pt x="2043" y="1824"/>
                </a:lnTo>
                <a:lnTo>
                  <a:pt x="2044" y="1767"/>
                </a:lnTo>
                <a:lnTo>
                  <a:pt x="2045" y="1711"/>
                </a:lnTo>
                <a:lnTo>
                  <a:pt x="2044" y="1656"/>
                </a:lnTo>
                <a:lnTo>
                  <a:pt x="2043" y="1630"/>
                </a:lnTo>
                <a:lnTo>
                  <a:pt x="2041" y="1604"/>
                </a:lnTo>
                <a:lnTo>
                  <a:pt x="2039" y="1577"/>
                </a:lnTo>
                <a:lnTo>
                  <a:pt x="2036" y="1552"/>
                </a:lnTo>
                <a:lnTo>
                  <a:pt x="2033" y="1528"/>
                </a:lnTo>
                <a:lnTo>
                  <a:pt x="2029" y="1504"/>
                </a:lnTo>
                <a:lnTo>
                  <a:pt x="2025" y="1479"/>
                </a:lnTo>
                <a:lnTo>
                  <a:pt x="2019" y="1457"/>
                </a:lnTo>
                <a:lnTo>
                  <a:pt x="2013" y="1435"/>
                </a:lnTo>
                <a:lnTo>
                  <a:pt x="2006" y="1414"/>
                </a:lnTo>
                <a:lnTo>
                  <a:pt x="1999" y="1394"/>
                </a:lnTo>
                <a:lnTo>
                  <a:pt x="1990" y="1375"/>
                </a:lnTo>
                <a:lnTo>
                  <a:pt x="1980" y="1356"/>
                </a:lnTo>
                <a:lnTo>
                  <a:pt x="1969" y="1340"/>
                </a:lnTo>
                <a:lnTo>
                  <a:pt x="1957" y="1323"/>
                </a:lnTo>
                <a:lnTo>
                  <a:pt x="1944" y="1309"/>
                </a:lnTo>
                <a:lnTo>
                  <a:pt x="1913" y="1279"/>
                </a:lnTo>
                <a:lnTo>
                  <a:pt x="1891" y="1259"/>
                </a:lnTo>
                <a:lnTo>
                  <a:pt x="1883" y="1252"/>
                </a:lnTo>
                <a:lnTo>
                  <a:pt x="1877" y="1245"/>
                </a:lnTo>
                <a:lnTo>
                  <a:pt x="1872" y="1238"/>
                </a:lnTo>
                <a:lnTo>
                  <a:pt x="1869" y="1232"/>
                </a:lnTo>
                <a:lnTo>
                  <a:pt x="1866" y="1224"/>
                </a:lnTo>
                <a:lnTo>
                  <a:pt x="1864" y="1214"/>
                </a:lnTo>
                <a:lnTo>
                  <a:pt x="1863" y="1202"/>
                </a:lnTo>
                <a:lnTo>
                  <a:pt x="1863" y="1188"/>
                </a:lnTo>
                <a:lnTo>
                  <a:pt x="1864" y="1147"/>
                </a:lnTo>
                <a:lnTo>
                  <a:pt x="1866" y="1088"/>
                </a:lnTo>
                <a:lnTo>
                  <a:pt x="1867" y="1024"/>
                </a:lnTo>
                <a:lnTo>
                  <a:pt x="1868" y="953"/>
                </a:lnTo>
                <a:lnTo>
                  <a:pt x="1869" y="876"/>
                </a:lnTo>
                <a:lnTo>
                  <a:pt x="1869" y="797"/>
                </a:lnTo>
                <a:lnTo>
                  <a:pt x="1869" y="759"/>
                </a:lnTo>
                <a:lnTo>
                  <a:pt x="1868" y="721"/>
                </a:lnTo>
                <a:lnTo>
                  <a:pt x="1866" y="683"/>
                </a:lnTo>
                <a:lnTo>
                  <a:pt x="1863" y="647"/>
                </a:lnTo>
                <a:lnTo>
                  <a:pt x="1860" y="612"/>
                </a:lnTo>
                <a:lnTo>
                  <a:pt x="1856" y="579"/>
                </a:lnTo>
                <a:lnTo>
                  <a:pt x="1851" y="548"/>
                </a:lnTo>
                <a:lnTo>
                  <a:pt x="1845" y="520"/>
                </a:lnTo>
                <a:lnTo>
                  <a:pt x="1837" y="493"/>
                </a:lnTo>
                <a:lnTo>
                  <a:pt x="1829" y="466"/>
                </a:lnTo>
                <a:lnTo>
                  <a:pt x="1819" y="440"/>
                </a:lnTo>
                <a:lnTo>
                  <a:pt x="1808" y="415"/>
                </a:lnTo>
                <a:lnTo>
                  <a:pt x="1797" y="390"/>
                </a:lnTo>
                <a:lnTo>
                  <a:pt x="1785" y="365"/>
                </a:lnTo>
                <a:lnTo>
                  <a:pt x="1772" y="342"/>
                </a:lnTo>
                <a:lnTo>
                  <a:pt x="1758" y="319"/>
                </a:lnTo>
                <a:lnTo>
                  <a:pt x="1742" y="296"/>
                </a:lnTo>
                <a:lnTo>
                  <a:pt x="1726" y="274"/>
                </a:lnTo>
                <a:lnTo>
                  <a:pt x="1709" y="253"/>
                </a:lnTo>
                <a:lnTo>
                  <a:pt x="1692" y="232"/>
                </a:lnTo>
                <a:lnTo>
                  <a:pt x="1673" y="212"/>
                </a:lnTo>
                <a:lnTo>
                  <a:pt x="1653" y="194"/>
                </a:lnTo>
                <a:lnTo>
                  <a:pt x="1632" y="175"/>
                </a:lnTo>
                <a:lnTo>
                  <a:pt x="1611" y="157"/>
                </a:lnTo>
                <a:lnTo>
                  <a:pt x="1589" y="141"/>
                </a:lnTo>
                <a:lnTo>
                  <a:pt x="1566" y="126"/>
                </a:lnTo>
                <a:lnTo>
                  <a:pt x="1543" y="110"/>
                </a:lnTo>
                <a:lnTo>
                  <a:pt x="1518" y="97"/>
                </a:lnTo>
                <a:lnTo>
                  <a:pt x="1493" y="84"/>
                </a:lnTo>
                <a:lnTo>
                  <a:pt x="1467" y="71"/>
                </a:lnTo>
                <a:lnTo>
                  <a:pt x="1441" y="60"/>
                </a:lnTo>
                <a:lnTo>
                  <a:pt x="1414" y="50"/>
                </a:lnTo>
                <a:lnTo>
                  <a:pt x="1385" y="40"/>
                </a:lnTo>
                <a:lnTo>
                  <a:pt x="1356" y="31"/>
                </a:lnTo>
                <a:lnTo>
                  <a:pt x="1327" y="24"/>
                </a:lnTo>
                <a:lnTo>
                  <a:pt x="1297" y="18"/>
                </a:lnTo>
                <a:lnTo>
                  <a:pt x="1266" y="12"/>
                </a:lnTo>
                <a:lnTo>
                  <a:pt x="1235" y="8"/>
                </a:lnTo>
                <a:lnTo>
                  <a:pt x="1203" y="6"/>
                </a:lnTo>
                <a:lnTo>
                  <a:pt x="1170" y="4"/>
                </a:lnTo>
                <a:lnTo>
                  <a:pt x="1089" y="0"/>
                </a:lnTo>
                <a:lnTo>
                  <a:pt x="1012" y="0"/>
                </a:lnTo>
                <a:lnTo>
                  <a:pt x="976" y="0"/>
                </a:lnTo>
                <a:lnTo>
                  <a:pt x="940" y="1"/>
                </a:lnTo>
                <a:lnTo>
                  <a:pt x="905" y="4"/>
                </a:lnTo>
                <a:lnTo>
                  <a:pt x="871" y="6"/>
                </a:lnTo>
                <a:lnTo>
                  <a:pt x="839" y="9"/>
                </a:lnTo>
                <a:lnTo>
                  <a:pt x="808" y="12"/>
                </a:lnTo>
                <a:lnTo>
                  <a:pt x="777" y="17"/>
                </a:lnTo>
                <a:lnTo>
                  <a:pt x="747" y="22"/>
                </a:lnTo>
                <a:lnTo>
                  <a:pt x="718" y="28"/>
                </a:lnTo>
                <a:lnTo>
                  <a:pt x="690" y="34"/>
                </a:lnTo>
                <a:lnTo>
                  <a:pt x="662" y="42"/>
                </a:lnTo>
                <a:lnTo>
                  <a:pt x="636" y="50"/>
                </a:lnTo>
                <a:lnTo>
                  <a:pt x="611" y="58"/>
                </a:lnTo>
                <a:lnTo>
                  <a:pt x="585" y="68"/>
                </a:lnTo>
                <a:lnTo>
                  <a:pt x="561" y="79"/>
                </a:lnTo>
                <a:lnTo>
                  <a:pt x="537" y="91"/>
                </a:lnTo>
                <a:lnTo>
                  <a:pt x="514" y="104"/>
                </a:lnTo>
                <a:lnTo>
                  <a:pt x="491" y="118"/>
                </a:lnTo>
                <a:lnTo>
                  <a:pt x="469" y="132"/>
                </a:lnTo>
                <a:lnTo>
                  <a:pt x="448" y="149"/>
                </a:lnTo>
                <a:lnTo>
                  <a:pt x="426" y="165"/>
                </a:lnTo>
                <a:lnTo>
                  <a:pt x="406" y="183"/>
                </a:lnTo>
                <a:lnTo>
                  <a:pt x="385" y="201"/>
                </a:lnTo>
                <a:lnTo>
                  <a:pt x="365" y="222"/>
                </a:lnTo>
                <a:lnTo>
                  <a:pt x="347" y="243"/>
                </a:lnTo>
                <a:lnTo>
                  <a:pt x="327" y="265"/>
                </a:lnTo>
                <a:lnTo>
                  <a:pt x="308" y="289"/>
                </a:lnTo>
                <a:lnTo>
                  <a:pt x="290" y="314"/>
                </a:lnTo>
                <a:lnTo>
                  <a:pt x="276" y="333"/>
                </a:lnTo>
                <a:lnTo>
                  <a:pt x="264" y="353"/>
                </a:lnTo>
                <a:lnTo>
                  <a:pt x="253" y="373"/>
                </a:lnTo>
                <a:lnTo>
                  <a:pt x="243" y="394"/>
                </a:lnTo>
                <a:lnTo>
                  <a:pt x="233" y="416"/>
                </a:lnTo>
                <a:lnTo>
                  <a:pt x="225" y="438"/>
                </a:lnTo>
                <a:lnTo>
                  <a:pt x="217" y="460"/>
                </a:lnTo>
                <a:lnTo>
                  <a:pt x="210" y="483"/>
                </a:lnTo>
                <a:lnTo>
                  <a:pt x="204" y="507"/>
                </a:lnTo>
                <a:lnTo>
                  <a:pt x="198" y="530"/>
                </a:lnTo>
                <a:lnTo>
                  <a:pt x="193" y="554"/>
                </a:lnTo>
                <a:lnTo>
                  <a:pt x="189" y="580"/>
                </a:lnTo>
                <a:lnTo>
                  <a:pt x="182" y="630"/>
                </a:lnTo>
                <a:lnTo>
                  <a:pt x="176" y="681"/>
                </a:lnTo>
                <a:lnTo>
                  <a:pt x="173" y="734"/>
                </a:lnTo>
                <a:lnTo>
                  <a:pt x="172" y="787"/>
                </a:lnTo>
                <a:lnTo>
                  <a:pt x="171" y="840"/>
                </a:lnTo>
                <a:lnTo>
                  <a:pt x="171" y="893"/>
                </a:lnTo>
                <a:lnTo>
                  <a:pt x="172" y="947"/>
                </a:lnTo>
                <a:lnTo>
                  <a:pt x="173" y="1001"/>
                </a:lnTo>
                <a:lnTo>
                  <a:pt x="174" y="1054"/>
                </a:lnTo>
                <a:lnTo>
                  <a:pt x="175" y="1105"/>
                </a:lnTo>
                <a:lnTo>
                  <a:pt x="175" y="1158"/>
                </a:lnTo>
                <a:lnTo>
                  <a:pt x="175" y="1194"/>
                </a:lnTo>
                <a:lnTo>
                  <a:pt x="174" y="1208"/>
                </a:lnTo>
                <a:lnTo>
                  <a:pt x="173" y="1220"/>
                </a:lnTo>
                <a:lnTo>
                  <a:pt x="171" y="1230"/>
                </a:lnTo>
                <a:lnTo>
                  <a:pt x="167" y="1237"/>
                </a:lnTo>
                <a:lnTo>
                  <a:pt x="163" y="1245"/>
                </a:lnTo>
                <a:lnTo>
                  <a:pt x="158" y="1252"/>
                </a:lnTo>
                <a:lnTo>
                  <a:pt x="151" y="1258"/>
                </a:lnTo>
                <a:lnTo>
                  <a:pt x="143" y="1266"/>
                </a:lnTo>
                <a:lnTo>
                  <a:pt x="124" y="1285"/>
                </a:lnTo>
                <a:lnTo>
                  <a:pt x="96" y="1311"/>
                </a:lnTo>
                <a:lnTo>
                  <a:pt x="85" y="1323"/>
                </a:lnTo>
                <a:lnTo>
                  <a:pt x="74" y="1335"/>
                </a:lnTo>
                <a:lnTo>
                  <a:pt x="65" y="1347"/>
                </a:lnTo>
                <a:lnTo>
                  <a:pt x="56" y="1361"/>
                </a:lnTo>
                <a:lnTo>
                  <a:pt x="49" y="1374"/>
                </a:lnTo>
                <a:lnTo>
                  <a:pt x="42" y="1387"/>
                </a:lnTo>
                <a:lnTo>
                  <a:pt x="36" y="1400"/>
                </a:lnTo>
                <a:lnTo>
                  <a:pt x="30" y="1414"/>
                </a:lnTo>
                <a:lnTo>
                  <a:pt x="25" y="1428"/>
                </a:lnTo>
                <a:lnTo>
                  <a:pt x="20" y="1442"/>
                </a:lnTo>
                <a:lnTo>
                  <a:pt x="17" y="1457"/>
                </a:lnTo>
                <a:lnTo>
                  <a:pt x="14" y="1472"/>
                </a:lnTo>
                <a:lnTo>
                  <a:pt x="8" y="1502"/>
                </a:lnTo>
                <a:lnTo>
                  <a:pt x="5" y="1534"/>
                </a:lnTo>
                <a:lnTo>
                  <a:pt x="3" y="1566"/>
                </a:lnTo>
                <a:lnTo>
                  <a:pt x="1" y="1599"/>
                </a:lnTo>
                <a:lnTo>
                  <a:pt x="1" y="1633"/>
                </a:lnTo>
                <a:lnTo>
                  <a:pt x="1" y="1668"/>
                </a:lnTo>
                <a:lnTo>
                  <a:pt x="4" y="1741"/>
                </a:lnTo>
                <a:lnTo>
                  <a:pt x="5" y="1816"/>
                </a:lnTo>
                <a:lnTo>
                  <a:pt x="5" y="1887"/>
                </a:lnTo>
                <a:lnTo>
                  <a:pt x="4" y="1960"/>
                </a:lnTo>
                <a:lnTo>
                  <a:pt x="3" y="2036"/>
                </a:lnTo>
                <a:lnTo>
                  <a:pt x="0" y="2111"/>
                </a:lnTo>
                <a:lnTo>
                  <a:pt x="0" y="2186"/>
                </a:lnTo>
                <a:lnTo>
                  <a:pt x="0" y="2261"/>
                </a:lnTo>
                <a:lnTo>
                  <a:pt x="3" y="2334"/>
                </a:lnTo>
                <a:lnTo>
                  <a:pt x="6" y="24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5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836" y="8759"/>
            <a:ext cx="12116027" cy="68287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endParaRPr lang="es-UY" sz="237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480" y="4643465"/>
            <a:ext cx="2822126" cy="60580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r>
              <a:rPr lang="en-US" sz="2376" b="1" dirty="0">
                <a:solidFill>
                  <a:prstClr val="white"/>
                </a:solidFill>
              </a:rPr>
              <a:t>SUBSCRIBE NOW</a:t>
            </a:r>
            <a:endParaRPr lang="es-UY" sz="237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1369" y="4031237"/>
            <a:ext cx="1833179" cy="73832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384">
              <a:defRPr/>
            </a:pPr>
            <a:endParaRPr lang="en-US" sz="237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512" y="3362674"/>
            <a:ext cx="4130465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0500" y="725342"/>
            <a:ext cx="4297598" cy="355653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64" tIns="45432" rIns="90864" bIns="45432" numCol="1" anchor="t" anchorCtr="0" compatLnSpc="1">
              <a:prstTxWarp prst="textNoShape">
                <a:avLst/>
              </a:prstTxWarp>
            </a:bodyPr>
            <a:lstStyle/>
            <a:p>
              <a:pPr algn="ctr" defTabSz="90838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9322" y="5331999"/>
            <a:ext cx="2533312" cy="302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38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8873" y="4842813"/>
            <a:ext cx="4692361" cy="902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90" indent="-168690" defTabSz="90838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8886" y="4462805"/>
            <a:ext cx="5879941" cy="367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384">
              <a:defRPr/>
            </a:pPr>
            <a:r>
              <a:rPr lang="en-US" sz="177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1" y="6107233"/>
            <a:ext cx="12116027" cy="6717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596" y="1850995"/>
            <a:ext cx="5556308" cy="1360406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111">
              <a:defRPr/>
            </a:pPr>
            <a:endParaRPr lang="es-UY" sz="237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164" y="777948"/>
            <a:ext cx="2774448" cy="52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483" y="2012702"/>
            <a:ext cx="3602545" cy="8258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111">
              <a:defRPr/>
            </a:pPr>
            <a:r>
              <a:rPr lang="en-US" sz="3176" b="1" kern="0" dirty="0">
                <a:solidFill>
                  <a:prstClr val="white"/>
                </a:solidFill>
              </a:rPr>
              <a:t>FREEBUNDLE15</a:t>
            </a:r>
            <a:endParaRPr lang="es-UY" sz="237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817" y="1383987"/>
            <a:ext cx="4997862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111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7761" y="890086"/>
            <a:ext cx="3933323" cy="229916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384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8998" y="2752176"/>
            <a:ext cx="524969" cy="45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694">
              <a:defRPr/>
            </a:pPr>
            <a:r>
              <a:rPr lang="en-GB" sz="238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8238" y="2312170"/>
            <a:ext cx="268380" cy="36825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1212422">
              <a:defRPr/>
            </a:pPr>
            <a:endParaRPr lang="en-IN" sz="2382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23635" y="992542"/>
            <a:ext cx="1961596" cy="2094821"/>
            <a:chOff x="1318325" y="2131375"/>
            <a:chExt cx="4283610" cy="4722160"/>
          </a:xfrm>
        </p:grpSpPr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1318325" y="2131375"/>
              <a:ext cx="4283610" cy="4722160"/>
            </a:xfrm>
            <a:custGeom>
              <a:avLst/>
              <a:gdLst>
                <a:gd name="T0" fmla="*/ 7252 w 7737"/>
                <a:gd name="T1" fmla="*/ 5613 h 8527"/>
                <a:gd name="T2" fmla="*/ 7184 w 7737"/>
                <a:gd name="T3" fmla="*/ 5379 h 8527"/>
                <a:gd name="T4" fmla="*/ 7268 w 7737"/>
                <a:gd name="T5" fmla="*/ 5280 h 8527"/>
                <a:gd name="T6" fmla="*/ 7587 w 7737"/>
                <a:gd name="T7" fmla="*/ 5155 h 8527"/>
                <a:gd name="T8" fmla="*/ 7700 w 7737"/>
                <a:gd name="T9" fmla="*/ 5074 h 8527"/>
                <a:gd name="T10" fmla="*/ 7735 w 7737"/>
                <a:gd name="T11" fmla="*/ 4944 h 8527"/>
                <a:gd name="T12" fmla="*/ 7653 w 7737"/>
                <a:gd name="T13" fmla="*/ 4744 h 8527"/>
                <a:gd name="T14" fmla="*/ 7308 w 7737"/>
                <a:gd name="T15" fmla="*/ 4169 h 8527"/>
                <a:gd name="T16" fmla="*/ 7009 w 7737"/>
                <a:gd name="T17" fmla="*/ 3734 h 8527"/>
                <a:gd name="T18" fmla="*/ 6942 w 7737"/>
                <a:gd name="T19" fmla="*/ 3599 h 8527"/>
                <a:gd name="T20" fmla="*/ 6993 w 7737"/>
                <a:gd name="T21" fmla="*/ 3515 h 8527"/>
                <a:gd name="T22" fmla="*/ 7064 w 7737"/>
                <a:gd name="T23" fmla="*/ 3400 h 8527"/>
                <a:gd name="T24" fmla="*/ 7061 w 7737"/>
                <a:gd name="T25" fmla="*/ 3175 h 8527"/>
                <a:gd name="T26" fmla="*/ 6971 w 7737"/>
                <a:gd name="T27" fmla="*/ 2714 h 8527"/>
                <a:gd name="T28" fmla="*/ 6785 w 7737"/>
                <a:gd name="T29" fmla="*/ 2122 h 8527"/>
                <a:gd name="T30" fmla="*/ 6534 w 7737"/>
                <a:gd name="T31" fmla="*/ 1603 h 8527"/>
                <a:gd name="T32" fmla="*/ 6223 w 7737"/>
                <a:gd name="T33" fmla="*/ 1143 h 8527"/>
                <a:gd name="T34" fmla="*/ 5848 w 7737"/>
                <a:gd name="T35" fmla="*/ 753 h 8527"/>
                <a:gd name="T36" fmla="*/ 5388 w 7737"/>
                <a:gd name="T37" fmla="*/ 437 h 8527"/>
                <a:gd name="T38" fmla="*/ 4822 w 7737"/>
                <a:gd name="T39" fmla="*/ 197 h 8527"/>
                <a:gd name="T40" fmla="*/ 4170 w 7737"/>
                <a:gd name="T41" fmla="*/ 49 h 8527"/>
                <a:gd name="T42" fmla="*/ 3475 w 7737"/>
                <a:gd name="T43" fmla="*/ 0 h 8527"/>
                <a:gd name="T44" fmla="*/ 2778 w 7737"/>
                <a:gd name="T45" fmla="*/ 48 h 8527"/>
                <a:gd name="T46" fmla="*/ 2121 w 7737"/>
                <a:gd name="T47" fmla="*/ 197 h 8527"/>
                <a:gd name="T48" fmla="*/ 1550 w 7737"/>
                <a:gd name="T49" fmla="*/ 432 h 8527"/>
                <a:gd name="T50" fmla="*/ 1081 w 7737"/>
                <a:gd name="T51" fmla="*/ 739 h 8527"/>
                <a:gd name="T52" fmla="*/ 701 w 7737"/>
                <a:gd name="T53" fmla="*/ 1118 h 8527"/>
                <a:gd name="T54" fmla="*/ 387 w 7737"/>
                <a:gd name="T55" fmla="*/ 1573 h 8527"/>
                <a:gd name="T56" fmla="*/ 145 w 7737"/>
                <a:gd name="T57" fmla="*/ 2148 h 8527"/>
                <a:gd name="T58" fmla="*/ 16 w 7737"/>
                <a:gd name="T59" fmla="*/ 2802 h 8527"/>
                <a:gd name="T60" fmla="*/ 19 w 7737"/>
                <a:gd name="T61" fmla="*/ 3483 h 8527"/>
                <a:gd name="T62" fmla="*/ 177 w 7737"/>
                <a:gd name="T63" fmla="*/ 4164 h 8527"/>
                <a:gd name="T64" fmla="*/ 496 w 7737"/>
                <a:gd name="T65" fmla="*/ 4818 h 8527"/>
                <a:gd name="T66" fmla="*/ 878 w 7737"/>
                <a:gd name="T67" fmla="*/ 5312 h 8527"/>
                <a:gd name="T68" fmla="*/ 1201 w 7737"/>
                <a:gd name="T69" fmla="*/ 5726 h 8527"/>
                <a:gd name="T70" fmla="*/ 1381 w 7737"/>
                <a:gd name="T71" fmla="*/ 6193 h 8527"/>
                <a:gd name="T72" fmla="*/ 1460 w 7737"/>
                <a:gd name="T73" fmla="*/ 6769 h 8527"/>
                <a:gd name="T74" fmla="*/ 1435 w 7737"/>
                <a:gd name="T75" fmla="*/ 7366 h 8527"/>
                <a:gd name="T76" fmla="*/ 1305 w 7737"/>
                <a:gd name="T77" fmla="*/ 7948 h 8527"/>
                <a:gd name="T78" fmla="*/ 1126 w 7737"/>
                <a:gd name="T79" fmla="*/ 8377 h 8527"/>
                <a:gd name="T80" fmla="*/ 5156 w 7737"/>
                <a:gd name="T81" fmla="*/ 8526 h 8527"/>
                <a:gd name="T82" fmla="*/ 5224 w 7737"/>
                <a:gd name="T83" fmla="*/ 8251 h 8527"/>
                <a:gd name="T84" fmla="*/ 5269 w 7737"/>
                <a:gd name="T85" fmla="*/ 7750 h 8527"/>
                <a:gd name="T86" fmla="*/ 5352 w 7737"/>
                <a:gd name="T87" fmla="*/ 7501 h 8527"/>
                <a:gd name="T88" fmla="*/ 5539 w 7737"/>
                <a:gd name="T89" fmla="*/ 7420 h 8527"/>
                <a:gd name="T90" fmla="*/ 5823 w 7737"/>
                <a:gd name="T91" fmla="*/ 7441 h 8527"/>
                <a:gd name="T92" fmla="*/ 6332 w 7737"/>
                <a:gd name="T93" fmla="*/ 7510 h 8527"/>
                <a:gd name="T94" fmla="*/ 6649 w 7737"/>
                <a:gd name="T95" fmla="*/ 7499 h 8527"/>
                <a:gd name="T96" fmla="*/ 6912 w 7737"/>
                <a:gd name="T97" fmla="*/ 7391 h 8527"/>
                <a:gd name="T98" fmla="*/ 7058 w 7737"/>
                <a:gd name="T99" fmla="*/ 7204 h 8527"/>
                <a:gd name="T100" fmla="*/ 7097 w 7737"/>
                <a:gd name="T101" fmla="*/ 6951 h 8527"/>
                <a:gd name="T102" fmla="*/ 7032 w 7737"/>
                <a:gd name="T103" fmla="*/ 6644 h 8527"/>
                <a:gd name="T104" fmla="*/ 6950 w 7737"/>
                <a:gd name="T105" fmla="*/ 6392 h 8527"/>
                <a:gd name="T106" fmla="*/ 6998 w 7737"/>
                <a:gd name="T107" fmla="*/ 6331 h 8527"/>
                <a:gd name="T108" fmla="*/ 7207 w 7737"/>
                <a:gd name="T109" fmla="*/ 6138 h 8527"/>
                <a:gd name="T110" fmla="*/ 7173 w 7737"/>
                <a:gd name="T111" fmla="*/ 6034 h 8527"/>
                <a:gd name="T112" fmla="*/ 7034 w 7737"/>
                <a:gd name="T113" fmla="*/ 5946 h 8527"/>
                <a:gd name="T114" fmla="*/ 7133 w 7737"/>
                <a:gd name="T115" fmla="*/ 5876 h 8527"/>
                <a:gd name="T116" fmla="*/ 7262 w 7737"/>
                <a:gd name="T117" fmla="*/ 5794 h 8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37" h="8527">
                  <a:moveTo>
                    <a:pt x="7262" y="5794"/>
                  </a:moveTo>
                  <a:lnTo>
                    <a:pt x="7265" y="5765"/>
                  </a:lnTo>
                  <a:lnTo>
                    <a:pt x="7266" y="5737"/>
                  </a:lnTo>
                  <a:lnTo>
                    <a:pt x="7266" y="5710"/>
                  </a:lnTo>
                  <a:lnTo>
                    <a:pt x="7264" y="5684"/>
                  </a:lnTo>
                  <a:lnTo>
                    <a:pt x="7261" y="5659"/>
                  </a:lnTo>
                  <a:lnTo>
                    <a:pt x="7256" y="5636"/>
                  </a:lnTo>
                  <a:lnTo>
                    <a:pt x="7252" y="5613"/>
                  </a:lnTo>
                  <a:lnTo>
                    <a:pt x="7246" y="5592"/>
                  </a:lnTo>
                  <a:lnTo>
                    <a:pt x="7219" y="5514"/>
                  </a:lnTo>
                  <a:lnTo>
                    <a:pt x="7193" y="5448"/>
                  </a:lnTo>
                  <a:lnTo>
                    <a:pt x="7189" y="5434"/>
                  </a:lnTo>
                  <a:lnTo>
                    <a:pt x="7186" y="5419"/>
                  </a:lnTo>
                  <a:lnTo>
                    <a:pt x="7184" y="5405"/>
                  </a:lnTo>
                  <a:lnTo>
                    <a:pt x="7184" y="5392"/>
                  </a:lnTo>
                  <a:lnTo>
                    <a:pt x="7184" y="5379"/>
                  </a:lnTo>
                  <a:lnTo>
                    <a:pt x="7187" y="5366"/>
                  </a:lnTo>
                  <a:lnTo>
                    <a:pt x="7191" y="5352"/>
                  </a:lnTo>
                  <a:lnTo>
                    <a:pt x="7198" y="5340"/>
                  </a:lnTo>
                  <a:lnTo>
                    <a:pt x="7207" y="5328"/>
                  </a:lnTo>
                  <a:lnTo>
                    <a:pt x="7218" y="5316"/>
                  </a:lnTo>
                  <a:lnTo>
                    <a:pt x="7232" y="5304"/>
                  </a:lnTo>
                  <a:lnTo>
                    <a:pt x="7248" y="5292"/>
                  </a:lnTo>
                  <a:lnTo>
                    <a:pt x="7268" y="5280"/>
                  </a:lnTo>
                  <a:lnTo>
                    <a:pt x="7291" y="5268"/>
                  </a:lnTo>
                  <a:lnTo>
                    <a:pt x="7319" y="5256"/>
                  </a:lnTo>
                  <a:lnTo>
                    <a:pt x="7349" y="5243"/>
                  </a:lnTo>
                  <a:lnTo>
                    <a:pt x="7420" y="5217"/>
                  </a:lnTo>
                  <a:lnTo>
                    <a:pt x="7496" y="5192"/>
                  </a:lnTo>
                  <a:lnTo>
                    <a:pt x="7533" y="5179"/>
                  </a:lnTo>
                  <a:lnTo>
                    <a:pt x="7570" y="5163"/>
                  </a:lnTo>
                  <a:lnTo>
                    <a:pt x="7587" y="5155"/>
                  </a:lnTo>
                  <a:lnTo>
                    <a:pt x="7605" y="5148"/>
                  </a:lnTo>
                  <a:lnTo>
                    <a:pt x="7621" y="5139"/>
                  </a:lnTo>
                  <a:lnTo>
                    <a:pt x="7637" y="5129"/>
                  </a:lnTo>
                  <a:lnTo>
                    <a:pt x="7651" y="5120"/>
                  </a:lnTo>
                  <a:lnTo>
                    <a:pt x="7665" y="5109"/>
                  </a:lnTo>
                  <a:lnTo>
                    <a:pt x="7678" y="5098"/>
                  </a:lnTo>
                  <a:lnTo>
                    <a:pt x="7691" y="5087"/>
                  </a:lnTo>
                  <a:lnTo>
                    <a:pt x="7700" y="5074"/>
                  </a:lnTo>
                  <a:lnTo>
                    <a:pt x="7710" y="5062"/>
                  </a:lnTo>
                  <a:lnTo>
                    <a:pt x="7719" y="5048"/>
                  </a:lnTo>
                  <a:lnTo>
                    <a:pt x="7726" y="5032"/>
                  </a:lnTo>
                  <a:lnTo>
                    <a:pt x="7730" y="5017"/>
                  </a:lnTo>
                  <a:lnTo>
                    <a:pt x="7735" y="5000"/>
                  </a:lnTo>
                  <a:lnTo>
                    <a:pt x="7737" y="4983"/>
                  </a:lnTo>
                  <a:lnTo>
                    <a:pt x="7737" y="4964"/>
                  </a:lnTo>
                  <a:lnTo>
                    <a:pt x="7735" y="4944"/>
                  </a:lnTo>
                  <a:lnTo>
                    <a:pt x="7731" y="4923"/>
                  </a:lnTo>
                  <a:lnTo>
                    <a:pt x="7726" y="4901"/>
                  </a:lnTo>
                  <a:lnTo>
                    <a:pt x="7718" y="4878"/>
                  </a:lnTo>
                  <a:lnTo>
                    <a:pt x="7711" y="4863"/>
                  </a:lnTo>
                  <a:lnTo>
                    <a:pt x="7704" y="4843"/>
                  </a:lnTo>
                  <a:lnTo>
                    <a:pt x="7693" y="4822"/>
                  </a:lnTo>
                  <a:lnTo>
                    <a:pt x="7682" y="4798"/>
                  </a:lnTo>
                  <a:lnTo>
                    <a:pt x="7653" y="4744"/>
                  </a:lnTo>
                  <a:lnTo>
                    <a:pt x="7618" y="4683"/>
                  </a:lnTo>
                  <a:lnTo>
                    <a:pt x="7579" y="4614"/>
                  </a:lnTo>
                  <a:lnTo>
                    <a:pt x="7538" y="4543"/>
                  </a:lnTo>
                  <a:lnTo>
                    <a:pt x="7493" y="4468"/>
                  </a:lnTo>
                  <a:lnTo>
                    <a:pt x="7446" y="4391"/>
                  </a:lnTo>
                  <a:lnTo>
                    <a:pt x="7399" y="4315"/>
                  </a:lnTo>
                  <a:lnTo>
                    <a:pt x="7353" y="4241"/>
                  </a:lnTo>
                  <a:lnTo>
                    <a:pt x="7308" y="4169"/>
                  </a:lnTo>
                  <a:lnTo>
                    <a:pt x="7265" y="4102"/>
                  </a:lnTo>
                  <a:lnTo>
                    <a:pt x="7226" y="4041"/>
                  </a:lnTo>
                  <a:lnTo>
                    <a:pt x="7191" y="3990"/>
                  </a:lnTo>
                  <a:lnTo>
                    <a:pt x="7162" y="3946"/>
                  </a:lnTo>
                  <a:lnTo>
                    <a:pt x="7138" y="3914"/>
                  </a:lnTo>
                  <a:lnTo>
                    <a:pt x="7086" y="3844"/>
                  </a:lnTo>
                  <a:lnTo>
                    <a:pt x="7043" y="3784"/>
                  </a:lnTo>
                  <a:lnTo>
                    <a:pt x="7009" y="3734"/>
                  </a:lnTo>
                  <a:lnTo>
                    <a:pt x="6981" y="3693"/>
                  </a:lnTo>
                  <a:lnTo>
                    <a:pt x="6971" y="3675"/>
                  </a:lnTo>
                  <a:lnTo>
                    <a:pt x="6963" y="3659"/>
                  </a:lnTo>
                  <a:lnTo>
                    <a:pt x="6955" y="3644"/>
                  </a:lnTo>
                  <a:lnTo>
                    <a:pt x="6949" y="3631"/>
                  </a:lnTo>
                  <a:lnTo>
                    <a:pt x="6945" y="3619"/>
                  </a:lnTo>
                  <a:lnTo>
                    <a:pt x="6943" y="3608"/>
                  </a:lnTo>
                  <a:lnTo>
                    <a:pt x="6942" y="3599"/>
                  </a:lnTo>
                  <a:lnTo>
                    <a:pt x="6941" y="3591"/>
                  </a:lnTo>
                  <a:lnTo>
                    <a:pt x="6943" y="3582"/>
                  </a:lnTo>
                  <a:lnTo>
                    <a:pt x="6945" y="3574"/>
                  </a:lnTo>
                  <a:lnTo>
                    <a:pt x="6948" y="3566"/>
                  </a:lnTo>
                  <a:lnTo>
                    <a:pt x="6952" y="3560"/>
                  </a:lnTo>
                  <a:lnTo>
                    <a:pt x="6964" y="3545"/>
                  </a:lnTo>
                  <a:lnTo>
                    <a:pt x="6977" y="3531"/>
                  </a:lnTo>
                  <a:lnTo>
                    <a:pt x="6993" y="3515"/>
                  </a:lnTo>
                  <a:lnTo>
                    <a:pt x="7011" y="3494"/>
                  </a:lnTo>
                  <a:lnTo>
                    <a:pt x="7021" y="3483"/>
                  </a:lnTo>
                  <a:lnTo>
                    <a:pt x="7030" y="3470"/>
                  </a:lnTo>
                  <a:lnTo>
                    <a:pt x="7039" y="3455"/>
                  </a:lnTo>
                  <a:lnTo>
                    <a:pt x="7049" y="3440"/>
                  </a:lnTo>
                  <a:lnTo>
                    <a:pt x="7055" y="3428"/>
                  </a:lnTo>
                  <a:lnTo>
                    <a:pt x="7060" y="3415"/>
                  </a:lnTo>
                  <a:lnTo>
                    <a:pt x="7064" y="3400"/>
                  </a:lnTo>
                  <a:lnTo>
                    <a:pt x="7067" y="3385"/>
                  </a:lnTo>
                  <a:lnTo>
                    <a:pt x="7069" y="3367"/>
                  </a:lnTo>
                  <a:lnTo>
                    <a:pt x="7071" y="3350"/>
                  </a:lnTo>
                  <a:lnTo>
                    <a:pt x="7072" y="3330"/>
                  </a:lnTo>
                  <a:lnTo>
                    <a:pt x="7072" y="3310"/>
                  </a:lnTo>
                  <a:lnTo>
                    <a:pt x="7071" y="3267"/>
                  </a:lnTo>
                  <a:lnTo>
                    <a:pt x="7067" y="3222"/>
                  </a:lnTo>
                  <a:lnTo>
                    <a:pt x="7061" y="3175"/>
                  </a:lnTo>
                  <a:lnTo>
                    <a:pt x="7055" y="3126"/>
                  </a:lnTo>
                  <a:lnTo>
                    <a:pt x="7047" y="3077"/>
                  </a:lnTo>
                  <a:lnTo>
                    <a:pt x="7038" y="3029"/>
                  </a:lnTo>
                  <a:lnTo>
                    <a:pt x="7029" y="2982"/>
                  </a:lnTo>
                  <a:lnTo>
                    <a:pt x="7020" y="2936"/>
                  </a:lnTo>
                  <a:lnTo>
                    <a:pt x="7002" y="2855"/>
                  </a:lnTo>
                  <a:lnTo>
                    <a:pt x="6988" y="2790"/>
                  </a:lnTo>
                  <a:lnTo>
                    <a:pt x="6971" y="2714"/>
                  </a:lnTo>
                  <a:lnTo>
                    <a:pt x="6954" y="2637"/>
                  </a:lnTo>
                  <a:lnTo>
                    <a:pt x="6934" y="2562"/>
                  </a:lnTo>
                  <a:lnTo>
                    <a:pt x="6912" y="2486"/>
                  </a:lnTo>
                  <a:lnTo>
                    <a:pt x="6890" y="2412"/>
                  </a:lnTo>
                  <a:lnTo>
                    <a:pt x="6866" y="2338"/>
                  </a:lnTo>
                  <a:lnTo>
                    <a:pt x="6840" y="2265"/>
                  </a:lnTo>
                  <a:lnTo>
                    <a:pt x="6814" y="2193"/>
                  </a:lnTo>
                  <a:lnTo>
                    <a:pt x="6785" y="2122"/>
                  </a:lnTo>
                  <a:lnTo>
                    <a:pt x="6757" y="2053"/>
                  </a:lnTo>
                  <a:lnTo>
                    <a:pt x="6727" y="1984"/>
                  </a:lnTo>
                  <a:lnTo>
                    <a:pt x="6697" y="1917"/>
                  </a:lnTo>
                  <a:lnTo>
                    <a:pt x="6666" y="1852"/>
                  </a:lnTo>
                  <a:lnTo>
                    <a:pt x="6635" y="1788"/>
                  </a:lnTo>
                  <a:lnTo>
                    <a:pt x="6602" y="1725"/>
                  </a:lnTo>
                  <a:lnTo>
                    <a:pt x="6569" y="1665"/>
                  </a:lnTo>
                  <a:lnTo>
                    <a:pt x="6534" y="1603"/>
                  </a:lnTo>
                  <a:lnTo>
                    <a:pt x="6497" y="1542"/>
                  </a:lnTo>
                  <a:lnTo>
                    <a:pt x="6461" y="1481"/>
                  </a:lnTo>
                  <a:lnTo>
                    <a:pt x="6424" y="1422"/>
                  </a:lnTo>
                  <a:lnTo>
                    <a:pt x="6385" y="1365"/>
                  </a:lnTo>
                  <a:lnTo>
                    <a:pt x="6347" y="1308"/>
                  </a:lnTo>
                  <a:lnTo>
                    <a:pt x="6306" y="1251"/>
                  </a:lnTo>
                  <a:lnTo>
                    <a:pt x="6265" y="1196"/>
                  </a:lnTo>
                  <a:lnTo>
                    <a:pt x="6223" y="1143"/>
                  </a:lnTo>
                  <a:lnTo>
                    <a:pt x="6181" y="1090"/>
                  </a:lnTo>
                  <a:lnTo>
                    <a:pt x="6137" y="1039"/>
                  </a:lnTo>
                  <a:lnTo>
                    <a:pt x="6092" y="989"/>
                  </a:lnTo>
                  <a:lnTo>
                    <a:pt x="6045" y="939"/>
                  </a:lnTo>
                  <a:lnTo>
                    <a:pt x="5998" y="891"/>
                  </a:lnTo>
                  <a:lnTo>
                    <a:pt x="5949" y="843"/>
                  </a:lnTo>
                  <a:lnTo>
                    <a:pt x="5899" y="797"/>
                  </a:lnTo>
                  <a:lnTo>
                    <a:pt x="5848" y="753"/>
                  </a:lnTo>
                  <a:lnTo>
                    <a:pt x="5796" y="709"/>
                  </a:lnTo>
                  <a:lnTo>
                    <a:pt x="5742" y="666"/>
                  </a:lnTo>
                  <a:lnTo>
                    <a:pt x="5687" y="626"/>
                  </a:lnTo>
                  <a:lnTo>
                    <a:pt x="5630" y="585"/>
                  </a:lnTo>
                  <a:lnTo>
                    <a:pt x="5571" y="547"/>
                  </a:lnTo>
                  <a:lnTo>
                    <a:pt x="5512" y="509"/>
                  </a:lnTo>
                  <a:lnTo>
                    <a:pt x="5450" y="472"/>
                  </a:lnTo>
                  <a:lnTo>
                    <a:pt x="5388" y="437"/>
                  </a:lnTo>
                  <a:lnTo>
                    <a:pt x="5323" y="402"/>
                  </a:lnTo>
                  <a:lnTo>
                    <a:pt x="5257" y="370"/>
                  </a:lnTo>
                  <a:lnTo>
                    <a:pt x="5189" y="338"/>
                  </a:lnTo>
                  <a:lnTo>
                    <a:pt x="5118" y="307"/>
                  </a:lnTo>
                  <a:lnTo>
                    <a:pt x="5047" y="277"/>
                  </a:lnTo>
                  <a:lnTo>
                    <a:pt x="4974" y="250"/>
                  </a:lnTo>
                  <a:lnTo>
                    <a:pt x="4898" y="222"/>
                  </a:lnTo>
                  <a:lnTo>
                    <a:pt x="4822" y="197"/>
                  </a:lnTo>
                  <a:lnTo>
                    <a:pt x="4744" y="174"/>
                  </a:lnTo>
                  <a:lnTo>
                    <a:pt x="4665" y="152"/>
                  </a:lnTo>
                  <a:lnTo>
                    <a:pt x="4585" y="131"/>
                  </a:lnTo>
                  <a:lnTo>
                    <a:pt x="4505" y="111"/>
                  </a:lnTo>
                  <a:lnTo>
                    <a:pt x="4422" y="93"/>
                  </a:lnTo>
                  <a:lnTo>
                    <a:pt x="4339" y="78"/>
                  </a:lnTo>
                  <a:lnTo>
                    <a:pt x="4255" y="63"/>
                  </a:lnTo>
                  <a:lnTo>
                    <a:pt x="4170" y="49"/>
                  </a:lnTo>
                  <a:lnTo>
                    <a:pt x="4084" y="38"/>
                  </a:lnTo>
                  <a:lnTo>
                    <a:pt x="3999" y="29"/>
                  </a:lnTo>
                  <a:lnTo>
                    <a:pt x="3912" y="20"/>
                  </a:lnTo>
                  <a:lnTo>
                    <a:pt x="3825" y="13"/>
                  </a:lnTo>
                  <a:lnTo>
                    <a:pt x="3738" y="8"/>
                  </a:lnTo>
                  <a:lnTo>
                    <a:pt x="3650" y="3"/>
                  </a:lnTo>
                  <a:lnTo>
                    <a:pt x="3562" y="1"/>
                  </a:lnTo>
                  <a:lnTo>
                    <a:pt x="3475" y="0"/>
                  </a:lnTo>
                  <a:lnTo>
                    <a:pt x="3387" y="1"/>
                  </a:lnTo>
                  <a:lnTo>
                    <a:pt x="3299" y="3"/>
                  </a:lnTo>
                  <a:lnTo>
                    <a:pt x="3211" y="7"/>
                  </a:lnTo>
                  <a:lnTo>
                    <a:pt x="3124" y="12"/>
                  </a:lnTo>
                  <a:lnTo>
                    <a:pt x="3036" y="19"/>
                  </a:lnTo>
                  <a:lnTo>
                    <a:pt x="2950" y="27"/>
                  </a:lnTo>
                  <a:lnTo>
                    <a:pt x="2864" y="37"/>
                  </a:lnTo>
                  <a:lnTo>
                    <a:pt x="2778" y="48"/>
                  </a:lnTo>
                  <a:lnTo>
                    <a:pt x="2693" y="62"/>
                  </a:lnTo>
                  <a:lnTo>
                    <a:pt x="2609" y="76"/>
                  </a:lnTo>
                  <a:lnTo>
                    <a:pt x="2525" y="92"/>
                  </a:lnTo>
                  <a:lnTo>
                    <a:pt x="2443" y="110"/>
                  </a:lnTo>
                  <a:lnTo>
                    <a:pt x="2361" y="130"/>
                  </a:lnTo>
                  <a:lnTo>
                    <a:pt x="2280" y="151"/>
                  </a:lnTo>
                  <a:lnTo>
                    <a:pt x="2201" y="173"/>
                  </a:lnTo>
                  <a:lnTo>
                    <a:pt x="2121" y="197"/>
                  </a:lnTo>
                  <a:lnTo>
                    <a:pt x="2043" y="222"/>
                  </a:lnTo>
                  <a:lnTo>
                    <a:pt x="1967" y="249"/>
                  </a:lnTo>
                  <a:lnTo>
                    <a:pt x="1893" y="277"/>
                  </a:lnTo>
                  <a:lnTo>
                    <a:pt x="1821" y="306"/>
                  </a:lnTo>
                  <a:lnTo>
                    <a:pt x="1751" y="335"/>
                  </a:lnTo>
                  <a:lnTo>
                    <a:pt x="1682" y="366"/>
                  </a:lnTo>
                  <a:lnTo>
                    <a:pt x="1614" y="399"/>
                  </a:lnTo>
                  <a:lnTo>
                    <a:pt x="1550" y="432"/>
                  </a:lnTo>
                  <a:lnTo>
                    <a:pt x="1486" y="466"/>
                  </a:lnTo>
                  <a:lnTo>
                    <a:pt x="1423" y="503"/>
                  </a:lnTo>
                  <a:lnTo>
                    <a:pt x="1363" y="539"/>
                  </a:lnTo>
                  <a:lnTo>
                    <a:pt x="1303" y="576"/>
                  </a:lnTo>
                  <a:lnTo>
                    <a:pt x="1246" y="616"/>
                  </a:lnTo>
                  <a:lnTo>
                    <a:pt x="1190" y="655"/>
                  </a:lnTo>
                  <a:lnTo>
                    <a:pt x="1135" y="697"/>
                  </a:lnTo>
                  <a:lnTo>
                    <a:pt x="1081" y="739"/>
                  </a:lnTo>
                  <a:lnTo>
                    <a:pt x="1029" y="783"/>
                  </a:lnTo>
                  <a:lnTo>
                    <a:pt x="979" y="827"/>
                  </a:lnTo>
                  <a:lnTo>
                    <a:pt x="929" y="873"/>
                  </a:lnTo>
                  <a:lnTo>
                    <a:pt x="881" y="920"/>
                  </a:lnTo>
                  <a:lnTo>
                    <a:pt x="835" y="968"/>
                  </a:lnTo>
                  <a:lnTo>
                    <a:pt x="789" y="1017"/>
                  </a:lnTo>
                  <a:lnTo>
                    <a:pt x="743" y="1068"/>
                  </a:lnTo>
                  <a:lnTo>
                    <a:pt x="701" y="1118"/>
                  </a:lnTo>
                  <a:lnTo>
                    <a:pt x="658" y="1171"/>
                  </a:lnTo>
                  <a:lnTo>
                    <a:pt x="617" y="1225"/>
                  </a:lnTo>
                  <a:lnTo>
                    <a:pt x="576" y="1279"/>
                  </a:lnTo>
                  <a:lnTo>
                    <a:pt x="537" y="1335"/>
                  </a:lnTo>
                  <a:lnTo>
                    <a:pt x="498" y="1392"/>
                  </a:lnTo>
                  <a:lnTo>
                    <a:pt x="461" y="1451"/>
                  </a:lnTo>
                  <a:lnTo>
                    <a:pt x="425" y="1509"/>
                  </a:lnTo>
                  <a:lnTo>
                    <a:pt x="387" y="1573"/>
                  </a:lnTo>
                  <a:lnTo>
                    <a:pt x="351" y="1639"/>
                  </a:lnTo>
                  <a:lnTo>
                    <a:pt x="317" y="1707"/>
                  </a:lnTo>
                  <a:lnTo>
                    <a:pt x="284" y="1776"/>
                  </a:lnTo>
                  <a:lnTo>
                    <a:pt x="253" y="1848"/>
                  </a:lnTo>
                  <a:lnTo>
                    <a:pt x="223" y="1920"/>
                  </a:lnTo>
                  <a:lnTo>
                    <a:pt x="196" y="1995"/>
                  </a:lnTo>
                  <a:lnTo>
                    <a:pt x="169" y="2071"/>
                  </a:lnTo>
                  <a:lnTo>
                    <a:pt x="145" y="2148"/>
                  </a:lnTo>
                  <a:lnTo>
                    <a:pt x="123" y="2227"/>
                  </a:lnTo>
                  <a:lnTo>
                    <a:pt x="102" y="2306"/>
                  </a:lnTo>
                  <a:lnTo>
                    <a:pt x="82" y="2386"/>
                  </a:lnTo>
                  <a:lnTo>
                    <a:pt x="66" y="2469"/>
                  </a:lnTo>
                  <a:lnTo>
                    <a:pt x="51" y="2550"/>
                  </a:lnTo>
                  <a:lnTo>
                    <a:pt x="37" y="2634"/>
                  </a:lnTo>
                  <a:lnTo>
                    <a:pt x="25" y="2717"/>
                  </a:lnTo>
                  <a:lnTo>
                    <a:pt x="16" y="2802"/>
                  </a:lnTo>
                  <a:lnTo>
                    <a:pt x="9" y="2887"/>
                  </a:lnTo>
                  <a:lnTo>
                    <a:pt x="4" y="2971"/>
                  </a:lnTo>
                  <a:lnTo>
                    <a:pt x="1" y="3057"/>
                  </a:lnTo>
                  <a:lnTo>
                    <a:pt x="0" y="3142"/>
                  </a:lnTo>
                  <a:lnTo>
                    <a:pt x="1" y="3228"/>
                  </a:lnTo>
                  <a:lnTo>
                    <a:pt x="4" y="3313"/>
                  </a:lnTo>
                  <a:lnTo>
                    <a:pt x="11" y="3398"/>
                  </a:lnTo>
                  <a:lnTo>
                    <a:pt x="19" y="3483"/>
                  </a:lnTo>
                  <a:lnTo>
                    <a:pt x="29" y="3567"/>
                  </a:lnTo>
                  <a:lnTo>
                    <a:pt x="42" y="3652"/>
                  </a:lnTo>
                  <a:lnTo>
                    <a:pt x="56" y="3736"/>
                  </a:lnTo>
                  <a:lnTo>
                    <a:pt x="74" y="3818"/>
                  </a:lnTo>
                  <a:lnTo>
                    <a:pt x="93" y="3900"/>
                  </a:lnTo>
                  <a:lnTo>
                    <a:pt x="117" y="3981"/>
                  </a:lnTo>
                  <a:lnTo>
                    <a:pt x="142" y="4061"/>
                  </a:lnTo>
                  <a:lnTo>
                    <a:pt x="177" y="4164"/>
                  </a:lnTo>
                  <a:lnTo>
                    <a:pt x="213" y="4261"/>
                  </a:lnTo>
                  <a:lnTo>
                    <a:pt x="252" y="4354"/>
                  </a:lnTo>
                  <a:lnTo>
                    <a:pt x="290" y="4442"/>
                  </a:lnTo>
                  <a:lnTo>
                    <a:pt x="330" y="4524"/>
                  </a:lnTo>
                  <a:lnTo>
                    <a:pt x="371" y="4603"/>
                  </a:lnTo>
                  <a:lnTo>
                    <a:pt x="412" y="4678"/>
                  </a:lnTo>
                  <a:lnTo>
                    <a:pt x="454" y="4750"/>
                  </a:lnTo>
                  <a:lnTo>
                    <a:pt x="496" y="4818"/>
                  </a:lnTo>
                  <a:lnTo>
                    <a:pt x="539" y="4882"/>
                  </a:lnTo>
                  <a:lnTo>
                    <a:pt x="582" y="4943"/>
                  </a:lnTo>
                  <a:lnTo>
                    <a:pt x="625" y="5003"/>
                  </a:lnTo>
                  <a:lnTo>
                    <a:pt x="668" y="5059"/>
                  </a:lnTo>
                  <a:lnTo>
                    <a:pt x="710" y="5113"/>
                  </a:lnTo>
                  <a:lnTo>
                    <a:pt x="752" y="5164"/>
                  </a:lnTo>
                  <a:lnTo>
                    <a:pt x="795" y="5215"/>
                  </a:lnTo>
                  <a:lnTo>
                    <a:pt x="878" y="5312"/>
                  </a:lnTo>
                  <a:lnTo>
                    <a:pt x="957" y="5404"/>
                  </a:lnTo>
                  <a:lnTo>
                    <a:pt x="995" y="5449"/>
                  </a:lnTo>
                  <a:lnTo>
                    <a:pt x="1034" y="5494"/>
                  </a:lnTo>
                  <a:lnTo>
                    <a:pt x="1070" y="5539"/>
                  </a:lnTo>
                  <a:lnTo>
                    <a:pt x="1104" y="5585"/>
                  </a:lnTo>
                  <a:lnTo>
                    <a:pt x="1138" y="5632"/>
                  </a:lnTo>
                  <a:lnTo>
                    <a:pt x="1170" y="5678"/>
                  </a:lnTo>
                  <a:lnTo>
                    <a:pt x="1201" y="5726"/>
                  </a:lnTo>
                  <a:lnTo>
                    <a:pt x="1230" y="5776"/>
                  </a:lnTo>
                  <a:lnTo>
                    <a:pt x="1256" y="5826"/>
                  </a:lnTo>
                  <a:lnTo>
                    <a:pt x="1280" y="5878"/>
                  </a:lnTo>
                  <a:lnTo>
                    <a:pt x="1303" y="5933"/>
                  </a:lnTo>
                  <a:lnTo>
                    <a:pt x="1323" y="5990"/>
                  </a:lnTo>
                  <a:lnTo>
                    <a:pt x="1344" y="6056"/>
                  </a:lnTo>
                  <a:lnTo>
                    <a:pt x="1364" y="6124"/>
                  </a:lnTo>
                  <a:lnTo>
                    <a:pt x="1381" y="6193"/>
                  </a:lnTo>
                  <a:lnTo>
                    <a:pt x="1397" y="6263"/>
                  </a:lnTo>
                  <a:lnTo>
                    <a:pt x="1411" y="6333"/>
                  </a:lnTo>
                  <a:lnTo>
                    <a:pt x="1424" y="6404"/>
                  </a:lnTo>
                  <a:lnTo>
                    <a:pt x="1434" y="6476"/>
                  </a:lnTo>
                  <a:lnTo>
                    <a:pt x="1444" y="6549"/>
                  </a:lnTo>
                  <a:lnTo>
                    <a:pt x="1451" y="6621"/>
                  </a:lnTo>
                  <a:lnTo>
                    <a:pt x="1457" y="6695"/>
                  </a:lnTo>
                  <a:lnTo>
                    <a:pt x="1460" y="6769"/>
                  </a:lnTo>
                  <a:lnTo>
                    <a:pt x="1464" y="6844"/>
                  </a:lnTo>
                  <a:lnTo>
                    <a:pt x="1464" y="6918"/>
                  </a:lnTo>
                  <a:lnTo>
                    <a:pt x="1464" y="6993"/>
                  </a:lnTo>
                  <a:lnTo>
                    <a:pt x="1460" y="7068"/>
                  </a:lnTo>
                  <a:lnTo>
                    <a:pt x="1457" y="7143"/>
                  </a:lnTo>
                  <a:lnTo>
                    <a:pt x="1451" y="7217"/>
                  </a:lnTo>
                  <a:lnTo>
                    <a:pt x="1444" y="7292"/>
                  </a:lnTo>
                  <a:lnTo>
                    <a:pt x="1435" y="7366"/>
                  </a:lnTo>
                  <a:lnTo>
                    <a:pt x="1424" y="7441"/>
                  </a:lnTo>
                  <a:lnTo>
                    <a:pt x="1412" y="7514"/>
                  </a:lnTo>
                  <a:lnTo>
                    <a:pt x="1398" y="7588"/>
                  </a:lnTo>
                  <a:lnTo>
                    <a:pt x="1382" y="7661"/>
                  </a:lnTo>
                  <a:lnTo>
                    <a:pt x="1366" y="7733"/>
                  </a:lnTo>
                  <a:lnTo>
                    <a:pt x="1347" y="7806"/>
                  </a:lnTo>
                  <a:lnTo>
                    <a:pt x="1327" y="7876"/>
                  </a:lnTo>
                  <a:lnTo>
                    <a:pt x="1305" y="7948"/>
                  </a:lnTo>
                  <a:lnTo>
                    <a:pt x="1282" y="8017"/>
                  </a:lnTo>
                  <a:lnTo>
                    <a:pt x="1258" y="8085"/>
                  </a:lnTo>
                  <a:lnTo>
                    <a:pt x="1232" y="8153"/>
                  </a:lnTo>
                  <a:lnTo>
                    <a:pt x="1204" y="8219"/>
                  </a:lnTo>
                  <a:lnTo>
                    <a:pt x="1175" y="8285"/>
                  </a:lnTo>
                  <a:lnTo>
                    <a:pt x="1159" y="8315"/>
                  </a:lnTo>
                  <a:lnTo>
                    <a:pt x="1144" y="8346"/>
                  </a:lnTo>
                  <a:lnTo>
                    <a:pt x="1126" y="8377"/>
                  </a:lnTo>
                  <a:lnTo>
                    <a:pt x="1110" y="8407"/>
                  </a:lnTo>
                  <a:lnTo>
                    <a:pt x="1094" y="8438"/>
                  </a:lnTo>
                  <a:lnTo>
                    <a:pt x="1080" y="8469"/>
                  </a:lnTo>
                  <a:lnTo>
                    <a:pt x="1074" y="8483"/>
                  </a:lnTo>
                  <a:lnTo>
                    <a:pt x="1069" y="8498"/>
                  </a:lnTo>
                  <a:lnTo>
                    <a:pt x="1065" y="8513"/>
                  </a:lnTo>
                  <a:lnTo>
                    <a:pt x="1061" y="8527"/>
                  </a:lnTo>
                  <a:lnTo>
                    <a:pt x="5156" y="8526"/>
                  </a:lnTo>
                  <a:lnTo>
                    <a:pt x="5169" y="8499"/>
                  </a:lnTo>
                  <a:lnTo>
                    <a:pt x="5180" y="8469"/>
                  </a:lnTo>
                  <a:lnTo>
                    <a:pt x="5190" y="8437"/>
                  </a:lnTo>
                  <a:lnTo>
                    <a:pt x="5199" y="8403"/>
                  </a:lnTo>
                  <a:lnTo>
                    <a:pt x="5206" y="8367"/>
                  </a:lnTo>
                  <a:lnTo>
                    <a:pt x="5213" y="8329"/>
                  </a:lnTo>
                  <a:lnTo>
                    <a:pt x="5218" y="8291"/>
                  </a:lnTo>
                  <a:lnTo>
                    <a:pt x="5224" y="8251"/>
                  </a:lnTo>
                  <a:lnTo>
                    <a:pt x="5232" y="8168"/>
                  </a:lnTo>
                  <a:lnTo>
                    <a:pt x="5238" y="8083"/>
                  </a:lnTo>
                  <a:lnTo>
                    <a:pt x="5245" y="7997"/>
                  </a:lnTo>
                  <a:lnTo>
                    <a:pt x="5251" y="7912"/>
                  </a:lnTo>
                  <a:lnTo>
                    <a:pt x="5255" y="7871"/>
                  </a:lnTo>
                  <a:lnTo>
                    <a:pt x="5259" y="7829"/>
                  </a:lnTo>
                  <a:lnTo>
                    <a:pt x="5263" y="7789"/>
                  </a:lnTo>
                  <a:lnTo>
                    <a:pt x="5269" y="7750"/>
                  </a:lnTo>
                  <a:lnTo>
                    <a:pt x="5276" y="7712"/>
                  </a:lnTo>
                  <a:lnTo>
                    <a:pt x="5283" y="7676"/>
                  </a:lnTo>
                  <a:lnTo>
                    <a:pt x="5291" y="7642"/>
                  </a:lnTo>
                  <a:lnTo>
                    <a:pt x="5301" y="7609"/>
                  </a:lnTo>
                  <a:lnTo>
                    <a:pt x="5312" y="7578"/>
                  </a:lnTo>
                  <a:lnTo>
                    <a:pt x="5324" y="7550"/>
                  </a:lnTo>
                  <a:lnTo>
                    <a:pt x="5337" y="7524"/>
                  </a:lnTo>
                  <a:lnTo>
                    <a:pt x="5352" y="7501"/>
                  </a:lnTo>
                  <a:lnTo>
                    <a:pt x="5370" y="7480"/>
                  </a:lnTo>
                  <a:lnTo>
                    <a:pt x="5389" y="7464"/>
                  </a:lnTo>
                  <a:lnTo>
                    <a:pt x="5411" y="7449"/>
                  </a:lnTo>
                  <a:lnTo>
                    <a:pt x="5434" y="7438"/>
                  </a:lnTo>
                  <a:lnTo>
                    <a:pt x="5457" y="7432"/>
                  </a:lnTo>
                  <a:lnTo>
                    <a:pt x="5482" y="7426"/>
                  </a:lnTo>
                  <a:lnTo>
                    <a:pt x="5510" y="7422"/>
                  </a:lnTo>
                  <a:lnTo>
                    <a:pt x="5539" y="7420"/>
                  </a:lnTo>
                  <a:lnTo>
                    <a:pt x="5570" y="7419"/>
                  </a:lnTo>
                  <a:lnTo>
                    <a:pt x="5602" y="7419"/>
                  </a:lnTo>
                  <a:lnTo>
                    <a:pt x="5636" y="7420"/>
                  </a:lnTo>
                  <a:lnTo>
                    <a:pt x="5671" y="7423"/>
                  </a:lnTo>
                  <a:lnTo>
                    <a:pt x="5708" y="7426"/>
                  </a:lnTo>
                  <a:lnTo>
                    <a:pt x="5745" y="7430"/>
                  </a:lnTo>
                  <a:lnTo>
                    <a:pt x="5784" y="7435"/>
                  </a:lnTo>
                  <a:lnTo>
                    <a:pt x="5823" y="7441"/>
                  </a:lnTo>
                  <a:lnTo>
                    <a:pt x="5905" y="7453"/>
                  </a:lnTo>
                  <a:lnTo>
                    <a:pt x="5988" y="7466"/>
                  </a:lnTo>
                  <a:lnTo>
                    <a:pt x="6074" y="7479"/>
                  </a:lnTo>
                  <a:lnTo>
                    <a:pt x="6160" y="7491"/>
                  </a:lnTo>
                  <a:lnTo>
                    <a:pt x="6204" y="7497"/>
                  </a:lnTo>
                  <a:lnTo>
                    <a:pt x="6247" y="7502"/>
                  </a:lnTo>
                  <a:lnTo>
                    <a:pt x="6289" y="7507"/>
                  </a:lnTo>
                  <a:lnTo>
                    <a:pt x="6332" y="7510"/>
                  </a:lnTo>
                  <a:lnTo>
                    <a:pt x="6374" y="7513"/>
                  </a:lnTo>
                  <a:lnTo>
                    <a:pt x="6416" y="7514"/>
                  </a:lnTo>
                  <a:lnTo>
                    <a:pt x="6457" y="7515"/>
                  </a:lnTo>
                  <a:lnTo>
                    <a:pt x="6497" y="7515"/>
                  </a:lnTo>
                  <a:lnTo>
                    <a:pt x="6537" y="7513"/>
                  </a:lnTo>
                  <a:lnTo>
                    <a:pt x="6575" y="7510"/>
                  </a:lnTo>
                  <a:lnTo>
                    <a:pt x="6613" y="7506"/>
                  </a:lnTo>
                  <a:lnTo>
                    <a:pt x="6649" y="7499"/>
                  </a:lnTo>
                  <a:lnTo>
                    <a:pt x="6689" y="7490"/>
                  </a:lnTo>
                  <a:lnTo>
                    <a:pt x="6726" y="7480"/>
                  </a:lnTo>
                  <a:lnTo>
                    <a:pt x="6761" y="7468"/>
                  </a:lnTo>
                  <a:lnTo>
                    <a:pt x="6795" y="7455"/>
                  </a:lnTo>
                  <a:lnTo>
                    <a:pt x="6827" y="7441"/>
                  </a:lnTo>
                  <a:lnTo>
                    <a:pt x="6857" y="7425"/>
                  </a:lnTo>
                  <a:lnTo>
                    <a:pt x="6886" y="7409"/>
                  </a:lnTo>
                  <a:lnTo>
                    <a:pt x="6912" y="7391"/>
                  </a:lnTo>
                  <a:lnTo>
                    <a:pt x="6936" y="7371"/>
                  </a:lnTo>
                  <a:lnTo>
                    <a:pt x="6959" y="7352"/>
                  </a:lnTo>
                  <a:lnTo>
                    <a:pt x="6980" y="7330"/>
                  </a:lnTo>
                  <a:lnTo>
                    <a:pt x="6999" y="7307"/>
                  </a:lnTo>
                  <a:lnTo>
                    <a:pt x="7016" y="7282"/>
                  </a:lnTo>
                  <a:lnTo>
                    <a:pt x="7032" y="7258"/>
                  </a:lnTo>
                  <a:lnTo>
                    <a:pt x="7046" y="7232"/>
                  </a:lnTo>
                  <a:lnTo>
                    <a:pt x="7058" y="7204"/>
                  </a:lnTo>
                  <a:lnTo>
                    <a:pt x="7069" y="7177"/>
                  </a:lnTo>
                  <a:lnTo>
                    <a:pt x="7078" y="7147"/>
                  </a:lnTo>
                  <a:lnTo>
                    <a:pt x="7086" y="7117"/>
                  </a:lnTo>
                  <a:lnTo>
                    <a:pt x="7091" y="7085"/>
                  </a:lnTo>
                  <a:lnTo>
                    <a:pt x="7094" y="7054"/>
                  </a:lnTo>
                  <a:lnTo>
                    <a:pt x="7097" y="7021"/>
                  </a:lnTo>
                  <a:lnTo>
                    <a:pt x="7098" y="6986"/>
                  </a:lnTo>
                  <a:lnTo>
                    <a:pt x="7097" y="6951"/>
                  </a:lnTo>
                  <a:lnTo>
                    <a:pt x="7094" y="6916"/>
                  </a:lnTo>
                  <a:lnTo>
                    <a:pt x="7090" y="6880"/>
                  </a:lnTo>
                  <a:lnTo>
                    <a:pt x="7085" y="6842"/>
                  </a:lnTo>
                  <a:lnTo>
                    <a:pt x="7077" y="6804"/>
                  </a:lnTo>
                  <a:lnTo>
                    <a:pt x="7068" y="6765"/>
                  </a:lnTo>
                  <a:lnTo>
                    <a:pt x="7057" y="6726"/>
                  </a:lnTo>
                  <a:lnTo>
                    <a:pt x="7045" y="6685"/>
                  </a:lnTo>
                  <a:lnTo>
                    <a:pt x="7032" y="6644"/>
                  </a:lnTo>
                  <a:lnTo>
                    <a:pt x="6996" y="6546"/>
                  </a:lnTo>
                  <a:lnTo>
                    <a:pt x="6968" y="6476"/>
                  </a:lnTo>
                  <a:lnTo>
                    <a:pt x="6959" y="6449"/>
                  </a:lnTo>
                  <a:lnTo>
                    <a:pt x="6953" y="6427"/>
                  </a:lnTo>
                  <a:lnTo>
                    <a:pt x="6950" y="6417"/>
                  </a:lnTo>
                  <a:lnTo>
                    <a:pt x="6950" y="6408"/>
                  </a:lnTo>
                  <a:lnTo>
                    <a:pt x="6950" y="6399"/>
                  </a:lnTo>
                  <a:lnTo>
                    <a:pt x="6950" y="6392"/>
                  </a:lnTo>
                  <a:lnTo>
                    <a:pt x="6953" y="6384"/>
                  </a:lnTo>
                  <a:lnTo>
                    <a:pt x="6956" y="6376"/>
                  </a:lnTo>
                  <a:lnTo>
                    <a:pt x="6959" y="6368"/>
                  </a:lnTo>
                  <a:lnTo>
                    <a:pt x="6965" y="6362"/>
                  </a:lnTo>
                  <a:lnTo>
                    <a:pt x="6971" y="6354"/>
                  </a:lnTo>
                  <a:lnTo>
                    <a:pt x="6979" y="6346"/>
                  </a:lnTo>
                  <a:lnTo>
                    <a:pt x="6988" y="6339"/>
                  </a:lnTo>
                  <a:lnTo>
                    <a:pt x="6998" y="6331"/>
                  </a:lnTo>
                  <a:lnTo>
                    <a:pt x="7050" y="6291"/>
                  </a:lnTo>
                  <a:lnTo>
                    <a:pt x="7126" y="6235"/>
                  </a:lnTo>
                  <a:lnTo>
                    <a:pt x="7148" y="6218"/>
                  </a:lnTo>
                  <a:lnTo>
                    <a:pt x="7166" y="6201"/>
                  </a:lnTo>
                  <a:lnTo>
                    <a:pt x="7181" y="6185"/>
                  </a:lnTo>
                  <a:lnTo>
                    <a:pt x="7192" y="6168"/>
                  </a:lnTo>
                  <a:lnTo>
                    <a:pt x="7201" y="6153"/>
                  </a:lnTo>
                  <a:lnTo>
                    <a:pt x="7207" y="6138"/>
                  </a:lnTo>
                  <a:lnTo>
                    <a:pt x="7210" y="6123"/>
                  </a:lnTo>
                  <a:lnTo>
                    <a:pt x="7211" y="6109"/>
                  </a:lnTo>
                  <a:lnTo>
                    <a:pt x="7209" y="6096"/>
                  </a:lnTo>
                  <a:lnTo>
                    <a:pt x="7206" y="6083"/>
                  </a:lnTo>
                  <a:lnTo>
                    <a:pt x="7200" y="6069"/>
                  </a:lnTo>
                  <a:lnTo>
                    <a:pt x="7192" y="6057"/>
                  </a:lnTo>
                  <a:lnTo>
                    <a:pt x="7184" y="6045"/>
                  </a:lnTo>
                  <a:lnTo>
                    <a:pt x="7173" y="6034"/>
                  </a:lnTo>
                  <a:lnTo>
                    <a:pt x="7162" y="6023"/>
                  </a:lnTo>
                  <a:lnTo>
                    <a:pt x="7149" y="6013"/>
                  </a:lnTo>
                  <a:lnTo>
                    <a:pt x="7135" y="6002"/>
                  </a:lnTo>
                  <a:lnTo>
                    <a:pt x="7122" y="5993"/>
                  </a:lnTo>
                  <a:lnTo>
                    <a:pt x="7108" y="5985"/>
                  </a:lnTo>
                  <a:lnTo>
                    <a:pt x="7092" y="5976"/>
                  </a:lnTo>
                  <a:lnTo>
                    <a:pt x="7063" y="5960"/>
                  </a:lnTo>
                  <a:lnTo>
                    <a:pt x="7034" y="5946"/>
                  </a:lnTo>
                  <a:lnTo>
                    <a:pt x="6985" y="5925"/>
                  </a:lnTo>
                  <a:lnTo>
                    <a:pt x="6957" y="5912"/>
                  </a:lnTo>
                  <a:lnTo>
                    <a:pt x="7010" y="5903"/>
                  </a:lnTo>
                  <a:lnTo>
                    <a:pt x="7056" y="5894"/>
                  </a:lnTo>
                  <a:lnTo>
                    <a:pt x="7077" y="5891"/>
                  </a:lnTo>
                  <a:lnTo>
                    <a:pt x="7097" y="5886"/>
                  </a:lnTo>
                  <a:lnTo>
                    <a:pt x="7115" y="5881"/>
                  </a:lnTo>
                  <a:lnTo>
                    <a:pt x="7133" y="5876"/>
                  </a:lnTo>
                  <a:lnTo>
                    <a:pt x="7149" y="5869"/>
                  </a:lnTo>
                  <a:lnTo>
                    <a:pt x="7166" y="5861"/>
                  </a:lnTo>
                  <a:lnTo>
                    <a:pt x="7181" y="5854"/>
                  </a:lnTo>
                  <a:lnTo>
                    <a:pt x="7198" y="5845"/>
                  </a:lnTo>
                  <a:lnTo>
                    <a:pt x="7213" y="5834"/>
                  </a:lnTo>
                  <a:lnTo>
                    <a:pt x="7229" y="5822"/>
                  </a:lnTo>
                  <a:lnTo>
                    <a:pt x="7245" y="5809"/>
                  </a:lnTo>
                  <a:lnTo>
                    <a:pt x="7262" y="5794"/>
                  </a:lnTo>
                  <a:close/>
                </a:path>
              </a:pathLst>
            </a:custGeom>
            <a:solidFill>
              <a:srgbClr val="0097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1683784" y="2507907"/>
              <a:ext cx="3049913" cy="2626868"/>
            </a:xfrm>
            <a:custGeom>
              <a:avLst/>
              <a:gdLst>
                <a:gd name="T0" fmla="*/ 662 w 5510"/>
                <a:gd name="T1" fmla="*/ 3833 h 4742"/>
                <a:gd name="T2" fmla="*/ 870 w 5510"/>
                <a:gd name="T3" fmla="*/ 3840 h 4742"/>
                <a:gd name="T4" fmla="*/ 1119 w 5510"/>
                <a:gd name="T5" fmla="*/ 4013 h 4742"/>
                <a:gd name="T6" fmla="*/ 1267 w 5510"/>
                <a:gd name="T7" fmla="*/ 4298 h 4742"/>
                <a:gd name="T8" fmla="*/ 1565 w 5510"/>
                <a:gd name="T9" fmla="*/ 4466 h 4742"/>
                <a:gd name="T10" fmla="*/ 1893 w 5510"/>
                <a:gd name="T11" fmla="*/ 4399 h 4742"/>
                <a:gd name="T12" fmla="*/ 2287 w 5510"/>
                <a:gd name="T13" fmla="*/ 4742 h 4742"/>
                <a:gd name="T14" fmla="*/ 2786 w 5510"/>
                <a:gd name="T15" fmla="*/ 4013 h 4742"/>
                <a:gd name="T16" fmla="*/ 3065 w 5510"/>
                <a:gd name="T17" fmla="*/ 3637 h 4742"/>
                <a:gd name="T18" fmla="*/ 3395 w 5510"/>
                <a:gd name="T19" fmla="*/ 3543 h 4742"/>
                <a:gd name="T20" fmla="*/ 3770 w 5510"/>
                <a:gd name="T21" fmla="*/ 3413 h 4742"/>
                <a:gd name="T22" fmla="*/ 3989 w 5510"/>
                <a:gd name="T23" fmla="*/ 3198 h 4742"/>
                <a:gd name="T24" fmla="*/ 4013 w 5510"/>
                <a:gd name="T25" fmla="*/ 3020 h 4742"/>
                <a:gd name="T26" fmla="*/ 4104 w 5510"/>
                <a:gd name="T27" fmla="*/ 2804 h 4742"/>
                <a:gd name="T28" fmla="*/ 4590 w 5510"/>
                <a:gd name="T29" fmla="*/ 2746 h 4742"/>
                <a:gd name="T30" fmla="*/ 4981 w 5510"/>
                <a:gd name="T31" fmla="*/ 2640 h 4742"/>
                <a:gd name="T32" fmla="*/ 5126 w 5510"/>
                <a:gd name="T33" fmla="*/ 2516 h 4742"/>
                <a:gd name="T34" fmla="*/ 5170 w 5510"/>
                <a:gd name="T35" fmla="*/ 2316 h 4742"/>
                <a:gd name="T36" fmla="*/ 5333 w 5510"/>
                <a:gd name="T37" fmla="*/ 2183 h 4742"/>
                <a:gd name="T38" fmla="*/ 5476 w 5510"/>
                <a:gd name="T39" fmla="*/ 2005 h 4742"/>
                <a:gd name="T40" fmla="*/ 5506 w 5510"/>
                <a:gd name="T41" fmla="*/ 1742 h 4742"/>
                <a:gd name="T42" fmla="*/ 5437 w 5510"/>
                <a:gd name="T43" fmla="*/ 1464 h 4742"/>
                <a:gd name="T44" fmla="*/ 5320 w 5510"/>
                <a:gd name="T45" fmla="*/ 1270 h 4742"/>
                <a:gd name="T46" fmla="*/ 5073 w 5510"/>
                <a:gd name="T47" fmla="*/ 1064 h 4742"/>
                <a:gd name="T48" fmla="*/ 5026 w 5510"/>
                <a:gd name="T49" fmla="*/ 869 h 4742"/>
                <a:gd name="T50" fmla="*/ 4903 w 5510"/>
                <a:gd name="T51" fmla="*/ 749 h 4742"/>
                <a:gd name="T52" fmla="*/ 4691 w 5510"/>
                <a:gd name="T53" fmla="*/ 684 h 4742"/>
                <a:gd name="T54" fmla="*/ 4498 w 5510"/>
                <a:gd name="T55" fmla="*/ 475 h 4742"/>
                <a:gd name="T56" fmla="*/ 4215 w 5510"/>
                <a:gd name="T57" fmla="*/ 326 h 4742"/>
                <a:gd name="T58" fmla="*/ 3896 w 5510"/>
                <a:gd name="T59" fmla="*/ 326 h 4742"/>
                <a:gd name="T60" fmla="*/ 3731 w 5510"/>
                <a:gd name="T61" fmla="*/ 215 h 4742"/>
                <a:gd name="T62" fmla="*/ 3571 w 5510"/>
                <a:gd name="T63" fmla="*/ 109 h 4742"/>
                <a:gd name="T64" fmla="*/ 3358 w 5510"/>
                <a:gd name="T65" fmla="*/ 64 h 4742"/>
                <a:gd name="T66" fmla="*/ 3096 w 5510"/>
                <a:gd name="T67" fmla="*/ 120 h 4742"/>
                <a:gd name="T68" fmla="*/ 2975 w 5510"/>
                <a:gd name="T69" fmla="*/ 103 h 4742"/>
                <a:gd name="T70" fmla="*/ 2784 w 5510"/>
                <a:gd name="T71" fmla="*/ 25 h 4742"/>
                <a:gd name="T72" fmla="*/ 2568 w 5510"/>
                <a:gd name="T73" fmla="*/ 0 h 4742"/>
                <a:gd name="T74" fmla="*/ 2362 w 5510"/>
                <a:gd name="T75" fmla="*/ 37 h 4742"/>
                <a:gd name="T76" fmla="*/ 2189 w 5510"/>
                <a:gd name="T77" fmla="*/ 136 h 4742"/>
                <a:gd name="T78" fmla="*/ 1963 w 5510"/>
                <a:gd name="T79" fmla="*/ 106 h 4742"/>
                <a:gd name="T80" fmla="*/ 1767 w 5510"/>
                <a:gd name="T81" fmla="*/ 150 h 4742"/>
                <a:gd name="T82" fmla="*/ 1627 w 5510"/>
                <a:gd name="T83" fmla="*/ 260 h 4742"/>
                <a:gd name="T84" fmla="*/ 1457 w 5510"/>
                <a:gd name="T85" fmla="*/ 370 h 4742"/>
                <a:gd name="T86" fmla="*/ 1210 w 5510"/>
                <a:gd name="T87" fmla="*/ 378 h 4742"/>
                <a:gd name="T88" fmla="*/ 1027 w 5510"/>
                <a:gd name="T89" fmla="*/ 496 h 4742"/>
                <a:gd name="T90" fmla="*/ 874 w 5510"/>
                <a:gd name="T91" fmla="*/ 677 h 4742"/>
                <a:gd name="T92" fmla="*/ 686 w 5510"/>
                <a:gd name="T93" fmla="*/ 740 h 4742"/>
                <a:gd name="T94" fmla="*/ 588 w 5510"/>
                <a:gd name="T95" fmla="*/ 861 h 4742"/>
                <a:gd name="T96" fmla="*/ 540 w 5510"/>
                <a:gd name="T97" fmla="*/ 1050 h 4742"/>
                <a:gd name="T98" fmla="*/ 364 w 5510"/>
                <a:gd name="T99" fmla="*/ 1182 h 4742"/>
                <a:gd name="T100" fmla="*/ 269 w 5510"/>
                <a:gd name="T101" fmla="*/ 1369 h 4742"/>
                <a:gd name="T102" fmla="*/ 302 w 5510"/>
                <a:gd name="T103" fmla="*/ 1621 h 4742"/>
                <a:gd name="T104" fmla="*/ 202 w 5510"/>
                <a:gd name="T105" fmla="*/ 1793 h 4742"/>
                <a:gd name="T106" fmla="*/ 27 w 5510"/>
                <a:gd name="T107" fmla="*/ 2239 h 4742"/>
                <a:gd name="T108" fmla="*/ 23 w 5510"/>
                <a:gd name="T109" fmla="*/ 2752 h 4742"/>
                <a:gd name="T110" fmla="*/ 252 w 5510"/>
                <a:gd name="T111" fmla="*/ 3145 h 4742"/>
                <a:gd name="T112" fmla="*/ 377 w 5510"/>
                <a:gd name="T113" fmla="*/ 3494 h 4742"/>
                <a:gd name="T114" fmla="*/ 439 w 5510"/>
                <a:gd name="T115" fmla="*/ 3659 h 4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10" h="4742">
                  <a:moveTo>
                    <a:pt x="520" y="3750"/>
                  </a:moveTo>
                  <a:lnTo>
                    <a:pt x="537" y="3764"/>
                  </a:lnTo>
                  <a:lnTo>
                    <a:pt x="553" y="3776"/>
                  </a:lnTo>
                  <a:lnTo>
                    <a:pt x="568" y="3787"/>
                  </a:lnTo>
                  <a:lnTo>
                    <a:pt x="584" y="3797"/>
                  </a:lnTo>
                  <a:lnTo>
                    <a:pt x="600" y="3807"/>
                  </a:lnTo>
                  <a:lnTo>
                    <a:pt x="616" y="3815"/>
                  </a:lnTo>
                  <a:lnTo>
                    <a:pt x="631" y="3821"/>
                  </a:lnTo>
                  <a:lnTo>
                    <a:pt x="647" y="3828"/>
                  </a:lnTo>
                  <a:lnTo>
                    <a:pt x="662" y="3833"/>
                  </a:lnTo>
                  <a:lnTo>
                    <a:pt x="677" y="3838"/>
                  </a:lnTo>
                  <a:lnTo>
                    <a:pt x="693" y="3841"/>
                  </a:lnTo>
                  <a:lnTo>
                    <a:pt x="708" y="3844"/>
                  </a:lnTo>
                  <a:lnTo>
                    <a:pt x="723" y="3847"/>
                  </a:lnTo>
                  <a:lnTo>
                    <a:pt x="739" y="3848"/>
                  </a:lnTo>
                  <a:lnTo>
                    <a:pt x="755" y="3849"/>
                  </a:lnTo>
                  <a:lnTo>
                    <a:pt x="771" y="3849"/>
                  </a:lnTo>
                  <a:lnTo>
                    <a:pt x="803" y="3848"/>
                  </a:lnTo>
                  <a:lnTo>
                    <a:pt x="836" y="3844"/>
                  </a:lnTo>
                  <a:lnTo>
                    <a:pt x="870" y="3840"/>
                  </a:lnTo>
                  <a:lnTo>
                    <a:pt x="904" y="3835"/>
                  </a:lnTo>
                  <a:lnTo>
                    <a:pt x="978" y="3820"/>
                  </a:lnTo>
                  <a:lnTo>
                    <a:pt x="1056" y="3806"/>
                  </a:lnTo>
                  <a:lnTo>
                    <a:pt x="1066" y="3826"/>
                  </a:lnTo>
                  <a:lnTo>
                    <a:pt x="1073" y="3847"/>
                  </a:lnTo>
                  <a:lnTo>
                    <a:pt x="1081" y="3869"/>
                  </a:lnTo>
                  <a:lnTo>
                    <a:pt x="1089" y="3891"/>
                  </a:lnTo>
                  <a:lnTo>
                    <a:pt x="1101" y="3938"/>
                  </a:lnTo>
                  <a:lnTo>
                    <a:pt x="1113" y="3987"/>
                  </a:lnTo>
                  <a:lnTo>
                    <a:pt x="1119" y="4013"/>
                  </a:lnTo>
                  <a:lnTo>
                    <a:pt x="1127" y="4038"/>
                  </a:lnTo>
                  <a:lnTo>
                    <a:pt x="1135" y="4064"/>
                  </a:lnTo>
                  <a:lnTo>
                    <a:pt x="1144" y="4090"/>
                  </a:lnTo>
                  <a:lnTo>
                    <a:pt x="1153" y="4116"/>
                  </a:lnTo>
                  <a:lnTo>
                    <a:pt x="1164" y="4142"/>
                  </a:lnTo>
                  <a:lnTo>
                    <a:pt x="1178" y="4168"/>
                  </a:lnTo>
                  <a:lnTo>
                    <a:pt x="1192" y="4194"/>
                  </a:lnTo>
                  <a:lnTo>
                    <a:pt x="1216" y="4232"/>
                  </a:lnTo>
                  <a:lnTo>
                    <a:pt x="1241" y="4266"/>
                  </a:lnTo>
                  <a:lnTo>
                    <a:pt x="1267" y="4298"/>
                  </a:lnTo>
                  <a:lnTo>
                    <a:pt x="1294" y="4326"/>
                  </a:lnTo>
                  <a:lnTo>
                    <a:pt x="1322" y="4352"/>
                  </a:lnTo>
                  <a:lnTo>
                    <a:pt x="1350" y="4376"/>
                  </a:lnTo>
                  <a:lnTo>
                    <a:pt x="1379" y="4396"/>
                  </a:lnTo>
                  <a:lnTo>
                    <a:pt x="1409" y="4414"/>
                  </a:lnTo>
                  <a:lnTo>
                    <a:pt x="1439" y="4429"/>
                  </a:lnTo>
                  <a:lnTo>
                    <a:pt x="1470" y="4443"/>
                  </a:lnTo>
                  <a:lnTo>
                    <a:pt x="1501" y="4453"/>
                  </a:lnTo>
                  <a:lnTo>
                    <a:pt x="1533" y="4460"/>
                  </a:lnTo>
                  <a:lnTo>
                    <a:pt x="1565" y="4466"/>
                  </a:lnTo>
                  <a:lnTo>
                    <a:pt x="1598" y="4469"/>
                  </a:lnTo>
                  <a:lnTo>
                    <a:pt x="1630" y="4469"/>
                  </a:lnTo>
                  <a:lnTo>
                    <a:pt x="1663" y="4468"/>
                  </a:lnTo>
                  <a:lnTo>
                    <a:pt x="1696" y="4464"/>
                  </a:lnTo>
                  <a:lnTo>
                    <a:pt x="1729" y="4458"/>
                  </a:lnTo>
                  <a:lnTo>
                    <a:pt x="1762" y="4450"/>
                  </a:lnTo>
                  <a:lnTo>
                    <a:pt x="1795" y="4440"/>
                  </a:lnTo>
                  <a:lnTo>
                    <a:pt x="1828" y="4428"/>
                  </a:lnTo>
                  <a:lnTo>
                    <a:pt x="1861" y="4414"/>
                  </a:lnTo>
                  <a:lnTo>
                    <a:pt x="1893" y="4399"/>
                  </a:lnTo>
                  <a:lnTo>
                    <a:pt x="1926" y="4381"/>
                  </a:lnTo>
                  <a:lnTo>
                    <a:pt x="1957" y="4361"/>
                  </a:lnTo>
                  <a:lnTo>
                    <a:pt x="1989" y="4340"/>
                  </a:lnTo>
                  <a:lnTo>
                    <a:pt x="2020" y="4317"/>
                  </a:lnTo>
                  <a:lnTo>
                    <a:pt x="2051" y="4293"/>
                  </a:lnTo>
                  <a:lnTo>
                    <a:pt x="2081" y="4267"/>
                  </a:lnTo>
                  <a:lnTo>
                    <a:pt x="2110" y="4239"/>
                  </a:lnTo>
                  <a:lnTo>
                    <a:pt x="2139" y="4211"/>
                  </a:lnTo>
                  <a:lnTo>
                    <a:pt x="2167" y="4180"/>
                  </a:lnTo>
                  <a:lnTo>
                    <a:pt x="2287" y="4742"/>
                  </a:lnTo>
                  <a:lnTo>
                    <a:pt x="2547" y="4741"/>
                  </a:lnTo>
                  <a:lnTo>
                    <a:pt x="2570" y="4657"/>
                  </a:lnTo>
                  <a:lnTo>
                    <a:pt x="2595" y="4574"/>
                  </a:lnTo>
                  <a:lnTo>
                    <a:pt x="2621" y="4490"/>
                  </a:lnTo>
                  <a:lnTo>
                    <a:pt x="2647" y="4407"/>
                  </a:lnTo>
                  <a:lnTo>
                    <a:pt x="2674" y="4325"/>
                  </a:lnTo>
                  <a:lnTo>
                    <a:pt x="2702" y="4243"/>
                  </a:lnTo>
                  <a:lnTo>
                    <a:pt x="2731" y="4160"/>
                  </a:lnTo>
                  <a:lnTo>
                    <a:pt x="2760" y="4078"/>
                  </a:lnTo>
                  <a:lnTo>
                    <a:pt x="2786" y="4013"/>
                  </a:lnTo>
                  <a:lnTo>
                    <a:pt x="2811" y="3953"/>
                  </a:lnTo>
                  <a:lnTo>
                    <a:pt x="2837" y="3899"/>
                  </a:lnTo>
                  <a:lnTo>
                    <a:pt x="2864" y="3851"/>
                  </a:lnTo>
                  <a:lnTo>
                    <a:pt x="2891" y="3808"/>
                  </a:lnTo>
                  <a:lnTo>
                    <a:pt x="2919" y="3769"/>
                  </a:lnTo>
                  <a:lnTo>
                    <a:pt x="2947" y="3734"/>
                  </a:lnTo>
                  <a:lnTo>
                    <a:pt x="2976" y="3705"/>
                  </a:lnTo>
                  <a:lnTo>
                    <a:pt x="3005" y="3678"/>
                  </a:lnTo>
                  <a:lnTo>
                    <a:pt x="3035" y="3656"/>
                  </a:lnTo>
                  <a:lnTo>
                    <a:pt x="3065" y="3637"/>
                  </a:lnTo>
                  <a:lnTo>
                    <a:pt x="3096" y="3619"/>
                  </a:lnTo>
                  <a:lnTo>
                    <a:pt x="3128" y="3605"/>
                  </a:lnTo>
                  <a:lnTo>
                    <a:pt x="3159" y="3593"/>
                  </a:lnTo>
                  <a:lnTo>
                    <a:pt x="3191" y="3583"/>
                  </a:lnTo>
                  <a:lnTo>
                    <a:pt x="3224" y="3574"/>
                  </a:lnTo>
                  <a:lnTo>
                    <a:pt x="3257" y="3566"/>
                  </a:lnTo>
                  <a:lnTo>
                    <a:pt x="3290" y="3560"/>
                  </a:lnTo>
                  <a:lnTo>
                    <a:pt x="3324" y="3554"/>
                  </a:lnTo>
                  <a:lnTo>
                    <a:pt x="3360" y="3549"/>
                  </a:lnTo>
                  <a:lnTo>
                    <a:pt x="3395" y="3543"/>
                  </a:lnTo>
                  <a:lnTo>
                    <a:pt x="3430" y="3537"/>
                  </a:lnTo>
                  <a:lnTo>
                    <a:pt x="3466" y="3530"/>
                  </a:lnTo>
                  <a:lnTo>
                    <a:pt x="3503" y="3522"/>
                  </a:lnTo>
                  <a:lnTo>
                    <a:pt x="3539" y="3513"/>
                  </a:lnTo>
                  <a:lnTo>
                    <a:pt x="3576" y="3502"/>
                  </a:lnTo>
                  <a:lnTo>
                    <a:pt x="3614" y="3489"/>
                  </a:lnTo>
                  <a:lnTo>
                    <a:pt x="3652" y="3475"/>
                  </a:lnTo>
                  <a:lnTo>
                    <a:pt x="3691" y="3457"/>
                  </a:lnTo>
                  <a:lnTo>
                    <a:pt x="3730" y="3436"/>
                  </a:lnTo>
                  <a:lnTo>
                    <a:pt x="3770" y="3413"/>
                  </a:lnTo>
                  <a:lnTo>
                    <a:pt x="3809" y="3386"/>
                  </a:lnTo>
                  <a:lnTo>
                    <a:pt x="3839" y="3363"/>
                  </a:lnTo>
                  <a:lnTo>
                    <a:pt x="3867" y="3341"/>
                  </a:lnTo>
                  <a:lnTo>
                    <a:pt x="3891" y="3320"/>
                  </a:lnTo>
                  <a:lnTo>
                    <a:pt x="3913" y="3298"/>
                  </a:lnTo>
                  <a:lnTo>
                    <a:pt x="3933" y="3277"/>
                  </a:lnTo>
                  <a:lnTo>
                    <a:pt x="3949" y="3257"/>
                  </a:lnTo>
                  <a:lnTo>
                    <a:pt x="3964" y="3236"/>
                  </a:lnTo>
                  <a:lnTo>
                    <a:pt x="3978" y="3218"/>
                  </a:lnTo>
                  <a:lnTo>
                    <a:pt x="3989" y="3198"/>
                  </a:lnTo>
                  <a:lnTo>
                    <a:pt x="3997" y="3179"/>
                  </a:lnTo>
                  <a:lnTo>
                    <a:pt x="4005" y="3159"/>
                  </a:lnTo>
                  <a:lnTo>
                    <a:pt x="4011" y="3142"/>
                  </a:lnTo>
                  <a:lnTo>
                    <a:pt x="4015" y="3123"/>
                  </a:lnTo>
                  <a:lnTo>
                    <a:pt x="4017" y="3105"/>
                  </a:lnTo>
                  <a:lnTo>
                    <a:pt x="4018" y="3088"/>
                  </a:lnTo>
                  <a:lnTo>
                    <a:pt x="4018" y="3070"/>
                  </a:lnTo>
                  <a:lnTo>
                    <a:pt x="4018" y="3053"/>
                  </a:lnTo>
                  <a:lnTo>
                    <a:pt x="4016" y="3036"/>
                  </a:lnTo>
                  <a:lnTo>
                    <a:pt x="4013" y="3020"/>
                  </a:lnTo>
                  <a:lnTo>
                    <a:pt x="4010" y="3003"/>
                  </a:lnTo>
                  <a:lnTo>
                    <a:pt x="4000" y="2970"/>
                  </a:lnTo>
                  <a:lnTo>
                    <a:pt x="3989" y="2938"/>
                  </a:lnTo>
                  <a:lnTo>
                    <a:pt x="3977" y="2907"/>
                  </a:lnTo>
                  <a:lnTo>
                    <a:pt x="3964" y="2877"/>
                  </a:lnTo>
                  <a:lnTo>
                    <a:pt x="3953" y="2846"/>
                  </a:lnTo>
                  <a:lnTo>
                    <a:pt x="3944" y="2816"/>
                  </a:lnTo>
                  <a:lnTo>
                    <a:pt x="3999" y="2812"/>
                  </a:lnTo>
                  <a:lnTo>
                    <a:pt x="4052" y="2807"/>
                  </a:lnTo>
                  <a:lnTo>
                    <a:pt x="4104" y="2804"/>
                  </a:lnTo>
                  <a:lnTo>
                    <a:pt x="4155" y="2800"/>
                  </a:lnTo>
                  <a:lnTo>
                    <a:pt x="4204" y="2795"/>
                  </a:lnTo>
                  <a:lnTo>
                    <a:pt x="4253" y="2791"/>
                  </a:lnTo>
                  <a:lnTo>
                    <a:pt x="4301" y="2787"/>
                  </a:lnTo>
                  <a:lnTo>
                    <a:pt x="4349" y="2781"/>
                  </a:lnTo>
                  <a:lnTo>
                    <a:pt x="4397" y="2776"/>
                  </a:lnTo>
                  <a:lnTo>
                    <a:pt x="4444" y="2769"/>
                  </a:lnTo>
                  <a:lnTo>
                    <a:pt x="4492" y="2762"/>
                  </a:lnTo>
                  <a:lnTo>
                    <a:pt x="4541" y="2755"/>
                  </a:lnTo>
                  <a:lnTo>
                    <a:pt x="4590" y="2746"/>
                  </a:lnTo>
                  <a:lnTo>
                    <a:pt x="4640" y="2737"/>
                  </a:lnTo>
                  <a:lnTo>
                    <a:pt x="4691" y="2726"/>
                  </a:lnTo>
                  <a:lnTo>
                    <a:pt x="4744" y="2715"/>
                  </a:lnTo>
                  <a:lnTo>
                    <a:pt x="4806" y="2700"/>
                  </a:lnTo>
                  <a:lnTo>
                    <a:pt x="4862" y="2684"/>
                  </a:lnTo>
                  <a:lnTo>
                    <a:pt x="4888" y="2675"/>
                  </a:lnTo>
                  <a:lnTo>
                    <a:pt x="4914" y="2668"/>
                  </a:lnTo>
                  <a:lnTo>
                    <a:pt x="4937" y="2659"/>
                  </a:lnTo>
                  <a:lnTo>
                    <a:pt x="4960" y="2649"/>
                  </a:lnTo>
                  <a:lnTo>
                    <a:pt x="4981" y="2640"/>
                  </a:lnTo>
                  <a:lnTo>
                    <a:pt x="5000" y="2629"/>
                  </a:lnTo>
                  <a:lnTo>
                    <a:pt x="5019" y="2619"/>
                  </a:lnTo>
                  <a:lnTo>
                    <a:pt x="5036" y="2608"/>
                  </a:lnTo>
                  <a:lnTo>
                    <a:pt x="5052" y="2597"/>
                  </a:lnTo>
                  <a:lnTo>
                    <a:pt x="5067" y="2585"/>
                  </a:lnTo>
                  <a:lnTo>
                    <a:pt x="5082" y="2572"/>
                  </a:lnTo>
                  <a:lnTo>
                    <a:pt x="5094" y="2559"/>
                  </a:lnTo>
                  <a:lnTo>
                    <a:pt x="5106" y="2546"/>
                  </a:lnTo>
                  <a:lnTo>
                    <a:pt x="5117" y="2531"/>
                  </a:lnTo>
                  <a:lnTo>
                    <a:pt x="5126" y="2516"/>
                  </a:lnTo>
                  <a:lnTo>
                    <a:pt x="5135" y="2499"/>
                  </a:lnTo>
                  <a:lnTo>
                    <a:pt x="5142" y="2483"/>
                  </a:lnTo>
                  <a:lnTo>
                    <a:pt x="5149" y="2465"/>
                  </a:lnTo>
                  <a:lnTo>
                    <a:pt x="5154" y="2447"/>
                  </a:lnTo>
                  <a:lnTo>
                    <a:pt x="5160" y="2427"/>
                  </a:lnTo>
                  <a:lnTo>
                    <a:pt x="5163" y="2407"/>
                  </a:lnTo>
                  <a:lnTo>
                    <a:pt x="5166" y="2386"/>
                  </a:lnTo>
                  <a:lnTo>
                    <a:pt x="5168" y="2363"/>
                  </a:lnTo>
                  <a:lnTo>
                    <a:pt x="5169" y="2340"/>
                  </a:lnTo>
                  <a:lnTo>
                    <a:pt x="5170" y="2316"/>
                  </a:lnTo>
                  <a:lnTo>
                    <a:pt x="5169" y="2291"/>
                  </a:lnTo>
                  <a:lnTo>
                    <a:pt x="5168" y="2264"/>
                  </a:lnTo>
                  <a:lnTo>
                    <a:pt x="5165" y="2237"/>
                  </a:lnTo>
                  <a:lnTo>
                    <a:pt x="5193" y="2232"/>
                  </a:lnTo>
                  <a:lnTo>
                    <a:pt x="5218" y="2228"/>
                  </a:lnTo>
                  <a:lnTo>
                    <a:pt x="5243" y="2221"/>
                  </a:lnTo>
                  <a:lnTo>
                    <a:pt x="5268" y="2214"/>
                  </a:lnTo>
                  <a:lnTo>
                    <a:pt x="5290" y="2205"/>
                  </a:lnTo>
                  <a:lnTo>
                    <a:pt x="5312" y="2195"/>
                  </a:lnTo>
                  <a:lnTo>
                    <a:pt x="5333" y="2183"/>
                  </a:lnTo>
                  <a:lnTo>
                    <a:pt x="5351" y="2170"/>
                  </a:lnTo>
                  <a:lnTo>
                    <a:pt x="5370" y="2155"/>
                  </a:lnTo>
                  <a:lnTo>
                    <a:pt x="5388" y="2140"/>
                  </a:lnTo>
                  <a:lnTo>
                    <a:pt x="5403" y="2124"/>
                  </a:lnTo>
                  <a:lnTo>
                    <a:pt x="5418" y="2107"/>
                  </a:lnTo>
                  <a:lnTo>
                    <a:pt x="5432" y="2088"/>
                  </a:lnTo>
                  <a:lnTo>
                    <a:pt x="5445" y="2068"/>
                  </a:lnTo>
                  <a:lnTo>
                    <a:pt x="5456" y="2047"/>
                  </a:lnTo>
                  <a:lnTo>
                    <a:pt x="5467" y="2027"/>
                  </a:lnTo>
                  <a:lnTo>
                    <a:pt x="5476" y="2005"/>
                  </a:lnTo>
                  <a:lnTo>
                    <a:pt x="5483" y="1982"/>
                  </a:lnTo>
                  <a:lnTo>
                    <a:pt x="5491" y="1957"/>
                  </a:lnTo>
                  <a:lnTo>
                    <a:pt x="5496" y="1932"/>
                  </a:lnTo>
                  <a:lnTo>
                    <a:pt x="5502" y="1907"/>
                  </a:lnTo>
                  <a:lnTo>
                    <a:pt x="5505" y="1880"/>
                  </a:lnTo>
                  <a:lnTo>
                    <a:pt x="5507" y="1854"/>
                  </a:lnTo>
                  <a:lnTo>
                    <a:pt x="5508" y="1826"/>
                  </a:lnTo>
                  <a:lnTo>
                    <a:pt x="5510" y="1799"/>
                  </a:lnTo>
                  <a:lnTo>
                    <a:pt x="5508" y="1770"/>
                  </a:lnTo>
                  <a:lnTo>
                    <a:pt x="5506" y="1742"/>
                  </a:lnTo>
                  <a:lnTo>
                    <a:pt x="5503" y="1712"/>
                  </a:lnTo>
                  <a:lnTo>
                    <a:pt x="5500" y="1682"/>
                  </a:lnTo>
                  <a:lnTo>
                    <a:pt x="5494" y="1653"/>
                  </a:lnTo>
                  <a:lnTo>
                    <a:pt x="5488" y="1622"/>
                  </a:lnTo>
                  <a:lnTo>
                    <a:pt x="5480" y="1591"/>
                  </a:lnTo>
                  <a:lnTo>
                    <a:pt x="5472" y="1564"/>
                  </a:lnTo>
                  <a:lnTo>
                    <a:pt x="5465" y="1537"/>
                  </a:lnTo>
                  <a:lnTo>
                    <a:pt x="5456" y="1512"/>
                  </a:lnTo>
                  <a:lnTo>
                    <a:pt x="5447" y="1487"/>
                  </a:lnTo>
                  <a:lnTo>
                    <a:pt x="5437" y="1464"/>
                  </a:lnTo>
                  <a:lnTo>
                    <a:pt x="5427" y="1440"/>
                  </a:lnTo>
                  <a:lnTo>
                    <a:pt x="5417" y="1418"/>
                  </a:lnTo>
                  <a:lnTo>
                    <a:pt x="5406" y="1398"/>
                  </a:lnTo>
                  <a:lnTo>
                    <a:pt x="5395" y="1377"/>
                  </a:lnTo>
                  <a:lnTo>
                    <a:pt x="5384" y="1358"/>
                  </a:lnTo>
                  <a:lnTo>
                    <a:pt x="5372" y="1338"/>
                  </a:lnTo>
                  <a:lnTo>
                    <a:pt x="5360" y="1321"/>
                  </a:lnTo>
                  <a:lnTo>
                    <a:pt x="5348" y="1303"/>
                  </a:lnTo>
                  <a:lnTo>
                    <a:pt x="5335" y="1286"/>
                  </a:lnTo>
                  <a:lnTo>
                    <a:pt x="5320" y="1270"/>
                  </a:lnTo>
                  <a:lnTo>
                    <a:pt x="5307" y="1254"/>
                  </a:lnTo>
                  <a:lnTo>
                    <a:pt x="5293" y="1238"/>
                  </a:lnTo>
                  <a:lnTo>
                    <a:pt x="5279" y="1223"/>
                  </a:lnTo>
                  <a:lnTo>
                    <a:pt x="5263" y="1208"/>
                  </a:lnTo>
                  <a:lnTo>
                    <a:pt x="5248" y="1194"/>
                  </a:lnTo>
                  <a:lnTo>
                    <a:pt x="5216" y="1167"/>
                  </a:lnTo>
                  <a:lnTo>
                    <a:pt x="5182" y="1140"/>
                  </a:lnTo>
                  <a:lnTo>
                    <a:pt x="5148" y="1115"/>
                  </a:lnTo>
                  <a:lnTo>
                    <a:pt x="5111" y="1090"/>
                  </a:lnTo>
                  <a:lnTo>
                    <a:pt x="5073" y="1064"/>
                  </a:lnTo>
                  <a:lnTo>
                    <a:pt x="5035" y="1039"/>
                  </a:lnTo>
                  <a:lnTo>
                    <a:pt x="5039" y="1017"/>
                  </a:lnTo>
                  <a:lnTo>
                    <a:pt x="5042" y="996"/>
                  </a:lnTo>
                  <a:lnTo>
                    <a:pt x="5044" y="975"/>
                  </a:lnTo>
                  <a:lnTo>
                    <a:pt x="5044" y="955"/>
                  </a:lnTo>
                  <a:lnTo>
                    <a:pt x="5043" y="937"/>
                  </a:lnTo>
                  <a:lnTo>
                    <a:pt x="5041" y="919"/>
                  </a:lnTo>
                  <a:lnTo>
                    <a:pt x="5037" y="902"/>
                  </a:lnTo>
                  <a:lnTo>
                    <a:pt x="5032" y="885"/>
                  </a:lnTo>
                  <a:lnTo>
                    <a:pt x="5026" y="869"/>
                  </a:lnTo>
                  <a:lnTo>
                    <a:pt x="5018" y="854"/>
                  </a:lnTo>
                  <a:lnTo>
                    <a:pt x="5009" y="840"/>
                  </a:lnTo>
                  <a:lnTo>
                    <a:pt x="4998" y="826"/>
                  </a:lnTo>
                  <a:lnTo>
                    <a:pt x="4987" y="813"/>
                  </a:lnTo>
                  <a:lnTo>
                    <a:pt x="4975" y="800"/>
                  </a:lnTo>
                  <a:lnTo>
                    <a:pt x="4963" y="788"/>
                  </a:lnTo>
                  <a:lnTo>
                    <a:pt x="4949" y="777"/>
                  </a:lnTo>
                  <a:lnTo>
                    <a:pt x="4934" y="767"/>
                  </a:lnTo>
                  <a:lnTo>
                    <a:pt x="4919" y="758"/>
                  </a:lnTo>
                  <a:lnTo>
                    <a:pt x="4903" y="749"/>
                  </a:lnTo>
                  <a:lnTo>
                    <a:pt x="4886" y="740"/>
                  </a:lnTo>
                  <a:lnTo>
                    <a:pt x="4868" y="731"/>
                  </a:lnTo>
                  <a:lnTo>
                    <a:pt x="4850" y="725"/>
                  </a:lnTo>
                  <a:lnTo>
                    <a:pt x="4831" y="717"/>
                  </a:lnTo>
                  <a:lnTo>
                    <a:pt x="4812" y="711"/>
                  </a:lnTo>
                  <a:lnTo>
                    <a:pt x="4793" y="705"/>
                  </a:lnTo>
                  <a:lnTo>
                    <a:pt x="4773" y="699"/>
                  </a:lnTo>
                  <a:lnTo>
                    <a:pt x="4753" y="695"/>
                  </a:lnTo>
                  <a:lnTo>
                    <a:pt x="4732" y="690"/>
                  </a:lnTo>
                  <a:lnTo>
                    <a:pt x="4691" y="684"/>
                  </a:lnTo>
                  <a:lnTo>
                    <a:pt x="4650" y="678"/>
                  </a:lnTo>
                  <a:lnTo>
                    <a:pt x="4634" y="650"/>
                  </a:lnTo>
                  <a:lnTo>
                    <a:pt x="4620" y="623"/>
                  </a:lnTo>
                  <a:lnTo>
                    <a:pt x="4603" y="599"/>
                  </a:lnTo>
                  <a:lnTo>
                    <a:pt x="4588" y="575"/>
                  </a:lnTo>
                  <a:lnTo>
                    <a:pt x="4572" y="553"/>
                  </a:lnTo>
                  <a:lnTo>
                    <a:pt x="4554" y="532"/>
                  </a:lnTo>
                  <a:lnTo>
                    <a:pt x="4536" y="512"/>
                  </a:lnTo>
                  <a:lnTo>
                    <a:pt x="4518" y="492"/>
                  </a:lnTo>
                  <a:lnTo>
                    <a:pt x="4498" y="475"/>
                  </a:lnTo>
                  <a:lnTo>
                    <a:pt x="4478" y="458"/>
                  </a:lnTo>
                  <a:lnTo>
                    <a:pt x="4456" y="442"/>
                  </a:lnTo>
                  <a:lnTo>
                    <a:pt x="4434" y="427"/>
                  </a:lnTo>
                  <a:lnTo>
                    <a:pt x="4410" y="412"/>
                  </a:lnTo>
                  <a:lnTo>
                    <a:pt x="4386" y="398"/>
                  </a:lnTo>
                  <a:lnTo>
                    <a:pt x="4359" y="385"/>
                  </a:lnTo>
                  <a:lnTo>
                    <a:pt x="4332" y="372"/>
                  </a:lnTo>
                  <a:lnTo>
                    <a:pt x="4289" y="353"/>
                  </a:lnTo>
                  <a:lnTo>
                    <a:pt x="4250" y="339"/>
                  </a:lnTo>
                  <a:lnTo>
                    <a:pt x="4215" y="326"/>
                  </a:lnTo>
                  <a:lnTo>
                    <a:pt x="4183" y="317"/>
                  </a:lnTo>
                  <a:lnTo>
                    <a:pt x="4154" y="310"/>
                  </a:lnTo>
                  <a:lnTo>
                    <a:pt x="4126" y="307"/>
                  </a:lnTo>
                  <a:lnTo>
                    <a:pt x="4099" y="304"/>
                  </a:lnTo>
                  <a:lnTo>
                    <a:pt x="4073" y="303"/>
                  </a:lnTo>
                  <a:lnTo>
                    <a:pt x="4047" y="306"/>
                  </a:lnTo>
                  <a:lnTo>
                    <a:pt x="4021" y="308"/>
                  </a:lnTo>
                  <a:lnTo>
                    <a:pt x="3993" y="311"/>
                  </a:lnTo>
                  <a:lnTo>
                    <a:pt x="3963" y="315"/>
                  </a:lnTo>
                  <a:lnTo>
                    <a:pt x="3896" y="326"/>
                  </a:lnTo>
                  <a:lnTo>
                    <a:pt x="3816" y="337"/>
                  </a:lnTo>
                  <a:lnTo>
                    <a:pt x="3810" y="323"/>
                  </a:lnTo>
                  <a:lnTo>
                    <a:pt x="3803" y="309"/>
                  </a:lnTo>
                  <a:lnTo>
                    <a:pt x="3795" y="295"/>
                  </a:lnTo>
                  <a:lnTo>
                    <a:pt x="3786" y="281"/>
                  </a:lnTo>
                  <a:lnTo>
                    <a:pt x="3776" y="268"/>
                  </a:lnTo>
                  <a:lnTo>
                    <a:pt x="3766" y="254"/>
                  </a:lnTo>
                  <a:lnTo>
                    <a:pt x="3755" y="241"/>
                  </a:lnTo>
                  <a:lnTo>
                    <a:pt x="3743" y="227"/>
                  </a:lnTo>
                  <a:lnTo>
                    <a:pt x="3731" y="215"/>
                  </a:lnTo>
                  <a:lnTo>
                    <a:pt x="3718" y="203"/>
                  </a:lnTo>
                  <a:lnTo>
                    <a:pt x="3704" y="191"/>
                  </a:lnTo>
                  <a:lnTo>
                    <a:pt x="3690" y="179"/>
                  </a:lnTo>
                  <a:lnTo>
                    <a:pt x="3674" y="167"/>
                  </a:lnTo>
                  <a:lnTo>
                    <a:pt x="3658" y="157"/>
                  </a:lnTo>
                  <a:lnTo>
                    <a:pt x="3641" y="146"/>
                  </a:lnTo>
                  <a:lnTo>
                    <a:pt x="3625" y="136"/>
                  </a:lnTo>
                  <a:lnTo>
                    <a:pt x="3607" y="126"/>
                  </a:lnTo>
                  <a:lnTo>
                    <a:pt x="3588" y="117"/>
                  </a:lnTo>
                  <a:lnTo>
                    <a:pt x="3571" y="109"/>
                  </a:lnTo>
                  <a:lnTo>
                    <a:pt x="3551" y="101"/>
                  </a:lnTo>
                  <a:lnTo>
                    <a:pt x="3531" y="94"/>
                  </a:lnTo>
                  <a:lnTo>
                    <a:pt x="3511" y="88"/>
                  </a:lnTo>
                  <a:lnTo>
                    <a:pt x="3490" y="82"/>
                  </a:lnTo>
                  <a:lnTo>
                    <a:pt x="3470" y="77"/>
                  </a:lnTo>
                  <a:lnTo>
                    <a:pt x="3449" y="72"/>
                  </a:lnTo>
                  <a:lnTo>
                    <a:pt x="3427" y="69"/>
                  </a:lnTo>
                  <a:lnTo>
                    <a:pt x="3404" y="66"/>
                  </a:lnTo>
                  <a:lnTo>
                    <a:pt x="3382" y="65"/>
                  </a:lnTo>
                  <a:lnTo>
                    <a:pt x="3358" y="64"/>
                  </a:lnTo>
                  <a:lnTo>
                    <a:pt x="3335" y="64"/>
                  </a:lnTo>
                  <a:lnTo>
                    <a:pt x="3312" y="64"/>
                  </a:lnTo>
                  <a:lnTo>
                    <a:pt x="3288" y="66"/>
                  </a:lnTo>
                  <a:lnTo>
                    <a:pt x="3258" y="69"/>
                  </a:lnTo>
                  <a:lnTo>
                    <a:pt x="3232" y="75"/>
                  </a:lnTo>
                  <a:lnTo>
                    <a:pt x="3208" y="81"/>
                  </a:lnTo>
                  <a:lnTo>
                    <a:pt x="3186" y="88"/>
                  </a:lnTo>
                  <a:lnTo>
                    <a:pt x="3147" y="102"/>
                  </a:lnTo>
                  <a:lnTo>
                    <a:pt x="3112" y="114"/>
                  </a:lnTo>
                  <a:lnTo>
                    <a:pt x="3096" y="120"/>
                  </a:lnTo>
                  <a:lnTo>
                    <a:pt x="3079" y="123"/>
                  </a:lnTo>
                  <a:lnTo>
                    <a:pt x="3063" y="125"/>
                  </a:lnTo>
                  <a:lnTo>
                    <a:pt x="3046" y="125"/>
                  </a:lnTo>
                  <a:lnTo>
                    <a:pt x="3036" y="124"/>
                  </a:lnTo>
                  <a:lnTo>
                    <a:pt x="3027" y="122"/>
                  </a:lnTo>
                  <a:lnTo>
                    <a:pt x="3018" y="120"/>
                  </a:lnTo>
                  <a:lnTo>
                    <a:pt x="3008" y="116"/>
                  </a:lnTo>
                  <a:lnTo>
                    <a:pt x="2998" y="113"/>
                  </a:lnTo>
                  <a:lnTo>
                    <a:pt x="2987" y="109"/>
                  </a:lnTo>
                  <a:lnTo>
                    <a:pt x="2975" y="103"/>
                  </a:lnTo>
                  <a:lnTo>
                    <a:pt x="2964" y="97"/>
                  </a:lnTo>
                  <a:lnTo>
                    <a:pt x="2945" y="87"/>
                  </a:lnTo>
                  <a:lnTo>
                    <a:pt x="2926" y="77"/>
                  </a:lnTo>
                  <a:lnTo>
                    <a:pt x="2906" y="68"/>
                  </a:lnTo>
                  <a:lnTo>
                    <a:pt x="2887" y="60"/>
                  </a:lnTo>
                  <a:lnTo>
                    <a:pt x="2867" y="52"/>
                  </a:lnTo>
                  <a:lnTo>
                    <a:pt x="2847" y="45"/>
                  </a:lnTo>
                  <a:lnTo>
                    <a:pt x="2826" y="37"/>
                  </a:lnTo>
                  <a:lnTo>
                    <a:pt x="2805" y="32"/>
                  </a:lnTo>
                  <a:lnTo>
                    <a:pt x="2784" y="25"/>
                  </a:lnTo>
                  <a:lnTo>
                    <a:pt x="2762" y="21"/>
                  </a:lnTo>
                  <a:lnTo>
                    <a:pt x="2742" y="15"/>
                  </a:lnTo>
                  <a:lnTo>
                    <a:pt x="2720" y="12"/>
                  </a:lnTo>
                  <a:lnTo>
                    <a:pt x="2699" y="8"/>
                  </a:lnTo>
                  <a:lnTo>
                    <a:pt x="2677" y="5"/>
                  </a:lnTo>
                  <a:lnTo>
                    <a:pt x="2655" y="3"/>
                  </a:lnTo>
                  <a:lnTo>
                    <a:pt x="2633" y="1"/>
                  </a:lnTo>
                  <a:lnTo>
                    <a:pt x="2612" y="0"/>
                  </a:lnTo>
                  <a:lnTo>
                    <a:pt x="2590" y="0"/>
                  </a:lnTo>
                  <a:lnTo>
                    <a:pt x="2568" y="0"/>
                  </a:lnTo>
                  <a:lnTo>
                    <a:pt x="2547" y="0"/>
                  </a:lnTo>
                  <a:lnTo>
                    <a:pt x="2525" y="2"/>
                  </a:lnTo>
                  <a:lnTo>
                    <a:pt x="2504" y="4"/>
                  </a:lnTo>
                  <a:lnTo>
                    <a:pt x="2483" y="6"/>
                  </a:lnTo>
                  <a:lnTo>
                    <a:pt x="2462" y="10"/>
                  </a:lnTo>
                  <a:lnTo>
                    <a:pt x="2441" y="14"/>
                  </a:lnTo>
                  <a:lnTo>
                    <a:pt x="2421" y="19"/>
                  </a:lnTo>
                  <a:lnTo>
                    <a:pt x="2402" y="24"/>
                  </a:lnTo>
                  <a:lnTo>
                    <a:pt x="2382" y="31"/>
                  </a:lnTo>
                  <a:lnTo>
                    <a:pt x="2362" y="37"/>
                  </a:lnTo>
                  <a:lnTo>
                    <a:pt x="2343" y="45"/>
                  </a:lnTo>
                  <a:lnTo>
                    <a:pt x="2326" y="54"/>
                  </a:lnTo>
                  <a:lnTo>
                    <a:pt x="2307" y="63"/>
                  </a:lnTo>
                  <a:lnTo>
                    <a:pt x="2273" y="81"/>
                  </a:lnTo>
                  <a:lnTo>
                    <a:pt x="2247" y="98"/>
                  </a:lnTo>
                  <a:lnTo>
                    <a:pt x="2227" y="110"/>
                  </a:lnTo>
                  <a:lnTo>
                    <a:pt x="2213" y="120"/>
                  </a:lnTo>
                  <a:lnTo>
                    <a:pt x="2202" y="127"/>
                  </a:lnTo>
                  <a:lnTo>
                    <a:pt x="2195" y="133"/>
                  </a:lnTo>
                  <a:lnTo>
                    <a:pt x="2189" y="136"/>
                  </a:lnTo>
                  <a:lnTo>
                    <a:pt x="2185" y="137"/>
                  </a:lnTo>
                  <a:lnTo>
                    <a:pt x="2174" y="135"/>
                  </a:lnTo>
                  <a:lnTo>
                    <a:pt x="2151" y="128"/>
                  </a:lnTo>
                  <a:lnTo>
                    <a:pt x="2132" y="124"/>
                  </a:lnTo>
                  <a:lnTo>
                    <a:pt x="2107" y="120"/>
                  </a:lnTo>
                  <a:lnTo>
                    <a:pt x="2075" y="114"/>
                  </a:lnTo>
                  <a:lnTo>
                    <a:pt x="2033" y="110"/>
                  </a:lnTo>
                  <a:lnTo>
                    <a:pt x="2009" y="108"/>
                  </a:lnTo>
                  <a:lnTo>
                    <a:pt x="1985" y="106"/>
                  </a:lnTo>
                  <a:lnTo>
                    <a:pt x="1963" y="106"/>
                  </a:lnTo>
                  <a:lnTo>
                    <a:pt x="1940" y="108"/>
                  </a:lnTo>
                  <a:lnTo>
                    <a:pt x="1918" y="109"/>
                  </a:lnTo>
                  <a:lnTo>
                    <a:pt x="1897" y="112"/>
                  </a:lnTo>
                  <a:lnTo>
                    <a:pt x="1877" y="115"/>
                  </a:lnTo>
                  <a:lnTo>
                    <a:pt x="1857" y="119"/>
                  </a:lnTo>
                  <a:lnTo>
                    <a:pt x="1838" y="124"/>
                  </a:lnTo>
                  <a:lnTo>
                    <a:pt x="1819" y="130"/>
                  </a:lnTo>
                  <a:lnTo>
                    <a:pt x="1801" y="136"/>
                  </a:lnTo>
                  <a:lnTo>
                    <a:pt x="1784" y="143"/>
                  </a:lnTo>
                  <a:lnTo>
                    <a:pt x="1767" y="150"/>
                  </a:lnTo>
                  <a:lnTo>
                    <a:pt x="1751" y="159"/>
                  </a:lnTo>
                  <a:lnTo>
                    <a:pt x="1734" y="168"/>
                  </a:lnTo>
                  <a:lnTo>
                    <a:pt x="1720" y="178"/>
                  </a:lnTo>
                  <a:lnTo>
                    <a:pt x="1704" y="188"/>
                  </a:lnTo>
                  <a:lnTo>
                    <a:pt x="1690" y="199"/>
                  </a:lnTo>
                  <a:lnTo>
                    <a:pt x="1677" y="210"/>
                  </a:lnTo>
                  <a:lnTo>
                    <a:pt x="1664" y="222"/>
                  </a:lnTo>
                  <a:lnTo>
                    <a:pt x="1652" y="234"/>
                  </a:lnTo>
                  <a:lnTo>
                    <a:pt x="1640" y="247"/>
                  </a:lnTo>
                  <a:lnTo>
                    <a:pt x="1627" y="260"/>
                  </a:lnTo>
                  <a:lnTo>
                    <a:pt x="1616" y="274"/>
                  </a:lnTo>
                  <a:lnTo>
                    <a:pt x="1605" y="288"/>
                  </a:lnTo>
                  <a:lnTo>
                    <a:pt x="1596" y="302"/>
                  </a:lnTo>
                  <a:lnTo>
                    <a:pt x="1586" y="317"/>
                  </a:lnTo>
                  <a:lnTo>
                    <a:pt x="1576" y="332"/>
                  </a:lnTo>
                  <a:lnTo>
                    <a:pt x="1559" y="363"/>
                  </a:lnTo>
                  <a:lnTo>
                    <a:pt x="1543" y="395"/>
                  </a:lnTo>
                  <a:lnTo>
                    <a:pt x="1513" y="385"/>
                  </a:lnTo>
                  <a:lnTo>
                    <a:pt x="1485" y="377"/>
                  </a:lnTo>
                  <a:lnTo>
                    <a:pt x="1457" y="370"/>
                  </a:lnTo>
                  <a:lnTo>
                    <a:pt x="1428" y="365"/>
                  </a:lnTo>
                  <a:lnTo>
                    <a:pt x="1402" y="362"/>
                  </a:lnTo>
                  <a:lnTo>
                    <a:pt x="1376" y="359"/>
                  </a:lnTo>
                  <a:lnTo>
                    <a:pt x="1350" y="358"/>
                  </a:lnTo>
                  <a:lnTo>
                    <a:pt x="1325" y="358"/>
                  </a:lnTo>
                  <a:lnTo>
                    <a:pt x="1301" y="359"/>
                  </a:lnTo>
                  <a:lnTo>
                    <a:pt x="1277" y="363"/>
                  </a:lnTo>
                  <a:lnTo>
                    <a:pt x="1254" y="366"/>
                  </a:lnTo>
                  <a:lnTo>
                    <a:pt x="1232" y="372"/>
                  </a:lnTo>
                  <a:lnTo>
                    <a:pt x="1210" y="378"/>
                  </a:lnTo>
                  <a:lnTo>
                    <a:pt x="1189" y="385"/>
                  </a:lnTo>
                  <a:lnTo>
                    <a:pt x="1168" y="394"/>
                  </a:lnTo>
                  <a:lnTo>
                    <a:pt x="1148" y="403"/>
                  </a:lnTo>
                  <a:lnTo>
                    <a:pt x="1128" y="413"/>
                  </a:lnTo>
                  <a:lnTo>
                    <a:pt x="1111" y="425"/>
                  </a:lnTo>
                  <a:lnTo>
                    <a:pt x="1092" y="438"/>
                  </a:lnTo>
                  <a:lnTo>
                    <a:pt x="1074" y="451"/>
                  </a:lnTo>
                  <a:lnTo>
                    <a:pt x="1058" y="465"/>
                  </a:lnTo>
                  <a:lnTo>
                    <a:pt x="1042" y="480"/>
                  </a:lnTo>
                  <a:lnTo>
                    <a:pt x="1027" y="496"/>
                  </a:lnTo>
                  <a:lnTo>
                    <a:pt x="1012" y="512"/>
                  </a:lnTo>
                  <a:lnTo>
                    <a:pt x="998" y="530"/>
                  </a:lnTo>
                  <a:lnTo>
                    <a:pt x="984" y="549"/>
                  </a:lnTo>
                  <a:lnTo>
                    <a:pt x="972" y="567"/>
                  </a:lnTo>
                  <a:lnTo>
                    <a:pt x="960" y="587"/>
                  </a:lnTo>
                  <a:lnTo>
                    <a:pt x="948" y="607"/>
                  </a:lnTo>
                  <a:lnTo>
                    <a:pt x="938" y="628"/>
                  </a:lnTo>
                  <a:lnTo>
                    <a:pt x="927" y="649"/>
                  </a:lnTo>
                  <a:lnTo>
                    <a:pt x="918" y="671"/>
                  </a:lnTo>
                  <a:lnTo>
                    <a:pt x="874" y="677"/>
                  </a:lnTo>
                  <a:lnTo>
                    <a:pt x="833" y="684"/>
                  </a:lnTo>
                  <a:lnTo>
                    <a:pt x="815" y="688"/>
                  </a:lnTo>
                  <a:lnTo>
                    <a:pt x="796" y="693"/>
                  </a:lnTo>
                  <a:lnTo>
                    <a:pt x="778" y="698"/>
                  </a:lnTo>
                  <a:lnTo>
                    <a:pt x="761" y="704"/>
                  </a:lnTo>
                  <a:lnTo>
                    <a:pt x="744" y="710"/>
                  </a:lnTo>
                  <a:lnTo>
                    <a:pt x="729" y="717"/>
                  </a:lnTo>
                  <a:lnTo>
                    <a:pt x="714" y="723"/>
                  </a:lnTo>
                  <a:lnTo>
                    <a:pt x="699" y="731"/>
                  </a:lnTo>
                  <a:lnTo>
                    <a:pt x="686" y="740"/>
                  </a:lnTo>
                  <a:lnTo>
                    <a:pt x="673" y="749"/>
                  </a:lnTo>
                  <a:lnTo>
                    <a:pt x="661" y="759"/>
                  </a:lnTo>
                  <a:lnTo>
                    <a:pt x="649" y="769"/>
                  </a:lnTo>
                  <a:lnTo>
                    <a:pt x="639" y="780"/>
                  </a:lnTo>
                  <a:lnTo>
                    <a:pt x="628" y="792"/>
                  </a:lnTo>
                  <a:lnTo>
                    <a:pt x="619" y="804"/>
                  </a:lnTo>
                  <a:lnTo>
                    <a:pt x="610" y="817"/>
                  </a:lnTo>
                  <a:lnTo>
                    <a:pt x="603" y="830"/>
                  </a:lnTo>
                  <a:lnTo>
                    <a:pt x="595" y="846"/>
                  </a:lnTo>
                  <a:lnTo>
                    <a:pt x="588" y="861"/>
                  </a:lnTo>
                  <a:lnTo>
                    <a:pt x="582" y="877"/>
                  </a:lnTo>
                  <a:lnTo>
                    <a:pt x="577" y="894"/>
                  </a:lnTo>
                  <a:lnTo>
                    <a:pt x="573" y="911"/>
                  </a:lnTo>
                  <a:lnTo>
                    <a:pt x="568" y="931"/>
                  </a:lnTo>
                  <a:lnTo>
                    <a:pt x="565" y="951"/>
                  </a:lnTo>
                  <a:lnTo>
                    <a:pt x="563" y="971"/>
                  </a:lnTo>
                  <a:lnTo>
                    <a:pt x="561" y="993"/>
                  </a:lnTo>
                  <a:lnTo>
                    <a:pt x="560" y="1016"/>
                  </a:lnTo>
                  <a:lnTo>
                    <a:pt x="560" y="1039"/>
                  </a:lnTo>
                  <a:lnTo>
                    <a:pt x="540" y="1050"/>
                  </a:lnTo>
                  <a:lnTo>
                    <a:pt x="520" y="1061"/>
                  </a:lnTo>
                  <a:lnTo>
                    <a:pt x="500" y="1073"/>
                  </a:lnTo>
                  <a:lnTo>
                    <a:pt x="482" y="1085"/>
                  </a:lnTo>
                  <a:lnTo>
                    <a:pt x="463" y="1097"/>
                  </a:lnTo>
                  <a:lnTo>
                    <a:pt x="444" y="1111"/>
                  </a:lnTo>
                  <a:lnTo>
                    <a:pt x="427" y="1124"/>
                  </a:lnTo>
                  <a:lnTo>
                    <a:pt x="410" y="1138"/>
                  </a:lnTo>
                  <a:lnTo>
                    <a:pt x="394" y="1152"/>
                  </a:lnTo>
                  <a:lnTo>
                    <a:pt x="378" y="1167"/>
                  </a:lnTo>
                  <a:lnTo>
                    <a:pt x="364" y="1182"/>
                  </a:lnTo>
                  <a:lnTo>
                    <a:pt x="350" y="1199"/>
                  </a:lnTo>
                  <a:lnTo>
                    <a:pt x="337" y="1215"/>
                  </a:lnTo>
                  <a:lnTo>
                    <a:pt x="325" y="1233"/>
                  </a:lnTo>
                  <a:lnTo>
                    <a:pt x="314" y="1250"/>
                  </a:lnTo>
                  <a:lnTo>
                    <a:pt x="303" y="1269"/>
                  </a:lnTo>
                  <a:lnTo>
                    <a:pt x="295" y="1288"/>
                  </a:lnTo>
                  <a:lnTo>
                    <a:pt x="287" y="1306"/>
                  </a:lnTo>
                  <a:lnTo>
                    <a:pt x="280" y="1327"/>
                  </a:lnTo>
                  <a:lnTo>
                    <a:pt x="274" y="1348"/>
                  </a:lnTo>
                  <a:lnTo>
                    <a:pt x="269" y="1369"/>
                  </a:lnTo>
                  <a:lnTo>
                    <a:pt x="266" y="1391"/>
                  </a:lnTo>
                  <a:lnTo>
                    <a:pt x="265" y="1414"/>
                  </a:lnTo>
                  <a:lnTo>
                    <a:pt x="264" y="1437"/>
                  </a:lnTo>
                  <a:lnTo>
                    <a:pt x="265" y="1461"/>
                  </a:lnTo>
                  <a:lnTo>
                    <a:pt x="267" y="1486"/>
                  </a:lnTo>
                  <a:lnTo>
                    <a:pt x="271" y="1511"/>
                  </a:lnTo>
                  <a:lnTo>
                    <a:pt x="276" y="1537"/>
                  </a:lnTo>
                  <a:lnTo>
                    <a:pt x="284" y="1565"/>
                  </a:lnTo>
                  <a:lnTo>
                    <a:pt x="292" y="1592"/>
                  </a:lnTo>
                  <a:lnTo>
                    <a:pt x="302" y="1621"/>
                  </a:lnTo>
                  <a:lnTo>
                    <a:pt x="314" y="1649"/>
                  </a:lnTo>
                  <a:lnTo>
                    <a:pt x="308" y="1661"/>
                  </a:lnTo>
                  <a:lnTo>
                    <a:pt x="301" y="1672"/>
                  </a:lnTo>
                  <a:lnTo>
                    <a:pt x="293" y="1683"/>
                  </a:lnTo>
                  <a:lnTo>
                    <a:pt x="286" y="1693"/>
                  </a:lnTo>
                  <a:lnTo>
                    <a:pt x="270" y="1713"/>
                  </a:lnTo>
                  <a:lnTo>
                    <a:pt x="253" y="1732"/>
                  </a:lnTo>
                  <a:lnTo>
                    <a:pt x="236" y="1752"/>
                  </a:lnTo>
                  <a:lnTo>
                    <a:pt x="220" y="1771"/>
                  </a:lnTo>
                  <a:lnTo>
                    <a:pt x="202" y="1793"/>
                  </a:lnTo>
                  <a:lnTo>
                    <a:pt x="187" y="1818"/>
                  </a:lnTo>
                  <a:lnTo>
                    <a:pt x="163" y="1858"/>
                  </a:lnTo>
                  <a:lnTo>
                    <a:pt x="141" y="1901"/>
                  </a:lnTo>
                  <a:lnTo>
                    <a:pt x="120" y="1945"/>
                  </a:lnTo>
                  <a:lnTo>
                    <a:pt x="100" y="1991"/>
                  </a:lnTo>
                  <a:lnTo>
                    <a:pt x="82" y="2039"/>
                  </a:lnTo>
                  <a:lnTo>
                    <a:pt x="66" y="2087"/>
                  </a:lnTo>
                  <a:lnTo>
                    <a:pt x="52" y="2138"/>
                  </a:lnTo>
                  <a:lnTo>
                    <a:pt x="38" y="2188"/>
                  </a:lnTo>
                  <a:lnTo>
                    <a:pt x="27" y="2239"/>
                  </a:lnTo>
                  <a:lnTo>
                    <a:pt x="17" y="2291"/>
                  </a:lnTo>
                  <a:lnTo>
                    <a:pt x="11" y="2343"/>
                  </a:lnTo>
                  <a:lnTo>
                    <a:pt x="4" y="2396"/>
                  </a:lnTo>
                  <a:lnTo>
                    <a:pt x="1" y="2448"/>
                  </a:lnTo>
                  <a:lnTo>
                    <a:pt x="0" y="2501"/>
                  </a:lnTo>
                  <a:lnTo>
                    <a:pt x="0" y="2552"/>
                  </a:lnTo>
                  <a:lnTo>
                    <a:pt x="2" y="2604"/>
                  </a:lnTo>
                  <a:lnTo>
                    <a:pt x="6" y="2655"/>
                  </a:lnTo>
                  <a:lnTo>
                    <a:pt x="14" y="2704"/>
                  </a:lnTo>
                  <a:lnTo>
                    <a:pt x="23" y="2752"/>
                  </a:lnTo>
                  <a:lnTo>
                    <a:pt x="35" y="2801"/>
                  </a:lnTo>
                  <a:lnTo>
                    <a:pt x="48" y="2847"/>
                  </a:lnTo>
                  <a:lnTo>
                    <a:pt x="65" y="2891"/>
                  </a:lnTo>
                  <a:lnTo>
                    <a:pt x="83" y="2934"/>
                  </a:lnTo>
                  <a:lnTo>
                    <a:pt x="105" y="2975"/>
                  </a:lnTo>
                  <a:lnTo>
                    <a:pt x="129" y="3014"/>
                  </a:lnTo>
                  <a:lnTo>
                    <a:pt x="155" y="3050"/>
                  </a:lnTo>
                  <a:lnTo>
                    <a:pt x="185" y="3085"/>
                  </a:lnTo>
                  <a:lnTo>
                    <a:pt x="217" y="3116"/>
                  </a:lnTo>
                  <a:lnTo>
                    <a:pt x="252" y="3145"/>
                  </a:lnTo>
                  <a:lnTo>
                    <a:pt x="289" y="3170"/>
                  </a:lnTo>
                  <a:lnTo>
                    <a:pt x="330" y="3193"/>
                  </a:lnTo>
                  <a:lnTo>
                    <a:pt x="374" y="3213"/>
                  </a:lnTo>
                  <a:lnTo>
                    <a:pt x="372" y="3259"/>
                  </a:lnTo>
                  <a:lnTo>
                    <a:pt x="369" y="3304"/>
                  </a:lnTo>
                  <a:lnTo>
                    <a:pt x="368" y="3346"/>
                  </a:lnTo>
                  <a:lnTo>
                    <a:pt x="369" y="3386"/>
                  </a:lnTo>
                  <a:lnTo>
                    <a:pt x="370" y="3423"/>
                  </a:lnTo>
                  <a:lnTo>
                    <a:pt x="373" y="3460"/>
                  </a:lnTo>
                  <a:lnTo>
                    <a:pt x="377" y="3494"/>
                  </a:lnTo>
                  <a:lnTo>
                    <a:pt x="384" y="3527"/>
                  </a:lnTo>
                  <a:lnTo>
                    <a:pt x="387" y="3542"/>
                  </a:lnTo>
                  <a:lnTo>
                    <a:pt x="391" y="3557"/>
                  </a:lnTo>
                  <a:lnTo>
                    <a:pt x="397" y="3573"/>
                  </a:lnTo>
                  <a:lnTo>
                    <a:pt x="402" y="3588"/>
                  </a:lnTo>
                  <a:lnTo>
                    <a:pt x="408" y="3602"/>
                  </a:lnTo>
                  <a:lnTo>
                    <a:pt x="414" y="3617"/>
                  </a:lnTo>
                  <a:lnTo>
                    <a:pt x="422" y="3631"/>
                  </a:lnTo>
                  <a:lnTo>
                    <a:pt x="430" y="3644"/>
                  </a:lnTo>
                  <a:lnTo>
                    <a:pt x="439" y="3659"/>
                  </a:lnTo>
                  <a:lnTo>
                    <a:pt x="447" y="3672"/>
                  </a:lnTo>
                  <a:lnTo>
                    <a:pt x="457" y="3685"/>
                  </a:lnTo>
                  <a:lnTo>
                    <a:pt x="468" y="3698"/>
                  </a:lnTo>
                  <a:lnTo>
                    <a:pt x="480" y="3711"/>
                  </a:lnTo>
                  <a:lnTo>
                    <a:pt x="493" y="3725"/>
                  </a:lnTo>
                  <a:lnTo>
                    <a:pt x="506" y="3738"/>
                  </a:lnTo>
                  <a:lnTo>
                    <a:pt x="520" y="375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24BE2454-99F4-469A-AFDF-A6274ED9FFC8}"/>
                </a:ext>
              </a:extLst>
            </p:cNvPr>
            <p:cNvSpPr txBox="1"/>
            <p:nvPr/>
          </p:nvSpPr>
          <p:spPr>
            <a:xfrm>
              <a:off x="1853382" y="2865282"/>
              <a:ext cx="2488443" cy="1456964"/>
            </a:xfrm>
            <a:prstGeom prst="rect">
              <a:avLst/>
            </a:prstGeom>
          </p:spPr>
          <p:txBody>
            <a:bodyPr vert="horz"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783"/>
                  </a:solidFill>
                  <a:effectLst/>
                  <a:uLnTx/>
                  <a:uFillTx/>
                </a:rPr>
                <a:t>Your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90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B31D"/>
      </a:accent1>
      <a:accent2>
        <a:srgbClr val="FD6024"/>
      </a:accent2>
      <a:accent3>
        <a:srgbClr val="692F9B"/>
      </a:accent3>
      <a:accent4>
        <a:srgbClr val="0F6EBC"/>
      </a:accent4>
      <a:accent5>
        <a:srgbClr val="009783"/>
      </a:accent5>
      <a:accent6>
        <a:srgbClr val="C1C2C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</Words>
  <Application>Microsoft Office PowerPoint</Application>
  <PresentationFormat>Custom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Growth vs Static Mindset PowerPoint Infographic</vt:lpstr>
      <vt:lpstr>Growth vs Static Mindset PowerPoint Infographic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2019-08-09T15:05:10Z</dcterms:modified>
</cp:coreProperties>
</file>