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74"/>
  </p:normalViewPr>
  <p:slideViewPr>
    <p:cSldViewPr>
      <p:cViewPr>
        <p:scale>
          <a:sx n="100" d="100"/>
          <a:sy n="100" d="100"/>
        </p:scale>
        <p:origin x="1280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022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40" name="Rectangle 39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44" name="Rectangle 43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1949570" y="1823049"/>
            <a:ext cx="8298611" cy="3053751"/>
          </a:xfrm>
          <a:custGeom>
            <a:avLst/>
            <a:gdLst>
              <a:gd name="connsiteX0" fmla="*/ 90979 w 8479541"/>
              <a:gd name="connsiteY0" fmla="*/ 385515 h 3430640"/>
              <a:gd name="connsiteX1" fmla="*/ 8389590 w 8479541"/>
              <a:gd name="connsiteY1" fmla="*/ 376889 h 3430640"/>
              <a:gd name="connsiteX2" fmla="*/ 4231658 w 8479541"/>
              <a:gd name="connsiteY2" fmla="*/ 3430640 h 3430640"/>
              <a:gd name="connsiteX3" fmla="*/ 90979 w 8479541"/>
              <a:gd name="connsiteY3" fmla="*/ 385515 h 3430640"/>
              <a:gd name="connsiteX0" fmla="*/ 90979 w 8479541"/>
              <a:gd name="connsiteY0" fmla="*/ 8626 h 3053751"/>
              <a:gd name="connsiteX1" fmla="*/ 8389590 w 8479541"/>
              <a:gd name="connsiteY1" fmla="*/ 0 h 3053751"/>
              <a:gd name="connsiteX2" fmla="*/ 4231658 w 8479541"/>
              <a:gd name="connsiteY2" fmla="*/ 3053751 h 3053751"/>
              <a:gd name="connsiteX3" fmla="*/ 90979 w 8479541"/>
              <a:gd name="connsiteY3" fmla="*/ 8626 h 3053751"/>
              <a:gd name="connsiteX0" fmla="*/ 0 w 8388562"/>
              <a:gd name="connsiteY0" fmla="*/ 8626 h 3053751"/>
              <a:gd name="connsiteX1" fmla="*/ 8298611 w 8388562"/>
              <a:gd name="connsiteY1" fmla="*/ 0 h 3053751"/>
              <a:gd name="connsiteX2" fmla="*/ 4140679 w 8388562"/>
              <a:gd name="connsiteY2" fmla="*/ 3053751 h 3053751"/>
              <a:gd name="connsiteX3" fmla="*/ 0 w 8388562"/>
              <a:gd name="connsiteY3" fmla="*/ 8626 h 3053751"/>
              <a:gd name="connsiteX0" fmla="*/ 0 w 8298611"/>
              <a:gd name="connsiteY0" fmla="*/ 8626 h 3053751"/>
              <a:gd name="connsiteX1" fmla="*/ 8298611 w 8298611"/>
              <a:gd name="connsiteY1" fmla="*/ 0 h 3053751"/>
              <a:gd name="connsiteX2" fmla="*/ 4140679 w 8298611"/>
              <a:gd name="connsiteY2" fmla="*/ 3053751 h 3053751"/>
              <a:gd name="connsiteX3" fmla="*/ 0 w 8298611"/>
              <a:gd name="connsiteY3" fmla="*/ 8626 h 305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8611" h="3053751">
                <a:moveTo>
                  <a:pt x="0" y="8626"/>
                </a:moveTo>
                <a:lnTo>
                  <a:pt x="8298611" y="0"/>
                </a:lnTo>
                <a:lnTo>
                  <a:pt x="4140679" y="3053751"/>
                </a:lnTo>
                <a:lnTo>
                  <a:pt x="0" y="8626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  <a:alpha val="60000"/>
                </a:schemeClr>
              </a:gs>
              <a:gs pos="49000">
                <a:schemeClr val="bg1">
                  <a:alpha val="21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1" name="Straight Connector 20"/>
          <p:cNvCxnSpPr>
            <a:stCxn id="2" idx="2"/>
          </p:cNvCxnSpPr>
          <p:nvPr/>
        </p:nvCxnSpPr>
        <p:spPr>
          <a:xfrm>
            <a:off x="19415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9" idx="2"/>
          </p:cNvCxnSpPr>
          <p:nvPr/>
        </p:nvCxnSpPr>
        <p:spPr>
          <a:xfrm flipH="1">
            <a:off x="60944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2"/>
          </p:cNvCxnSpPr>
          <p:nvPr/>
        </p:nvCxnSpPr>
        <p:spPr>
          <a:xfrm flipH="1">
            <a:off x="609441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5" idx="2"/>
          </p:cNvCxnSpPr>
          <p:nvPr/>
        </p:nvCxnSpPr>
        <p:spPr>
          <a:xfrm>
            <a:off x="360267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6" idx="2"/>
          </p:cNvCxnSpPr>
          <p:nvPr/>
        </p:nvCxnSpPr>
        <p:spPr>
          <a:xfrm>
            <a:off x="526383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7" idx="2"/>
          </p:cNvCxnSpPr>
          <p:nvPr/>
        </p:nvCxnSpPr>
        <p:spPr>
          <a:xfrm flipH="1">
            <a:off x="609441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0" name="Group 29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34" name="Rectangle 33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41" name="Rectangle 40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1141782" y="1820762"/>
            <a:ext cx="4948467" cy="3056038"/>
          </a:xfrm>
          <a:custGeom>
            <a:avLst/>
            <a:gdLst>
              <a:gd name="connsiteX0" fmla="*/ 90979 w 8479541"/>
              <a:gd name="connsiteY0" fmla="*/ 385515 h 3430640"/>
              <a:gd name="connsiteX1" fmla="*/ 8389590 w 8479541"/>
              <a:gd name="connsiteY1" fmla="*/ 376889 h 3430640"/>
              <a:gd name="connsiteX2" fmla="*/ 4231658 w 8479541"/>
              <a:gd name="connsiteY2" fmla="*/ 3430640 h 3430640"/>
              <a:gd name="connsiteX3" fmla="*/ 90979 w 8479541"/>
              <a:gd name="connsiteY3" fmla="*/ 385515 h 3430640"/>
              <a:gd name="connsiteX0" fmla="*/ 90979 w 8479541"/>
              <a:gd name="connsiteY0" fmla="*/ 8626 h 3053751"/>
              <a:gd name="connsiteX1" fmla="*/ 8389590 w 8479541"/>
              <a:gd name="connsiteY1" fmla="*/ 0 h 3053751"/>
              <a:gd name="connsiteX2" fmla="*/ 4231658 w 8479541"/>
              <a:gd name="connsiteY2" fmla="*/ 3053751 h 3053751"/>
              <a:gd name="connsiteX3" fmla="*/ 90979 w 8479541"/>
              <a:gd name="connsiteY3" fmla="*/ 8626 h 3053751"/>
              <a:gd name="connsiteX0" fmla="*/ 0 w 8388562"/>
              <a:gd name="connsiteY0" fmla="*/ 8626 h 3053751"/>
              <a:gd name="connsiteX1" fmla="*/ 8298611 w 8388562"/>
              <a:gd name="connsiteY1" fmla="*/ 0 h 3053751"/>
              <a:gd name="connsiteX2" fmla="*/ 4140679 w 8388562"/>
              <a:gd name="connsiteY2" fmla="*/ 3053751 h 3053751"/>
              <a:gd name="connsiteX3" fmla="*/ 0 w 8388562"/>
              <a:gd name="connsiteY3" fmla="*/ 8626 h 3053751"/>
              <a:gd name="connsiteX0" fmla="*/ 0 w 8298611"/>
              <a:gd name="connsiteY0" fmla="*/ 8626 h 3053751"/>
              <a:gd name="connsiteX1" fmla="*/ 8298611 w 8298611"/>
              <a:gd name="connsiteY1" fmla="*/ 0 h 3053751"/>
              <a:gd name="connsiteX2" fmla="*/ 4140679 w 8298611"/>
              <a:gd name="connsiteY2" fmla="*/ 3053751 h 3053751"/>
              <a:gd name="connsiteX3" fmla="*/ 0 w 8298611"/>
              <a:gd name="connsiteY3" fmla="*/ 8626 h 3053751"/>
              <a:gd name="connsiteX0" fmla="*/ 71872 w 4238667"/>
              <a:gd name="connsiteY0" fmla="*/ 227813 h 3272938"/>
              <a:gd name="connsiteX1" fmla="*/ 1710891 w 4238667"/>
              <a:gd name="connsiteY1" fmla="*/ 219187 h 3272938"/>
              <a:gd name="connsiteX2" fmla="*/ 4212551 w 4238667"/>
              <a:gd name="connsiteY2" fmla="*/ 3272938 h 3272938"/>
              <a:gd name="connsiteX3" fmla="*/ 71872 w 4238667"/>
              <a:gd name="connsiteY3" fmla="*/ 227813 h 3272938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40679"/>
              <a:gd name="connsiteY0" fmla="*/ 8626 h 3053751"/>
              <a:gd name="connsiteX1" fmla="*/ 1639019 w 4140679"/>
              <a:gd name="connsiteY1" fmla="*/ 0 h 3053751"/>
              <a:gd name="connsiteX2" fmla="*/ 4140679 w 4140679"/>
              <a:gd name="connsiteY2" fmla="*/ 3053751 h 3053751"/>
              <a:gd name="connsiteX3" fmla="*/ 0 w 4140679"/>
              <a:gd name="connsiteY3" fmla="*/ 8626 h 3053751"/>
              <a:gd name="connsiteX0" fmla="*/ 0 w 5013122"/>
              <a:gd name="connsiteY0" fmla="*/ 17252 h 3053754"/>
              <a:gd name="connsiteX1" fmla="*/ 2458529 w 5013122"/>
              <a:gd name="connsiteY1" fmla="*/ 0 h 3053754"/>
              <a:gd name="connsiteX2" fmla="*/ 4960189 w 5013122"/>
              <a:gd name="connsiteY2" fmla="*/ 3053751 h 3053754"/>
              <a:gd name="connsiteX3" fmla="*/ 0 w 5013122"/>
              <a:gd name="connsiteY3" fmla="*/ 17252 h 3053754"/>
              <a:gd name="connsiteX0" fmla="*/ 0 w 4992869"/>
              <a:gd name="connsiteY0" fmla="*/ 9436 h 3053751"/>
              <a:gd name="connsiteX1" fmla="*/ 2438991 w 4992869"/>
              <a:gd name="connsiteY1" fmla="*/ 0 h 3053751"/>
              <a:gd name="connsiteX2" fmla="*/ 4940651 w 4992869"/>
              <a:gd name="connsiteY2" fmla="*/ 3053751 h 3053751"/>
              <a:gd name="connsiteX3" fmla="*/ 0 w 4992869"/>
              <a:gd name="connsiteY3" fmla="*/ 9436 h 3053751"/>
              <a:gd name="connsiteX0" fmla="*/ 115484 w 5073883"/>
              <a:gd name="connsiteY0" fmla="*/ 220911 h 3265229"/>
              <a:gd name="connsiteX1" fmla="*/ 1706506 w 5073883"/>
              <a:gd name="connsiteY1" fmla="*/ 238828 h 3265229"/>
              <a:gd name="connsiteX2" fmla="*/ 5056135 w 5073883"/>
              <a:gd name="connsiteY2" fmla="*/ 3265226 h 3265229"/>
              <a:gd name="connsiteX3" fmla="*/ 115484 w 5073883"/>
              <a:gd name="connsiteY3" fmla="*/ 220911 h 3265229"/>
              <a:gd name="connsiteX0" fmla="*/ 113798 w 5072615"/>
              <a:gd name="connsiteY0" fmla="*/ 226071 h 3270386"/>
              <a:gd name="connsiteX1" fmla="*/ 1720451 w 5072615"/>
              <a:gd name="connsiteY1" fmla="*/ 228357 h 3270386"/>
              <a:gd name="connsiteX2" fmla="*/ 5054449 w 5072615"/>
              <a:gd name="connsiteY2" fmla="*/ 3270386 h 3270386"/>
              <a:gd name="connsiteX3" fmla="*/ 113798 w 5072615"/>
              <a:gd name="connsiteY3" fmla="*/ 226071 h 3270386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40651"/>
              <a:gd name="connsiteY0" fmla="*/ 0 h 3044315"/>
              <a:gd name="connsiteX1" fmla="*/ 1606653 w 4940651"/>
              <a:gd name="connsiteY1" fmla="*/ 2286 h 3044315"/>
              <a:gd name="connsiteX2" fmla="*/ 4940651 w 4940651"/>
              <a:gd name="connsiteY2" fmla="*/ 3044315 h 3044315"/>
              <a:gd name="connsiteX3" fmla="*/ 0 w 4940651"/>
              <a:gd name="connsiteY3" fmla="*/ 0 h 3044315"/>
              <a:gd name="connsiteX0" fmla="*/ 0 w 4968643"/>
              <a:gd name="connsiteY0" fmla="*/ 0 h 3056040"/>
              <a:gd name="connsiteX1" fmla="*/ 1614469 w 4968643"/>
              <a:gd name="connsiteY1" fmla="*/ 14009 h 3056040"/>
              <a:gd name="connsiteX2" fmla="*/ 4948467 w 4968643"/>
              <a:gd name="connsiteY2" fmla="*/ 3056038 h 3056040"/>
              <a:gd name="connsiteX3" fmla="*/ 0 w 4968643"/>
              <a:gd name="connsiteY3" fmla="*/ 0 h 3056040"/>
              <a:gd name="connsiteX0" fmla="*/ 114478 w 5082885"/>
              <a:gd name="connsiteY0" fmla="*/ 225781 h 3281819"/>
              <a:gd name="connsiteX1" fmla="*/ 1721132 w 5082885"/>
              <a:gd name="connsiteY1" fmla="*/ 228067 h 3281819"/>
              <a:gd name="connsiteX2" fmla="*/ 5062945 w 5082885"/>
              <a:gd name="connsiteY2" fmla="*/ 3281819 h 3281819"/>
              <a:gd name="connsiteX3" fmla="*/ 114478 w 5082885"/>
              <a:gd name="connsiteY3" fmla="*/ 225781 h 3281819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48467"/>
              <a:gd name="connsiteY0" fmla="*/ 0 h 3056038"/>
              <a:gd name="connsiteX1" fmla="*/ 1606654 w 4948467"/>
              <a:gd name="connsiteY1" fmla="*/ 2286 h 3056038"/>
              <a:gd name="connsiteX2" fmla="*/ 4948467 w 4948467"/>
              <a:gd name="connsiteY2" fmla="*/ 3056038 h 3056038"/>
              <a:gd name="connsiteX3" fmla="*/ 0 w 4948467"/>
              <a:gd name="connsiteY3" fmla="*/ 0 h 305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8467" h="3056038">
                <a:moveTo>
                  <a:pt x="0" y="0"/>
                </a:moveTo>
                <a:lnTo>
                  <a:pt x="1606654" y="2286"/>
                </a:lnTo>
                <a:lnTo>
                  <a:pt x="4948467" y="305603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alpha val="60000"/>
                </a:schemeClr>
              </a:gs>
              <a:gs pos="49000">
                <a:schemeClr val="bg1">
                  <a:alpha val="2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3" name="Straight Connector 22"/>
          <p:cNvCxnSpPr>
            <a:stCxn id="9" idx="2"/>
          </p:cNvCxnSpPr>
          <p:nvPr/>
        </p:nvCxnSpPr>
        <p:spPr>
          <a:xfrm flipH="1">
            <a:off x="60944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2"/>
          </p:cNvCxnSpPr>
          <p:nvPr/>
        </p:nvCxnSpPr>
        <p:spPr>
          <a:xfrm flipH="1">
            <a:off x="609441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5" idx="2"/>
          </p:cNvCxnSpPr>
          <p:nvPr/>
        </p:nvCxnSpPr>
        <p:spPr>
          <a:xfrm>
            <a:off x="360267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6" idx="2"/>
          </p:cNvCxnSpPr>
          <p:nvPr/>
        </p:nvCxnSpPr>
        <p:spPr>
          <a:xfrm>
            <a:off x="526383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7" idx="2"/>
          </p:cNvCxnSpPr>
          <p:nvPr/>
        </p:nvCxnSpPr>
        <p:spPr>
          <a:xfrm flipH="1">
            <a:off x="609441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697672" y="2362200"/>
            <a:ext cx="220980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1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37" name="Rectangle 36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42" name="Rectangle 41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799596" y="1822510"/>
            <a:ext cx="7447716" cy="3054289"/>
            <a:chOff x="2799596" y="1974910"/>
            <a:chExt cx="7447716" cy="3054289"/>
          </a:xfrm>
        </p:grpSpPr>
        <p:sp>
          <p:nvSpPr>
            <p:cNvPr id="32" name="Freeform 31"/>
            <p:cNvSpPr/>
            <p:nvPr/>
          </p:nvSpPr>
          <p:spPr>
            <a:xfrm>
              <a:off x="2799596" y="1974910"/>
              <a:ext cx="3290653" cy="3054289"/>
            </a:xfrm>
            <a:custGeom>
              <a:avLst/>
              <a:gdLst>
                <a:gd name="connsiteX0" fmla="*/ 90979 w 8479541"/>
                <a:gd name="connsiteY0" fmla="*/ 385515 h 3430640"/>
                <a:gd name="connsiteX1" fmla="*/ 8389590 w 8479541"/>
                <a:gd name="connsiteY1" fmla="*/ 376889 h 3430640"/>
                <a:gd name="connsiteX2" fmla="*/ 4231658 w 8479541"/>
                <a:gd name="connsiteY2" fmla="*/ 3430640 h 3430640"/>
                <a:gd name="connsiteX3" fmla="*/ 90979 w 8479541"/>
                <a:gd name="connsiteY3" fmla="*/ 385515 h 3430640"/>
                <a:gd name="connsiteX0" fmla="*/ 90979 w 8479541"/>
                <a:gd name="connsiteY0" fmla="*/ 8626 h 3053751"/>
                <a:gd name="connsiteX1" fmla="*/ 8389590 w 8479541"/>
                <a:gd name="connsiteY1" fmla="*/ 0 h 3053751"/>
                <a:gd name="connsiteX2" fmla="*/ 4231658 w 8479541"/>
                <a:gd name="connsiteY2" fmla="*/ 3053751 h 3053751"/>
                <a:gd name="connsiteX3" fmla="*/ 90979 w 8479541"/>
                <a:gd name="connsiteY3" fmla="*/ 8626 h 3053751"/>
                <a:gd name="connsiteX0" fmla="*/ 0 w 8388562"/>
                <a:gd name="connsiteY0" fmla="*/ 8626 h 3053751"/>
                <a:gd name="connsiteX1" fmla="*/ 8298611 w 8388562"/>
                <a:gd name="connsiteY1" fmla="*/ 0 h 3053751"/>
                <a:gd name="connsiteX2" fmla="*/ 4140679 w 8388562"/>
                <a:gd name="connsiteY2" fmla="*/ 3053751 h 3053751"/>
                <a:gd name="connsiteX3" fmla="*/ 0 w 8388562"/>
                <a:gd name="connsiteY3" fmla="*/ 8626 h 3053751"/>
                <a:gd name="connsiteX0" fmla="*/ 0 w 8298611"/>
                <a:gd name="connsiteY0" fmla="*/ 8626 h 3053751"/>
                <a:gd name="connsiteX1" fmla="*/ 8298611 w 8298611"/>
                <a:gd name="connsiteY1" fmla="*/ 0 h 3053751"/>
                <a:gd name="connsiteX2" fmla="*/ 4140679 w 8298611"/>
                <a:gd name="connsiteY2" fmla="*/ 3053751 h 3053751"/>
                <a:gd name="connsiteX3" fmla="*/ 0 w 8298611"/>
                <a:gd name="connsiteY3" fmla="*/ 8626 h 3053751"/>
                <a:gd name="connsiteX0" fmla="*/ 71872 w 4238667"/>
                <a:gd name="connsiteY0" fmla="*/ 227813 h 3272938"/>
                <a:gd name="connsiteX1" fmla="*/ 1710891 w 4238667"/>
                <a:gd name="connsiteY1" fmla="*/ 219187 h 3272938"/>
                <a:gd name="connsiteX2" fmla="*/ 4212551 w 4238667"/>
                <a:gd name="connsiteY2" fmla="*/ 3272938 h 3272938"/>
                <a:gd name="connsiteX3" fmla="*/ 71872 w 4238667"/>
                <a:gd name="connsiteY3" fmla="*/ 227813 h 3272938"/>
                <a:gd name="connsiteX0" fmla="*/ 0 w 4166795"/>
                <a:gd name="connsiteY0" fmla="*/ 8626 h 3053751"/>
                <a:gd name="connsiteX1" fmla="*/ 1639019 w 4166795"/>
                <a:gd name="connsiteY1" fmla="*/ 0 h 3053751"/>
                <a:gd name="connsiteX2" fmla="*/ 4140679 w 4166795"/>
                <a:gd name="connsiteY2" fmla="*/ 3053751 h 3053751"/>
                <a:gd name="connsiteX3" fmla="*/ 0 w 4166795"/>
                <a:gd name="connsiteY3" fmla="*/ 8626 h 3053751"/>
                <a:gd name="connsiteX0" fmla="*/ 0 w 4166795"/>
                <a:gd name="connsiteY0" fmla="*/ 8626 h 3053751"/>
                <a:gd name="connsiteX1" fmla="*/ 1639019 w 4166795"/>
                <a:gd name="connsiteY1" fmla="*/ 0 h 3053751"/>
                <a:gd name="connsiteX2" fmla="*/ 4140679 w 4166795"/>
                <a:gd name="connsiteY2" fmla="*/ 3053751 h 3053751"/>
                <a:gd name="connsiteX3" fmla="*/ 0 w 4166795"/>
                <a:gd name="connsiteY3" fmla="*/ 8626 h 3053751"/>
                <a:gd name="connsiteX0" fmla="*/ 0 w 4140679"/>
                <a:gd name="connsiteY0" fmla="*/ 8626 h 3053751"/>
                <a:gd name="connsiteX1" fmla="*/ 1639019 w 4140679"/>
                <a:gd name="connsiteY1" fmla="*/ 0 h 3053751"/>
                <a:gd name="connsiteX2" fmla="*/ 4140679 w 4140679"/>
                <a:gd name="connsiteY2" fmla="*/ 3053751 h 3053751"/>
                <a:gd name="connsiteX3" fmla="*/ 0 w 4140679"/>
                <a:gd name="connsiteY3" fmla="*/ 8626 h 3053751"/>
                <a:gd name="connsiteX0" fmla="*/ 0 w 5013122"/>
                <a:gd name="connsiteY0" fmla="*/ 17252 h 3053754"/>
                <a:gd name="connsiteX1" fmla="*/ 2458529 w 5013122"/>
                <a:gd name="connsiteY1" fmla="*/ 0 h 3053754"/>
                <a:gd name="connsiteX2" fmla="*/ 4960189 w 5013122"/>
                <a:gd name="connsiteY2" fmla="*/ 3053751 h 3053754"/>
                <a:gd name="connsiteX3" fmla="*/ 0 w 5013122"/>
                <a:gd name="connsiteY3" fmla="*/ 17252 h 3053754"/>
                <a:gd name="connsiteX0" fmla="*/ 0 w 4992869"/>
                <a:gd name="connsiteY0" fmla="*/ 9436 h 3053751"/>
                <a:gd name="connsiteX1" fmla="*/ 2438991 w 4992869"/>
                <a:gd name="connsiteY1" fmla="*/ 0 h 3053751"/>
                <a:gd name="connsiteX2" fmla="*/ 4940651 w 4992869"/>
                <a:gd name="connsiteY2" fmla="*/ 3053751 h 3053751"/>
                <a:gd name="connsiteX3" fmla="*/ 0 w 4992869"/>
                <a:gd name="connsiteY3" fmla="*/ 9436 h 3053751"/>
                <a:gd name="connsiteX0" fmla="*/ 115484 w 5073883"/>
                <a:gd name="connsiteY0" fmla="*/ 220911 h 3265229"/>
                <a:gd name="connsiteX1" fmla="*/ 1706506 w 5073883"/>
                <a:gd name="connsiteY1" fmla="*/ 238828 h 3265229"/>
                <a:gd name="connsiteX2" fmla="*/ 5056135 w 5073883"/>
                <a:gd name="connsiteY2" fmla="*/ 3265226 h 3265229"/>
                <a:gd name="connsiteX3" fmla="*/ 115484 w 5073883"/>
                <a:gd name="connsiteY3" fmla="*/ 220911 h 3265229"/>
                <a:gd name="connsiteX0" fmla="*/ 113798 w 5072615"/>
                <a:gd name="connsiteY0" fmla="*/ 226071 h 3270386"/>
                <a:gd name="connsiteX1" fmla="*/ 1720451 w 5072615"/>
                <a:gd name="connsiteY1" fmla="*/ 228357 h 3270386"/>
                <a:gd name="connsiteX2" fmla="*/ 5054449 w 5072615"/>
                <a:gd name="connsiteY2" fmla="*/ 3270386 h 3270386"/>
                <a:gd name="connsiteX3" fmla="*/ 113798 w 5072615"/>
                <a:gd name="connsiteY3" fmla="*/ 226071 h 3270386"/>
                <a:gd name="connsiteX0" fmla="*/ 0 w 4958817"/>
                <a:gd name="connsiteY0" fmla="*/ 0 h 3044315"/>
                <a:gd name="connsiteX1" fmla="*/ 1606653 w 4958817"/>
                <a:gd name="connsiteY1" fmla="*/ 2286 h 3044315"/>
                <a:gd name="connsiteX2" fmla="*/ 4940651 w 4958817"/>
                <a:gd name="connsiteY2" fmla="*/ 3044315 h 3044315"/>
                <a:gd name="connsiteX3" fmla="*/ 0 w 4958817"/>
                <a:gd name="connsiteY3" fmla="*/ 0 h 3044315"/>
                <a:gd name="connsiteX0" fmla="*/ 0 w 4958817"/>
                <a:gd name="connsiteY0" fmla="*/ 0 h 3044315"/>
                <a:gd name="connsiteX1" fmla="*/ 1606653 w 4958817"/>
                <a:gd name="connsiteY1" fmla="*/ 2286 h 3044315"/>
                <a:gd name="connsiteX2" fmla="*/ 4940651 w 4958817"/>
                <a:gd name="connsiteY2" fmla="*/ 3044315 h 3044315"/>
                <a:gd name="connsiteX3" fmla="*/ 0 w 4958817"/>
                <a:gd name="connsiteY3" fmla="*/ 0 h 3044315"/>
                <a:gd name="connsiteX0" fmla="*/ 0 w 4940651"/>
                <a:gd name="connsiteY0" fmla="*/ 0 h 3044315"/>
                <a:gd name="connsiteX1" fmla="*/ 1606653 w 4940651"/>
                <a:gd name="connsiteY1" fmla="*/ 2286 h 3044315"/>
                <a:gd name="connsiteX2" fmla="*/ 4940651 w 4940651"/>
                <a:gd name="connsiteY2" fmla="*/ 3044315 h 3044315"/>
                <a:gd name="connsiteX3" fmla="*/ 0 w 4940651"/>
                <a:gd name="connsiteY3" fmla="*/ 0 h 3044315"/>
                <a:gd name="connsiteX0" fmla="*/ 0 w 4968643"/>
                <a:gd name="connsiteY0" fmla="*/ 0 h 3056040"/>
                <a:gd name="connsiteX1" fmla="*/ 1614469 w 4968643"/>
                <a:gd name="connsiteY1" fmla="*/ 14009 h 3056040"/>
                <a:gd name="connsiteX2" fmla="*/ 4948467 w 4968643"/>
                <a:gd name="connsiteY2" fmla="*/ 3056038 h 3056040"/>
                <a:gd name="connsiteX3" fmla="*/ 0 w 4968643"/>
                <a:gd name="connsiteY3" fmla="*/ 0 h 3056040"/>
                <a:gd name="connsiteX0" fmla="*/ 114478 w 5082885"/>
                <a:gd name="connsiteY0" fmla="*/ 225781 h 3281819"/>
                <a:gd name="connsiteX1" fmla="*/ 1721132 w 5082885"/>
                <a:gd name="connsiteY1" fmla="*/ 228067 h 3281819"/>
                <a:gd name="connsiteX2" fmla="*/ 5062945 w 5082885"/>
                <a:gd name="connsiteY2" fmla="*/ 3281819 h 3281819"/>
                <a:gd name="connsiteX3" fmla="*/ 114478 w 5082885"/>
                <a:gd name="connsiteY3" fmla="*/ 225781 h 3281819"/>
                <a:gd name="connsiteX0" fmla="*/ 0 w 4968407"/>
                <a:gd name="connsiteY0" fmla="*/ 0 h 3056038"/>
                <a:gd name="connsiteX1" fmla="*/ 1606654 w 4968407"/>
                <a:gd name="connsiteY1" fmla="*/ 2286 h 3056038"/>
                <a:gd name="connsiteX2" fmla="*/ 4948467 w 4968407"/>
                <a:gd name="connsiteY2" fmla="*/ 3056038 h 3056038"/>
                <a:gd name="connsiteX3" fmla="*/ 0 w 4968407"/>
                <a:gd name="connsiteY3" fmla="*/ 0 h 3056038"/>
                <a:gd name="connsiteX0" fmla="*/ 0 w 4968407"/>
                <a:gd name="connsiteY0" fmla="*/ 0 h 3056038"/>
                <a:gd name="connsiteX1" fmla="*/ 1606654 w 4968407"/>
                <a:gd name="connsiteY1" fmla="*/ 2286 h 3056038"/>
                <a:gd name="connsiteX2" fmla="*/ 4948467 w 4968407"/>
                <a:gd name="connsiteY2" fmla="*/ 3056038 h 3056038"/>
                <a:gd name="connsiteX3" fmla="*/ 0 w 4968407"/>
                <a:gd name="connsiteY3" fmla="*/ 0 h 3056038"/>
                <a:gd name="connsiteX0" fmla="*/ 0 w 4948467"/>
                <a:gd name="connsiteY0" fmla="*/ 0 h 3056038"/>
                <a:gd name="connsiteX1" fmla="*/ 1606654 w 4948467"/>
                <a:gd name="connsiteY1" fmla="*/ 2286 h 3056038"/>
                <a:gd name="connsiteX2" fmla="*/ 4948467 w 4948467"/>
                <a:gd name="connsiteY2" fmla="*/ 3056038 h 3056038"/>
                <a:gd name="connsiteX3" fmla="*/ 0 w 4948467"/>
                <a:gd name="connsiteY3" fmla="*/ 0 h 3056038"/>
                <a:gd name="connsiteX0" fmla="*/ 22982 w 5076775"/>
                <a:gd name="connsiteY0" fmla="*/ 214696 h 3270756"/>
                <a:gd name="connsiteX1" fmla="*/ 3260132 w 5076775"/>
                <a:gd name="connsiteY1" fmla="*/ 261050 h 3270756"/>
                <a:gd name="connsiteX2" fmla="*/ 4971449 w 5076775"/>
                <a:gd name="connsiteY2" fmla="*/ 3270734 h 3270756"/>
                <a:gd name="connsiteX3" fmla="*/ 22982 w 5076775"/>
                <a:gd name="connsiteY3" fmla="*/ 214696 h 3270756"/>
                <a:gd name="connsiteX0" fmla="*/ 22377 w 5078052"/>
                <a:gd name="connsiteY0" fmla="*/ 225507 h 3281546"/>
                <a:gd name="connsiteX1" fmla="*/ 3278113 w 5078052"/>
                <a:gd name="connsiteY1" fmla="*/ 238407 h 3281546"/>
                <a:gd name="connsiteX2" fmla="*/ 4970844 w 5078052"/>
                <a:gd name="connsiteY2" fmla="*/ 3281545 h 3281546"/>
                <a:gd name="connsiteX3" fmla="*/ 22377 w 5078052"/>
                <a:gd name="connsiteY3" fmla="*/ 225507 h 3281546"/>
                <a:gd name="connsiteX0" fmla="*/ 57036 w 3381252"/>
                <a:gd name="connsiteY0" fmla="*/ 226473 h 3278794"/>
                <a:gd name="connsiteX1" fmla="*/ 1654958 w 3381252"/>
                <a:gd name="connsiteY1" fmla="*/ 235656 h 3278794"/>
                <a:gd name="connsiteX2" fmla="*/ 3347689 w 3381252"/>
                <a:gd name="connsiteY2" fmla="*/ 3278794 h 3278794"/>
                <a:gd name="connsiteX3" fmla="*/ 57036 w 3381252"/>
                <a:gd name="connsiteY3" fmla="*/ 226473 h 3278794"/>
                <a:gd name="connsiteX0" fmla="*/ 0 w 3324216"/>
                <a:gd name="connsiteY0" fmla="*/ 0 h 3052321"/>
                <a:gd name="connsiteX1" fmla="*/ 1597922 w 3324216"/>
                <a:gd name="connsiteY1" fmla="*/ 9183 h 3052321"/>
                <a:gd name="connsiteX2" fmla="*/ 3290653 w 3324216"/>
                <a:gd name="connsiteY2" fmla="*/ 3052321 h 3052321"/>
                <a:gd name="connsiteX3" fmla="*/ 0 w 3324216"/>
                <a:gd name="connsiteY3" fmla="*/ 0 h 3052321"/>
                <a:gd name="connsiteX0" fmla="*/ 0 w 3324216"/>
                <a:gd name="connsiteY0" fmla="*/ 0 h 3052321"/>
                <a:gd name="connsiteX1" fmla="*/ 1597922 w 3324216"/>
                <a:gd name="connsiteY1" fmla="*/ 9183 h 3052321"/>
                <a:gd name="connsiteX2" fmla="*/ 3290653 w 3324216"/>
                <a:gd name="connsiteY2" fmla="*/ 3052321 h 3052321"/>
                <a:gd name="connsiteX3" fmla="*/ 0 w 3324216"/>
                <a:gd name="connsiteY3" fmla="*/ 0 h 3052321"/>
                <a:gd name="connsiteX0" fmla="*/ 0 w 3290653"/>
                <a:gd name="connsiteY0" fmla="*/ 0 h 3052321"/>
                <a:gd name="connsiteX1" fmla="*/ 1597922 w 3290653"/>
                <a:gd name="connsiteY1" fmla="*/ 9183 h 3052321"/>
                <a:gd name="connsiteX2" fmla="*/ 3290653 w 3290653"/>
                <a:gd name="connsiteY2" fmla="*/ 3052321 h 3052321"/>
                <a:gd name="connsiteX3" fmla="*/ 0 w 3290653"/>
                <a:gd name="connsiteY3" fmla="*/ 0 h 3052321"/>
                <a:gd name="connsiteX0" fmla="*/ 38396 w 3362487"/>
                <a:gd name="connsiteY0" fmla="*/ 226608 h 3278929"/>
                <a:gd name="connsiteX1" fmla="*/ 1636318 w 3362487"/>
                <a:gd name="connsiteY1" fmla="*/ 224640 h 3278929"/>
                <a:gd name="connsiteX2" fmla="*/ 3329049 w 3362487"/>
                <a:gd name="connsiteY2" fmla="*/ 3278929 h 3278929"/>
                <a:gd name="connsiteX3" fmla="*/ 38396 w 3362487"/>
                <a:gd name="connsiteY3" fmla="*/ 226608 h 3278929"/>
                <a:gd name="connsiteX0" fmla="*/ 0 w 3324091"/>
                <a:gd name="connsiteY0" fmla="*/ 1968 h 3054289"/>
                <a:gd name="connsiteX1" fmla="*/ 1597922 w 3324091"/>
                <a:gd name="connsiteY1" fmla="*/ 0 h 3054289"/>
                <a:gd name="connsiteX2" fmla="*/ 3290653 w 3324091"/>
                <a:gd name="connsiteY2" fmla="*/ 3054289 h 3054289"/>
                <a:gd name="connsiteX3" fmla="*/ 0 w 3324091"/>
                <a:gd name="connsiteY3" fmla="*/ 1968 h 3054289"/>
                <a:gd name="connsiteX0" fmla="*/ 0 w 3324091"/>
                <a:gd name="connsiteY0" fmla="*/ 1968 h 3054289"/>
                <a:gd name="connsiteX1" fmla="*/ 1597922 w 3324091"/>
                <a:gd name="connsiteY1" fmla="*/ 0 h 3054289"/>
                <a:gd name="connsiteX2" fmla="*/ 3290653 w 3324091"/>
                <a:gd name="connsiteY2" fmla="*/ 3054289 h 3054289"/>
                <a:gd name="connsiteX3" fmla="*/ 0 w 3324091"/>
                <a:gd name="connsiteY3" fmla="*/ 1968 h 3054289"/>
                <a:gd name="connsiteX0" fmla="*/ 0 w 3290653"/>
                <a:gd name="connsiteY0" fmla="*/ 1968 h 3054289"/>
                <a:gd name="connsiteX1" fmla="*/ 1597922 w 3290653"/>
                <a:gd name="connsiteY1" fmla="*/ 0 h 3054289"/>
                <a:gd name="connsiteX2" fmla="*/ 3290653 w 3290653"/>
                <a:gd name="connsiteY2" fmla="*/ 3054289 h 3054289"/>
                <a:gd name="connsiteX3" fmla="*/ 0 w 3290653"/>
                <a:gd name="connsiteY3" fmla="*/ 1968 h 3054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0653" h="3054289">
                  <a:moveTo>
                    <a:pt x="0" y="1968"/>
                  </a:moveTo>
                  <a:lnTo>
                    <a:pt x="1597922" y="0"/>
                  </a:lnTo>
                  <a:lnTo>
                    <a:pt x="3290653" y="3054289"/>
                  </a:lnTo>
                  <a:lnTo>
                    <a:pt x="0" y="19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  <a:alpha val="60000"/>
                  </a:schemeClr>
                </a:gs>
                <a:gs pos="49000">
                  <a:schemeClr val="bg1">
                    <a:alpha val="21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23" name="Straight Connector 22"/>
            <p:cNvCxnSpPr>
              <a:stCxn id="9" idx="2"/>
            </p:cNvCxnSpPr>
            <p:nvPr/>
          </p:nvCxnSpPr>
          <p:spPr>
            <a:xfrm flipH="1">
              <a:off x="6094412" y="1981200"/>
              <a:ext cx="415290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8" idx="2"/>
            </p:cNvCxnSpPr>
            <p:nvPr/>
          </p:nvCxnSpPr>
          <p:spPr>
            <a:xfrm flipH="1">
              <a:off x="6094412" y="1981200"/>
              <a:ext cx="249174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6" idx="2"/>
            </p:cNvCxnSpPr>
            <p:nvPr/>
          </p:nvCxnSpPr>
          <p:spPr>
            <a:xfrm>
              <a:off x="5263832" y="1981200"/>
              <a:ext cx="83058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7" idx="2"/>
            </p:cNvCxnSpPr>
            <p:nvPr/>
          </p:nvCxnSpPr>
          <p:spPr>
            <a:xfrm flipH="1">
              <a:off x="6094412" y="1981200"/>
              <a:ext cx="83058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19415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81158" y="2362200"/>
            <a:ext cx="220980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2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37" name="Rectangle 36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42" name="Rectangle 41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4460231" y="1824431"/>
            <a:ext cx="1630018" cy="3052369"/>
          </a:xfrm>
          <a:custGeom>
            <a:avLst/>
            <a:gdLst>
              <a:gd name="connsiteX0" fmla="*/ 90979 w 8479541"/>
              <a:gd name="connsiteY0" fmla="*/ 385515 h 3430640"/>
              <a:gd name="connsiteX1" fmla="*/ 8389590 w 8479541"/>
              <a:gd name="connsiteY1" fmla="*/ 376889 h 3430640"/>
              <a:gd name="connsiteX2" fmla="*/ 4231658 w 8479541"/>
              <a:gd name="connsiteY2" fmla="*/ 3430640 h 3430640"/>
              <a:gd name="connsiteX3" fmla="*/ 90979 w 8479541"/>
              <a:gd name="connsiteY3" fmla="*/ 385515 h 3430640"/>
              <a:gd name="connsiteX0" fmla="*/ 90979 w 8479541"/>
              <a:gd name="connsiteY0" fmla="*/ 8626 h 3053751"/>
              <a:gd name="connsiteX1" fmla="*/ 8389590 w 8479541"/>
              <a:gd name="connsiteY1" fmla="*/ 0 h 3053751"/>
              <a:gd name="connsiteX2" fmla="*/ 4231658 w 8479541"/>
              <a:gd name="connsiteY2" fmla="*/ 3053751 h 3053751"/>
              <a:gd name="connsiteX3" fmla="*/ 90979 w 8479541"/>
              <a:gd name="connsiteY3" fmla="*/ 8626 h 3053751"/>
              <a:gd name="connsiteX0" fmla="*/ 0 w 8388562"/>
              <a:gd name="connsiteY0" fmla="*/ 8626 h 3053751"/>
              <a:gd name="connsiteX1" fmla="*/ 8298611 w 8388562"/>
              <a:gd name="connsiteY1" fmla="*/ 0 h 3053751"/>
              <a:gd name="connsiteX2" fmla="*/ 4140679 w 8388562"/>
              <a:gd name="connsiteY2" fmla="*/ 3053751 h 3053751"/>
              <a:gd name="connsiteX3" fmla="*/ 0 w 8388562"/>
              <a:gd name="connsiteY3" fmla="*/ 8626 h 3053751"/>
              <a:gd name="connsiteX0" fmla="*/ 0 w 8298611"/>
              <a:gd name="connsiteY0" fmla="*/ 8626 h 3053751"/>
              <a:gd name="connsiteX1" fmla="*/ 8298611 w 8298611"/>
              <a:gd name="connsiteY1" fmla="*/ 0 h 3053751"/>
              <a:gd name="connsiteX2" fmla="*/ 4140679 w 8298611"/>
              <a:gd name="connsiteY2" fmla="*/ 3053751 h 3053751"/>
              <a:gd name="connsiteX3" fmla="*/ 0 w 8298611"/>
              <a:gd name="connsiteY3" fmla="*/ 8626 h 3053751"/>
              <a:gd name="connsiteX0" fmla="*/ 71872 w 4238667"/>
              <a:gd name="connsiteY0" fmla="*/ 227813 h 3272938"/>
              <a:gd name="connsiteX1" fmla="*/ 1710891 w 4238667"/>
              <a:gd name="connsiteY1" fmla="*/ 219187 h 3272938"/>
              <a:gd name="connsiteX2" fmla="*/ 4212551 w 4238667"/>
              <a:gd name="connsiteY2" fmla="*/ 3272938 h 3272938"/>
              <a:gd name="connsiteX3" fmla="*/ 71872 w 4238667"/>
              <a:gd name="connsiteY3" fmla="*/ 227813 h 3272938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40679"/>
              <a:gd name="connsiteY0" fmla="*/ 8626 h 3053751"/>
              <a:gd name="connsiteX1" fmla="*/ 1639019 w 4140679"/>
              <a:gd name="connsiteY1" fmla="*/ 0 h 3053751"/>
              <a:gd name="connsiteX2" fmla="*/ 4140679 w 4140679"/>
              <a:gd name="connsiteY2" fmla="*/ 3053751 h 3053751"/>
              <a:gd name="connsiteX3" fmla="*/ 0 w 4140679"/>
              <a:gd name="connsiteY3" fmla="*/ 8626 h 3053751"/>
              <a:gd name="connsiteX0" fmla="*/ 0 w 5013122"/>
              <a:gd name="connsiteY0" fmla="*/ 17252 h 3053754"/>
              <a:gd name="connsiteX1" fmla="*/ 2458529 w 5013122"/>
              <a:gd name="connsiteY1" fmla="*/ 0 h 3053754"/>
              <a:gd name="connsiteX2" fmla="*/ 4960189 w 5013122"/>
              <a:gd name="connsiteY2" fmla="*/ 3053751 h 3053754"/>
              <a:gd name="connsiteX3" fmla="*/ 0 w 5013122"/>
              <a:gd name="connsiteY3" fmla="*/ 17252 h 3053754"/>
              <a:gd name="connsiteX0" fmla="*/ 0 w 4992869"/>
              <a:gd name="connsiteY0" fmla="*/ 9436 h 3053751"/>
              <a:gd name="connsiteX1" fmla="*/ 2438991 w 4992869"/>
              <a:gd name="connsiteY1" fmla="*/ 0 h 3053751"/>
              <a:gd name="connsiteX2" fmla="*/ 4940651 w 4992869"/>
              <a:gd name="connsiteY2" fmla="*/ 3053751 h 3053751"/>
              <a:gd name="connsiteX3" fmla="*/ 0 w 4992869"/>
              <a:gd name="connsiteY3" fmla="*/ 9436 h 3053751"/>
              <a:gd name="connsiteX0" fmla="*/ 115484 w 5073883"/>
              <a:gd name="connsiteY0" fmla="*/ 220911 h 3265229"/>
              <a:gd name="connsiteX1" fmla="*/ 1706506 w 5073883"/>
              <a:gd name="connsiteY1" fmla="*/ 238828 h 3265229"/>
              <a:gd name="connsiteX2" fmla="*/ 5056135 w 5073883"/>
              <a:gd name="connsiteY2" fmla="*/ 3265226 h 3265229"/>
              <a:gd name="connsiteX3" fmla="*/ 115484 w 5073883"/>
              <a:gd name="connsiteY3" fmla="*/ 220911 h 3265229"/>
              <a:gd name="connsiteX0" fmla="*/ 113798 w 5072615"/>
              <a:gd name="connsiteY0" fmla="*/ 226071 h 3270386"/>
              <a:gd name="connsiteX1" fmla="*/ 1720451 w 5072615"/>
              <a:gd name="connsiteY1" fmla="*/ 228357 h 3270386"/>
              <a:gd name="connsiteX2" fmla="*/ 5054449 w 5072615"/>
              <a:gd name="connsiteY2" fmla="*/ 3270386 h 3270386"/>
              <a:gd name="connsiteX3" fmla="*/ 113798 w 5072615"/>
              <a:gd name="connsiteY3" fmla="*/ 226071 h 3270386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40651"/>
              <a:gd name="connsiteY0" fmla="*/ 0 h 3044315"/>
              <a:gd name="connsiteX1" fmla="*/ 1606653 w 4940651"/>
              <a:gd name="connsiteY1" fmla="*/ 2286 h 3044315"/>
              <a:gd name="connsiteX2" fmla="*/ 4940651 w 4940651"/>
              <a:gd name="connsiteY2" fmla="*/ 3044315 h 3044315"/>
              <a:gd name="connsiteX3" fmla="*/ 0 w 4940651"/>
              <a:gd name="connsiteY3" fmla="*/ 0 h 3044315"/>
              <a:gd name="connsiteX0" fmla="*/ 0 w 4968643"/>
              <a:gd name="connsiteY0" fmla="*/ 0 h 3056040"/>
              <a:gd name="connsiteX1" fmla="*/ 1614469 w 4968643"/>
              <a:gd name="connsiteY1" fmla="*/ 14009 h 3056040"/>
              <a:gd name="connsiteX2" fmla="*/ 4948467 w 4968643"/>
              <a:gd name="connsiteY2" fmla="*/ 3056038 h 3056040"/>
              <a:gd name="connsiteX3" fmla="*/ 0 w 4968643"/>
              <a:gd name="connsiteY3" fmla="*/ 0 h 3056040"/>
              <a:gd name="connsiteX0" fmla="*/ 114478 w 5082885"/>
              <a:gd name="connsiteY0" fmla="*/ 225781 h 3281819"/>
              <a:gd name="connsiteX1" fmla="*/ 1721132 w 5082885"/>
              <a:gd name="connsiteY1" fmla="*/ 228067 h 3281819"/>
              <a:gd name="connsiteX2" fmla="*/ 5062945 w 5082885"/>
              <a:gd name="connsiteY2" fmla="*/ 3281819 h 3281819"/>
              <a:gd name="connsiteX3" fmla="*/ 114478 w 5082885"/>
              <a:gd name="connsiteY3" fmla="*/ 225781 h 3281819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48467"/>
              <a:gd name="connsiteY0" fmla="*/ 0 h 3056038"/>
              <a:gd name="connsiteX1" fmla="*/ 1606654 w 4948467"/>
              <a:gd name="connsiteY1" fmla="*/ 2286 h 3056038"/>
              <a:gd name="connsiteX2" fmla="*/ 4948467 w 4948467"/>
              <a:gd name="connsiteY2" fmla="*/ 3056038 h 3056038"/>
              <a:gd name="connsiteX3" fmla="*/ 0 w 4948467"/>
              <a:gd name="connsiteY3" fmla="*/ 0 h 3056038"/>
              <a:gd name="connsiteX0" fmla="*/ 22982 w 5076775"/>
              <a:gd name="connsiteY0" fmla="*/ 214696 h 3270756"/>
              <a:gd name="connsiteX1" fmla="*/ 3260132 w 5076775"/>
              <a:gd name="connsiteY1" fmla="*/ 261050 h 3270756"/>
              <a:gd name="connsiteX2" fmla="*/ 4971449 w 5076775"/>
              <a:gd name="connsiteY2" fmla="*/ 3270734 h 3270756"/>
              <a:gd name="connsiteX3" fmla="*/ 22982 w 5076775"/>
              <a:gd name="connsiteY3" fmla="*/ 214696 h 3270756"/>
              <a:gd name="connsiteX0" fmla="*/ 22377 w 5078052"/>
              <a:gd name="connsiteY0" fmla="*/ 225507 h 3281546"/>
              <a:gd name="connsiteX1" fmla="*/ 3278113 w 5078052"/>
              <a:gd name="connsiteY1" fmla="*/ 238407 h 3281546"/>
              <a:gd name="connsiteX2" fmla="*/ 4970844 w 5078052"/>
              <a:gd name="connsiteY2" fmla="*/ 3281545 h 3281546"/>
              <a:gd name="connsiteX3" fmla="*/ 22377 w 5078052"/>
              <a:gd name="connsiteY3" fmla="*/ 225507 h 3281546"/>
              <a:gd name="connsiteX0" fmla="*/ 57036 w 3381252"/>
              <a:gd name="connsiteY0" fmla="*/ 226473 h 3278794"/>
              <a:gd name="connsiteX1" fmla="*/ 1654958 w 3381252"/>
              <a:gd name="connsiteY1" fmla="*/ 235656 h 3278794"/>
              <a:gd name="connsiteX2" fmla="*/ 3347689 w 3381252"/>
              <a:gd name="connsiteY2" fmla="*/ 3278794 h 3278794"/>
              <a:gd name="connsiteX3" fmla="*/ 57036 w 3381252"/>
              <a:gd name="connsiteY3" fmla="*/ 226473 h 3278794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290653"/>
              <a:gd name="connsiteY0" fmla="*/ 0 h 3052321"/>
              <a:gd name="connsiteX1" fmla="*/ 1597922 w 3290653"/>
              <a:gd name="connsiteY1" fmla="*/ 9183 h 3052321"/>
              <a:gd name="connsiteX2" fmla="*/ 3290653 w 3290653"/>
              <a:gd name="connsiteY2" fmla="*/ 3052321 h 3052321"/>
              <a:gd name="connsiteX3" fmla="*/ 0 w 3290653"/>
              <a:gd name="connsiteY3" fmla="*/ 0 h 3052321"/>
              <a:gd name="connsiteX0" fmla="*/ 38396 w 3362487"/>
              <a:gd name="connsiteY0" fmla="*/ 226608 h 3278929"/>
              <a:gd name="connsiteX1" fmla="*/ 1636318 w 3362487"/>
              <a:gd name="connsiteY1" fmla="*/ 224640 h 3278929"/>
              <a:gd name="connsiteX2" fmla="*/ 3329049 w 3362487"/>
              <a:gd name="connsiteY2" fmla="*/ 3278929 h 3278929"/>
              <a:gd name="connsiteX3" fmla="*/ 38396 w 3362487"/>
              <a:gd name="connsiteY3" fmla="*/ 226608 h 327892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290653"/>
              <a:gd name="connsiteY0" fmla="*/ 1968 h 3054289"/>
              <a:gd name="connsiteX1" fmla="*/ 1597922 w 3290653"/>
              <a:gd name="connsiteY1" fmla="*/ 0 h 3054289"/>
              <a:gd name="connsiteX2" fmla="*/ 3290653 w 3290653"/>
              <a:gd name="connsiteY2" fmla="*/ 3054289 h 3054289"/>
              <a:gd name="connsiteX3" fmla="*/ 0 w 3290653"/>
              <a:gd name="connsiteY3" fmla="*/ 1968 h 3054289"/>
              <a:gd name="connsiteX0" fmla="*/ 9 w 3526246"/>
              <a:gd name="connsiteY0" fmla="*/ 223894 h 3276215"/>
              <a:gd name="connsiteX1" fmla="*/ 3258565 w 3526246"/>
              <a:gd name="connsiteY1" fmla="*/ 232436 h 3276215"/>
              <a:gd name="connsiteX2" fmla="*/ 3290662 w 3526246"/>
              <a:gd name="connsiteY2" fmla="*/ 3276215 h 3276215"/>
              <a:gd name="connsiteX3" fmla="*/ 9 w 3526246"/>
              <a:gd name="connsiteY3" fmla="*/ 223894 h 3276215"/>
              <a:gd name="connsiteX0" fmla="*/ 42 w 1742784"/>
              <a:gd name="connsiteY0" fmla="*/ 229397 h 3260698"/>
              <a:gd name="connsiteX1" fmla="*/ 1597963 w 1742784"/>
              <a:gd name="connsiteY1" fmla="*/ 216918 h 3260698"/>
              <a:gd name="connsiteX2" fmla="*/ 1630060 w 1742784"/>
              <a:gd name="connsiteY2" fmla="*/ 3260697 h 3260698"/>
              <a:gd name="connsiteX3" fmla="*/ 42 w 1742784"/>
              <a:gd name="connsiteY3" fmla="*/ 229397 h 3260698"/>
              <a:gd name="connsiteX0" fmla="*/ 0 w 1742742"/>
              <a:gd name="connsiteY0" fmla="*/ 12479 h 3043780"/>
              <a:gd name="connsiteX1" fmla="*/ 1597921 w 1742742"/>
              <a:gd name="connsiteY1" fmla="*/ 0 h 3043780"/>
              <a:gd name="connsiteX2" fmla="*/ 1630018 w 1742742"/>
              <a:gd name="connsiteY2" fmla="*/ 3043779 h 3043780"/>
              <a:gd name="connsiteX3" fmla="*/ 0 w 1742742"/>
              <a:gd name="connsiteY3" fmla="*/ 12479 h 3043780"/>
              <a:gd name="connsiteX0" fmla="*/ 0 w 1742742"/>
              <a:gd name="connsiteY0" fmla="*/ 0 h 3052369"/>
              <a:gd name="connsiteX1" fmla="*/ 1597921 w 1742742"/>
              <a:gd name="connsiteY1" fmla="*/ 8590 h 3052369"/>
              <a:gd name="connsiteX2" fmla="*/ 1630018 w 1742742"/>
              <a:gd name="connsiteY2" fmla="*/ 3052369 h 3052369"/>
              <a:gd name="connsiteX3" fmla="*/ 0 w 1742742"/>
              <a:gd name="connsiteY3" fmla="*/ 0 h 3052369"/>
              <a:gd name="connsiteX0" fmla="*/ 0 w 1630018"/>
              <a:gd name="connsiteY0" fmla="*/ 0 h 3052369"/>
              <a:gd name="connsiteX1" fmla="*/ 1597921 w 1630018"/>
              <a:gd name="connsiteY1" fmla="*/ 8590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7 w 1745836"/>
              <a:gd name="connsiteY0" fmla="*/ 229362 h 3281732"/>
              <a:gd name="connsiteX1" fmla="*/ 1610569 w 1745836"/>
              <a:gd name="connsiteY1" fmla="*/ 216883 h 3281732"/>
              <a:gd name="connsiteX2" fmla="*/ 1630025 w 1745836"/>
              <a:gd name="connsiteY2" fmla="*/ 3281731 h 3281732"/>
              <a:gd name="connsiteX3" fmla="*/ 7 w 1745836"/>
              <a:gd name="connsiteY3" fmla="*/ 229362 h 3281732"/>
              <a:gd name="connsiteX0" fmla="*/ 7 w 1630025"/>
              <a:gd name="connsiteY0" fmla="*/ 229362 h 3281732"/>
              <a:gd name="connsiteX1" fmla="*/ 1610569 w 1630025"/>
              <a:gd name="connsiteY1" fmla="*/ 216883 h 3281732"/>
              <a:gd name="connsiteX2" fmla="*/ 1630025 w 1630025"/>
              <a:gd name="connsiteY2" fmla="*/ 3281731 h 3281732"/>
              <a:gd name="connsiteX3" fmla="*/ 7 w 1630025"/>
              <a:gd name="connsiteY3" fmla="*/ 229362 h 3281732"/>
              <a:gd name="connsiteX0" fmla="*/ 7 w 1630025"/>
              <a:gd name="connsiteY0" fmla="*/ 229362 h 3281731"/>
              <a:gd name="connsiteX1" fmla="*/ 1610569 w 1630025"/>
              <a:gd name="connsiteY1" fmla="*/ 216883 h 3281731"/>
              <a:gd name="connsiteX2" fmla="*/ 1630025 w 1630025"/>
              <a:gd name="connsiteY2" fmla="*/ 3281731 h 3281731"/>
              <a:gd name="connsiteX3" fmla="*/ 7 w 1630025"/>
              <a:gd name="connsiteY3" fmla="*/ 229362 h 3281731"/>
              <a:gd name="connsiteX0" fmla="*/ 0 w 1630018"/>
              <a:gd name="connsiteY0" fmla="*/ 12479 h 3064848"/>
              <a:gd name="connsiteX1" fmla="*/ 1610562 w 1630018"/>
              <a:gd name="connsiteY1" fmla="*/ 0 h 3064848"/>
              <a:gd name="connsiteX2" fmla="*/ 1630018 w 1630018"/>
              <a:gd name="connsiteY2" fmla="*/ 3064848 h 3064848"/>
              <a:gd name="connsiteX3" fmla="*/ 0 w 1630018"/>
              <a:gd name="connsiteY3" fmla="*/ 12479 h 3064848"/>
              <a:gd name="connsiteX0" fmla="*/ 15 w 1743776"/>
              <a:gd name="connsiteY0" fmla="*/ 226059 h 3278428"/>
              <a:gd name="connsiteX1" fmla="*/ 1602149 w 1743776"/>
              <a:gd name="connsiteY1" fmla="*/ 226221 h 3278428"/>
              <a:gd name="connsiteX2" fmla="*/ 1630033 w 1743776"/>
              <a:gd name="connsiteY2" fmla="*/ 3278428 h 3278428"/>
              <a:gd name="connsiteX3" fmla="*/ 15 w 1743776"/>
              <a:gd name="connsiteY3" fmla="*/ 226059 h 3278428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630018"/>
              <a:gd name="connsiteY0" fmla="*/ 0 h 3052369"/>
              <a:gd name="connsiteX1" fmla="*/ 1602134 w 1630018"/>
              <a:gd name="connsiteY1" fmla="*/ 162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018" h="3052369">
                <a:moveTo>
                  <a:pt x="0" y="0"/>
                </a:moveTo>
                <a:lnTo>
                  <a:pt x="1602134" y="162"/>
                </a:lnTo>
                <a:lnTo>
                  <a:pt x="1630018" y="305236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alpha val="60000"/>
                </a:schemeClr>
              </a:gs>
              <a:gs pos="49000">
                <a:schemeClr val="bg1">
                  <a:alpha val="2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3" name="Straight Connector 22"/>
          <p:cNvCxnSpPr>
            <a:stCxn id="9" idx="2"/>
          </p:cNvCxnSpPr>
          <p:nvPr/>
        </p:nvCxnSpPr>
        <p:spPr>
          <a:xfrm flipH="1">
            <a:off x="60944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2"/>
          </p:cNvCxnSpPr>
          <p:nvPr/>
        </p:nvCxnSpPr>
        <p:spPr>
          <a:xfrm flipH="1">
            <a:off x="609441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7" idx="2"/>
          </p:cNvCxnSpPr>
          <p:nvPr/>
        </p:nvCxnSpPr>
        <p:spPr>
          <a:xfrm flipH="1">
            <a:off x="609441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19415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0267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43969" y="2362200"/>
            <a:ext cx="220980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10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37" name="Rectangle 36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42" name="Rectangle 41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6090249" y="1824593"/>
            <a:ext cx="1639930" cy="3052207"/>
          </a:xfrm>
          <a:custGeom>
            <a:avLst/>
            <a:gdLst>
              <a:gd name="connsiteX0" fmla="*/ 90979 w 8479541"/>
              <a:gd name="connsiteY0" fmla="*/ 385515 h 3430640"/>
              <a:gd name="connsiteX1" fmla="*/ 8389590 w 8479541"/>
              <a:gd name="connsiteY1" fmla="*/ 376889 h 3430640"/>
              <a:gd name="connsiteX2" fmla="*/ 4231658 w 8479541"/>
              <a:gd name="connsiteY2" fmla="*/ 3430640 h 3430640"/>
              <a:gd name="connsiteX3" fmla="*/ 90979 w 8479541"/>
              <a:gd name="connsiteY3" fmla="*/ 385515 h 3430640"/>
              <a:gd name="connsiteX0" fmla="*/ 90979 w 8479541"/>
              <a:gd name="connsiteY0" fmla="*/ 8626 h 3053751"/>
              <a:gd name="connsiteX1" fmla="*/ 8389590 w 8479541"/>
              <a:gd name="connsiteY1" fmla="*/ 0 h 3053751"/>
              <a:gd name="connsiteX2" fmla="*/ 4231658 w 8479541"/>
              <a:gd name="connsiteY2" fmla="*/ 3053751 h 3053751"/>
              <a:gd name="connsiteX3" fmla="*/ 90979 w 8479541"/>
              <a:gd name="connsiteY3" fmla="*/ 8626 h 3053751"/>
              <a:gd name="connsiteX0" fmla="*/ 0 w 8388562"/>
              <a:gd name="connsiteY0" fmla="*/ 8626 h 3053751"/>
              <a:gd name="connsiteX1" fmla="*/ 8298611 w 8388562"/>
              <a:gd name="connsiteY1" fmla="*/ 0 h 3053751"/>
              <a:gd name="connsiteX2" fmla="*/ 4140679 w 8388562"/>
              <a:gd name="connsiteY2" fmla="*/ 3053751 h 3053751"/>
              <a:gd name="connsiteX3" fmla="*/ 0 w 8388562"/>
              <a:gd name="connsiteY3" fmla="*/ 8626 h 3053751"/>
              <a:gd name="connsiteX0" fmla="*/ 0 w 8298611"/>
              <a:gd name="connsiteY0" fmla="*/ 8626 h 3053751"/>
              <a:gd name="connsiteX1" fmla="*/ 8298611 w 8298611"/>
              <a:gd name="connsiteY1" fmla="*/ 0 h 3053751"/>
              <a:gd name="connsiteX2" fmla="*/ 4140679 w 8298611"/>
              <a:gd name="connsiteY2" fmla="*/ 3053751 h 3053751"/>
              <a:gd name="connsiteX3" fmla="*/ 0 w 8298611"/>
              <a:gd name="connsiteY3" fmla="*/ 8626 h 3053751"/>
              <a:gd name="connsiteX0" fmla="*/ 71872 w 4238667"/>
              <a:gd name="connsiteY0" fmla="*/ 227813 h 3272938"/>
              <a:gd name="connsiteX1" fmla="*/ 1710891 w 4238667"/>
              <a:gd name="connsiteY1" fmla="*/ 219187 h 3272938"/>
              <a:gd name="connsiteX2" fmla="*/ 4212551 w 4238667"/>
              <a:gd name="connsiteY2" fmla="*/ 3272938 h 3272938"/>
              <a:gd name="connsiteX3" fmla="*/ 71872 w 4238667"/>
              <a:gd name="connsiteY3" fmla="*/ 227813 h 3272938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40679"/>
              <a:gd name="connsiteY0" fmla="*/ 8626 h 3053751"/>
              <a:gd name="connsiteX1" fmla="*/ 1639019 w 4140679"/>
              <a:gd name="connsiteY1" fmla="*/ 0 h 3053751"/>
              <a:gd name="connsiteX2" fmla="*/ 4140679 w 4140679"/>
              <a:gd name="connsiteY2" fmla="*/ 3053751 h 3053751"/>
              <a:gd name="connsiteX3" fmla="*/ 0 w 4140679"/>
              <a:gd name="connsiteY3" fmla="*/ 8626 h 3053751"/>
              <a:gd name="connsiteX0" fmla="*/ 0 w 5013122"/>
              <a:gd name="connsiteY0" fmla="*/ 17252 h 3053754"/>
              <a:gd name="connsiteX1" fmla="*/ 2458529 w 5013122"/>
              <a:gd name="connsiteY1" fmla="*/ 0 h 3053754"/>
              <a:gd name="connsiteX2" fmla="*/ 4960189 w 5013122"/>
              <a:gd name="connsiteY2" fmla="*/ 3053751 h 3053754"/>
              <a:gd name="connsiteX3" fmla="*/ 0 w 5013122"/>
              <a:gd name="connsiteY3" fmla="*/ 17252 h 3053754"/>
              <a:gd name="connsiteX0" fmla="*/ 0 w 4992869"/>
              <a:gd name="connsiteY0" fmla="*/ 9436 h 3053751"/>
              <a:gd name="connsiteX1" fmla="*/ 2438991 w 4992869"/>
              <a:gd name="connsiteY1" fmla="*/ 0 h 3053751"/>
              <a:gd name="connsiteX2" fmla="*/ 4940651 w 4992869"/>
              <a:gd name="connsiteY2" fmla="*/ 3053751 h 3053751"/>
              <a:gd name="connsiteX3" fmla="*/ 0 w 4992869"/>
              <a:gd name="connsiteY3" fmla="*/ 9436 h 3053751"/>
              <a:gd name="connsiteX0" fmla="*/ 115484 w 5073883"/>
              <a:gd name="connsiteY0" fmla="*/ 220911 h 3265229"/>
              <a:gd name="connsiteX1" fmla="*/ 1706506 w 5073883"/>
              <a:gd name="connsiteY1" fmla="*/ 238828 h 3265229"/>
              <a:gd name="connsiteX2" fmla="*/ 5056135 w 5073883"/>
              <a:gd name="connsiteY2" fmla="*/ 3265226 h 3265229"/>
              <a:gd name="connsiteX3" fmla="*/ 115484 w 5073883"/>
              <a:gd name="connsiteY3" fmla="*/ 220911 h 3265229"/>
              <a:gd name="connsiteX0" fmla="*/ 113798 w 5072615"/>
              <a:gd name="connsiteY0" fmla="*/ 226071 h 3270386"/>
              <a:gd name="connsiteX1" fmla="*/ 1720451 w 5072615"/>
              <a:gd name="connsiteY1" fmla="*/ 228357 h 3270386"/>
              <a:gd name="connsiteX2" fmla="*/ 5054449 w 5072615"/>
              <a:gd name="connsiteY2" fmla="*/ 3270386 h 3270386"/>
              <a:gd name="connsiteX3" fmla="*/ 113798 w 5072615"/>
              <a:gd name="connsiteY3" fmla="*/ 226071 h 3270386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40651"/>
              <a:gd name="connsiteY0" fmla="*/ 0 h 3044315"/>
              <a:gd name="connsiteX1" fmla="*/ 1606653 w 4940651"/>
              <a:gd name="connsiteY1" fmla="*/ 2286 h 3044315"/>
              <a:gd name="connsiteX2" fmla="*/ 4940651 w 4940651"/>
              <a:gd name="connsiteY2" fmla="*/ 3044315 h 3044315"/>
              <a:gd name="connsiteX3" fmla="*/ 0 w 4940651"/>
              <a:gd name="connsiteY3" fmla="*/ 0 h 3044315"/>
              <a:gd name="connsiteX0" fmla="*/ 0 w 4968643"/>
              <a:gd name="connsiteY0" fmla="*/ 0 h 3056040"/>
              <a:gd name="connsiteX1" fmla="*/ 1614469 w 4968643"/>
              <a:gd name="connsiteY1" fmla="*/ 14009 h 3056040"/>
              <a:gd name="connsiteX2" fmla="*/ 4948467 w 4968643"/>
              <a:gd name="connsiteY2" fmla="*/ 3056038 h 3056040"/>
              <a:gd name="connsiteX3" fmla="*/ 0 w 4968643"/>
              <a:gd name="connsiteY3" fmla="*/ 0 h 3056040"/>
              <a:gd name="connsiteX0" fmla="*/ 114478 w 5082885"/>
              <a:gd name="connsiteY0" fmla="*/ 225781 h 3281819"/>
              <a:gd name="connsiteX1" fmla="*/ 1721132 w 5082885"/>
              <a:gd name="connsiteY1" fmla="*/ 228067 h 3281819"/>
              <a:gd name="connsiteX2" fmla="*/ 5062945 w 5082885"/>
              <a:gd name="connsiteY2" fmla="*/ 3281819 h 3281819"/>
              <a:gd name="connsiteX3" fmla="*/ 114478 w 5082885"/>
              <a:gd name="connsiteY3" fmla="*/ 225781 h 3281819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48467"/>
              <a:gd name="connsiteY0" fmla="*/ 0 h 3056038"/>
              <a:gd name="connsiteX1" fmla="*/ 1606654 w 4948467"/>
              <a:gd name="connsiteY1" fmla="*/ 2286 h 3056038"/>
              <a:gd name="connsiteX2" fmla="*/ 4948467 w 4948467"/>
              <a:gd name="connsiteY2" fmla="*/ 3056038 h 3056038"/>
              <a:gd name="connsiteX3" fmla="*/ 0 w 4948467"/>
              <a:gd name="connsiteY3" fmla="*/ 0 h 3056038"/>
              <a:gd name="connsiteX0" fmla="*/ 22982 w 5076775"/>
              <a:gd name="connsiteY0" fmla="*/ 214696 h 3270756"/>
              <a:gd name="connsiteX1" fmla="*/ 3260132 w 5076775"/>
              <a:gd name="connsiteY1" fmla="*/ 261050 h 3270756"/>
              <a:gd name="connsiteX2" fmla="*/ 4971449 w 5076775"/>
              <a:gd name="connsiteY2" fmla="*/ 3270734 h 3270756"/>
              <a:gd name="connsiteX3" fmla="*/ 22982 w 5076775"/>
              <a:gd name="connsiteY3" fmla="*/ 214696 h 3270756"/>
              <a:gd name="connsiteX0" fmla="*/ 22377 w 5078052"/>
              <a:gd name="connsiteY0" fmla="*/ 225507 h 3281546"/>
              <a:gd name="connsiteX1" fmla="*/ 3278113 w 5078052"/>
              <a:gd name="connsiteY1" fmla="*/ 238407 h 3281546"/>
              <a:gd name="connsiteX2" fmla="*/ 4970844 w 5078052"/>
              <a:gd name="connsiteY2" fmla="*/ 3281545 h 3281546"/>
              <a:gd name="connsiteX3" fmla="*/ 22377 w 5078052"/>
              <a:gd name="connsiteY3" fmla="*/ 225507 h 3281546"/>
              <a:gd name="connsiteX0" fmla="*/ 57036 w 3381252"/>
              <a:gd name="connsiteY0" fmla="*/ 226473 h 3278794"/>
              <a:gd name="connsiteX1" fmla="*/ 1654958 w 3381252"/>
              <a:gd name="connsiteY1" fmla="*/ 235656 h 3278794"/>
              <a:gd name="connsiteX2" fmla="*/ 3347689 w 3381252"/>
              <a:gd name="connsiteY2" fmla="*/ 3278794 h 3278794"/>
              <a:gd name="connsiteX3" fmla="*/ 57036 w 3381252"/>
              <a:gd name="connsiteY3" fmla="*/ 226473 h 3278794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290653"/>
              <a:gd name="connsiteY0" fmla="*/ 0 h 3052321"/>
              <a:gd name="connsiteX1" fmla="*/ 1597922 w 3290653"/>
              <a:gd name="connsiteY1" fmla="*/ 9183 h 3052321"/>
              <a:gd name="connsiteX2" fmla="*/ 3290653 w 3290653"/>
              <a:gd name="connsiteY2" fmla="*/ 3052321 h 3052321"/>
              <a:gd name="connsiteX3" fmla="*/ 0 w 3290653"/>
              <a:gd name="connsiteY3" fmla="*/ 0 h 3052321"/>
              <a:gd name="connsiteX0" fmla="*/ 38396 w 3362487"/>
              <a:gd name="connsiteY0" fmla="*/ 226608 h 3278929"/>
              <a:gd name="connsiteX1" fmla="*/ 1636318 w 3362487"/>
              <a:gd name="connsiteY1" fmla="*/ 224640 h 3278929"/>
              <a:gd name="connsiteX2" fmla="*/ 3329049 w 3362487"/>
              <a:gd name="connsiteY2" fmla="*/ 3278929 h 3278929"/>
              <a:gd name="connsiteX3" fmla="*/ 38396 w 3362487"/>
              <a:gd name="connsiteY3" fmla="*/ 226608 h 327892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290653"/>
              <a:gd name="connsiteY0" fmla="*/ 1968 h 3054289"/>
              <a:gd name="connsiteX1" fmla="*/ 1597922 w 3290653"/>
              <a:gd name="connsiteY1" fmla="*/ 0 h 3054289"/>
              <a:gd name="connsiteX2" fmla="*/ 3290653 w 3290653"/>
              <a:gd name="connsiteY2" fmla="*/ 3054289 h 3054289"/>
              <a:gd name="connsiteX3" fmla="*/ 0 w 3290653"/>
              <a:gd name="connsiteY3" fmla="*/ 1968 h 3054289"/>
              <a:gd name="connsiteX0" fmla="*/ 9 w 3526246"/>
              <a:gd name="connsiteY0" fmla="*/ 223894 h 3276215"/>
              <a:gd name="connsiteX1" fmla="*/ 3258565 w 3526246"/>
              <a:gd name="connsiteY1" fmla="*/ 232436 h 3276215"/>
              <a:gd name="connsiteX2" fmla="*/ 3290662 w 3526246"/>
              <a:gd name="connsiteY2" fmla="*/ 3276215 h 3276215"/>
              <a:gd name="connsiteX3" fmla="*/ 9 w 3526246"/>
              <a:gd name="connsiteY3" fmla="*/ 223894 h 3276215"/>
              <a:gd name="connsiteX0" fmla="*/ 42 w 1742784"/>
              <a:gd name="connsiteY0" fmla="*/ 229397 h 3260698"/>
              <a:gd name="connsiteX1" fmla="*/ 1597963 w 1742784"/>
              <a:gd name="connsiteY1" fmla="*/ 216918 h 3260698"/>
              <a:gd name="connsiteX2" fmla="*/ 1630060 w 1742784"/>
              <a:gd name="connsiteY2" fmla="*/ 3260697 h 3260698"/>
              <a:gd name="connsiteX3" fmla="*/ 42 w 1742784"/>
              <a:gd name="connsiteY3" fmla="*/ 229397 h 3260698"/>
              <a:gd name="connsiteX0" fmla="*/ 0 w 1742742"/>
              <a:gd name="connsiteY0" fmla="*/ 12479 h 3043780"/>
              <a:gd name="connsiteX1" fmla="*/ 1597921 w 1742742"/>
              <a:gd name="connsiteY1" fmla="*/ 0 h 3043780"/>
              <a:gd name="connsiteX2" fmla="*/ 1630018 w 1742742"/>
              <a:gd name="connsiteY2" fmla="*/ 3043779 h 3043780"/>
              <a:gd name="connsiteX3" fmla="*/ 0 w 1742742"/>
              <a:gd name="connsiteY3" fmla="*/ 12479 h 3043780"/>
              <a:gd name="connsiteX0" fmla="*/ 0 w 1742742"/>
              <a:gd name="connsiteY0" fmla="*/ 0 h 3052369"/>
              <a:gd name="connsiteX1" fmla="*/ 1597921 w 1742742"/>
              <a:gd name="connsiteY1" fmla="*/ 8590 h 3052369"/>
              <a:gd name="connsiteX2" fmla="*/ 1630018 w 1742742"/>
              <a:gd name="connsiteY2" fmla="*/ 3052369 h 3052369"/>
              <a:gd name="connsiteX3" fmla="*/ 0 w 1742742"/>
              <a:gd name="connsiteY3" fmla="*/ 0 h 3052369"/>
              <a:gd name="connsiteX0" fmla="*/ 0 w 1630018"/>
              <a:gd name="connsiteY0" fmla="*/ 0 h 3052369"/>
              <a:gd name="connsiteX1" fmla="*/ 1597921 w 1630018"/>
              <a:gd name="connsiteY1" fmla="*/ 8590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7 w 1745836"/>
              <a:gd name="connsiteY0" fmla="*/ 229362 h 3281732"/>
              <a:gd name="connsiteX1" fmla="*/ 1610569 w 1745836"/>
              <a:gd name="connsiteY1" fmla="*/ 216883 h 3281732"/>
              <a:gd name="connsiteX2" fmla="*/ 1630025 w 1745836"/>
              <a:gd name="connsiteY2" fmla="*/ 3281731 h 3281732"/>
              <a:gd name="connsiteX3" fmla="*/ 7 w 1745836"/>
              <a:gd name="connsiteY3" fmla="*/ 229362 h 3281732"/>
              <a:gd name="connsiteX0" fmla="*/ 7 w 1630025"/>
              <a:gd name="connsiteY0" fmla="*/ 229362 h 3281732"/>
              <a:gd name="connsiteX1" fmla="*/ 1610569 w 1630025"/>
              <a:gd name="connsiteY1" fmla="*/ 216883 h 3281732"/>
              <a:gd name="connsiteX2" fmla="*/ 1630025 w 1630025"/>
              <a:gd name="connsiteY2" fmla="*/ 3281731 h 3281732"/>
              <a:gd name="connsiteX3" fmla="*/ 7 w 1630025"/>
              <a:gd name="connsiteY3" fmla="*/ 229362 h 3281732"/>
              <a:gd name="connsiteX0" fmla="*/ 7 w 1630025"/>
              <a:gd name="connsiteY0" fmla="*/ 229362 h 3281731"/>
              <a:gd name="connsiteX1" fmla="*/ 1610569 w 1630025"/>
              <a:gd name="connsiteY1" fmla="*/ 216883 h 3281731"/>
              <a:gd name="connsiteX2" fmla="*/ 1630025 w 1630025"/>
              <a:gd name="connsiteY2" fmla="*/ 3281731 h 3281731"/>
              <a:gd name="connsiteX3" fmla="*/ 7 w 1630025"/>
              <a:gd name="connsiteY3" fmla="*/ 229362 h 3281731"/>
              <a:gd name="connsiteX0" fmla="*/ 0 w 1630018"/>
              <a:gd name="connsiteY0" fmla="*/ 12479 h 3064848"/>
              <a:gd name="connsiteX1" fmla="*/ 1610562 w 1630018"/>
              <a:gd name="connsiteY1" fmla="*/ 0 h 3064848"/>
              <a:gd name="connsiteX2" fmla="*/ 1630018 w 1630018"/>
              <a:gd name="connsiteY2" fmla="*/ 3064848 h 3064848"/>
              <a:gd name="connsiteX3" fmla="*/ 0 w 1630018"/>
              <a:gd name="connsiteY3" fmla="*/ 12479 h 3064848"/>
              <a:gd name="connsiteX0" fmla="*/ 15 w 1743776"/>
              <a:gd name="connsiteY0" fmla="*/ 226059 h 3278428"/>
              <a:gd name="connsiteX1" fmla="*/ 1602149 w 1743776"/>
              <a:gd name="connsiteY1" fmla="*/ 226221 h 3278428"/>
              <a:gd name="connsiteX2" fmla="*/ 1630033 w 1743776"/>
              <a:gd name="connsiteY2" fmla="*/ 3278428 h 3278428"/>
              <a:gd name="connsiteX3" fmla="*/ 15 w 1743776"/>
              <a:gd name="connsiteY3" fmla="*/ 226059 h 3278428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630018"/>
              <a:gd name="connsiteY0" fmla="*/ 0 h 3052369"/>
              <a:gd name="connsiteX1" fmla="*/ 1602134 w 1630018"/>
              <a:gd name="connsiteY1" fmla="*/ 162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35929 w 3305877"/>
              <a:gd name="connsiteY0" fmla="*/ 226059 h 3278428"/>
              <a:gd name="connsiteX1" fmla="*/ 3305877 w 3305877"/>
              <a:gd name="connsiteY1" fmla="*/ 226221 h 3278428"/>
              <a:gd name="connsiteX2" fmla="*/ 1665947 w 3305877"/>
              <a:gd name="connsiteY2" fmla="*/ 3278428 h 3278428"/>
              <a:gd name="connsiteX3" fmla="*/ 35929 w 3305877"/>
              <a:gd name="connsiteY3" fmla="*/ 226059 h 3278428"/>
              <a:gd name="connsiteX0" fmla="*/ 213274 w 1834726"/>
              <a:gd name="connsiteY0" fmla="*/ 232935 h 3259551"/>
              <a:gd name="connsiteX1" fmla="*/ 1834726 w 1834726"/>
              <a:gd name="connsiteY1" fmla="*/ 207339 h 3259551"/>
              <a:gd name="connsiteX2" fmla="*/ 194796 w 1834726"/>
              <a:gd name="connsiteY2" fmla="*/ 3259546 h 3259551"/>
              <a:gd name="connsiteX3" fmla="*/ 213274 w 1834726"/>
              <a:gd name="connsiteY3" fmla="*/ 232935 h 3259551"/>
              <a:gd name="connsiteX0" fmla="*/ 18478 w 1639930"/>
              <a:gd name="connsiteY0" fmla="*/ 232935 h 3259546"/>
              <a:gd name="connsiteX1" fmla="*/ 1639930 w 1639930"/>
              <a:gd name="connsiteY1" fmla="*/ 207339 h 3259546"/>
              <a:gd name="connsiteX2" fmla="*/ 0 w 1639930"/>
              <a:gd name="connsiteY2" fmla="*/ 3259546 h 3259546"/>
              <a:gd name="connsiteX3" fmla="*/ 18478 w 1639930"/>
              <a:gd name="connsiteY3" fmla="*/ 232935 h 3259546"/>
              <a:gd name="connsiteX0" fmla="*/ 18478 w 1639930"/>
              <a:gd name="connsiteY0" fmla="*/ 25596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18478 w 1639930"/>
              <a:gd name="connsiteY3" fmla="*/ 25596 h 3052207"/>
              <a:gd name="connsiteX0" fmla="*/ 18478 w 1639930"/>
              <a:gd name="connsiteY0" fmla="*/ 25596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18478 w 1639930"/>
              <a:gd name="connsiteY3" fmla="*/ 25596 h 3052207"/>
              <a:gd name="connsiteX0" fmla="*/ 150058 w 1751971"/>
              <a:gd name="connsiteY0" fmla="*/ 2150 h 3052207"/>
              <a:gd name="connsiteX1" fmla="*/ 1751971 w 1751971"/>
              <a:gd name="connsiteY1" fmla="*/ 0 h 3052207"/>
              <a:gd name="connsiteX2" fmla="*/ 112041 w 1751971"/>
              <a:gd name="connsiteY2" fmla="*/ 3052207 h 3052207"/>
              <a:gd name="connsiteX3" fmla="*/ 150058 w 1751971"/>
              <a:gd name="connsiteY3" fmla="*/ 2150 h 3052207"/>
              <a:gd name="connsiteX0" fmla="*/ 38017 w 1639930"/>
              <a:gd name="connsiteY0" fmla="*/ 2150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38017 w 1639930"/>
              <a:gd name="connsiteY3" fmla="*/ 2150 h 3052207"/>
              <a:gd name="connsiteX0" fmla="*/ 38017 w 1639930"/>
              <a:gd name="connsiteY0" fmla="*/ 2150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38017 w 1639930"/>
              <a:gd name="connsiteY3" fmla="*/ 2150 h 305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9930" h="3052207">
                <a:moveTo>
                  <a:pt x="38017" y="2150"/>
                </a:moveTo>
                <a:lnTo>
                  <a:pt x="1639930" y="0"/>
                </a:lnTo>
                <a:lnTo>
                  <a:pt x="0" y="3052207"/>
                </a:lnTo>
                <a:lnTo>
                  <a:pt x="38017" y="215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alpha val="60000"/>
                </a:schemeClr>
              </a:gs>
              <a:gs pos="49000">
                <a:schemeClr val="bg1">
                  <a:alpha val="2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3" name="Straight Connector 22"/>
          <p:cNvCxnSpPr>
            <a:stCxn id="9" idx="2"/>
          </p:cNvCxnSpPr>
          <p:nvPr/>
        </p:nvCxnSpPr>
        <p:spPr>
          <a:xfrm flipH="1">
            <a:off x="60944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2"/>
          </p:cNvCxnSpPr>
          <p:nvPr/>
        </p:nvCxnSpPr>
        <p:spPr>
          <a:xfrm flipH="1">
            <a:off x="609441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19415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0267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6383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5056" y="2362200"/>
            <a:ext cx="220980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2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13" name="Rectangle 12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Oval 10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" name="Oval 11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16" name="Rectangle 15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Oval 16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2" name="Freeform 31"/>
          <p:cNvSpPr/>
          <p:nvPr/>
        </p:nvSpPr>
        <p:spPr>
          <a:xfrm>
            <a:off x="6090250" y="1828867"/>
            <a:ext cx="3293620" cy="3047934"/>
          </a:xfrm>
          <a:custGeom>
            <a:avLst/>
            <a:gdLst>
              <a:gd name="connsiteX0" fmla="*/ 90979 w 8479541"/>
              <a:gd name="connsiteY0" fmla="*/ 385515 h 3430640"/>
              <a:gd name="connsiteX1" fmla="*/ 8389590 w 8479541"/>
              <a:gd name="connsiteY1" fmla="*/ 376889 h 3430640"/>
              <a:gd name="connsiteX2" fmla="*/ 4231658 w 8479541"/>
              <a:gd name="connsiteY2" fmla="*/ 3430640 h 3430640"/>
              <a:gd name="connsiteX3" fmla="*/ 90979 w 8479541"/>
              <a:gd name="connsiteY3" fmla="*/ 385515 h 3430640"/>
              <a:gd name="connsiteX0" fmla="*/ 90979 w 8479541"/>
              <a:gd name="connsiteY0" fmla="*/ 8626 h 3053751"/>
              <a:gd name="connsiteX1" fmla="*/ 8389590 w 8479541"/>
              <a:gd name="connsiteY1" fmla="*/ 0 h 3053751"/>
              <a:gd name="connsiteX2" fmla="*/ 4231658 w 8479541"/>
              <a:gd name="connsiteY2" fmla="*/ 3053751 h 3053751"/>
              <a:gd name="connsiteX3" fmla="*/ 90979 w 8479541"/>
              <a:gd name="connsiteY3" fmla="*/ 8626 h 3053751"/>
              <a:gd name="connsiteX0" fmla="*/ 0 w 8388562"/>
              <a:gd name="connsiteY0" fmla="*/ 8626 h 3053751"/>
              <a:gd name="connsiteX1" fmla="*/ 8298611 w 8388562"/>
              <a:gd name="connsiteY1" fmla="*/ 0 h 3053751"/>
              <a:gd name="connsiteX2" fmla="*/ 4140679 w 8388562"/>
              <a:gd name="connsiteY2" fmla="*/ 3053751 h 3053751"/>
              <a:gd name="connsiteX3" fmla="*/ 0 w 8388562"/>
              <a:gd name="connsiteY3" fmla="*/ 8626 h 3053751"/>
              <a:gd name="connsiteX0" fmla="*/ 0 w 8298611"/>
              <a:gd name="connsiteY0" fmla="*/ 8626 h 3053751"/>
              <a:gd name="connsiteX1" fmla="*/ 8298611 w 8298611"/>
              <a:gd name="connsiteY1" fmla="*/ 0 h 3053751"/>
              <a:gd name="connsiteX2" fmla="*/ 4140679 w 8298611"/>
              <a:gd name="connsiteY2" fmla="*/ 3053751 h 3053751"/>
              <a:gd name="connsiteX3" fmla="*/ 0 w 8298611"/>
              <a:gd name="connsiteY3" fmla="*/ 8626 h 3053751"/>
              <a:gd name="connsiteX0" fmla="*/ 71872 w 4238667"/>
              <a:gd name="connsiteY0" fmla="*/ 227813 h 3272938"/>
              <a:gd name="connsiteX1" fmla="*/ 1710891 w 4238667"/>
              <a:gd name="connsiteY1" fmla="*/ 219187 h 3272938"/>
              <a:gd name="connsiteX2" fmla="*/ 4212551 w 4238667"/>
              <a:gd name="connsiteY2" fmla="*/ 3272938 h 3272938"/>
              <a:gd name="connsiteX3" fmla="*/ 71872 w 4238667"/>
              <a:gd name="connsiteY3" fmla="*/ 227813 h 3272938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40679"/>
              <a:gd name="connsiteY0" fmla="*/ 8626 h 3053751"/>
              <a:gd name="connsiteX1" fmla="*/ 1639019 w 4140679"/>
              <a:gd name="connsiteY1" fmla="*/ 0 h 3053751"/>
              <a:gd name="connsiteX2" fmla="*/ 4140679 w 4140679"/>
              <a:gd name="connsiteY2" fmla="*/ 3053751 h 3053751"/>
              <a:gd name="connsiteX3" fmla="*/ 0 w 4140679"/>
              <a:gd name="connsiteY3" fmla="*/ 8626 h 3053751"/>
              <a:gd name="connsiteX0" fmla="*/ 0 w 5013122"/>
              <a:gd name="connsiteY0" fmla="*/ 17252 h 3053754"/>
              <a:gd name="connsiteX1" fmla="*/ 2458529 w 5013122"/>
              <a:gd name="connsiteY1" fmla="*/ 0 h 3053754"/>
              <a:gd name="connsiteX2" fmla="*/ 4960189 w 5013122"/>
              <a:gd name="connsiteY2" fmla="*/ 3053751 h 3053754"/>
              <a:gd name="connsiteX3" fmla="*/ 0 w 5013122"/>
              <a:gd name="connsiteY3" fmla="*/ 17252 h 3053754"/>
              <a:gd name="connsiteX0" fmla="*/ 0 w 4992869"/>
              <a:gd name="connsiteY0" fmla="*/ 9436 h 3053751"/>
              <a:gd name="connsiteX1" fmla="*/ 2438991 w 4992869"/>
              <a:gd name="connsiteY1" fmla="*/ 0 h 3053751"/>
              <a:gd name="connsiteX2" fmla="*/ 4940651 w 4992869"/>
              <a:gd name="connsiteY2" fmla="*/ 3053751 h 3053751"/>
              <a:gd name="connsiteX3" fmla="*/ 0 w 4992869"/>
              <a:gd name="connsiteY3" fmla="*/ 9436 h 3053751"/>
              <a:gd name="connsiteX0" fmla="*/ 115484 w 5073883"/>
              <a:gd name="connsiteY0" fmla="*/ 220911 h 3265229"/>
              <a:gd name="connsiteX1" fmla="*/ 1706506 w 5073883"/>
              <a:gd name="connsiteY1" fmla="*/ 238828 h 3265229"/>
              <a:gd name="connsiteX2" fmla="*/ 5056135 w 5073883"/>
              <a:gd name="connsiteY2" fmla="*/ 3265226 h 3265229"/>
              <a:gd name="connsiteX3" fmla="*/ 115484 w 5073883"/>
              <a:gd name="connsiteY3" fmla="*/ 220911 h 3265229"/>
              <a:gd name="connsiteX0" fmla="*/ 113798 w 5072615"/>
              <a:gd name="connsiteY0" fmla="*/ 226071 h 3270386"/>
              <a:gd name="connsiteX1" fmla="*/ 1720451 w 5072615"/>
              <a:gd name="connsiteY1" fmla="*/ 228357 h 3270386"/>
              <a:gd name="connsiteX2" fmla="*/ 5054449 w 5072615"/>
              <a:gd name="connsiteY2" fmla="*/ 3270386 h 3270386"/>
              <a:gd name="connsiteX3" fmla="*/ 113798 w 5072615"/>
              <a:gd name="connsiteY3" fmla="*/ 226071 h 3270386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40651"/>
              <a:gd name="connsiteY0" fmla="*/ 0 h 3044315"/>
              <a:gd name="connsiteX1" fmla="*/ 1606653 w 4940651"/>
              <a:gd name="connsiteY1" fmla="*/ 2286 h 3044315"/>
              <a:gd name="connsiteX2" fmla="*/ 4940651 w 4940651"/>
              <a:gd name="connsiteY2" fmla="*/ 3044315 h 3044315"/>
              <a:gd name="connsiteX3" fmla="*/ 0 w 4940651"/>
              <a:gd name="connsiteY3" fmla="*/ 0 h 3044315"/>
              <a:gd name="connsiteX0" fmla="*/ 0 w 4968643"/>
              <a:gd name="connsiteY0" fmla="*/ 0 h 3056040"/>
              <a:gd name="connsiteX1" fmla="*/ 1614469 w 4968643"/>
              <a:gd name="connsiteY1" fmla="*/ 14009 h 3056040"/>
              <a:gd name="connsiteX2" fmla="*/ 4948467 w 4968643"/>
              <a:gd name="connsiteY2" fmla="*/ 3056038 h 3056040"/>
              <a:gd name="connsiteX3" fmla="*/ 0 w 4968643"/>
              <a:gd name="connsiteY3" fmla="*/ 0 h 3056040"/>
              <a:gd name="connsiteX0" fmla="*/ 114478 w 5082885"/>
              <a:gd name="connsiteY0" fmla="*/ 225781 h 3281819"/>
              <a:gd name="connsiteX1" fmla="*/ 1721132 w 5082885"/>
              <a:gd name="connsiteY1" fmla="*/ 228067 h 3281819"/>
              <a:gd name="connsiteX2" fmla="*/ 5062945 w 5082885"/>
              <a:gd name="connsiteY2" fmla="*/ 3281819 h 3281819"/>
              <a:gd name="connsiteX3" fmla="*/ 114478 w 5082885"/>
              <a:gd name="connsiteY3" fmla="*/ 225781 h 3281819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48467"/>
              <a:gd name="connsiteY0" fmla="*/ 0 h 3056038"/>
              <a:gd name="connsiteX1" fmla="*/ 1606654 w 4948467"/>
              <a:gd name="connsiteY1" fmla="*/ 2286 h 3056038"/>
              <a:gd name="connsiteX2" fmla="*/ 4948467 w 4948467"/>
              <a:gd name="connsiteY2" fmla="*/ 3056038 h 3056038"/>
              <a:gd name="connsiteX3" fmla="*/ 0 w 4948467"/>
              <a:gd name="connsiteY3" fmla="*/ 0 h 3056038"/>
              <a:gd name="connsiteX0" fmla="*/ 22982 w 5076775"/>
              <a:gd name="connsiteY0" fmla="*/ 214696 h 3270756"/>
              <a:gd name="connsiteX1" fmla="*/ 3260132 w 5076775"/>
              <a:gd name="connsiteY1" fmla="*/ 261050 h 3270756"/>
              <a:gd name="connsiteX2" fmla="*/ 4971449 w 5076775"/>
              <a:gd name="connsiteY2" fmla="*/ 3270734 h 3270756"/>
              <a:gd name="connsiteX3" fmla="*/ 22982 w 5076775"/>
              <a:gd name="connsiteY3" fmla="*/ 214696 h 3270756"/>
              <a:gd name="connsiteX0" fmla="*/ 22377 w 5078052"/>
              <a:gd name="connsiteY0" fmla="*/ 225507 h 3281546"/>
              <a:gd name="connsiteX1" fmla="*/ 3278113 w 5078052"/>
              <a:gd name="connsiteY1" fmla="*/ 238407 h 3281546"/>
              <a:gd name="connsiteX2" fmla="*/ 4970844 w 5078052"/>
              <a:gd name="connsiteY2" fmla="*/ 3281545 h 3281546"/>
              <a:gd name="connsiteX3" fmla="*/ 22377 w 5078052"/>
              <a:gd name="connsiteY3" fmla="*/ 225507 h 3281546"/>
              <a:gd name="connsiteX0" fmla="*/ 57036 w 3381252"/>
              <a:gd name="connsiteY0" fmla="*/ 226473 h 3278794"/>
              <a:gd name="connsiteX1" fmla="*/ 1654958 w 3381252"/>
              <a:gd name="connsiteY1" fmla="*/ 235656 h 3278794"/>
              <a:gd name="connsiteX2" fmla="*/ 3347689 w 3381252"/>
              <a:gd name="connsiteY2" fmla="*/ 3278794 h 3278794"/>
              <a:gd name="connsiteX3" fmla="*/ 57036 w 3381252"/>
              <a:gd name="connsiteY3" fmla="*/ 226473 h 3278794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290653"/>
              <a:gd name="connsiteY0" fmla="*/ 0 h 3052321"/>
              <a:gd name="connsiteX1" fmla="*/ 1597922 w 3290653"/>
              <a:gd name="connsiteY1" fmla="*/ 9183 h 3052321"/>
              <a:gd name="connsiteX2" fmla="*/ 3290653 w 3290653"/>
              <a:gd name="connsiteY2" fmla="*/ 3052321 h 3052321"/>
              <a:gd name="connsiteX3" fmla="*/ 0 w 3290653"/>
              <a:gd name="connsiteY3" fmla="*/ 0 h 3052321"/>
              <a:gd name="connsiteX0" fmla="*/ 38396 w 3362487"/>
              <a:gd name="connsiteY0" fmla="*/ 226608 h 3278929"/>
              <a:gd name="connsiteX1" fmla="*/ 1636318 w 3362487"/>
              <a:gd name="connsiteY1" fmla="*/ 224640 h 3278929"/>
              <a:gd name="connsiteX2" fmla="*/ 3329049 w 3362487"/>
              <a:gd name="connsiteY2" fmla="*/ 3278929 h 3278929"/>
              <a:gd name="connsiteX3" fmla="*/ 38396 w 3362487"/>
              <a:gd name="connsiteY3" fmla="*/ 226608 h 327892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290653"/>
              <a:gd name="connsiteY0" fmla="*/ 1968 h 3054289"/>
              <a:gd name="connsiteX1" fmla="*/ 1597922 w 3290653"/>
              <a:gd name="connsiteY1" fmla="*/ 0 h 3054289"/>
              <a:gd name="connsiteX2" fmla="*/ 3290653 w 3290653"/>
              <a:gd name="connsiteY2" fmla="*/ 3054289 h 3054289"/>
              <a:gd name="connsiteX3" fmla="*/ 0 w 3290653"/>
              <a:gd name="connsiteY3" fmla="*/ 1968 h 3054289"/>
              <a:gd name="connsiteX0" fmla="*/ 9 w 3526246"/>
              <a:gd name="connsiteY0" fmla="*/ 223894 h 3276215"/>
              <a:gd name="connsiteX1" fmla="*/ 3258565 w 3526246"/>
              <a:gd name="connsiteY1" fmla="*/ 232436 h 3276215"/>
              <a:gd name="connsiteX2" fmla="*/ 3290662 w 3526246"/>
              <a:gd name="connsiteY2" fmla="*/ 3276215 h 3276215"/>
              <a:gd name="connsiteX3" fmla="*/ 9 w 3526246"/>
              <a:gd name="connsiteY3" fmla="*/ 223894 h 3276215"/>
              <a:gd name="connsiteX0" fmla="*/ 42 w 1742784"/>
              <a:gd name="connsiteY0" fmla="*/ 229397 h 3260698"/>
              <a:gd name="connsiteX1" fmla="*/ 1597963 w 1742784"/>
              <a:gd name="connsiteY1" fmla="*/ 216918 h 3260698"/>
              <a:gd name="connsiteX2" fmla="*/ 1630060 w 1742784"/>
              <a:gd name="connsiteY2" fmla="*/ 3260697 h 3260698"/>
              <a:gd name="connsiteX3" fmla="*/ 42 w 1742784"/>
              <a:gd name="connsiteY3" fmla="*/ 229397 h 3260698"/>
              <a:gd name="connsiteX0" fmla="*/ 0 w 1742742"/>
              <a:gd name="connsiteY0" fmla="*/ 12479 h 3043780"/>
              <a:gd name="connsiteX1" fmla="*/ 1597921 w 1742742"/>
              <a:gd name="connsiteY1" fmla="*/ 0 h 3043780"/>
              <a:gd name="connsiteX2" fmla="*/ 1630018 w 1742742"/>
              <a:gd name="connsiteY2" fmla="*/ 3043779 h 3043780"/>
              <a:gd name="connsiteX3" fmla="*/ 0 w 1742742"/>
              <a:gd name="connsiteY3" fmla="*/ 12479 h 3043780"/>
              <a:gd name="connsiteX0" fmla="*/ 0 w 1742742"/>
              <a:gd name="connsiteY0" fmla="*/ 0 h 3052369"/>
              <a:gd name="connsiteX1" fmla="*/ 1597921 w 1742742"/>
              <a:gd name="connsiteY1" fmla="*/ 8590 h 3052369"/>
              <a:gd name="connsiteX2" fmla="*/ 1630018 w 1742742"/>
              <a:gd name="connsiteY2" fmla="*/ 3052369 h 3052369"/>
              <a:gd name="connsiteX3" fmla="*/ 0 w 1742742"/>
              <a:gd name="connsiteY3" fmla="*/ 0 h 3052369"/>
              <a:gd name="connsiteX0" fmla="*/ 0 w 1630018"/>
              <a:gd name="connsiteY0" fmla="*/ 0 h 3052369"/>
              <a:gd name="connsiteX1" fmla="*/ 1597921 w 1630018"/>
              <a:gd name="connsiteY1" fmla="*/ 8590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7 w 1745836"/>
              <a:gd name="connsiteY0" fmla="*/ 229362 h 3281732"/>
              <a:gd name="connsiteX1" fmla="*/ 1610569 w 1745836"/>
              <a:gd name="connsiteY1" fmla="*/ 216883 h 3281732"/>
              <a:gd name="connsiteX2" fmla="*/ 1630025 w 1745836"/>
              <a:gd name="connsiteY2" fmla="*/ 3281731 h 3281732"/>
              <a:gd name="connsiteX3" fmla="*/ 7 w 1745836"/>
              <a:gd name="connsiteY3" fmla="*/ 229362 h 3281732"/>
              <a:gd name="connsiteX0" fmla="*/ 7 w 1630025"/>
              <a:gd name="connsiteY0" fmla="*/ 229362 h 3281732"/>
              <a:gd name="connsiteX1" fmla="*/ 1610569 w 1630025"/>
              <a:gd name="connsiteY1" fmla="*/ 216883 h 3281732"/>
              <a:gd name="connsiteX2" fmla="*/ 1630025 w 1630025"/>
              <a:gd name="connsiteY2" fmla="*/ 3281731 h 3281732"/>
              <a:gd name="connsiteX3" fmla="*/ 7 w 1630025"/>
              <a:gd name="connsiteY3" fmla="*/ 229362 h 3281732"/>
              <a:gd name="connsiteX0" fmla="*/ 7 w 1630025"/>
              <a:gd name="connsiteY0" fmla="*/ 229362 h 3281731"/>
              <a:gd name="connsiteX1" fmla="*/ 1610569 w 1630025"/>
              <a:gd name="connsiteY1" fmla="*/ 216883 h 3281731"/>
              <a:gd name="connsiteX2" fmla="*/ 1630025 w 1630025"/>
              <a:gd name="connsiteY2" fmla="*/ 3281731 h 3281731"/>
              <a:gd name="connsiteX3" fmla="*/ 7 w 1630025"/>
              <a:gd name="connsiteY3" fmla="*/ 229362 h 3281731"/>
              <a:gd name="connsiteX0" fmla="*/ 0 w 1630018"/>
              <a:gd name="connsiteY0" fmla="*/ 12479 h 3064848"/>
              <a:gd name="connsiteX1" fmla="*/ 1610562 w 1630018"/>
              <a:gd name="connsiteY1" fmla="*/ 0 h 3064848"/>
              <a:gd name="connsiteX2" fmla="*/ 1630018 w 1630018"/>
              <a:gd name="connsiteY2" fmla="*/ 3064848 h 3064848"/>
              <a:gd name="connsiteX3" fmla="*/ 0 w 1630018"/>
              <a:gd name="connsiteY3" fmla="*/ 12479 h 3064848"/>
              <a:gd name="connsiteX0" fmla="*/ 15 w 1743776"/>
              <a:gd name="connsiteY0" fmla="*/ 226059 h 3278428"/>
              <a:gd name="connsiteX1" fmla="*/ 1602149 w 1743776"/>
              <a:gd name="connsiteY1" fmla="*/ 226221 h 3278428"/>
              <a:gd name="connsiteX2" fmla="*/ 1630033 w 1743776"/>
              <a:gd name="connsiteY2" fmla="*/ 3278428 h 3278428"/>
              <a:gd name="connsiteX3" fmla="*/ 15 w 1743776"/>
              <a:gd name="connsiteY3" fmla="*/ 226059 h 3278428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630018"/>
              <a:gd name="connsiteY0" fmla="*/ 0 h 3052369"/>
              <a:gd name="connsiteX1" fmla="*/ 1602134 w 1630018"/>
              <a:gd name="connsiteY1" fmla="*/ 162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35929 w 3305877"/>
              <a:gd name="connsiteY0" fmla="*/ 226059 h 3278428"/>
              <a:gd name="connsiteX1" fmla="*/ 3305877 w 3305877"/>
              <a:gd name="connsiteY1" fmla="*/ 226221 h 3278428"/>
              <a:gd name="connsiteX2" fmla="*/ 1665947 w 3305877"/>
              <a:gd name="connsiteY2" fmla="*/ 3278428 h 3278428"/>
              <a:gd name="connsiteX3" fmla="*/ 35929 w 3305877"/>
              <a:gd name="connsiteY3" fmla="*/ 226059 h 3278428"/>
              <a:gd name="connsiteX0" fmla="*/ 213274 w 1834726"/>
              <a:gd name="connsiteY0" fmla="*/ 232935 h 3259551"/>
              <a:gd name="connsiteX1" fmla="*/ 1834726 w 1834726"/>
              <a:gd name="connsiteY1" fmla="*/ 207339 h 3259551"/>
              <a:gd name="connsiteX2" fmla="*/ 194796 w 1834726"/>
              <a:gd name="connsiteY2" fmla="*/ 3259546 h 3259551"/>
              <a:gd name="connsiteX3" fmla="*/ 213274 w 1834726"/>
              <a:gd name="connsiteY3" fmla="*/ 232935 h 3259551"/>
              <a:gd name="connsiteX0" fmla="*/ 18478 w 1639930"/>
              <a:gd name="connsiteY0" fmla="*/ 232935 h 3259546"/>
              <a:gd name="connsiteX1" fmla="*/ 1639930 w 1639930"/>
              <a:gd name="connsiteY1" fmla="*/ 207339 h 3259546"/>
              <a:gd name="connsiteX2" fmla="*/ 0 w 1639930"/>
              <a:gd name="connsiteY2" fmla="*/ 3259546 h 3259546"/>
              <a:gd name="connsiteX3" fmla="*/ 18478 w 1639930"/>
              <a:gd name="connsiteY3" fmla="*/ 232935 h 3259546"/>
              <a:gd name="connsiteX0" fmla="*/ 18478 w 1639930"/>
              <a:gd name="connsiteY0" fmla="*/ 25596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18478 w 1639930"/>
              <a:gd name="connsiteY3" fmla="*/ 25596 h 3052207"/>
              <a:gd name="connsiteX0" fmla="*/ 18478 w 1639930"/>
              <a:gd name="connsiteY0" fmla="*/ 25596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18478 w 1639930"/>
              <a:gd name="connsiteY3" fmla="*/ 25596 h 3052207"/>
              <a:gd name="connsiteX0" fmla="*/ 150058 w 1751971"/>
              <a:gd name="connsiteY0" fmla="*/ 2150 h 3052207"/>
              <a:gd name="connsiteX1" fmla="*/ 1751971 w 1751971"/>
              <a:gd name="connsiteY1" fmla="*/ 0 h 3052207"/>
              <a:gd name="connsiteX2" fmla="*/ 112041 w 1751971"/>
              <a:gd name="connsiteY2" fmla="*/ 3052207 h 3052207"/>
              <a:gd name="connsiteX3" fmla="*/ 150058 w 1751971"/>
              <a:gd name="connsiteY3" fmla="*/ 2150 h 3052207"/>
              <a:gd name="connsiteX0" fmla="*/ 38017 w 1639930"/>
              <a:gd name="connsiteY0" fmla="*/ 2150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38017 w 1639930"/>
              <a:gd name="connsiteY3" fmla="*/ 2150 h 3052207"/>
              <a:gd name="connsiteX0" fmla="*/ 38017 w 1639930"/>
              <a:gd name="connsiteY0" fmla="*/ 2150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38017 w 1639930"/>
              <a:gd name="connsiteY3" fmla="*/ 2150 h 3052207"/>
              <a:gd name="connsiteX0" fmla="*/ 425795 w 3657725"/>
              <a:gd name="connsiteY0" fmla="*/ 223920 h 3273977"/>
              <a:gd name="connsiteX1" fmla="*/ 3657725 w 3657725"/>
              <a:gd name="connsiteY1" fmla="*/ 231709 h 3273977"/>
              <a:gd name="connsiteX2" fmla="*/ 387778 w 3657725"/>
              <a:gd name="connsiteY2" fmla="*/ 3273977 h 3273977"/>
              <a:gd name="connsiteX3" fmla="*/ 425795 w 3657725"/>
              <a:gd name="connsiteY3" fmla="*/ 223920 h 3273977"/>
              <a:gd name="connsiteX0" fmla="*/ 1711120 w 3303093"/>
              <a:gd name="connsiteY0" fmla="*/ 229123 h 3259303"/>
              <a:gd name="connsiteX1" fmla="*/ 3303093 w 3303093"/>
              <a:gd name="connsiteY1" fmla="*/ 217034 h 3259303"/>
              <a:gd name="connsiteX2" fmla="*/ 33146 w 3303093"/>
              <a:gd name="connsiteY2" fmla="*/ 3259302 h 3259303"/>
              <a:gd name="connsiteX3" fmla="*/ 1711120 w 3303093"/>
              <a:gd name="connsiteY3" fmla="*/ 229123 h 3259303"/>
              <a:gd name="connsiteX0" fmla="*/ 1711120 w 3303093"/>
              <a:gd name="connsiteY0" fmla="*/ 12089 h 3042269"/>
              <a:gd name="connsiteX1" fmla="*/ 3303093 w 3303093"/>
              <a:gd name="connsiteY1" fmla="*/ 0 h 3042269"/>
              <a:gd name="connsiteX2" fmla="*/ 33146 w 3303093"/>
              <a:gd name="connsiteY2" fmla="*/ 3042268 h 3042269"/>
              <a:gd name="connsiteX3" fmla="*/ 1711120 w 3303093"/>
              <a:gd name="connsiteY3" fmla="*/ 12089 h 3042269"/>
              <a:gd name="connsiteX0" fmla="*/ 1677974 w 3269947"/>
              <a:gd name="connsiteY0" fmla="*/ 12089 h 3042268"/>
              <a:gd name="connsiteX1" fmla="*/ 3269947 w 3269947"/>
              <a:gd name="connsiteY1" fmla="*/ 0 h 3042268"/>
              <a:gd name="connsiteX2" fmla="*/ 0 w 3269947"/>
              <a:gd name="connsiteY2" fmla="*/ 3042268 h 3042268"/>
              <a:gd name="connsiteX3" fmla="*/ 1677974 w 3269947"/>
              <a:gd name="connsiteY3" fmla="*/ 12089 h 3042268"/>
              <a:gd name="connsiteX0" fmla="*/ 1677974 w 3269947"/>
              <a:gd name="connsiteY0" fmla="*/ 12089 h 3042268"/>
              <a:gd name="connsiteX1" fmla="*/ 3269947 w 3269947"/>
              <a:gd name="connsiteY1" fmla="*/ 0 h 3042268"/>
              <a:gd name="connsiteX2" fmla="*/ 0 w 3269947"/>
              <a:gd name="connsiteY2" fmla="*/ 3042268 h 3042268"/>
              <a:gd name="connsiteX3" fmla="*/ 1677974 w 3269947"/>
              <a:gd name="connsiteY3" fmla="*/ 12089 h 3042268"/>
              <a:gd name="connsiteX0" fmla="*/ 1728281 w 3302499"/>
              <a:gd name="connsiteY0" fmla="*/ 0 h 3047934"/>
              <a:gd name="connsiteX1" fmla="*/ 3302499 w 3302499"/>
              <a:gd name="connsiteY1" fmla="*/ 5666 h 3047934"/>
              <a:gd name="connsiteX2" fmla="*/ 32552 w 3302499"/>
              <a:gd name="connsiteY2" fmla="*/ 3047934 h 3047934"/>
              <a:gd name="connsiteX3" fmla="*/ 1728281 w 3302499"/>
              <a:gd name="connsiteY3" fmla="*/ 0 h 3047934"/>
              <a:gd name="connsiteX0" fmla="*/ 1728685 w 3323617"/>
              <a:gd name="connsiteY0" fmla="*/ 224309 h 3272243"/>
              <a:gd name="connsiteX1" fmla="*/ 3323617 w 3323617"/>
              <a:gd name="connsiteY1" fmla="*/ 229975 h 3272243"/>
              <a:gd name="connsiteX2" fmla="*/ 32956 w 3323617"/>
              <a:gd name="connsiteY2" fmla="*/ 3272243 h 3272243"/>
              <a:gd name="connsiteX3" fmla="*/ 1728685 w 3323617"/>
              <a:gd name="connsiteY3" fmla="*/ 224309 h 3272243"/>
              <a:gd name="connsiteX0" fmla="*/ 1728800 w 3326691"/>
              <a:gd name="connsiteY0" fmla="*/ 227269 h 3275203"/>
              <a:gd name="connsiteX1" fmla="*/ 3326691 w 3326691"/>
              <a:gd name="connsiteY1" fmla="*/ 224057 h 3275203"/>
              <a:gd name="connsiteX2" fmla="*/ 33071 w 3326691"/>
              <a:gd name="connsiteY2" fmla="*/ 3275203 h 3275203"/>
              <a:gd name="connsiteX3" fmla="*/ 1728800 w 3326691"/>
              <a:gd name="connsiteY3" fmla="*/ 227269 h 3275203"/>
              <a:gd name="connsiteX0" fmla="*/ 1728800 w 3326691"/>
              <a:gd name="connsiteY0" fmla="*/ 3212 h 3051146"/>
              <a:gd name="connsiteX1" fmla="*/ 3326691 w 3326691"/>
              <a:gd name="connsiteY1" fmla="*/ 0 h 3051146"/>
              <a:gd name="connsiteX2" fmla="*/ 33071 w 3326691"/>
              <a:gd name="connsiteY2" fmla="*/ 3051146 h 3051146"/>
              <a:gd name="connsiteX3" fmla="*/ 1728800 w 3326691"/>
              <a:gd name="connsiteY3" fmla="*/ 3212 h 3051146"/>
              <a:gd name="connsiteX0" fmla="*/ 1695729 w 3293620"/>
              <a:gd name="connsiteY0" fmla="*/ 3212 h 3051146"/>
              <a:gd name="connsiteX1" fmla="*/ 3293620 w 3293620"/>
              <a:gd name="connsiteY1" fmla="*/ 0 h 3051146"/>
              <a:gd name="connsiteX2" fmla="*/ 0 w 3293620"/>
              <a:gd name="connsiteY2" fmla="*/ 3051146 h 3051146"/>
              <a:gd name="connsiteX3" fmla="*/ 1695729 w 3293620"/>
              <a:gd name="connsiteY3" fmla="*/ 3212 h 3051146"/>
              <a:gd name="connsiteX0" fmla="*/ 1728800 w 3326691"/>
              <a:gd name="connsiteY0" fmla="*/ 225642 h 3273576"/>
              <a:gd name="connsiteX1" fmla="*/ 3326691 w 3326691"/>
              <a:gd name="connsiteY1" fmla="*/ 226147 h 3273576"/>
              <a:gd name="connsiteX2" fmla="*/ 33071 w 3326691"/>
              <a:gd name="connsiteY2" fmla="*/ 3273576 h 3273576"/>
              <a:gd name="connsiteX3" fmla="*/ 1728800 w 3326691"/>
              <a:gd name="connsiteY3" fmla="*/ 225642 h 3273576"/>
              <a:gd name="connsiteX0" fmla="*/ 1728800 w 3326691"/>
              <a:gd name="connsiteY0" fmla="*/ 0 h 3047934"/>
              <a:gd name="connsiteX1" fmla="*/ 3326691 w 3326691"/>
              <a:gd name="connsiteY1" fmla="*/ 505 h 3047934"/>
              <a:gd name="connsiteX2" fmla="*/ 33071 w 3326691"/>
              <a:gd name="connsiteY2" fmla="*/ 3047934 h 3047934"/>
              <a:gd name="connsiteX3" fmla="*/ 1728800 w 3326691"/>
              <a:gd name="connsiteY3" fmla="*/ 0 h 3047934"/>
              <a:gd name="connsiteX0" fmla="*/ 1695729 w 3293620"/>
              <a:gd name="connsiteY0" fmla="*/ 0 h 3047934"/>
              <a:gd name="connsiteX1" fmla="*/ 3293620 w 3293620"/>
              <a:gd name="connsiteY1" fmla="*/ 505 h 3047934"/>
              <a:gd name="connsiteX2" fmla="*/ 0 w 3293620"/>
              <a:gd name="connsiteY2" fmla="*/ 3047934 h 3047934"/>
              <a:gd name="connsiteX3" fmla="*/ 1695729 w 3293620"/>
              <a:gd name="connsiteY3" fmla="*/ 0 h 3047934"/>
              <a:gd name="connsiteX0" fmla="*/ 1695729 w 3293620"/>
              <a:gd name="connsiteY0" fmla="*/ 0 h 3047934"/>
              <a:gd name="connsiteX1" fmla="*/ 3293620 w 3293620"/>
              <a:gd name="connsiteY1" fmla="*/ 505 h 3047934"/>
              <a:gd name="connsiteX2" fmla="*/ 0 w 3293620"/>
              <a:gd name="connsiteY2" fmla="*/ 3047934 h 3047934"/>
              <a:gd name="connsiteX3" fmla="*/ 1695729 w 3293620"/>
              <a:gd name="connsiteY3" fmla="*/ 0 h 304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3620" h="3047934">
                <a:moveTo>
                  <a:pt x="1695729" y="0"/>
                </a:moveTo>
                <a:lnTo>
                  <a:pt x="3293620" y="505"/>
                </a:lnTo>
                <a:lnTo>
                  <a:pt x="0" y="3047934"/>
                </a:lnTo>
                <a:lnTo>
                  <a:pt x="1695729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alpha val="60000"/>
                </a:schemeClr>
              </a:gs>
              <a:gs pos="49000">
                <a:schemeClr val="bg1">
                  <a:alpha val="2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3" name="Straight Connector 22"/>
          <p:cNvCxnSpPr>
            <a:stCxn id="9" idx="2"/>
          </p:cNvCxnSpPr>
          <p:nvPr/>
        </p:nvCxnSpPr>
        <p:spPr>
          <a:xfrm flipH="1">
            <a:off x="60944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19415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0267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6383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609441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94512" y="2362200"/>
            <a:ext cx="220980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7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5259022"/>
            <a:ext cx="12188825" cy="1598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7" name="Group 46"/>
          <p:cNvGrpSpPr/>
          <p:nvPr/>
        </p:nvGrpSpPr>
        <p:grpSpPr>
          <a:xfrm>
            <a:off x="4570412" y="3619500"/>
            <a:ext cx="3048000" cy="2667000"/>
            <a:chOff x="4570412" y="3619500"/>
            <a:chExt cx="3048000" cy="2667000"/>
          </a:xfrm>
        </p:grpSpPr>
        <p:sp>
          <p:nvSpPr>
            <p:cNvPr id="48" name="Rectangle 47"/>
            <p:cNvSpPr/>
            <p:nvPr/>
          </p:nvSpPr>
          <p:spPr>
            <a:xfrm>
              <a:off x="4570412" y="4038600"/>
              <a:ext cx="3048000" cy="18288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>
              <a:outerShdw blurRad="304800" dir="18900000" sy="23000" kx="-1200000" algn="b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/>
            <p:cNvSpPr/>
            <p:nvPr/>
          </p:nvSpPr>
          <p:spPr>
            <a:xfrm>
              <a:off x="4570412" y="3619500"/>
              <a:ext cx="3048000" cy="83820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/>
            <p:cNvSpPr/>
            <p:nvPr/>
          </p:nvSpPr>
          <p:spPr>
            <a:xfrm>
              <a:off x="4570412" y="5448300"/>
              <a:ext cx="3048000" cy="8382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448869" y="4694172"/>
            <a:ext cx="1291087" cy="1129701"/>
            <a:chOff x="4113212" y="3276600"/>
            <a:chExt cx="3048000" cy="2667000"/>
          </a:xfrm>
        </p:grpSpPr>
        <p:sp>
          <p:nvSpPr>
            <p:cNvPr id="52" name="Rectangle 51"/>
            <p:cNvSpPr/>
            <p:nvPr/>
          </p:nvSpPr>
          <p:spPr>
            <a:xfrm>
              <a:off x="4113212" y="3695700"/>
              <a:ext cx="3048000" cy="182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Oval 52"/>
            <p:cNvSpPr/>
            <p:nvPr/>
          </p:nvSpPr>
          <p:spPr>
            <a:xfrm>
              <a:off x="4113212" y="3276600"/>
              <a:ext cx="30480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Oval 53"/>
            <p:cNvSpPr/>
            <p:nvPr/>
          </p:nvSpPr>
          <p:spPr>
            <a:xfrm>
              <a:off x="4113212" y="5105400"/>
              <a:ext cx="3048000" cy="838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Inner Cylinder Concept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141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01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257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02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373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03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89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04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6052" y="1371600"/>
            <a:ext cx="16002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05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7212" y="1371600"/>
            <a:ext cx="16002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dirty="0" smtClean="0">
                <a:latin typeface="Arial" pitchFamily="34" charset="0"/>
                <a:cs typeface="Arial" pitchFamily="34" charset="0"/>
              </a:rPr>
              <a:t>06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6090250" y="1825308"/>
            <a:ext cx="4958196" cy="3051492"/>
          </a:xfrm>
          <a:custGeom>
            <a:avLst/>
            <a:gdLst>
              <a:gd name="connsiteX0" fmla="*/ 90979 w 8479541"/>
              <a:gd name="connsiteY0" fmla="*/ 385515 h 3430640"/>
              <a:gd name="connsiteX1" fmla="*/ 8389590 w 8479541"/>
              <a:gd name="connsiteY1" fmla="*/ 376889 h 3430640"/>
              <a:gd name="connsiteX2" fmla="*/ 4231658 w 8479541"/>
              <a:gd name="connsiteY2" fmla="*/ 3430640 h 3430640"/>
              <a:gd name="connsiteX3" fmla="*/ 90979 w 8479541"/>
              <a:gd name="connsiteY3" fmla="*/ 385515 h 3430640"/>
              <a:gd name="connsiteX0" fmla="*/ 90979 w 8479541"/>
              <a:gd name="connsiteY0" fmla="*/ 8626 h 3053751"/>
              <a:gd name="connsiteX1" fmla="*/ 8389590 w 8479541"/>
              <a:gd name="connsiteY1" fmla="*/ 0 h 3053751"/>
              <a:gd name="connsiteX2" fmla="*/ 4231658 w 8479541"/>
              <a:gd name="connsiteY2" fmla="*/ 3053751 h 3053751"/>
              <a:gd name="connsiteX3" fmla="*/ 90979 w 8479541"/>
              <a:gd name="connsiteY3" fmla="*/ 8626 h 3053751"/>
              <a:gd name="connsiteX0" fmla="*/ 0 w 8388562"/>
              <a:gd name="connsiteY0" fmla="*/ 8626 h 3053751"/>
              <a:gd name="connsiteX1" fmla="*/ 8298611 w 8388562"/>
              <a:gd name="connsiteY1" fmla="*/ 0 h 3053751"/>
              <a:gd name="connsiteX2" fmla="*/ 4140679 w 8388562"/>
              <a:gd name="connsiteY2" fmla="*/ 3053751 h 3053751"/>
              <a:gd name="connsiteX3" fmla="*/ 0 w 8388562"/>
              <a:gd name="connsiteY3" fmla="*/ 8626 h 3053751"/>
              <a:gd name="connsiteX0" fmla="*/ 0 w 8298611"/>
              <a:gd name="connsiteY0" fmla="*/ 8626 h 3053751"/>
              <a:gd name="connsiteX1" fmla="*/ 8298611 w 8298611"/>
              <a:gd name="connsiteY1" fmla="*/ 0 h 3053751"/>
              <a:gd name="connsiteX2" fmla="*/ 4140679 w 8298611"/>
              <a:gd name="connsiteY2" fmla="*/ 3053751 h 3053751"/>
              <a:gd name="connsiteX3" fmla="*/ 0 w 8298611"/>
              <a:gd name="connsiteY3" fmla="*/ 8626 h 3053751"/>
              <a:gd name="connsiteX0" fmla="*/ 71872 w 4238667"/>
              <a:gd name="connsiteY0" fmla="*/ 227813 h 3272938"/>
              <a:gd name="connsiteX1" fmla="*/ 1710891 w 4238667"/>
              <a:gd name="connsiteY1" fmla="*/ 219187 h 3272938"/>
              <a:gd name="connsiteX2" fmla="*/ 4212551 w 4238667"/>
              <a:gd name="connsiteY2" fmla="*/ 3272938 h 3272938"/>
              <a:gd name="connsiteX3" fmla="*/ 71872 w 4238667"/>
              <a:gd name="connsiteY3" fmla="*/ 227813 h 3272938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66795"/>
              <a:gd name="connsiteY0" fmla="*/ 8626 h 3053751"/>
              <a:gd name="connsiteX1" fmla="*/ 1639019 w 4166795"/>
              <a:gd name="connsiteY1" fmla="*/ 0 h 3053751"/>
              <a:gd name="connsiteX2" fmla="*/ 4140679 w 4166795"/>
              <a:gd name="connsiteY2" fmla="*/ 3053751 h 3053751"/>
              <a:gd name="connsiteX3" fmla="*/ 0 w 4166795"/>
              <a:gd name="connsiteY3" fmla="*/ 8626 h 3053751"/>
              <a:gd name="connsiteX0" fmla="*/ 0 w 4140679"/>
              <a:gd name="connsiteY0" fmla="*/ 8626 h 3053751"/>
              <a:gd name="connsiteX1" fmla="*/ 1639019 w 4140679"/>
              <a:gd name="connsiteY1" fmla="*/ 0 h 3053751"/>
              <a:gd name="connsiteX2" fmla="*/ 4140679 w 4140679"/>
              <a:gd name="connsiteY2" fmla="*/ 3053751 h 3053751"/>
              <a:gd name="connsiteX3" fmla="*/ 0 w 4140679"/>
              <a:gd name="connsiteY3" fmla="*/ 8626 h 3053751"/>
              <a:gd name="connsiteX0" fmla="*/ 0 w 5013122"/>
              <a:gd name="connsiteY0" fmla="*/ 17252 h 3053754"/>
              <a:gd name="connsiteX1" fmla="*/ 2458529 w 5013122"/>
              <a:gd name="connsiteY1" fmla="*/ 0 h 3053754"/>
              <a:gd name="connsiteX2" fmla="*/ 4960189 w 5013122"/>
              <a:gd name="connsiteY2" fmla="*/ 3053751 h 3053754"/>
              <a:gd name="connsiteX3" fmla="*/ 0 w 5013122"/>
              <a:gd name="connsiteY3" fmla="*/ 17252 h 3053754"/>
              <a:gd name="connsiteX0" fmla="*/ 0 w 4992869"/>
              <a:gd name="connsiteY0" fmla="*/ 9436 h 3053751"/>
              <a:gd name="connsiteX1" fmla="*/ 2438991 w 4992869"/>
              <a:gd name="connsiteY1" fmla="*/ 0 h 3053751"/>
              <a:gd name="connsiteX2" fmla="*/ 4940651 w 4992869"/>
              <a:gd name="connsiteY2" fmla="*/ 3053751 h 3053751"/>
              <a:gd name="connsiteX3" fmla="*/ 0 w 4992869"/>
              <a:gd name="connsiteY3" fmla="*/ 9436 h 3053751"/>
              <a:gd name="connsiteX0" fmla="*/ 115484 w 5073883"/>
              <a:gd name="connsiteY0" fmla="*/ 220911 h 3265229"/>
              <a:gd name="connsiteX1" fmla="*/ 1706506 w 5073883"/>
              <a:gd name="connsiteY1" fmla="*/ 238828 h 3265229"/>
              <a:gd name="connsiteX2" fmla="*/ 5056135 w 5073883"/>
              <a:gd name="connsiteY2" fmla="*/ 3265226 h 3265229"/>
              <a:gd name="connsiteX3" fmla="*/ 115484 w 5073883"/>
              <a:gd name="connsiteY3" fmla="*/ 220911 h 3265229"/>
              <a:gd name="connsiteX0" fmla="*/ 113798 w 5072615"/>
              <a:gd name="connsiteY0" fmla="*/ 226071 h 3270386"/>
              <a:gd name="connsiteX1" fmla="*/ 1720451 w 5072615"/>
              <a:gd name="connsiteY1" fmla="*/ 228357 h 3270386"/>
              <a:gd name="connsiteX2" fmla="*/ 5054449 w 5072615"/>
              <a:gd name="connsiteY2" fmla="*/ 3270386 h 3270386"/>
              <a:gd name="connsiteX3" fmla="*/ 113798 w 5072615"/>
              <a:gd name="connsiteY3" fmla="*/ 226071 h 3270386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58817"/>
              <a:gd name="connsiteY0" fmla="*/ 0 h 3044315"/>
              <a:gd name="connsiteX1" fmla="*/ 1606653 w 4958817"/>
              <a:gd name="connsiteY1" fmla="*/ 2286 h 3044315"/>
              <a:gd name="connsiteX2" fmla="*/ 4940651 w 4958817"/>
              <a:gd name="connsiteY2" fmla="*/ 3044315 h 3044315"/>
              <a:gd name="connsiteX3" fmla="*/ 0 w 4958817"/>
              <a:gd name="connsiteY3" fmla="*/ 0 h 3044315"/>
              <a:gd name="connsiteX0" fmla="*/ 0 w 4940651"/>
              <a:gd name="connsiteY0" fmla="*/ 0 h 3044315"/>
              <a:gd name="connsiteX1" fmla="*/ 1606653 w 4940651"/>
              <a:gd name="connsiteY1" fmla="*/ 2286 h 3044315"/>
              <a:gd name="connsiteX2" fmla="*/ 4940651 w 4940651"/>
              <a:gd name="connsiteY2" fmla="*/ 3044315 h 3044315"/>
              <a:gd name="connsiteX3" fmla="*/ 0 w 4940651"/>
              <a:gd name="connsiteY3" fmla="*/ 0 h 3044315"/>
              <a:gd name="connsiteX0" fmla="*/ 0 w 4968643"/>
              <a:gd name="connsiteY0" fmla="*/ 0 h 3056040"/>
              <a:gd name="connsiteX1" fmla="*/ 1614469 w 4968643"/>
              <a:gd name="connsiteY1" fmla="*/ 14009 h 3056040"/>
              <a:gd name="connsiteX2" fmla="*/ 4948467 w 4968643"/>
              <a:gd name="connsiteY2" fmla="*/ 3056038 h 3056040"/>
              <a:gd name="connsiteX3" fmla="*/ 0 w 4968643"/>
              <a:gd name="connsiteY3" fmla="*/ 0 h 3056040"/>
              <a:gd name="connsiteX0" fmla="*/ 114478 w 5082885"/>
              <a:gd name="connsiteY0" fmla="*/ 225781 h 3281819"/>
              <a:gd name="connsiteX1" fmla="*/ 1721132 w 5082885"/>
              <a:gd name="connsiteY1" fmla="*/ 228067 h 3281819"/>
              <a:gd name="connsiteX2" fmla="*/ 5062945 w 5082885"/>
              <a:gd name="connsiteY2" fmla="*/ 3281819 h 3281819"/>
              <a:gd name="connsiteX3" fmla="*/ 114478 w 5082885"/>
              <a:gd name="connsiteY3" fmla="*/ 225781 h 3281819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68407"/>
              <a:gd name="connsiteY0" fmla="*/ 0 h 3056038"/>
              <a:gd name="connsiteX1" fmla="*/ 1606654 w 4968407"/>
              <a:gd name="connsiteY1" fmla="*/ 2286 h 3056038"/>
              <a:gd name="connsiteX2" fmla="*/ 4948467 w 4968407"/>
              <a:gd name="connsiteY2" fmla="*/ 3056038 h 3056038"/>
              <a:gd name="connsiteX3" fmla="*/ 0 w 4968407"/>
              <a:gd name="connsiteY3" fmla="*/ 0 h 3056038"/>
              <a:gd name="connsiteX0" fmla="*/ 0 w 4948467"/>
              <a:gd name="connsiteY0" fmla="*/ 0 h 3056038"/>
              <a:gd name="connsiteX1" fmla="*/ 1606654 w 4948467"/>
              <a:gd name="connsiteY1" fmla="*/ 2286 h 3056038"/>
              <a:gd name="connsiteX2" fmla="*/ 4948467 w 4948467"/>
              <a:gd name="connsiteY2" fmla="*/ 3056038 h 3056038"/>
              <a:gd name="connsiteX3" fmla="*/ 0 w 4948467"/>
              <a:gd name="connsiteY3" fmla="*/ 0 h 3056038"/>
              <a:gd name="connsiteX0" fmla="*/ 22982 w 5076775"/>
              <a:gd name="connsiteY0" fmla="*/ 214696 h 3270756"/>
              <a:gd name="connsiteX1" fmla="*/ 3260132 w 5076775"/>
              <a:gd name="connsiteY1" fmla="*/ 261050 h 3270756"/>
              <a:gd name="connsiteX2" fmla="*/ 4971449 w 5076775"/>
              <a:gd name="connsiteY2" fmla="*/ 3270734 h 3270756"/>
              <a:gd name="connsiteX3" fmla="*/ 22982 w 5076775"/>
              <a:gd name="connsiteY3" fmla="*/ 214696 h 3270756"/>
              <a:gd name="connsiteX0" fmla="*/ 22377 w 5078052"/>
              <a:gd name="connsiteY0" fmla="*/ 225507 h 3281546"/>
              <a:gd name="connsiteX1" fmla="*/ 3278113 w 5078052"/>
              <a:gd name="connsiteY1" fmla="*/ 238407 h 3281546"/>
              <a:gd name="connsiteX2" fmla="*/ 4970844 w 5078052"/>
              <a:gd name="connsiteY2" fmla="*/ 3281545 h 3281546"/>
              <a:gd name="connsiteX3" fmla="*/ 22377 w 5078052"/>
              <a:gd name="connsiteY3" fmla="*/ 225507 h 3281546"/>
              <a:gd name="connsiteX0" fmla="*/ 57036 w 3381252"/>
              <a:gd name="connsiteY0" fmla="*/ 226473 h 3278794"/>
              <a:gd name="connsiteX1" fmla="*/ 1654958 w 3381252"/>
              <a:gd name="connsiteY1" fmla="*/ 235656 h 3278794"/>
              <a:gd name="connsiteX2" fmla="*/ 3347689 w 3381252"/>
              <a:gd name="connsiteY2" fmla="*/ 3278794 h 3278794"/>
              <a:gd name="connsiteX3" fmla="*/ 57036 w 3381252"/>
              <a:gd name="connsiteY3" fmla="*/ 226473 h 3278794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324216"/>
              <a:gd name="connsiteY0" fmla="*/ 0 h 3052321"/>
              <a:gd name="connsiteX1" fmla="*/ 1597922 w 3324216"/>
              <a:gd name="connsiteY1" fmla="*/ 9183 h 3052321"/>
              <a:gd name="connsiteX2" fmla="*/ 3290653 w 3324216"/>
              <a:gd name="connsiteY2" fmla="*/ 3052321 h 3052321"/>
              <a:gd name="connsiteX3" fmla="*/ 0 w 3324216"/>
              <a:gd name="connsiteY3" fmla="*/ 0 h 3052321"/>
              <a:gd name="connsiteX0" fmla="*/ 0 w 3290653"/>
              <a:gd name="connsiteY0" fmla="*/ 0 h 3052321"/>
              <a:gd name="connsiteX1" fmla="*/ 1597922 w 3290653"/>
              <a:gd name="connsiteY1" fmla="*/ 9183 h 3052321"/>
              <a:gd name="connsiteX2" fmla="*/ 3290653 w 3290653"/>
              <a:gd name="connsiteY2" fmla="*/ 3052321 h 3052321"/>
              <a:gd name="connsiteX3" fmla="*/ 0 w 3290653"/>
              <a:gd name="connsiteY3" fmla="*/ 0 h 3052321"/>
              <a:gd name="connsiteX0" fmla="*/ 38396 w 3362487"/>
              <a:gd name="connsiteY0" fmla="*/ 226608 h 3278929"/>
              <a:gd name="connsiteX1" fmla="*/ 1636318 w 3362487"/>
              <a:gd name="connsiteY1" fmla="*/ 224640 h 3278929"/>
              <a:gd name="connsiteX2" fmla="*/ 3329049 w 3362487"/>
              <a:gd name="connsiteY2" fmla="*/ 3278929 h 3278929"/>
              <a:gd name="connsiteX3" fmla="*/ 38396 w 3362487"/>
              <a:gd name="connsiteY3" fmla="*/ 226608 h 327892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324091"/>
              <a:gd name="connsiteY0" fmla="*/ 1968 h 3054289"/>
              <a:gd name="connsiteX1" fmla="*/ 1597922 w 3324091"/>
              <a:gd name="connsiteY1" fmla="*/ 0 h 3054289"/>
              <a:gd name="connsiteX2" fmla="*/ 3290653 w 3324091"/>
              <a:gd name="connsiteY2" fmla="*/ 3054289 h 3054289"/>
              <a:gd name="connsiteX3" fmla="*/ 0 w 3324091"/>
              <a:gd name="connsiteY3" fmla="*/ 1968 h 3054289"/>
              <a:gd name="connsiteX0" fmla="*/ 0 w 3290653"/>
              <a:gd name="connsiteY0" fmla="*/ 1968 h 3054289"/>
              <a:gd name="connsiteX1" fmla="*/ 1597922 w 3290653"/>
              <a:gd name="connsiteY1" fmla="*/ 0 h 3054289"/>
              <a:gd name="connsiteX2" fmla="*/ 3290653 w 3290653"/>
              <a:gd name="connsiteY2" fmla="*/ 3054289 h 3054289"/>
              <a:gd name="connsiteX3" fmla="*/ 0 w 3290653"/>
              <a:gd name="connsiteY3" fmla="*/ 1968 h 3054289"/>
              <a:gd name="connsiteX0" fmla="*/ 9 w 3526246"/>
              <a:gd name="connsiteY0" fmla="*/ 223894 h 3276215"/>
              <a:gd name="connsiteX1" fmla="*/ 3258565 w 3526246"/>
              <a:gd name="connsiteY1" fmla="*/ 232436 h 3276215"/>
              <a:gd name="connsiteX2" fmla="*/ 3290662 w 3526246"/>
              <a:gd name="connsiteY2" fmla="*/ 3276215 h 3276215"/>
              <a:gd name="connsiteX3" fmla="*/ 9 w 3526246"/>
              <a:gd name="connsiteY3" fmla="*/ 223894 h 3276215"/>
              <a:gd name="connsiteX0" fmla="*/ 42 w 1742784"/>
              <a:gd name="connsiteY0" fmla="*/ 229397 h 3260698"/>
              <a:gd name="connsiteX1" fmla="*/ 1597963 w 1742784"/>
              <a:gd name="connsiteY1" fmla="*/ 216918 h 3260698"/>
              <a:gd name="connsiteX2" fmla="*/ 1630060 w 1742784"/>
              <a:gd name="connsiteY2" fmla="*/ 3260697 h 3260698"/>
              <a:gd name="connsiteX3" fmla="*/ 42 w 1742784"/>
              <a:gd name="connsiteY3" fmla="*/ 229397 h 3260698"/>
              <a:gd name="connsiteX0" fmla="*/ 0 w 1742742"/>
              <a:gd name="connsiteY0" fmla="*/ 12479 h 3043780"/>
              <a:gd name="connsiteX1" fmla="*/ 1597921 w 1742742"/>
              <a:gd name="connsiteY1" fmla="*/ 0 h 3043780"/>
              <a:gd name="connsiteX2" fmla="*/ 1630018 w 1742742"/>
              <a:gd name="connsiteY2" fmla="*/ 3043779 h 3043780"/>
              <a:gd name="connsiteX3" fmla="*/ 0 w 1742742"/>
              <a:gd name="connsiteY3" fmla="*/ 12479 h 3043780"/>
              <a:gd name="connsiteX0" fmla="*/ 0 w 1742742"/>
              <a:gd name="connsiteY0" fmla="*/ 0 h 3052369"/>
              <a:gd name="connsiteX1" fmla="*/ 1597921 w 1742742"/>
              <a:gd name="connsiteY1" fmla="*/ 8590 h 3052369"/>
              <a:gd name="connsiteX2" fmla="*/ 1630018 w 1742742"/>
              <a:gd name="connsiteY2" fmla="*/ 3052369 h 3052369"/>
              <a:gd name="connsiteX3" fmla="*/ 0 w 1742742"/>
              <a:gd name="connsiteY3" fmla="*/ 0 h 3052369"/>
              <a:gd name="connsiteX0" fmla="*/ 0 w 1630018"/>
              <a:gd name="connsiteY0" fmla="*/ 0 h 3052369"/>
              <a:gd name="connsiteX1" fmla="*/ 1597921 w 1630018"/>
              <a:gd name="connsiteY1" fmla="*/ 8590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7 w 1745836"/>
              <a:gd name="connsiteY0" fmla="*/ 229362 h 3281732"/>
              <a:gd name="connsiteX1" fmla="*/ 1610569 w 1745836"/>
              <a:gd name="connsiteY1" fmla="*/ 216883 h 3281732"/>
              <a:gd name="connsiteX2" fmla="*/ 1630025 w 1745836"/>
              <a:gd name="connsiteY2" fmla="*/ 3281731 h 3281732"/>
              <a:gd name="connsiteX3" fmla="*/ 7 w 1745836"/>
              <a:gd name="connsiteY3" fmla="*/ 229362 h 3281732"/>
              <a:gd name="connsiteX0" fmla="*/ 7 w 1630025"/>
              <a:gd name="connsiteY0" fmla="*/ 229362 h 3281732"/>
              <a:gd name="connsiteX1" fmla="*/ 1610569 w 1630025"/>
              <a:gd name="connsiteY1" fmla="*/ 216883 h 3281732"/>
              <a:gd name="connsiteX2" fmla="*/ 1630025 w 1630025"/>
              <a:gd name="connsiteY2" fmla="*/ 3281731 h 3281732"/>
              <a:gd name="connsiteX3" fmla="*/ 7 w 1630025"/>
              <a:gd name="connsiteY3" fmla="*/ 229362 h 3281732"/>
              <a:gd name="connsiteX0" fmla="*/ 7 w 1630025"/>
              <a:gd name="connsiteY0" fmla="*/ 229362 h 3281731"/>
              <a:gd name="connsiteX1" fmla="*/ 1610569 w 1630025"/>
              <a:gd name="connsiteY1" fmla="*/ 216883 h 3281731"/>
              <a:gd name="connsiteX2" fmla="*/ 1630025 w 1630025"/>
              <a:gd name="connsiteY2" fmla="*/ 3281731 h 3281731"/>
              <a:gd name="connsiteX3" fmla="*/ 7 w 1630025"/>
              <a:gd name="connsiteY3" fmla="*/ 229362 h 3281731"/>
              <a:gd name="connsiteX0" fmla="*/ 0 w 1630018"/>
              <a:gd name="connsiteY0" fmla="*/ 12479 h 3064848"/>
              <a:gd name="connsiteX1" fmla="*/ 1610562 w 1630018"/>
              <a:gd name="connsiteY1" fmla="*/ 0 h 3064848"/>
              <a:gd name="connsiteX2" fmla="*/ 1630018 w 1630018"/>
              <a:gd name="connsiteY2" fmla="*/ 3064848 h 3064848"/>
              <a:gd name="connsiteX3" fmla="*/ 0 w 1630018"/>
              <a:gd name="connsiteY3" fmla="*/ 12479 h 3064848"/>
              <a:gd name="connsiteX0" fmla="*/ 15 w 1743776"/>
              <a:gd name="connsiteY0" fmla="*/ 226059 h 3278428"/>
              <a:gd name="connsiteX1" fmla="*/ 1602149 w 1743776"/>
              <a:gd name="connsiteY1" fmla="*/ 226221 h 3278428"/>
              <a:gd name="connsiteX2" fmla="*/ 1630033 w 1743776"/>
              <a:gd name="connsiteY2" fmla="*/ 3278428 h 3278428"/>
              <a:gd name="connsiteX3" fmla="*/ 15 w 1743776"/>
              <a:gd name="connsiteY3" fmla="*/ 226059 h 3278428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743761"/>
              <a:gd name="connsiteY0" fmla="*/ 0 h 3052369"/>
              <a:gd name="connsiteX1" fmla="*/ 1602134 w 1743761"/>
              <a:gd name="connsiteY1" fmla="*/ 162 h 3052369"/>
              <a:gd name="connsiteX2" fmla="*/ 1630018 w 1743761"/>
              <a:gd name="connsiteY2" fmla="*/ 3052369 h 3052369"/>
              <a:gd name="connsiteX3" fmla="*/ 0 w 1743761"/>
              <a:gd name="connsiteY3" fmla="*/ 0 h 3052369"/>
              <a:gd name="connsiteX0" fmla="*/ 0 w 1630018"/>
              <a:gd name="connsiteY0" fmla="*/ 0 h 3052369"/>
              <a:gd name="connsiteX1" fmla="*/ 1602134 w 1630018"/>
              <a:gd name="connsiteY1" fmla="*/ 162 h 3052369"/>
              <a:gd name="connsiteX2" fmla="*/ 1630018 w 1630018"/>
              <a:gd name="connsiteY2" fmla="*/ 3052369 h 3052369"/>
              <a:gd name="connsiteX3" fmla="*/ 0 w 1630018"/>
              <a:gd name="connsiteY3" fmla="*/ 0 h 3052369"/>
              <a:gd name="connsiteX0" fmla="*/ 35929 w 3305877"/>
              <a:gd name="connsiteY0" fmla="*/ 226059 h 3278428"/>
              <a:gd name="connsiteX1" fmla="*/ 3305877 w 3305877"/>
              <a:gd name="connsiteY1" fmla="*/ 226221 h 3278428"/>
              <a:gd name="connsiteX2" fmla="*/ 1665947 w 3305877"/>
              <a:gd name="connsiteY2" fmla="*/ 3278428 h 3278428"/>
              <a:gd name="connsiteX3" fmla="*/ 35929 w 3305877"/>
              <a:gd name="connsiteY3" fmla="*/ 226059 h 3278428"/>
              <a:gd name="connsiteX0" fmla="*/ 213274 w 1834726"/>
              <a:gd name="connsiteY0" fmla="*/ 232935 h 3259551"/>
              <a:gd name="connsiteX1" fmla="*/ 1834726 w 1834726"/>
              <a:gd name="connsiteY1" fmla="*/ 207339 h 3259551"/>
              <a:gd name="connsiteX2" fmla="*/ 194796 w 1834726"/>
              <a:gd name="connsiteY2" fmla="*/ 3259546 h 3259551"/>
              <a:gd name="connsiteX3" fmla="*/ 213274 w 1834726"/>
              <a:gd name="connsiteY3" fmla="*/ 232935 h 3259551"/>
              <a:gd name="connsiteX0" fmla="*/ 18478 w 1639930"/>
              <a:gd name="connsiteY0" fmla="*/ 232935 h 3259546"/>
              <a:gd name="connsiteX1" fmla="*/ 1639930 w 1639930"/>
              <a:gd name="connsiteY1" fmla="*/ 207339 h 3259546"/>
              <a:gd name="connsiteX2" fmla="*/ 0 w 1639930"/>
              <a:gd name="connsiteY2" fmla="*/ 3259546 h 3259546"/>
              <a:gd name="connsiteX3" fmla="*/ 18478 w 1639930"/>
              <a:gd name="connsiteY3" fmla="*/ 232935 h 3259546"/>
              <a:gd name="connsiteX0" fmla="*/ 18478 w 1639930"/>
              <a:gd name="connsiteY0" fmla="*/ 25596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18478 w 1639930"/>
              <a:gd name="connsiteY3" fmla="*/ 25596 h 3052207"/>
              <a:gd name="connsiteX0" fmla="*/ 18478 w 1639930"/>
              <a:gd name="connsiteY0" fmla="*/ 25596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18478 w 1639930"/>
              <a:gd name="connsiteY3" fmla="*/ 25596 h 3052207"/>
              <a:gd name="connsiteX0" fmla="*/ 150058 w 1751971"/>
              <a:gd name="connsiteY0" fmla="*/ 2150 h 3052207"/>
              <a:gd name="connsiteX1" fmla="*/ 1751971 w 1751971"/>
              <a:gd name="connsiteY1" fmla="*/ 0 h 3052207"/>
              <a:gd name="connsiteX2" fmla="*/ 112041 w 1751971"/>
              <a:gd name="connsiteY2" fmla="*/ 3052207 h 3052207"/>
              <a:gd name="connsiteX3" fmla="*/ 150058 w 1751971"/>
              <a:gd name="connsiteY3" fmla="*/ 2150 h 3052207"/>
              <a:gd name="connsiteX0" fmla="*/ 38017 w 1639930"/>
              <a:gd name="connsiteY0" fmla="*/ 2150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38017 w 1639930"/>
              <a:gd name="connsiteY3" fmla="*/ 2150 h 3052207"/>
              <a:gd name="connsiteX0" fmla="*/ 38017 w 1639930"/>
              <a:gd name="connsiteY0" fmla="*/ 2150 h 3052207"/>
              <a:gd name="connsiteX1" fmla="*/ 1639930 w 1639930"/>
              <a:gd name="connsiteY1" fmla="*/ 0 h 3052207"/>
              <a:gd name="connsiteX2" fmla="*/ 0 w 1639930"/>
              <a:gd name="connsiteY2" fmla="*/ 3052207 h 3052207"/>
              <a:gd name="connsiteX3" fmla="*/ 38017 w 1639930"/>
              <a:gd name="connsiteY3" fmla="*/ 2150 h 3052207"/>
              <a:gd name="connsiteX0" fmla="*/ 425795 w 3657725"/>
              <a:gd name="connsiteY0" fmla="*/ 223920 h 3273977"/>
              <a:gd name="connsiteX1" fmla="*/ 3657725 w 3657725"/>
              <a:gd name="connsiteY1" fmla="*/ 231709 h 3273977"/>
              <a:gd name="connsiteX2" fmla="*/ 387778 w 3657725"/>
              <a:gd name="connsiteY2" fmla="*/ 3273977 h 3273977"/>
              <a:gd name="connsiteX3" fmla="*/ 425795 w 3657725"/>
              <a:gd name="connsiteY3" fmla="*/ 223920 h 3273977"/>
              <a:gd name="connsiteX0" fmla="*/ 1711120 w 3303093"/>
              <a:gd name="connsiteY0" fmla="*/ 229123 h 3259303"/>
              <a:gd name="connsiteX1" fmla="*/ 3303093 w 3303093"/>
              <a:gd name="connsiteY1" fmla="*/ 217034 h 3259303"/>
              <a:gd name="connsiteX2" fmla="*/ 33146 w 3303093"/>
              <a:gd name="connsiteY2" fmla="*/ 3259302 h 3259303"/>
              <a:gd name="connsiteX3" fmla="*/ 1711120 w 3303093"/>
              <a:gd name="connsiteY3" fmla="*/ 229123 h 3259303"/>
              <a:gd name="connsiteX0" fmla="*/ 1711120 w 3303093"/>
              <a:gd name="connsiteY0" fmla="*/ 12089 h 3042269"/>
              <a:gd name="connsiteX1" fmla="*/ 3303093 w 3303093"/>
              <a:gd name="connsiteY1" fmla="*/ 0 h 3042269"/>
              <a:gd name="connsiteX2" fmla="*/ 33146 w 3303093"/>
              <a:gd name="connsiteY2" fmla="*/ 3042268 h 3042269"/>
              <a:gd name="connsiteX3" fmla="*/ 1711120 w 3303093"/>
              <a:gd name="connsiteY3" fmla="*/ 12089 h 3042269"/>
              <a:gd name="connsiteX0" fmla="*/ 1677974 w 3269947"/>
              <a:gd name="connsiteY0" fmla="*/ 12089 h 3042268"/>
              <a:gd name="connsiteX1" fmla="*/ 3269947 w 3269947"/>
              <a:gd name="connsiteY1" fmla="*/ 0 h 3042268"/>
              <a:gd name="connsiteX2" fmla="*/ 0 w 3269947"/>
              <a:gd name="connsiteY2" fmla="*/ 3042268 h 3042268"/>
              <a:gd name="connsiteX3" fmla="*/ 1677974 w 3269947"/>
              <a:gd name="connsiteY3" fmla="*/ 12089 h 3042268"/>
              <a:gd name="connsiteX0" fmla="*/ 1677974 w 3269947"/>
              <a:gd name="connsiteY0" fmla="*/ 12089 h 3042268"/>
              <a:gd name="connsiteX1" fmla="*/ 3269947 w 3269947"/>
              <a:gd name="connsiteY1" fmla="*/ 0 h 3042268"/>
              <a:gd name="connsiteX2" fmla="*/ 0 w 3269947"/>
              <a:gd name="connsiteY2" fmla="*/ 3042268 h 3042268"/>
              <a:gd name="connsiteX3" fmla="*/ 1677974 w 3269947"/>
              <a:gd name="connsiteY3" fmla="*/ 12089 h 3042268"/>
              <a:gd name="connsiteX0" fmla="*/ 1728281 w 3302499"/>
              <a:gd name="connsiteY0" fmla="*/ 0 h 3047934"/>
              <a:gd name="connsiteX1" fmla="*/ 3302499 w 3302499"/>
              <a:gd name="connsiteY1" fmla="*/ 5666 h 3047934"/>
              <a:gd name="connsiteX2" fmla="*/ 32552 w 3302499"/>
              <a:gd name="connsiteY2" fmla="*/ 3047934 h 3047934"/>
              <a:gd name="connsiteX3" fmla="*/ 1728281 w 3302499"/>
              <a:gd name="connsiteY3" fmla="*/ 0 h 3047934"/>
              <a:gd name="connsiteX0" fmla="*/ 1728685 w 3323617"/>
              <a:gd name="connsiteY0" fmla="*/ 224309 h 3272243"/>
              <a:gd name="connsiteX1" fmla="*/ 3323617 w 3323617"/>
              <a:gd name="connsiteY1" fmla="*/ 229975 h 3272243"/>
              <a:gd name="connsiteX2" fmla="*/ 32956 w 3323617"/>
              <a:gd name="connsiteY2" fmla="*/ 3272243 h 3272243"/>
              <a:gd name="connsiteX3" fmla="*/ 1728685 w 3323617"/>
              <a:gd name="connsiteY3" fmla="*/ 224309 h 3272243"/>
              <a:gd name="connsiteX0" fmla="*/ 1728800 w 3326691"/>
              <a:gd name="connsiteY0" fmla="*/ 227269 h 3275203"/>
              <a:gd name="connsiteX1" fmla="*/ 3326691 w 3326691"/>
              <a:gd name="connsiteY1" fmla="*/ 224057 h 3275203"/>
              <a:gd name="connsiteX2" fmla="*/ 33071 w 3326691"/>
              <a:gd name="connsiteY2" fmla="*/ 3275203 h 3275203"/>
              <a:gd name="connsiteX3" fmla="*/ 1728800 w 3326691"/>
              <a:gd name="connsiteY3" fmla="*/ 227269 h 3275203"/>
              <a:gd name="connsiteX0" fmla="*/ 1728800 w 3326691"/>
              <a:gd name="connsiteY0" fmla="*/ 3212 h 3051146"/>
              <a:gd name="connsiteX1" fmla="*/ 3326691 w 3326691"/>
              <a:gd name="connsiteY1" fmla="*/ 0 h 3051146"/>
              <a:gd name="connsiteX2" fmla="*/ 33071 w 3326691"/>
              <a:gd name="connsiteY2" fmla="*/ 3051146 h 3051146"/>
              <a:gd name="connsiteX3" fmla="*/ 1728800 w 3326691"/>
              <a:gd name="connsiteY3" fmla="*/ 3212 h 3051146"/>
              <a:gd name="connsiteX0" fmla="*/ 1695729 w 3293620"/>
              <a:gd name="connsiteY0" fmla="*/ 3212 h 3051146"/>
              <a:gd name="connsiteX1" fmla="*/ 3293620 w 3293620"/>
              <a:gd name="connsiteY1" fmla="*/ 0 h 3051146"/>
              <a:gd name="connsiteX2" fmla="*/ 0 w 3293620"/>
              <a:gd name="connsiteY2" fmla="*/ 3051146 h 3051146"/>
              <a:gd name="connsiteX3" fmla="*/ 1695729 w 3293620"/>
              <a:gd name="connsiteY3" fmla="*/ 3212 h 3051146"/>
              <a:gd name="connsiteX0" fmla="*/ 1728800 w 3326691"/>
              <a:gd name="connsiteY0" fmla="*/ 225642 h 3273576"/>
              <a:gd name="connsiteX1" fmla="*/ 3326691 w 3326691"/>
              <a:gd name="connsiteY1" fmla="*/ 226147 h 3273576"/>
              <a:gd name="connsiteX2" fmla="*/ 33071 w 3326691"/>
              <a:gd name="connsiteY2" fmla="*/ 3273576 h 3273576"/>
              <a:gd name="connsiteX3" fmla="*/ 1728800 w 3326691"/>
              <a:gd name="connsiteY3" fmla="*/ 225642 h 3273576"/>
              <a:gd name="connsiteX0" fmla="*/ 1728800 w 3326691"/>
              <a:gd name="connsiteY0" fmla="*/ 0 h 3047934"/>
              <a:gd name="connsiteX1" fmla="*/ 3326691 w 3326691"/>
              <a:gd name="connsiteY1" fmla="*/ 505 h 3047934"/>
              <a:gd name="connsiteX2" fmla="*/ 33071 w 3326691"/>
              <a:gd name="connsiteY2" fmla="*/ 3047934 h 3047934"/>
              <a:gd name="connsiteX3" fmla="*/ 1728800 w 3326691"/>
              <a:gd name="connsiteY3" fmla="*/ 0 h 3047934"/>
              <a:gd name="connsiteX0" fmla="*/ 1695729 w 3293620"/>
              <a:gd name="connsiteY0" fmla="*/ 0 h 3047934"/>
              <a:gd name="connsiteX1" fmla="*/ 3293620 w 3293620"/>
              <a:gd name="connsiteY1" fmla="*/ 505 h 3047934"/>
              <a:gd name="connsiteX2" fmla="*/ 0 w 3293620"/>
              <a:gd name="connsiteY2" fmla="*/ 3047934 h 3047934"/>
              <a:gd name="connsiteX3" fmla="*/ 1695729 w 3293620"/>
              <a:gd name="connsiteY3" fmla="*/ 0 h 3047934"/>
              <a:gd name="connsiteX0" fmla="*/ 1695729 w 3293620"/>
              <a:gd name="connsiteY0" fmla="*/ 0 h 3047934"/>
              <a:gd name="connsiteX1" fmla="*/ 3293620 w 3293620"/>
              <a:gd name="connsiteY1" fmla="*/ 505 h 3047934"/>
              <a:gd name="connsiteX2" fmla="*/ 0 w 3293620"/>
              <a:gd name="connsiteY2" fmla="*/ 3047934 h 3047934"/>
              <a:gd name="connsiteX3" fmla="*/ 1695729 w 3293620"/>
              <a:gd name="connsiteY3" fmla="*/ 0 h 3047934"/>
              <a:gd name="connsiteX0" fmla="*/ 1819100 w 5113588"/>
              <a:gd name="connsiteY0" fmla="*/ 222807 h 3270742"/>
              <a:gd name="connsiteX1" fmla="*/ 5113588 w 5113588"/>
              <a:gd name="connsiteY1" fmla="*/ 234329 h 3270742"/>
              <a:gd name="connsiteX2" fmla="*/ 123371 w 5113588"/>
              <a:gd name="connsiteY2" fmla="*/ 3270741 h 3270742"/>
              <a:gd name="connsiteX3" fmla="*/ 1819100 w 5113588"/>
              <a:gd name="connsiteY3" fmla="*/ 222807 h 3270742"/>
              <a:gd name="connsiteX0" fmla="*/ 1817004 w 5079471"/>
              <a:gd name="connsiteY0" fmla="*/ 227539 h 3275473"/>
              <a:gd name="connsiteX1" fmla="*/ 5079471 w 5079471"/>
              <a:gd name="connsiteY1" fmla="*/ 224829 h 3275473"/>
              <a:gd name="connsiteX2" fmla="*/ 121275 w 5079471"/>
              <a:gd name="connsiteY2" fmla="*/ 3275473 h 3275473"/>
              <a:gd name="connsiteX3" fmla="*/ 1817004 w 5079471"/>
              <a:gd name="connsiteY3" fmla="*/ 227539 h 3275473"/>
              <a:gd name="connsiteX0" fmla="*/ 3378630 w 4975964"/>
              <a:gd name="connsiteY0" fmla="*/ 226608 h 3278100"/>
              <a:gd name="connsiteX1" fmla="*/ 4975964 w 4975964"/>
              <a:gd name="connsiteY1" fmla="*/ 227456 h 3278100"/>
              <a:gd name="connsiteX2" fmla="*/ 17768 w 4975964"/>
              <a:gd name="connsiteY2" fmla="*/ 3278100 h 3278100"/>
              <a:gd name="connsiteX3" fmla="*/ 3378630 w 4975964"/>
              <a:gd name="connsiteY3" fmla="*/ 226608 h 3278100"/>
              <a:gd name="connsiteX0" fmla="*/ 3378630 w 4975964"/>
              <a:gd name="connsiteY0" fmla="*/ 0 h 3051492"/>
              <a:gd name="connsiteX1" fmla="*/ 4975964 w 4975964"/>
              <a:gd name="connsiteY1" fmla="*/ 848 h 3051492"/>
              <a:gd name="connsiteX2" fmla="*/ 17768 w 4975964"/>
              <a:gd name="connsiteY2" fmla="*/ 3051492 h 3051492"/>
              <a:gd name="connsiteX3" fmla="*/ 3378630 w 4975964"/>
              <a:gd name="connsiteY3" fmla="*/ 0 h 3051492"/>
              <a:gd name="connsiteX0" fmla="*/ 3360862 w 4958196"/>
              <a:gd name="connsiteY0" fmla="*/ 0 h 3051492"/>
              <a:gd name="connsiteX1" fmla="*/ 4958196 w 4958196"/>
              <a:gd name="connsiteY1" fmla="*/ 848 h 3051492"/>
              <a:gd name="connsiteX2" fmla="*/ 0 w 4958196"/>
              <a:gd name="connsiteY2" fmla="*/ 3051492 h 3051492"/>
              <a:gd name="connsiteX3" fmla="*/ 3360862 w 4958196"/>
              <a:gd name="connsiteY3" fmla="*/ 0 h 3051492"/>
              <a:gd name="connsiteX0" fmla="*/ 3360862 w 4958196"/>
              <a:gd name="connsiteY0" fmla="*/ 0 h 3051492"/>
              <a:gd name="connsiteX1" fmla="*/ 4958196 w 4958196"/>
              <a:gd name="connsiteY1" fmla="*/ 848 h 3051492"/>
              <a:gd name="connsiteX2" fmla="*/ 0 w 4958196"/>
              <a:gd name="connsiteY2" fmla="*/ 3051492 h 3051492"/>
              <a:gd name="connsiteX3" fmla="*/ 3360862 w 4958196"/>
              <a:gd name="connsiteY3" fmla="*/ 0 h 305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8196" h="3051492">
                <a:moveTo>
                  <a:pt x="3360862" y="0"/>
                </a:moveTo>
                <a:lnTo>
                  <a:pt x="4958196" y="848"/>
                </a:lnTo>
                <a:lnTo>
                  <a:pt x="0" y="3051492"/>
                </a:lnTo>
                <a:lnTo>
                  <a:pt x="3360862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alpha val="60000"/>
                </a:schemeClr>
              </a:gs>
              <a:gs pos="49000">
                <a:schemeClr val="bg1">
                  <a:alpha val="2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/>
          <p:cNvSpPr txBox="1"/>
          <p:nvPr/>
        </p:nvSpPr>
        <p:spPr>
          <a:xfrm>
            <a:off x="5321854" y="5172861"/>
            <a:ext cx="155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</a:p>
          <a:p>
            <a:pPr algn="ctr"/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4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1941512" y="1828800"/>
            <a:ext cx="415290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0267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6383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6094412" y="1828800"/>
            <a:ext cx="83058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094412" y="1828800"/>
            <a:ext cx="2491740" cy="30428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405237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73788" y="3962400"/>
            <a:ext cx="2209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75388" y="2362200"/>
            <a:ext cx="220980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04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1026901" y="2521372"/>
            <a:ext cx="3848311" cy="7273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79181" y="897755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210919" y="1127157"/>
            <a:ext cx="3679126" cy="1979327"/>
            <a:chOff x="1141412" y="1371600"/>
            <a:chExt cx="9906000" cy="4914900"/>
          </a:xfrm>
        </p:grpSpPr>
        <p:grpSp>
          <p:nvGrpSpPr>
            <p:cNvPr id="33" name="Group 32"/>
            <p:cNvGrpSpPr/>
            <p:nvPr/>
          </p:nvGrpSpPr>
          <p:grpSpPr>
            <a:xfrm>
              <a:off x="4570412" y="3619500"/>
              <a:ext cx="3048000" cy="2667000"/>
              <a:chOff x="4570412" y="3619500"/>
              <a:chExt cx="3048000" cy="266700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570412" y="4038600"/>
                <a:ext cx="3048000" cy="18288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0" scaled="1"/>
              </a:gradFill>
              <a:ln>
                <a:noFill/>
              </a:ln>
              <a:effectLst>
                <a:outerShdw blurRad="304800" dir="18900000" sy="23000" kx="-1200000" algn="b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4570412" y="3619500"/>
                <a:ext cx="3048000" cy="83820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4570412" y="5448300"/>
                <a:ext cx="3048000" cy="838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448869" y="4694172"/>
              <a:ext cx="1291087" cy="1129701"/>
              <a:chOff x="4113212" y="3276600"/>
              <a:chExt cx="3048000" cy="266700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4113212" y="3695700"/>
                <a:ext cx="3048000" cy="1828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4113212" y="3276600"/>
                <a:ext cx="3048000" cy="8382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4113212" y="5105400"/>
                <a:ext cx="3048000" cy="8382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1141412" y="1371600"/>
              <a:ext cx="1600200" cy="457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>
                  <a:latin typeface="Arial" pitchFamily="34" charset="0"/>
                  <a:cs typeface="Arial" pitchFamily="34" charset="0"/>
                </a:rPr>
                <a:t>01</a:t>
              </a:r>
              <a:endParaRPr lang="en-IN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802572" y="1371600"/>
              <a:ext cx="1600199" cy="45720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>
                  <a:latin typeface="Arial" pitchFamily="34" charset="0"/>
                  <a:cs typeface="Arial" pitchFamily="34" charset="0"/>
                </a:rPr>
                <a:t>02</a:t>
              </a:r>
              <a:endParaRPr lang="en-IN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463732" y="1371600"/>
              <a:ext cx="1600200" cy="457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>
                  <a:latin typeface="Arial" pitchFamily="34" charset="0"/>
                  <a:cs typeface="Arial" pitchFamily="34" charset="0"/>
                </a:rPr>
                <a:t>03</a:t>
              </a:r>
              <a:endParaRPr lang="en-IN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124892" y="1371600"/>
              <a:ext cx="1600200" cy="457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>
                  <a:latin typeface="Arial" pitchFamily="34" charset="0"/>
                  <a:cs typeface="Arial" pitchFamily="34" charset="0"/>
                </a:rPr>
                <a:t>04</a:t>
              </a:r>
              <a:endParaRPr lang="en-IN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786052" y="1371600"/>
              <a:ext cx="1600200" cy="457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>
                  <a:latin typeface="Arial" pitchFamily="34" charset="0"/>
                  <a:cs typeface="Arial" pitchFamily="34" charset="0"/>
                </a:rPr>
                <a:t>05</a:t>
              </a:r>
              <a:endParaRPr lang="en-IN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447212" y="1371600"/>
              <a:ext cx="1600200" cy="457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>
                  <a:latin typeface="Arial" pitchFamily="34" charset="0"/>
                  <a:cs typeface="Arial" pitchFamily="34" charset="0"/>
                </a:rPr>
                <a:t>06</a:t>
              </a:r>
              <a:endParaRPr lang="en-IN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1949570" y="1823049"/>
              <a:ext cx="8298611" cy="3053751"/>
            </a:xfrm>
            <a:custGeom>
              <a:avLst/>
              <a:gdLst>
                <a:gd name="connsiteX0" fmla="*/ 90979 w 8479541"/>
                <a:gd name="connsiteY0" fmla="*/ 385515 h 3430640"/>
                <a:gd name="connsiteX1" fmla="*/ 8389590 w 8479541"/>
                <a:gd name="connsiteY1" fmla="*/ 376889 h 3430640"/>
                <a:gd name="connsiteX2" fmla="*/ 4231658 w 8479541"/>
                <a:gd name="connsiteY2" fmla="*/ 3430640 h 3430640"/>
                <a:gd name="connsiteX3" fmla="*/ 90979 w 8479541"/>
                <a:gd name="connsiteY3" fmla="*/ 385515 h 3430640"/>
                <a:gd name="connsiteX0" fmla="*/ 90979 w 8479541"/>
                <a:gd name="connsiteY0" fmla="*/ 8626 h 3053751"/>
                <a:gd name="connsiteX1" fmla="*/ 8389590 w 8479541"/>
                <a:gd name="connsiteY1" fmla="*/ 0 h 3053751"/>
                <a:gd name="connsiteX2" fmla="*/ 4231658 w 8479541"/>
                <a:gd name="connsiteY2" fmla="*/ 3053751 h 3053751"/>
                <a:gd name="connsiteX3" fmla="*/ 90979 w 8479541"/>
                <a:gd name="connsiteY3" fmla="*/ 8626 h 3053751"/>
                <a:gd name="connsiteX0" fmla="*/ 0 w 8388562"/>
                <a:gd name="connsiteY0" fmla="*/ 8626 h 3053751"/>
                <a:gd name="connsiteX1" fmla="*/ 8298611 w 8388562"/>
                <a:gd name="connsiteY1" fmla="*/ 0 h 3053751"/>
                <a:gd name="connsiteX2" fmla="*/ 4140679 w 8388562"/>
                <a:gd name="connsiteY2" fmla="*/ 3053751 h 3053751"/>
                <a:gd name="connsiteX3" fmla="*/ 0 w 8388562"/>
                <a:gd name="connsiteY3" fmla="*/ 8626 h 3053751"/>
                <a:gd name="connsiteX0" fmla="*/ 0 w 8298611"/>
                <a:gd name="connsiteY0" fmla="*/ 8626 h 3053751"/>
                <a:gd name="connsiteX1" fmla="*/ 8298611 w 8298611"/>
                <a:gd name="connsiteY1" fmla="*/ 0 h 3053751"/>
                <a:gd name="connsiteX2" fmla="*/ 4140679 w 8298611"/>
                <a:gd name="connsiteY2" fmla="*/ 3053751 h 3053751"/>
                <a:gd name="connsiteX3" fmla="*/ 0 w 8298611"/>
                <a:gd name="connsiteY3" fmla="*/ 8626 h 305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98611" h="3053751">
                  <a:moveTo>
                    <a:pt x="0" y="8626"/>
                  </a:moveTo>
                  <a:lnTo>
                    <a:pt x="8298611" y="0"/>
                  </a:lnTo>
                  <a:lnTo>
                    <a:pt x="4140679" y="3053751"/>
                  </a:lnTo>
                  <a:lnTo>
                    <a:pt x="0" y="8626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  <a:alpha val="60000"/>
                  </a:schemeClr>
                </a:gs>
                <a:gs pos="49000">
                  <a:schemeClr val="bg1">
                    <a:alpha val="21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50" name="Straight Connector 49"/>
            <p:cNvCxnSpPr>
              <a:stCxn id="45" idx="2"/>
            </p:cNvCxnSpPr>
            <p:nvPr/>
          </p:nvCxnSpPr>
          <p:spPr>
            <a:xfrm flipH="1">
              <a:off x="6094412" y="1828800"/>
              <a:ext cx="415290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4" idx="2"/>
            </p:cNvCxnSpPr>
            <p:nvPr/>
          </p:nvCxnSpPr>
          <p:spPr>
            <a:xfrm flipH="1">
              <a:off x="6094412" y="1828800"/>
              <a:ext cx="249174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4" idx="2"/>
            </p:cNvCxnSpPr>
            <p:nvPr/>
          </p:nvCxnSpPr>
          <p:spPr>
            <a:xfrm>
              <a:off x="3602672" y="1828800"/>
              <a:ext cx="249174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8" idx="2"/>
            </p:cNvCxnSpPr>
            <p:nvPr/>
          </p:nvCxnSpPr>
          <p:spPr>
            <a:xfrm>
              <a:off x="5263832" y="1828800"/>
              <a:ext cx="83058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43" idx="2"/>
            </p:cNvCxnSpPr>
            <p:nvPr/>
          </p:nvCxnSpPr>
          <p:spPr>
            <a:xfrm flipH="1">
              <a:off x="6094412" y="1828800"/>
              <a:ext cx="830580" cy="30428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5081321" y="5079288"/>
              <a:ext cx="2026183" cy="840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</a:t>
              </a:r>
            </a:p>
            <a:p>
              <a:pPr algn="ctr"/>
              <a:r>
                <a:rPr lang="en-US" sz="800" b="1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IN" sz="800" b="1" dirty="0"/>
            </a:p>
          </p:txBody>
        </p:sp>
      </p:grpSp>
      <p:cxnSp>
        <p:nvCxnSpPr>
          <p:cNvPr id="49" name="Straight Connector 48"/>
          <p:cNvCxnSpPr/>
          <p:nvPr/>
        </p:nvCxnSpPr>
        <p:spPr>
          <a:xfrm>
            <a:off x="1512004" y="1297147"/>
            <a:ext cx="1521850" cy="124077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3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5458</TotalTime>
  <Words>391</Words>
  <Application>Microsoft Macintosh PowerPoint</Application>
  <PresentationFormat>Custom</PresentationFormat>
  <Paragraphs>106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Open Sans</vt:lpstr>
      <vt:lpstr>Segoe UI</vt:lpstr>
      <vt:lpstr>Arial</vt:lpstr>
      <vt:lpstr>Office Theme</vt:lpstr>
      <vt:lpstr>Inner Cylinder Concept</vt:lpstr>
      <vt:lpstr>Inner Cylinder Concept</vt:lpstr>
      <vt:lpstr>Inner Cylinder Concept</vt:lpstr>
      <vt:lpstr>Inner Cylinder Concept</vt:lpstr>
      <vt:lpstr>Inner Cylinder Concept</vt:lpstr>
      <vt:lpstr>Inner Cylinder Concept</vt:lpstr>
      <vt:lpstr>Inner Cylinder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117</cp:revision>
  <dcterms:created xsi:type="dcterms:W3CDTF">2013-09-12T13:05:01Z</dcterms:created>
  <dcterms:modified xsi:type="dcterms:W3CDTF">2017-02-01T13:43:04Z</dcterms:modified>
</cp:coreProperties>
</file>