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7" r:id="rId3"/>
    <p:sldId id="276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160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27/3/2020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724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27/3/2020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662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27/3/2020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3066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27/3/2020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434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27/3/2020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637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27/3/2020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61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2" y="3886200"/>
            <a:ext cx="103605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27/3/2020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456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27/3/2020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4131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27/3/2020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5281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27/3/2020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8714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27/3/2020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549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385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27/3/2020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70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Simple Gauge </a:t>
            </a:r>
            <a:r>
              <a:rPr lang="en-IN" dirty="0">
                <a:solidFill>
                  <a:schemeClr val="bg1"/>
                </a:solidFill>
              </a:rPr>
              <a:t>for PowerPoint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9A864BEB-BDCA-4316-AB42-52CB57AF5DDC}"/>
              </a:ext>
            </a:extLst>
          </p:cNvPr>
          <p:cNvSpPr>
            <a:spLocks/>
          </p:cNvSpPr>
          <p:nvPr/>
        </p:nvSpPr>
        <p:spPr bwMode="auto">
          <a:xfrm>
            <a:off x="3772236" y="1757765"/>
            <a:ext cx="4662716" cy="2331970"/>
          </a:xfrm>
          <a:custGeom>
            <a:avLst/>
            <a:gdLst>
              <a:gd name="T0" fmla="*/ 802 w 1604"/>
              <a:gd name="T1" fmla="*/ 0 h 802"/>
              <a:gd name="T2" fmla="*/ 0 w 1604"/>
              <a:gd name="T3" fmla="*/ 802 h 802"/>
              <a:gd name="T4" fmla="*/ 1604 w 1604"/>
              <a:gd name="T5" fmla="*/ 802 h 802"/>
              <a:gd name="T6" fmla="*/ 802 w 1604"/>
              <a:gd name="T7" fmla="*/ 0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4" h="802">
                <a:moveTo>
                  <a:pt x="802" y="0"/>
                </a:moveTo>
                <a:cubicBezTo>
                  <a:pt x="359" y="0"/>
                  <a:pt x="0" y="359"/>
                  <a:pt x="0" y="802"/>
                </a:cubicBezTo>
                <a:cubicBezTo>
                  <a:pt x="1604" y="802"/>
                  <a:pt x="1604" y="802"/>
                  <a:pt x="1604" y="802"/>
                </a:cubicBezTo>
                <a:cubicBezTo>
                  <a:pt x="1604" y="359"/>
                  <a:pt x="1245" y="0"/>
                  <a:pt x="802" y="0"/>
                </a:cubicBezTo>
                <a:close/>
              </a:path>
            </a:pathLst>
          </a:custGeom>
          <a:gradFill flip="none" rotWithShape="1">
            <a:gsLst>
              <a:gs pos="48000">
                <a:schemeClr val="bg1">
                  <a:alpha val="0"/>
                </a:schemeClr>
              </a:gs>
              <a:gs pos="100000">
                <a:schemeClr val="bg1">
                  <a:alpha val="37000"/>
                </a:schemeClr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1DF3D105-2ECF-4B44-9993-08C8401FEC96}"/>
              </a:ext>
            </a:extLst>
          </p:cNvPr>
          <p:cNvSpPr>
            <a:spLocks/>
          </p:cNvSpPr>
          <p:nvPr/>
        </p:nvSpPr>
        <p:spPr bwMode="auto">
          <a:xfrm>
            <a:off x="3489461" y="1484784"/>
            <a:ext cx="5209902" cy="2604952"/>
          </a:xfrm>
          <a:custGeom>
            <a:avLst/>
            <a:gdLst>
              <a:gd name="T0" fmla="*/ 896 w 1792"/>
              <a:gd name="T1" fmla="*/ 188 h 896"/>
              <a:gd name="T2" fmla="*/ 1604 w 1792"/>
              <a:gd name="T3" fmla="*/ 896 h 896"/>
              <a:gd name="T4" fmla="*/ 1792 w 1792"/>
              <a:gd name="T5" fmla="*/ 896 h 896"/>
              <a:gd name="T6" fmla="*/ 896 w 1792"/>
              <a:gd name="T7" fmla="*/ 0 h 896"/>
              <a:gd name="T8" fmla="*/ 0 w 1792"/>
              <a:gd name="T9" fmla="*/ 896 h 896"/>
              <a:gd name="T10" fmla="*/ 188 w 1792"/>
              <a:gd name="T11" fmla="*/ 896 h 896"/>
              <a:gd name="T12" fmla="*/ 896 w 1792"/>
              <a:gd name="T13" fmla="*/ 188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92" h="896">
                <a:moveTo>
                  <a:pt x="896" y="188"/>
                </a:moveTo>
                <a:cubicBezTo>
                  <a:pt x="1287" y="188"/>
                  <a:pt x="1604" y="505"/>
                  <a:pt x="1604" y="896"/>
                </a:cubicBezTo>
                <a:cubicBezTo>
                  <a:pt x="1792" y="896"/>
                  <a:pt x="1792" y="896"/>
                  <a:pt x="1792" y="896"/>
                </a:cubicBezTo>
                <a:cubicBezTo>
                  <a:pt x="1792" y="401"/>
                  <a:pt x="1391" y="0"/>
                  <a:pt x="896" y="0"/>
                </a:cubicBezTo>
                <a:cubicBezTo>
                  <a:pt x="401" y="0"/>
                  <a:pt x="0" y="401"/>
                  <a:pt x="0" y="896"/>
                </a:cubicBezTo>
                <a:cubicBezTo>
                  <a:pt x="188" y="896"/>
                  <a:pt x="188" y="896"/>
                  <a:pt x="188" y="896"/>
                </a:cubicBezTo>
                <a:cubicBezTo>
                  <a:pt x="188" y="505"/>
                  <a:pt x="505" y="188"/>
                  <a:pt x="896" y="18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1D9CB11D-86E2-4454-9E93-48BB34F47D0D}"/>
              </a:ext>
            </a:extLst>
          </p:cNvPr>
          <p:cNvSpPr>
            <a:spLocks/>
          </p:cNvSpPr>
          <p:nvPr/>
        </p:nvSpPr>
        <p:spPr bwMode="auto">
          <a:xfrm>
            <a:off x="3533530" y="1533750"/>
            <a:ext cx="5113196" cy="2555986"/>
          </a:xfrm>
          <a:custGeom>
            <a:avLst/>
            <a:gdLst>
              <a:gd name="T0" fmla="*/ 880 w 1759"/>
              <a:gd name="T1" fmla="*/ 0 h 879"/>
              <a:gd name="T2" fmla="*/ 0 w 1759"/>
              <a:gd name="T3" fmla="*/ 879 h 879"/>
              <a:gd name="T4" fmla="*/ 82 w 1759"/>
              <a:gd name="T5" fmla="*/ 879 h 879"/>
              <a:gd name="T6" fmla="*/ 884 w 1759"/>
              <a:gd name="T7" fmla="*/ 77 h 879"/>
              <a:gd name="T8" fmla="*/ 1686 w 1759"/>
              <a:gd name="T9" fmla="*/ 879 h 879"/>
              <a:gd name="T10" fmla="*/ 1759 w 1759"/>
              <a:gd name="T11" fmla="*/ 879 h 879"/>
              <a:gd name="T12" fmla="*/ 880 w 1759"/>
              <a:gd name="T13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9" h="879">
                <a:moveTo>
                  <a:pt x="880" y="0"/>
                </a:moveTo>
                <a:cubicBezTo>
                  <a:pt x="394" y="0"/>
                  <a:pt x="0" y="394"/>
                  <a:pt x="0" y="879"/>
                </a:cubicBezTo>
                <a:cubicBezTo>
                  <a:pt x="82" y="879"/>
                  <a:pt x="82" y="879"/>
                  <a:pt x="82" y="879"/>
                </a:cubicBezTo>
                <a:cubicBezTo>
                  <a:pt x="82" y="436"/>
                  <a:pt x="441" y="77"/>
                  <a:pt x="884" y="77"/>
                </a:cubicBezTo>
                <a:cubicBezTo>
                  <a:pt x="1327" y="77"/>
                  <a:pt x="1686" y="436"/>
                  <a:pt x="1686" y="879"/>
                </a:cubicBezTo>
                <a:cubicBezTo>
                  <a:pt x="1759" y="879"/>
                  <a:pt x="1759" y="879"/>
                  <a:pt x="1759" y="879"/>
                </a:cubicBezTo>
                <a:cubicBezTo>
                  <a:pt x="1759" y="394"/>
                  <a:pt x="1365" y="0"/>
                  <a:pt x="880" y="0"/>
                </a:cubicBezTo>
                <a:close/>
              </a:path>
            </a:pathLst>
          </a:custGeom>
          <a:solidFill>
            <a:schemeClr val="bg1">
              <a:alpha val="13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5272375C-F431-4231-9CD6-EEAB07903242}"/>
              </a:ext>
            </a:extLst>
          </p:cNvPr>
          <p:cNvGrpSpPr/>
          <p:nvPr/>
        </p:nvGrpSpPr>
        <p:grpSpPr>
          <a:xfrm rot="18928852">
            <a:off x="4083273" y="2072640"/>
            <a:ext cx="4013710" cy="4024496"/>
            <a:chOff x="3706818" y="1693614"/>
            <a:chExt cx="4766622" cy="477943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FDC64524-3B00-4E86-AC30-7190C1C3A1DA}"/>
                </a:ext>
              </a:extLst>
            </p:cNvPr>
            <p:cNvGrpSpPr/>
            <p:nvPr/>
          </p:nvGrpSpPr>
          <p:grpSpPr>
            <a:xfrm>
              <a:off x="5864276" y="1693614"/>
              <a:ext cx="474963" cy="3256190"/>
              <a:chOff x="5845639" y="1782537"/>
              <a:chExt cx="513427" cy="351988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xmlns="" id="{4763690E-CB67-408F-A725-ABD2CCF3C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5639" y="1782537"/>
                <a:ext cx="513427" cy="3519885"/>
              </a:xfrm>
              <a:custGeom>
                <a:avLst/>
                <a:gdLst>
                  <a:gd name="T0" fmla="*/ 388 w 388"/>
                  <a:gd name="T1" fmla="*/ 2660 h 2660"/>
                  <a:gd name="T2" fmla="*/ 188 w 388"/>
                  <a:gd name="T3" fmla="*/ 2558 h 2660"/>
                  <a:gd name="T4" fmla="*/ 0 w 388"/>
                  <a:gd name="T5" fmla="*/ 2660 h 2660"/>
                  <a:gd name="T6" fmla="*/ 188 w 388"/>
                  <a:gd name="T7" fmla="*/ 0 h 2660"/>
                  <a:gd name="T8" fmla="*/ 388 w 388"/>
                  <a:gd name="T9" fmla="*/ 2660 h 2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8" h="2660">
                    <a:moveTo>
                      <a:pt x="388" y="2660"/>
                    </a:moveTo>
                    <a:lnTo>
                      <a:pt x="188" y="2558"/>
                    </a:lnTo>
                    <a:lnTo>
                      <a:pt x="0" y="2660"/>
                    </a:lnTo>
                    <a:lnTo>
                      <a:pt x="188" y="0"/>
                    </a:lnTo>
                    <a:lnTo>
                      <a:pt x="388" y="2660"/>
                    </a:lnTo>
                    <a:close/>
                  </a:path>
                </a:pathLst>
              </a:custGeom>
              <a:solidFill>
                <a:schemeClr val="accent5"/>
              </a:solidFill>
              <a:ln w="285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xmlns="" id="{C22B622D-0E59-4E99-A0B0-D58684168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413" y="1798417"/>
                <a:ext cx="264653" cy="3504005"/>
              </a:xfrm>
              <a:custGeom>
                <a:avLst/>
                <a:gdLst>
                  <a:gd name="T0" fmla="*/ 0 w 200"/>
                  <a:gd name="T1" fmla="*/ 0 h 2648"/>
                  <a:gd name="T2" fmla="*/ 0 w 200"/>
                  <a:gd name="T3" fmla="*/ 2546 h 2648"/>
                  <a:gd name="T4" fmla="*/ 200 w 200"/>
                  <a:gd name="T5" fmla="*/ 2648 h 2648"/>
                  <a:gd name="T6" fmla="*/ 0 w 200"/>
                  <a:gd name="T7" fmla="*/ 0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0" h="2648">
                    <a:moveTo>
                      <a:pt x="0" y="0"/>
                    </a:moveTo>
                    <a:lnTo>
                      <a:pt x="0" y="2546"/>
                    </a:lnTo>
                    <a:lnTo>
                      <a:pt x="200" y="26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  <a:alpha val="21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BF76DE31-E0BC-4D2C-AB08-193195EFFBD2}"/>
                </a:ext>
              </a:extLst>
            </p:cNvPr>
            <p:cNvSpPr/>
            <p:nvPr/>
          </p:nvSpPr>
          <p:spPr>
            <a:xfrm>
              <a:off x="3706818" y="1706424"/>
              <a:ext cx="4766622" cy="476662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F1CDB92E-457B-4CC9-A114-E2C1F4C87A9A}"/>
              </a:ext>
            </a:extLst>
          </p:cNvPr>
          <p:cNvSpPr/>
          <p:nvPr/>
        </p:nvSpPr>
        <p:spPr>
          <a:xfrm>
            <a:off x="5929222" y="3927703"/>
            <a:ext cx="333554" cy="333554"/>
          </a:xfrm>
          <a:prstGeom prst="ellipse">
            <a:avLst/>
          </a:prstGeom>
          <a:solidFill>
            <a:schemeClr val="accent5"/>
          </a:solidFill>
          <a:ln w="57150">
            <a:solidFill>
              <a:schemeClr val="accent5">
                <a:lumMod val="75000"/>
              </a:schemeClr>
            </a:soli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A2FC0122-E68A-4280-A8EB-5C1A413632DB}"/>
              </a:ext>
            </a:extLst>
          </p:cNvPr>
          <p:cNvSpPr/>
          <p:nvPr/>
        </p:nvSpPr>
        <p:spPr>
          <a:xfrm>
            <a:off x="2424714" y="5548484"/>
            <a:ext cx="7339396" cy="766648"/>
          </a:xfrm>
          <a:prstGeom prst="ellipse">
            <a:avLst/>
          </a:prstGeom>
          <a:gradFill flip="none" rotWithShape="1">
            <a:gsLst>
              <a:gs pos="5000">
                <a:schemeClr val="tx2">
                  <a:lumMod val="50000"/>
                  <a:alpha val="79000"/>
                </a:schemeClr>
              </a:gs>
              <a:gs pos="100000">
                <a:schemeClr val="tx2">
                  <a:lumMod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19A0810B-90C2-44D5-B5A1-7192010E19B3}"/>
              </a:ext>
            </a:extLst>
          </p:cNvPr>
          <p:cNvGrpSpPr/>
          <p:nvPr/>
        </p:nvGrpSpPr>
        <p:grpSpPr>
          <a:xfrm>
            <a:off x="952401" y="4962549"/>
            <a:ext cx="2299336" cy="914723"/>
            <a:chOff x="1073784" y="5143024"/>
            <a:chExt cx="2299336" cy="91472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631E6C54-E338-4E0E-BA50-3A3CDE364E0E}"/>
                </a:ext>
              </a:extLst>
            </p:cNvPr>
            <p:cNvSpPr/>
            <p:nvPr/>
          </p:nvSpPr>
          <p:spPr>
            <a:xfrm>
              <a:off x="1073784" y="5534527"/>
              <a:ext cx="2299336" cy="52322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8A45439E-1810-45C4-AF06-72F172C13043}"/>
                </a:ext>
              </a:extLst>
            </p:cNvPr>
            <p:cNvSpPr/>
            <p:nvPr/>
          </p:nvSpPr>
          <p:spPr>
            <a:xfrm>
              <a:off x="1073784" y="5143024"/>
              <a:ext cx="2299336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F2143314-D8B9-4CD4-A682-0BA246D65A7D}"/>
              </a:ext>
            </a:extLst>
          </p:cNvPr>
          <p:cNvGrpSpPr/>
          <p:nvPr/>
        </p:nvGrpSpPr>
        <p:grpSpPr>
          <a:xfrm>
            <a:off x="9013835" y="4962549"/>
            <a:ext cx="2299336" cy="914723"/>
            <a:chOff x="1073784" y="5143024"/>
            <a:chExt cx="2299336" cy="914723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26284F39-3648-4835-92F3-9424D9C36008}"/>
                </a:ext>
              </a:extLst>
            </p:cNvPr>
            <p:cNvSpPr/>
            <p:nvPr/>
          </p:nvSpPr>
          <p:spPr>
            <a:xfrm>
              <a:off x="1073784" y="5534527"/>
              <a:ext cx="2299336" cy="52322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C5194C7B-FF38-4944-91F7-DA4B09B6FC74}"/>
                </a:ext>
              </a:extLst>
            </p:cNvPr>
            <p:cNvSpPr/>
            <p:nvPr/>
          </p:nvSpPr>
          <p:spPr>
            <a:xfrm>
              <a:off x="1073784" y="5143024"/>
              <a:ext cx="2299336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419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Simple Gauge for PowerPoint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9A864BEB-BDCA-4316-AB42-52CB57AF5DDC}"/>
              </a:ext>
            </a:extLst>
          </p:cNvPr>
          <p:cNvSpPr>
            <a:spLocks/>
          </p:cNvSpPr>
          <p:nvPr/>
        </p:nvSpPr>
        <p:spPr bwMode="auto">
          <a:xfrm>
            <a:off x="3772236" y="1757765"/>
            <a:ext cx="4662716" cy="2331970"/>
          </a:xfrm>
          <a:custGeom>
            <a:avLst/>
            <a:gdLst>
              <a:gd name="T0" fmla="*/ 802 w 1604"/>
              <a:gd name="T1" fmla="*/ 0 h 802"/>
              <a:gd name="T2" fmla="*/ 0 w 1604"/>
              <a:gd name="T3" fmla="*/ 802 h 802"/>
              <a:gd name="T4" fmla="*/ 1604 w 1604"/>
              <a:gd name="T5" fmla="*/ 802 h 802"/>
              <a:gd name="T6" fmla="*/ 802 w 1604"/>
              <a:gd name="T7" fmla="*/ 0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4" h="802">
                <a:moveTo>
                  <a:pt x="802" y="0"/>
                </a:moveTo>
                <a:cubicBezTo>
                  <a:pt x="359" y="0"/>
                  <a:pt x="0" y="359"/>
                  <a:pt x="0" y="802"/>
                </a:cubicBezTo>
                <a:cubicBezTo>
                  <a:pt x="1604" y="802"/>
                  <a:pt x="1604" y="802"/>
                  <a:pt x="1604" y="802"/>
                </a:cubicBezTo>
                <a:cubicBezTo>
                  <a:pt x="1604" y="359"/>
                  <a:pt x="1245" y="0"/>
                  <a:pt x="8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31000"/>
                </a:schemeClr>
              </a:gs>
              <a:gs pos="100000">
                <a:schemeClr val="accent4">
                  <a:lumMod val="40000"/>
                  <a:lumOff val="60000"/>
                  <a:alpha val="68000"/>
                </a:schemeClr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1DF3D105-2ECF-4B44-9993-08C8401FEC96}"/>
              </a:ext>
            </a:extLst>
          </p:cNvPr>
          <p:cNvSpPr>
            <a:spLocks/>
          </p:cNvSpPr>
          <p:nvPr/>
        </p:nvSpPr>
        <p:spPr bwMode="auto">
          <a:xfrm>
            <a:off x="3489461" y="1484784"/>
            <a:ext cx="5209902" cy="2604952"/>
          </a:xfrm>
          <a:custGeom>
            <a:avLst/>
            <a:gdLst>
              <a:gd name="T0" fmla="*/ 896 w 1792"/>
              <a:gd name="T1" fmla="*/ 188 h 896"/>
              <a:gd name="T2" fmla="*/ 1604 w 1792"/>
              <a:gd name="T3" fmla="*/ 896 h 896"/>
              <a:gd name="T4" fmla="*/ 1792 w 1792"/>
              <a:gd name="T5" fmla="*/ 896 h 896"/>
              <a:gd name="T6" fmla="*/ 896 w 1792"/>
              <a:gd name="T7" fmla="*/ 0 h 896"/>
              <a:gd name="T8" fmla="*/ 0 w 1792"/>
              <a:gd name="T9" fmla="*/ 896 h 896"/>
              <a:gd name="T10" fmla="*/ 188 w 1792"/>
              <a:gd name="T11" fmla="*/ 896 h 896"/>
              <a:gd name="T12" fmla="*/ 896 w 1792"/>
              <a:gd name="T13" fmla="*/ 188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92" h="896">
                <a:moveTo>
                  <a:pt x="896" y="188"/>
                </a:moveTo>
                <a:cubicBezTo>
                  <a:pt x="1287" y="188"/>
                  <a:pt x="1604" y="505"/>
                  <a:pt x="1604" y="896"/>
                </a:cubicBezTo>
                <a:cubicBezTo>
                  <a:pt x="1792" y="896"/>
                  <a:pt x="1792" y="896"/>
                  <a:pt x="1792" y="896"/>
                </a:cubicBezTo>
                <a:cubicBezTo>
                  <a:pt x="1792" y="401"/>
                  <a:pt x="1391" y="0"/>
                  <a:pt x="896" y="0"/>
                </a:cubicBezTo>
                <a:cubicBezTo>
                  <a:pt x="401" y="0"/>
                  <a:pt x="0" y="401"/>
                  <a:pt x="0" y="896"/>
                </a:cubicBezTo>
                <a:cubicBezTo>
                  <a:pt x="188" y="896"/>
                  <a:pt x="188" y="896"/>
                  <a:pt x="188" y="896"/>
                </a:cubicBezTo>
                <a:cubicBezTo>
                  <a:pt x="188" y="505"/>
                  <a:pt x="505" y="188"/>
                  <a:pt x="896" y="18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1D9CB11D-86E2-4454-9E93-48BB34F47D0D}"/>
              </a:ext>
            </a:extLst>
          </p:cNvPr>
          <p:cNvSpPr>
            <a:spLocks/>
          </p:cNvSpPr>
          <p:nvPr/>
        </p:nvSpPr>
        <p:spPr bwMode="auto">
          <a:xfrm>
            <a:off x="3533530" y="1533750"/>
            <a:ext cx="5113196" cy="2555986"/>
          </a:xfrm>
          <a:custGeom>
            <a:avLst/>
            <a:gdLst>
              <a:gd name="T0" fmla="*/ 880 w 1759"/>
              <a:gd name="T1" fmla="*/ 0 h 879"/>
              <a:gd name="T2" fmla="*/ 0 w 1759"/>
              <a:gd name="T3" fmla="*/ 879 h 879"/>
              <a:gd name="T4" fmla="*/ 82 w 1759"/>
              <a:gd name="T5" fmla="*/ 879 h 879"/>
              <a:gd name="T6" fmla="*/ 884 w 1759"/>
              <a:gd name="T7" fmla="*/ 77 h 879"/>
              <a:gd name="T8" fmla="*/ 1686 w 1759"/>
              <a:gd name="T9" fmla="*/ 879 h 879"/>
              <a:gd name="T10" fmla="*/ 1759 w 1759"/>
              <a:gd name="T11" fmla="*/ 879 h 879"/>
              <a:gd name="T12" fmla="*/ 880 w 1759"/>
              <a:gd name="T13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9" h="879">
                <a:moveTo>
                  <a:pt x="880" y="0"/>
                </a:moveTo>
                <a:cubicBezTo>
                  <a:pt x="394" y="0"/>
                  <a:pt x="0" y="394"/>
                  <a:pt x="0" y="879"/>
                </a:cubicBezTo>
                <a:cubicBezTo>
                  <a:pt x="82" y="879"/>
                  <a:pt x="82" y="879"/>
                  <a:pt x="82" y="879"/>
                </a:cubicBezTo>
                <a:cubicBezTo>
                  <a:pt x="82" y="436"/>
                  <a:pt x="441" y="77"/>
                  <a:pt x="884" y="77"/>
                </a:cubicBezTo>
                <a:cubicBezTo>
                  <a:pt x="1327" y="77"/>
                  <a:pt x="1686" y="436"/>
                  <a:pt x="1686" y="879"/>
                </a:cubicBezTo>
                <a:cubicBezTo>
                  <a:pt x="1759" y="879"/>
                  <a:pt x="1759" y="879"/>
                  <a:pt x="1759" y="879"/>
                </a:cubicBezTo>
                <a:cubicBezTo>
                  <a:pt x="1759" y="394"/>
                  <a:pt x="1365" y="0"/>
                  <a:pt x="880" y="0"/>
                </a:cubicBezTo>
                <a:close/>
              </a:path>
            </a:pathLst>
          </a:custGeom>
          <a:solidFill>
            <a:schemeClr val="bg1">
              <a:alpha val="13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5272375C-F431-4231-9CD6-EEAB07903242}"/>
              </a:ext>
            </a:extLst>
          </p:cNvPr>
          <p:cNvGrpSpPr/>
          <p:nvPr/>
        </p:nvGrpSpPr>
        <p:grpSpPr>
          <a:xfrm rot="18844114">
            <a:off x="4083273" y="2072640"/>
            <a:ext cx="4013710" cy="4024496"/>
            <a:chOff x="3706818" y="1693614"/>
            <a:chExt cx="4766622" cy="477943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FDC64524-3B00-4E86-AC30-7190C1C3A1DA}"/>
                </a:ext>
              </a:extLst>
            </p:cNvPr>
            <p:cNvGrpSpPr/>
            <p:nvPr/>
          </p:nvGrpSpPr>
          <p:grpSpPr>
            <a:xfrm>
              <a:off x="5864276" y="1693614"/>
              <a:ext cx="474963" cy="3256190"/>
              <a:chOff x="5845639" y="1782537"/>
              <a:chExt cx="513427" cy="3519885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xmlns="" id="{4763690E-CB67-408F-A725-ABD2CCF3C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5639" y="1782537"/>
                <a:ext cx="513427" cy="3519885"/>
              </a:xfrm>
              <a:custGeom>
                <a:avLst/>
                <a:gdLst>
                  <a:gd name="T0" fmla="*/ 388 w 388"/>
                  <a:gd name="T1" fmla="*/ 2660 h 2660"/>
                  <a:gd name="T2" fmla="*/ 188 w 388"/>
                  <a:gd name="T3" fmla="*/ 2558 h 2660"/>
                  <a:gd name="T4" fmla="*/ 0 w 388"/>
                  <a:gd name="T5" fmla="*/ 2660 h 2660"/>
                  <a:gd name="T6" fmla="*/ 188 w 388"/>
                  <a:gd name="T7" fmla="*/ 0 h 2660"/>
                  <a:gd name="T8" fmla="*/ 388 w 388"/>
                  <a:gd name="T9" fmla="*/ 2660 h 2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8" h="2660">
                    <a:moveTo>
                      <a:pt x="388" y="2660"/>
                    </a:moveTo>
                    <a:lnTo>
                      <a:pt x="188" y="2558"/>
                    </a:lnTo>
                    <a:lnTo>
                      <a:pt x="0" y="2660"/>
                    </a:lnTo>
                    <a:lnTo>
                      <a:pt x="188" y="0"/>
                    </a:lnTo>
                    <a:lnTo>
                      <a:pt x="388" y="266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xmlns="" id="{C22B622D-0E59-4E99-A0B0-D58684168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413" y="1798417"/>
                <a:ext cx="264653" cy="3504005"/>
              </a:xfrm>
              <a:custGeom>
                <a:avLst/>
                <a:gdLst>
                  <a:gd name="T0" fmla="*/ 0 w 200"/>
                  <a:gd name="T1" fmla="*/ 0 h 2648"/>
                  <a:gd name="T2" fmla="*/ 0 w 200"/>
                  <a:gd name="T3" fmla="*/ 2546 h 2648"/>
                  <a:gd name="T4" fmla="*/ 200 w 200"/>
                  <a:gd name="T5" fmla="*/ 2648 h 2648"/>
                  <a:gd name="T6" fmla="*/ 0 w 200"/>
                  <a:gd name="T7" fmla="*/ 0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0" h="2648">
                    <a:moveTo>
                      <a:pt x="0" y="0"/>
                    </a:moveTo>
                    <a:lnTo>
                      <a:pt x="0" y="2546"/>
                    </a:lnTo>
                    <a:lnTo>
                      <a:pt x="200" y="26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1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BF76DE31-E0BC-4D2C-AB08-193195EFFBD2}"/>
                </a:ext>
              </a:extLst>
            </p:cNvPr>
            <p:cNvSpPr/>
            <p:nvPr/>
          </p:nvSpPr>
          <p:spPr>
            <a:xfrm>
              <a:off x="3706818" y="1706424"/>
              <a:ext cx="4766622" cy="476662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F1CDB92E-457B-4CC9-A114-E2C1F4C87A9A}"/>
              </a:ext>
            </a:extLst>
          </p:cNvPr>
          <p:cNvSpPr/>
          <p:nvPr/>
        </p:nvSpPr>
        <p:spPr>
          <a:xfrm>
            <a:off x="5929222" y="3927703"/>
            <a:ext cx="333554" cy="333554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57150">
            <a:solidFill>
              <a:schemeClr val="accent1">
                <a:lumMod val="50000"/>
              </a:schemeClr>
            </a:soli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A2FC0122-E68A-4280-A8EB-5C1A413632DB}"/>
              </a:ext>
            </a:extLst>
          </p:cNvPr>
          <p:cNvSpPr/>
          <p:nvPr/>
        </p:nvSpPr>
        <p:spPr>
          <a:xfrm>
            <a:off x="2424714" y="5548484"/>
            <a:ext cx="7339396" cy="76664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19A0810B-90C2-44D5-B5A1-7192010E19B3}"/>
              </a:ext>
            </a:extLst>
          </p:cNvPr>
          <p:cNvGrpSpPr/>
          <p:nvPr/>
        </p:nvGrpSpPr>
        <p:grpSpPr>
          <a:xfrm>
            <a:off x="952401" y="4962549"/>
            <a:ext cx="2299336" cy="914723"/>
            <a:chOff x="1073784" y="5143024"/>
            <a:chExt cx="2299336" cy="91472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631E6C54-E338-4E0E-BA50-3A3CDE364E0E}"/>
                </a:ext>
              </a:extLst>
            </p:cNvPr>
            <p:cNvSpPr/>
            <p:nvPr/>
          </p:nvSpPr>
          <p:spPr>
            <a:xfrm>
              <a:off x="1073784" y="5534527"/>
              <a:ext cx="2299336" cy="52322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8A45439E-1810-45C4-AF06-72F172C13043}"/>
                </a:ext>
              </a:extLst>
            </p:cNvPr>
            <p:cNvSpPr/>
            <p:nvPr/>
          </p:nvSpPr>
          <p:spPr>
            <a:xfrm>
              <a:off x="1073784" y="5143024"/>
              <a:ext cx="2299336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F2143314-D8B9-4CD4-A682-0BA246D65A7D}"/>
              </a:ext>
            </a:extLst>
          </p:cNvPr>
          <p:cNvGrpSpPr/>
          <p:nvPr/>
        </p:nvGrpSpPr>
        <p:grpSpPr>
          <a:xfrm>
            <a:off x="9013835" y="4962549"/>
            <a:ext cx="2299336" cy="914723"/>
            <a:chOff x="1073784" y="5143024"/>
            <a:chExt cx="2299336" cy="914723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26284F39-3648-4835-92F3-9424D9C36008}"/>
                </a:ext>
              </a:extLst>
            </p:cNvPr>
            <p:cNvSpPr/>
            <p:nvPr/>
          </p:nvSpPr>
          <p:spPr>
            <a:xfrm>
              <a:off x="1073784" y="5534527"/>
              <a:ext cx="2299336" cy="52322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C5194C7B-FF38-4944-91F7-DA4B09B6FC74}"/>
                </a:ext>
              </a:extLst>
            </p:cNvPr>
            <p:cNvSpPr/>
            <p:nvPr/>
          </p:nvSpPr>
          <p:spPr>
            <a:xfrm>
              <a:off x="1073784" y="5143024"/>
              <a:ext cx="2299336" cy="369332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5" y="-6428"/>
            <a:ext cx="12169792" cy="68590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518" y="4648829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</a:rPr>
              <a:t>SUBSCRIBE NOW</a:t>
            </a:r>
            <a:endParaRPr lang="es-UY" sz="2393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0683" y="4033898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995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259" y="713325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039" y="5340429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344" y="4849065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346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" y="6119101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13" y="1843978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51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132" y="2006395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77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084" y="878803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60142" y="1252584"/>
            <a:ext cx="2525901" cy="2228658"/>
            <a:chOff x="3489461" y="1484784"/>
            <a:chExt cx="5209902" cy="4612352"/>
          </a:xfrm>
        </p:grpSpPr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xmlns="" id="{9A864BEB-BDCA-4316-AB42-52CB57AF5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2236" y="1757765"/>
              <a:ext cx="4662716" cy="2331970"/>
            </a:xfrm>
            <a:custGeom>
              <a:avLst/>
              <a:gdLst>
                <a:gd name="T0" fmla="*/ 802 w 1604"/>
                <a:gd name="T1" fmla="*/ 0 h 802"/>
                <a:gd name="T2" fmla="*/ 0 w 1604"/>
                <a:gd name="T3" fmla="*/ 802 h 802"/>
                <a:gd name="T4" fmla="*/ 1604 w 1604"/>
                <a:gd name="T5" fmla="*/ 802 h 802"/>
                <a:gd name="T6" fmla="*/ 802 w 1604"/>
                <a:gd name="T7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4" h="802">
                  <a:moveTo>
                    <a:pt x="802" y="0"/>
                  </a:moveTo>
                  <a:cubicBezTo>
                    <a:pt x="359" y="0"/>
                    <a:pt x="0" y="359"/>
                    <a:pt x="0" y="802"/>
                  </a:cubicBezTo>
                  <a:cubicBezTo>
                    <a:pt x="1604" y="802"/>
                    <a:pt x="1604" y="802"/>
                    <a:pt x="1604" y="802"/>
                  </a:cubicBezTo>
                  <a:cubicBezTo>
                    <a:pt x="1604" y="359"/>
                    <a:pt x="1245" y="0"/>
                    <a:pt x="802" y="0"/>
                  </a:cubicBezTo>
                  <a:close/>
                </a:path>
              </a:pathLst>
            </a:custGeom>
            <a:gradFill flip="none" rotWithShape="1">
              <a:gsLst>
                <a:gs pos="4800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37000"/>
                  </a:sys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xmlns="" id="{1DF3D105-2ECF-4B44-9993-08C8401F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461" y="1484784"/>
              <a:ext cx="5209902" cy="2604952"/>
            </a:xfrm>
            <a:custGeom>
              <a:avLst/>
              <a:gdLst>
                <a:gd name="T0" fmla="*/ 896 w 1792"/>
                <a:gd name="T1" fmla="*/ 188 h 896"/>
                <a:gd name="T2" fmla="*/ 1604 w 1792"/>
                <a:gd name="T3" fmla="*/ 896 h 896"/>
                <a:gd name="T4" fmla="*/ 1792 w 1792"/>
                <a:gd name="T5" fmla="*/ 896 h 896"/>
                <a:gd name="T6" fmla="*/ 896 w 1792"/>
                <a:gd name="T7" fmla="*/ 0 h 896"/>
                <a:gd name="T8" fmla="*/ 0 w 1792"/>
                <a:gd name="T9" fmla="*/ 896 h 896"/>
                <a:gd name="T10" fmla="*/ 188 w 1792"/>
                <a:gd name="T11" fmla="*/ 896 h 896"/>
                <a:gd name="T12" fmla="*/ 896 w 1792"/>
                <a:gd name="T13" fmla="*/ 188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2" h="896">
                  <a:moveTo>
                    <a:pt x="896" y="188"/>
                  </a:moveTo>
                  <a:cubicBezTo>
                    <a:pt x="1287" y="188"/>
                    <a:pt x="1604" y="505"/>
                    <a:pt x="1604" y="896"/>
                  </a:cubicBezTo>
                  <a:cubicBezTo>
                    <a:pt x="1792" y="896"/>
                    <a:pt x="1792" y="896"/>
                    <a:pt x="1792" y="896"/>
                  </a:cubicBezTo>
                  <a:cubicBezTo>
                    <a:pt x="1792" y="401"/>
                    <a:pt x="1391" y="0"/>
                    <a:pt x="896" y="0"/>
                  </a:cubicBezTo>
                  <a:cubicBezTo>
                    <a:pt x="401" y="0"/>
                    <a:pt x="0" y="401"/>
                    <a:pt x="0" y="896"/>
                  </a:cubicBezTo>
                  <a:cubicBezTo>
                    <a:pt x="188" y="896"/>
                    <a:pt x="188" y="896"/>
                    <a:pt x="188" y="896"/>
                  </a:cubicBezTo>
                  <a:cubicBezTo>
                    <a:pt x="188" y="505"/>
                    <a:pt x="505" y="188"/>
                    <a:pt x="896" y="1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91038">
                    <a:lumMod val="60000"/>
                    <a:lumOff val="40000"/>
                  </a:srgbClr>
                </a:gs>
                <a:gs pos="100000">
                  <a:srgbClr val="791038"/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xmlns="" id="{1D9CB11D-86E2-4454-9E93-48BB34F47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3530" y="1533750"/>
              <a:ext cx="5113196" cy="2555986"/>
            </a:xfrm>
            <a:custGeom>
              <a:avLst/>
              <a:gdLst>
                <a:gd name="T0" fmla="*/ 880 w 1759"/>
                <a:gd name="T1" fmla="*/ 0 h 879"/>
                <a:gd name="T2" fmla="*/ 0 w 1759"/>
                <a:gd name="T3" fmla="*/ 879 h 879"/>
                <a:gd name="T4" fmla="*/ 82 w 1759"/>
                <a:gd name="T5" fmla="*/ 879 h 879"/>
                <a:gd name="T6" fmla="*/ 884 w 1759"/>
                <a:gd name="T7" fmla="*/ 77 h 879"/>
                <a:gd name="T8" fmla="*/ 1686 w 1759"/>
                <a:gd name="T9" fmla="*/ 879 h 879"/>
                <a:gd name="T10" fmla="*/ 1759 w 1759"/>
                <a:gd name="T11" fmla="*/ 879 h 879"/>
                <a:gd name="T12" fmla="*/ 880 w 1759"/>
                <a:gd name="T13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9" h="879">
                  <a:moveTo>
                    <a:pt x="880" y="0"/>
                  </a:moveTo>
                  <a:cubicBezTo>
                    <a:pt x="394" y="0"/>
                    <a:pt x="0" y="394"/>
                    <a:pt x="0" y="879"/>
                  </a:cubicBezTo>
                  <a:cubicBezTo>
                    <a:pt x="82" y="879"/>
                    <a:pt x="82" y="879"/>
                    <a:pt x="82" y="879"/>
                  </a:cubicBezTo>
                  <a:cubicBezTo>
                    <a:pt x="82" y="436"/>
                    <a:pt x="441" y="77"/>
                    <a:pt x="884" y="77"/>
                  </a:cubicBezTo>
                  <a:cubicBezTo>
                    <a:pt x="1327" y="77"/>
                    <a:pt x="1686" y="436"/>
                    <a:pt x="1686" y="879"/>
                  </a:cubicBezTo>
                  <a:cubicBezTo>
                    <a:pt x="1759" y="879"/>
                    <a:pt x="1759" y="879"/>
                    <a:pt x="1759" y="879"/>
                  </a:cubicBezTo>
                  <a:cubicBezTo>
                    <a:pt x="1759" y="394"/>
                    <a:pt x="1365" y="0"/>
                    <a:pt x="880" y="0"/>
                  </a:cubicBezTo>
                  <a:close/>
                </a:path>
              </a:pathLst>
            </a:custGeom>
            <a:solidFill>
              <a:sysClr val="window" lastClr="FFFFFF">
                <a:alpha val="13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xmlns="" id="{5272375C-F431-4231-9CD6-EEAB07903242}"/>
                </a:ext>
              </a:extLst>
            </p:cNvPr>
            <p:cNvGrpSpPr/>
            <p:nvPr/>
          </p:nvGrpSpPr>
          <p:grpSpPr>
            <a:xfrm rot="18928852">
              <a:off x="4083273" y="2072640"/>
              <a:ext cx="4013710" cy="4024496"/>
              <a:chOff x="3706818" y="1693614"/>
              <a:chExt cx="4766622" cy="4779432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xmlns="" id="{FDC64524-3B00-4E86-AC30-7190C1C3A1DA}"/>
                  </a:ext>
                </a:extLst>
              </p:cNvPr>
              <p:cNvGrpSpPr/>
              <p:nvPr/>
            </p:nvGrpSpPr>
            <p:grpSpPr>
              <a:xfrm>
                <a:off x="5864276" y="1693614"/>
                <a:ext cx="474963" cy="3256190"/>
                <a:chOff x="5845639" y="1782537"/>
                <a:chExt cx="513427" cy="3519885"/>
              </a:xfrm>
            </p:grpSpPr>
            <p:sp>
              <p:nvSpPr>
                <p:cNvPr id="67" name="Freeform 66">
                  <a:extLst>
                    <a:ext uri="{FF2B5EF4-FFF2-40B4-BE49-F238E27FC236}">
                      <a16:creationId xmlns:a16="http://schemas.microsoft.com/office/drawing/2014/main" xmlns="" id="{4763690E-CB67-408F-A725-ABD2CCF3C4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45639" y="1782537"/>
                  <a:ext cx="513427" cy="3519885"/>
                </a:xfrm>
                <a:custGeom>
                  <a:avLst/>
                  <a:gdLst>
                    <a:gd name="T0" fmla="*/ 388 w 388"/>
                    <a:gd name="T1" fmla="*/ 2660 h 2660"/>
                    <a:gd name="T2" fmla="*/ 188 w 388"/>
                    <a:gd name="T3" fmla="*/ 2558 h 2660"/>
                    <a:gd name="T4" fmla="*/ 0 w 388"/>
                    <a:gd name="T5" fmla="*/ 2660 h 2660"/>
                    <a:gd name="T6" fmla="*/ 188 w 388"/>
                    <a:gd name="T7" fmla="*/ 0 h 2660"/>
                    <a:gd name="T8" fmla="*/ 388 w 388"/>
                    <a:gd name="T9" fmla="*/ 2660 h 26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8" h="2660">
                      <a:moveTo>
                        <a:pt x="388" y="2660"/>
                      </a:moveTo>
                      <a:lnTo>
                        <a:pt x="188" y="2558"/>
                      </a:lnTo>
                      <a:lnTo>
                        <a:pt x="0" y="2660"/>
                      </a:lnTo>
                      <a:lnTo>
                        <a:pt x="188" y="0"/>
                      </a:lnTo>
                      <a:lnTo>
                        <a:pt x="388" y="2660"/>
                      </a:lnTo>
                      <a:close/>
                    </a:path>
                  </a:pathLst>
                </a:custGeom>
                <a:solidFill>
                  <a:srgbClr val="EF8F21"/>
                </a:solidFill>
                <a:ln w="285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" name="Freeform 67">
                  <a:extLst>
                    <a:ext uri="{FF2B5EF4-FFF2-40B4-BE49-F238E27FC236}">
                      <a16:creationId xmlns:a16="http://schemas.microsoft.com/office/drawing/2014/main" xmlns="" id="{C22B622D-0E59-4E99-A0B0-D586841688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94413" y="1798417"/>
                  <a:ext cx="264653" cy="3504005"/>
                </a:xfrm>
                <a:custGeom>
                  <a:avLst/>
                  <a:gdLst>
                    <a:gd name="T0" fmla="*/ 0 w 200"/>
                    <a:gd name="T1" fmla="*/ 0 h 2648"/>
                    <a:gd name="T2" fmla="*/ 0 w 200"/>
                    <a:gd name="T3" fmla="*/ 2546 h 2648"/>
                    <a:gd name="T4" fmla="*/ 200 w 200"/>
                    <a:gd name="T5" fmla="*/ 2648 h 2648"/>
                    <a:gd name="T6" fmla="*/ 0 w 200"/>
                    <a:gd name="T7" fmla="*/ 0 h 2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0" h="2648">
                      <a:moveTo>
                        <a:pt x="0" y="0"/>
                      </a:moveTo>
                      <a:lnTo>
                        <a:pt x="0" y="2546"/>
                      </a:lnTo>
                      <a:lnTo>
                        <a:pt x="200" y="26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F8F21">
                    <a:lumMod val="75000"/>
                    <a:alpha val="21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xmlns="" id="{BF76DE31-E0BC-4D2C-AB08-193195EFFBD2}"/>
                  </a:ext>
                </a:extLst>
              </p:cNvPr>
              <p:cNvSpPr/>
              <p:nvPr/>
            </p:nvSpPr>
            <p:spPr>
              <a:xfrm>
                <a:off x="3706818" y="1706424"/>
                <a:ext cx="4766622" cy="4766622"/>
              </a:xfrm>
              <a:prstGeom prst="ellipse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69" name="Oval 68">
              <a:extLst>
                <a:ext uri="{FF2B5EF4-FFF2-40B4-BE49-F238E27FC236}">
                  <a16:creationId xmlns:a16="http://schemas.microsoft.com/office/drawing/2014/main" xmlns="" id="{F1CDB92E-457B-4CC9-A114-E2C1F4C87A9A}"/>
                </a:ext>
              </a:extLst>
            </p:cNvPr>
            <p:cNvSpPr/>
            <p:nvPr/>
          </p:nvSpPr>
          <p:spPr>
            <a:xfrm>
              <a:off x="5929222" y="3927703"/>
              <a:ext cx="333554" cy="333554"/>
            </a:xfrm>
            <a:prstGeom prst="ellipse">
              <a:avLst/>
            </a:prstGeom>
            <a:solidFill>
              <a:srgbClr val="EF8F21"/>
            </a:solidFill>
            <a:ln w="57150" cap="flat" cmpd="sng" algn="ctr">
              <a:solidFill>
                <a:srgbClr val="EF8F21">
                  <a:lumMod val="75000"/>
                </a:srgbClr>
              </a:solidFill>
              <a:prstDash val="solid"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915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9">
      <a:dk1>
        <a:sysClr val="windowText" lastClr="000000"/>
      </a:dk1>
      <a:lt1>
        <a:sysClr val="window" lastClr="FFFFFF"/>
      </a:lt1>
      <a:dk2>
        <a:srgbClr val="240D58"/>
      </a:dk2>
      <a:lt2>
        <a:srgbClr val="EEECE1"/>
      </a:lt2>
      <a:accent1>
        <a:srgbClr val="45209D"/>
      </a:accent1>
      <a:accent2>
        <a:srgbClr val="45209D"/>
      </a:accent2>
      <a:accent3>
        <a:srgbClr val="34DFCB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5384</TotalTime>
  <Words>162</Words>
  <Application>Microsoft Office PowerPoint</Application>
  <PresentationFormat>Custom</PresentationFormat>
  <Paragraphs>24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Simple Gauge for PowerPoint</vt:lpstr>
      <vt:lpstr>Simple Gauge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Semi-circle Gauge for PowerPoint</dc:title>
  <dc:creator>Julian</dc:creator>
  <cp:lastModifiedBy>Fatima Hafeez</cp:lastModifiedBy>
  <cp:revision>99</cp:revision>
  <dcterms:created xsi:type="dcterms:W3CDTF">2013-09-12T13:05:01Z</dcterms:created>
  <dcterms:modified xsi:type="dcterms:W3CDTF">2020-03-27T17:59:07Z</dcterms:modified>
</cp:coreProperties>
</file>