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30C"/>
    <a:srgbClr val="CCD426"/>
    <a:srgbClr val="D3E11F"/>
    <a:srgbClr val="CAD12E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200" d="100"/>
          <a:sy n="200" d="100"/>
        </p:scale>
        <p:origin x="36" y="-58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36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93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1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77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48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87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22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83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4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72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89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6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0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FD11-9D7A-E8EB-C8AC-61446E5FE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 Infographic Diagram Template</a:t>
            </a:r>
            <a:endParaRPr lang="en-IN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962D69-19AC-66F6-70B9-5E38EB5BA7BB}"/>
              </a:ext>
            </a:extLst>
          </p:cNvPr>
          <p:cNvSpPr/>
          <p:nvPr/>
        </p:nvSpPr>
        <p:spPr>
          <a:xfrm>
            <a:off x="3662858" y="1196752"/>
            <a:ext cx="4027265" cy="5282373"/>
          </a:xfrm>
          <a:custGeom>
            <a:avLst/>
            <a:gdLst>
              <a:gd name="connsiteX0" fmla="*/ 3088957 w 4027265"/>
              <a:gd name="connsiteY0" fmla="*/ 0 h 5282373"/>
              <a:gd name="connsiteX1" fmla="*/ 3973735 w 4027265"/>
              <a:gd name="connsiteY1" fmla="*/ 0 h 5282373"/>
              <a:gd name="connsiteX2" fmla="*/ 4027265 w 4027265"/>
              <a:gd name="connsiteY2" fmla="*/ 53531 h 5282373"/>
              <a:gd name="connsiteX3" fmla="*/ 4027265 w 4027265"/>
              <a:gd name="connsiteY3" fmla="*/ 938308 h 5282373"/>
              <a:gd name="connsiteX4" fmla="*/ 3973735 w 4027265"/>
              <a:gd name="connsiteY4" fmla="*/ 991838 h 5282373"/>
              <a:gd name="connsiteX5" fmla="*/ 3536134 w 4027265"/>
              <a:gd name="connsiteY5" fmla="*/ 991838 h 5282373"/>
              <a:gd name="connsiteX6" fmla="*/ 3537680 w 4027265"/>
              <a:gd name="connsiteY6" fmla="*/ 994124 h 5282373"/>
              <a:gd name="connsiteX7" fmla="*/ 2979991 w 4027265"/>
              <a:gd name="connsiteY7" fmla="*/ 1208151 h 5282373"/>
              <a:gd name="connsiteX8" fmla="*/ 2778918 w 4027265"/>
              <a:gd name="connsiteY8" fmla="*/ 1739932 h 5282373"/>
              <a:gd name="connsiteX9" fmla="*/ 2777204 w 4027265"/>
              <a:gd name="connsiteY9" fmla="*/ 1738374 h 5282373"/>
              <a:gd name="connsiteX10" fmla="*/ 2777204 w 4027265"/>
              <a:gd name="connsiteY10" fmla="*/ 2010208 h 5282373"/>
              <a:gd name="connsiteX11" fmla="*/ 2782062 w 4027265"/>
              <a:gd name="connsiteY11" fmla="*/ 2008917 h 5282373"/>
              <a:gd name="connsiteX12" fmla="*/ 3392853 w 4027265"/>
              <a:gd name="connsiteY12" fmla="*/ 2633552 h 5282373"/>
              <a:gd name="connsiteX13" fmla="*/ 3486539 w 4027265"/>
              <a:gd name="connsiteY13" fmla="*/ 2641282 h 5282373"/>
              <a:gd name="connsiteX14" fmla="*/ 3964019 w 4027265"/>
              <a:gd name="connsiteY14" fmla="*/ 2641282 h 5282373"/>
              <a:gd name="connsiteX15" fmla="*/ 4017549 w 4027265"/>
              <a:gd name="connsiteY15" fmla="*/ 2694812 h 5282373"/>
              <a:gd name="connsiteX16" fmla="*/ 4017549 w 4027265"/>
              <a:gd name="connsiteY16" fmla="*/ 3565397 h 5282373"/>
              <a:gd name="connsiteX17" fmla="*/ 3964019 w 4027265"/>
              <a:gd name="connsiteY17" fmla="*/ 3618928 h 5282373"/>
              <a:gd name="connsiteX18" fmla="*/ 3093434 w 4027265"/>
              <a:gd name="connsiteY18" fmla="*/ 3618928 h 5282373"/>
              <a:gd name="connsiteX19" fmla="*/ 3039903 w 4027265"/>
              <a:gd name="connsiteY19" fmla="*/ 3565397 h 5282373"/>
              <a:gd name="connsiteX20" fmla="*/ 3039903 w 4027265"/>
              <a:gd name="connsiteY20" fmla="*/ 3078028 h 5282373"/>
              <a:gd name="connsiteX21" fmla="*/ 3038401 w 4027265"/>
              <a:gd name="connsiteY21" fmla="*/ 3057495 h 5282373"/>
              <a:gd name="connsiteX22" fmla="*/ 2237327 w 4027265"/>
              <a:gd name="connsiteY22" fmla="*/ 2407824 h 5282373"/>
              <a:gd name="connsiteX23" fmla="*/ 2237981 w 4027265"/>
              <a:gd name="connsiteY23" fmla="*/ 2407157 h 5282373"/>
              <a:gd name="connsiteX24" fmla="*/ 2186010 w 4027265"/>
              <a:gd name="connsiteY24" fmla="*/ 2407157 h 5282373"/>
              <a:gd name="connsiteX25" fmla="*/ 2188655 w 4027265"/>
              <a:gd name="connsiteY25" fmla="*/ 2411063 h 5282373"/>
              <a:gd name="connsiteX26" fmla="*/ 1398927 w 4027265"/>
              <a:gd name="connsiteY26" fmla="*/ 3110552 h 5282373"/>
              <a:gd name="connsiteX27" fmla="*/ 1395889 w 4027265"/>
              <a:gd name="connsiteY27" fmla="*/ 3148781 h 5282373"/>
              <a:gd name="connsiteX28" fmla="*/ 1395889 w 4027265"/>
              <a:gd name="connsiteY28" fmla="*/ 3316350 h 5282373"/>
              <a:gd name="connsiteX29" fmla="*/ 1411855 w 4027265"/>
              <a:gd name="connsiteY29" fmla="*/ 3435413 h 5282373"/>
              <a:gd name="connsiteX30" fmla="*/ 2044152 w 4027265"/>
              <a:gd name="connsiteY30" fmla="*/ 4069082 h 5282373"/>
              <a:gd name="connsiteX31" fmla="*/ 2070288 w 4027265"/>
              <a:gd name="connsiteY31" fmla="*/ 4071270 h 5282373"/>
              <a:gd name="connsiteX32" fmla="*/ 2786919 w 4027265"/>
              <a:gd name="connsiteY32" fmla="*/ 4071270 h 5282373"/>
              <a:gd name="connsiteX33" fmla="*/ 2840450 w 4027265"/>
              <a:gd name="connsiteY33" fmla="*/ 4124800 h 5282373"/>
              <a:gd name="connsiteX34" fmla="*/ 2840450 w 4027265"/>
              <a:gd name="connsiteY34" fmla="*/ 5228843 h 5282373"/>
              <a:gd name="connsiteX35" fmla="*/ 2786919 w 4027265"/>
              <a:gd name="connsiteY35" fmla="*/ 5282373 h 5282373"/>
              <a:gd name="connsiteX36" fmla="*/ 1682876 w 4027265"/>
              <a:gd name="connsiteY36" fmla="*/ 5282373 h 5282373"/>
              <a:gd name="connsiteX37" fmla="*/ 1629346 w 4027265"/>
              <a:gd name="connsiteY37" fmla="*/ 5228843 h 5282373"/>
              <a:gd name="connsiteX38" fmla="*/ 1629346 w 4027265"/>
              <a:gd name="connsiteY38" fmla="*/ 4672284 h 5282373"/>
              <a:gd name="connsiteX39" fmla="*/ 1623863 w 4027265"/>
              <a:gd name="connsiteY39" fmla="*/ 4593062 h 5282373"/>
              <a:gd name="connsiteX40" fmla="*/ 873171 w 4027265"/>
              <a:gd name="connsiteY40" fmla="*/ 3943827 h 5282373"/>
              <a:gd name="connsiteX41" fmla="*/ 825237 w 4027265"/>
              <a:gd name="connsiteY41" fmla="*/ 3939921 h 5282373"/>
              <a:gd name="connsiteX42" fmla="*/ 53530 w 4027265"/>
              <a:gd name="connsiteY42" fmla="*/ 3939921 h 5282373"/>
              <a:gd name="connsiteX43" fmla="*/ 0 w 4027265"/>
              <a:gd name="connsiteY43" fmla="*/ 3886390 h 5282373"/>
              <a:gd name="connsiteX44" fmla="*/ 0 w 4027265"/>
              <a:gd name="connsiteY44" fmla="*/ 2597562 h 5282373"/>
              <a:gd name="connsiteX45" fmla="*/ 53530 w 4027265"/>
              <a:gd name="connsiteY45" fmla="*/ 2544032 h 5282373"/>
              <a:gd name="connsiteX46" fmla="*/ 946785 w 4027265"/>
              <a:gd name="connsiteY46" fmla="*/ 2544032 h 5282373"/>
              <a:gd name="connsiteX47" fmla="*/ 1682877 w 4027265"/>
              <a:gd name="connsiteY47" fmla="*/ 1879282 h 5282373"/>
              <a:gd name="connsiteX48" fmla="*/ 1683258 w 4027265"/>
              <a:gd name="connsiteY48" fmla="*/ 1878942 h 5282373"/>
              <a:gd name="connsiteX49" fmla="*/ 1683258 w 4027265"/>
              <a:gd name="connsiteY49" fmla="*/ 1366741 h 5282373"/>
              <a:gd name="connsiteX50" fmla="*/ 1736789 w 4027265"/>
              <a:gd name="connsiteY50" fmla="*/ 1313211 h 5282373"/>
              <a:gd name="connsiteX51" fmla="*/ 2359535 w 4027265"/>
              <a:gd name="connsiteY51" fmla="*/ 1313211 h 5282373"/>
              <a:gd name="connsiteX52" fmla="*/ 2459501 w 4027265"/>
              <a:gd name="connsiteY52" fmla="*/ 1301602 h 5282373"/>
              <a:gd name="connsiteX53" fmla="*/ 2850260 w 4027265"/>
              <a:gd name="connsiteY53" fmla="*/ 1091374 h 5282373"/>
              <a:gd name="connsiteX54" fmla="*/ 3033069 w 4027265"/>
              <a:gd name="connsiteY54" fmla="*/ 644466 h 5282373"/>
              <a:gd name="connsiteX55" fmla="*/ 3035427 w 4027265"/>
              <a:gd name="connsiteY55" fmla="*/ 621480 h 5282373"/>
              <a:gd name="connsiteX56" fmla="*/ 3035427 w 4027265"/>
              <a:gd name="connsiteY56" fmla="*/ 53531 h 5282373"/>
              <a:gd name="connsiteX57" fmla="*/ 3088957 w 4027265"/>
              <a:gd name="connsiteY57" fmla="*/ 0 h 5282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027265" h="5282373">
                <a:moveTo>
                  <a:pt x="3088957" y="0"/>
                </a:moveTo>
                <a:lnTo>
                  <a:pt x="3973735" y="0"/>
                </a:lnTo>
                <a:cubicBezTo>
                  <a:pt x="4003299" y="0"/>
                  <a:pt x="4027265" y="23966"/>
                  <a:pt x="4027265" y="53531"/>
                </a:cubicBezTo>
                <a:lnTo>
                  <a:pt x="4027265" y="938308"/>
                </a:lnTo>
                <a:cubicBezTo>
                  <a:pt x="4027265" y="967872"/>
                  <a:pt x="4003299" y="991838"/>
                  <a:pt x="3973735" y="991838"/>
                </a:cubicBezTo>
                <a:lnTo>
                  <a:pt x="3536134" y="991838"/>
                </a:lnTo>
                <a:lnTo>
                  <a:pt x="3537680" y="994124"/>
                </a:lnTo>
                <a:cubicBezTo>
                  <a:pt x="3537680" y="994124"/>
                  <a:pt x="3194017" y="987647"/>
                  <a:pt x="2979991" y="1208151"/>
                </a:cubicBezTo>
                <a:cubicBezTo>
                  <a:pt x="2765964" y="1428655"/>
                  <a:pt x="2778918" y="1739932"/>
                  <a:pt x="2778918" y="1739932"/>
                </a:cubicBezTo>
                <a:lnTo>
                  <a:pt x="2777204" y="1738374"/>
                </a:lnTo>
                <a:lnTo>
                  <a:pt x="2777204" y="2010208"/>
                </a:lnTo>
                <a:lnTo>
                  <a:pt x="2782062" y="2008917"/>
                </a:lnTo>
                <a:cubicBezTo>
                  <a:pt x="2782062" y="2008917"/>
                  <a:pt x="2776369" y="2547544"/>
                  <a:pt x="3392853" y="2633552"/>
                </a:cubicBezTo>
                <a:lnTo>
                  <a:pt x="3486539" y="2641282"/>
                </a:lnTo>
                <a:lnTo>
                  <a:pt x="3964019" y="2641282"/>
                </a:lnTo>
                <a:cubicBezTo>
                  <a:pt x="3993583" y="2641282"/>
                  <a:pt x="4017549" y="2665248"/>
                  <a:pt x="4017549" y="2694812"/>
                </a:cubicBezTo>
                <a:lnTo>
                  <a:pt x="4017549" y="3565397"/>
                </a:lnTo>
                <a:cubicBezTo>
                  <a:pt x="4017549" y="3594961"/>
                  <a:pt x="3993583" y="3618928"/>
                  <a:pt x="3964019" y="3618928"/>
                </a:cubicBezTo>
                <a:lnTo>
                  <a:pt x="3093434" y="3618928"/>
                </a:lnTo>
                <a:cubicBezTo>
                  <a:pt x="3063870" y="3618928"/>
                  <a:pt x="3039903" y="3594961"/>
                  <a:pt x="3039903" y="3565397"/>
                </a:cubicBezTo>
                <a:lnTo>
                  <a:pt x="3039903" y="3078028"/>
                </a:lnTo>
                <a:lnTo>
                  <a:pt x="3038401" y="3057495"/>
                </a:lnTo>
                <a:cubicBezTo>
                  <a:pt x="3021285" y="2877301"/>
                  <a:pt x="2912958" y="2378524"/>
                  <a:pt x="2237327" y="2407824"/>
                </a:cubicBezTo>
                <a:lnTo>
                  <a:pt x="2237981" y="2407157"/>
                </a:lnTo>
                <a:lnTo>
                  <a:pt x="2186010" y="2407157"/>
                </a:lnTo>
                <a:lnTo>
                  <a:pt x="2188655" y="2411063"/>
                </a:lnTo>
                <a:cubicBezTo>
                  <a:pt x="1551504" y="2420779"/>
                  <a:pt x="1423238" y="2881032"/>
                  <a:pt x="1398927" y="3110552"/>
                </a:cubicBezTo>
                <a:lnTo>
                  <a:pt x="1395889" y="3148781"/>
                </a:lnTo>
                <a:lnTo>
                  <a:pt x="1395889" y="3316350"/>
                </a:lnTo>
                <a:lnTo>
                  <a:pt x="1411855" y="3435413"/>
                </a:lnTo>
                <a:cubicBezTo>
                  <a:pt x="1507867" y="3931328"/>
                  <a:pt x="1843659" y="4045903"/>
                  <a:pt x="2044152" y="4069082"/>
                </a:cubicBezTo>
                <a:lnTo>
                  <a:pt x="2070288" y="4071270"/>
                </a:lnTo>
                <a:lnTo>
                  <a:pt x="2786919" y="4071270"/>
                </a:lnTo>
                <a:cubicBezTo>
                  <a:pt x="2816483" y="4071270"/>
                  <a:pt x="2840450" y="4095236"/>
                  <a:pt x="2840450" y="4124800"/>
                </a:cubicBezTo>
                <a:lnTo>
                  <a:pt x="2840450" y="5228843"/>
                </a:lnTo>
                <a:cubicBezTo>
                  <a:pt x="2840450" y="5258407"/>
                  <a:pt x="2816483" y="5282373"/>
                  <a:pt x="2786919" y="5282373"/>
                </a:cubicBezTo>
                <a:lnTo>
                  <a:pt x="1682876" y="5282373"/>
                </a:lnTo>
                <a:cubicBezTo>
                  <a:pt x="1653312" y="5282373"/>
                  <a:pt x="1629346" y="5258407"/>
                  <a:pt x="1629346" y="5228843"/>
                </a:cubicBezTo>
                <a:lnTo>
                  <a:pt x="1629346" y="4672284"/>
                </a:lnTo>
                <a:lnTo>
                  <a:pt x="1623863" y="4593062"/>
                </a:lnTo>
                <a:cubicBezTo>
                  <a:pt x="1563080" y="4098107"/>
                  <a:pt x="1141807" y="3972852"/>
                  <a:pt x="873171" y="3943827"/>
                </a:cubicBezTo>
                <a:lnTo>
                  <a:pt x="825237" y="3939921"/>
                </a:lnTo>
                <a:lnTo>
                  <a:pt x="53530" y="3939921"/>
                </a:lnTo>
                <a:cubicBezTo>
                  <a:pt x="23966" y="3939921"/>
                  <a:pt x="0" y="3915954"/>
                  <a:pt x="0" y="3886390"/>
                </a:cubicBezTo>
                <a:lnTo>
                  <a:pt x="0" y="2597562"/>
                </a:lnTo>
                <a:cubicBezTo>
                  <a:pt x="0" y="2567998"/>
                  <a:pt x="23966" y="2544032"/>
                  <a:pt x="53530" y="2544032"/>
                </a:cubicBezTo>
                <a:lnTo>
                  <a:pt x="946785" y="2544032"/>
                </a:lnTo>
                <a:cubicBezTo>
                  <a:pt x="1699070" y="2524505"/>
                  <a:pt x="1682877" y="1879282"/>
                  <a:pt x="1682877" y="1879282"/>
                </a:cubicBezTo>
                <a:lnTo>
                  <a:pt x="1683258" y="1878942"/>
                </a:lnTo>
                <a:lnTo>
                  <a:pt x="1683258" y="1366741"/>
                </a:lnTo>
                <a:cubicBezTo>
                  <a:pt x="1683258" y="1337177"/>
                  <a:pt x="1707225" y="1313211"/>
                  <a:pt x="1736789" y="1313211"/>
                </a:cubicBezTo>
                <a:lnTo>
                  <a:pt x="2359535" y="1313211"/>
                </a:lnTo>
                <a:lnTo>
                  <a:pt x="2459501" y="1301602"/>
                </a:lnTo>
                <a:cubicBezTo>
                  <a:pt x="2597979" y="1274415"/>
                  <a:pt x="2721387" y="1213032"/>
                  <a:pt x="2850260" y="1091374"/>
                </a:cubicBezTo>
                <a:cubicBezTo>
                  <a:pt x="2979133" y="969717"/>
                  <a:pt x="3020460" y="747814"/>
                  <a:pt x="3033069" y="644466"/>
                </a:cubicBezTo>
                <a:lnTo>
                  <a:pt x="3035427" y="621480"/>
                </a:lnTo>
                <a:lnTo>
                  <a:pt x="3035427" y="53531"/>
                </a:lnTo>
                <a:cubicBezTo>
                  <a:pt x="3035427" y="23966"/>
                  <a:pt x="3059393" y="0"/>
                  <a:pt x="30889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3"/>
              </a:gs>
            </a:gsLst>
            <a:lin ang="81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66CC312-0B54-BBA9-678F-9770093DB679}"/>
              </a:ext>
            </a:extLst>
          </p:cNvPr>
          <p:cNvSpPr/>
          <p:nvPr/>
        </p:nvSpPr>
        <p:spPr>
          <a:xfrm rot="2700000">
            <a:off x="6314344" y="1578322"/>
            <a:ext cx="1181130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9A8A7C7-4059-7676-FB2A-9901508EC454}"/>
              </a:ext>
            </a:extLst>
          </p:cNvPr>
          <p:cNvSpPr/>
          <p:nvPr/>
        </p:nvSpPr>
        <p:spPr>
          <a:xfrm>
            <a:off x="6762197" y="1260664"/>
            <a:ext cx="863917" cy="863917"/>
          </a:xfrm>
          <a:custGeom>
            <a:avLst/>
            <a:gdLst>
              <a:gd name="connsiteX0" fmla="*/ 815245 w 863917"/>
              <a:gd name="connsiteY0" fmla="*/ 0 h 863917"/>
              <a:gd name="connsiteX1" fmla="*/ 863917 w 863917"/>
              <a:gd name="connsiteY1" fmla="*/ 48673 h 863917"/>
              <a:gd name="connsiteX2" fmla="*/ 863917 w 863917"/>
              <a:gd name="connsiteY2" fmla="*/ 815245 h 863917"/>
              <a:gd name="connsiteX3" fmla="*/ 815245 w 863917"/>
              <a:gd name="connsiteY3" fmla="*/ 863918 h 863917"/>
              <a:gd name="connsiteX4" fmla="*/ 48673 w 863917"/>
              <a:gd name="connsiteY4" fmla="*/ 863918 h 863917"/>
              <a:gd name="connsiteX5" fmla="*/ 0 w 863917"/>
              <a:gd name="connsiteY5" fmla="*/ 815245 h 863917"/>
              <a:gd name="connsiteX6" fmla="*/ 0 w 863917"/>
              <a:gd name="connsiteY6" fmla="*/ 48673 h 863917"/>
              <a:gd name="connsiteX7" fmla="*/ 48673 w 863917"/>
              <a:gd name="connsiteY7" fmla="*/ 0 h 863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917" h="863917">
                <a:moveTo>
                  <a:pt x="815245" y="0"/>
                </a:moveTo>
                <a:cubicBezTo>
                  <a:pt x="842126" y="0"/>
                  <a:pt x="863917" y="21792"/>
                  <a:pt x="863917" y="48673"/>
                </a:cubicBezTo>
                <a:lnTo>
                  <a:pt x="863917" y="815245"/>
                </a:lnTo>
                <a:cubicBezTo>
                  <a:pt x="863917" y="842126"/>
                  <a:pt x="842126" y="863918"/>
                  <a:pt x="815245" y="863918"/>
                </a:cubicBezTo>
                <a:lnTo>
                  <a:pt x="48673" y="863918"/>
                </a:lnTo>
                <a:cubicBezTo>
                  <a:pt x="21792" y="863918"/>
                  <a:pt x="0" y="842126"/>
                  <a:pt x="0" y="815245"/>
                </a:cubicBezTo>
                <a:lnTo>
                  <a:pt x="0" y="48673"/>
                </a:lnTo>
                <a:cubicBezTo>
                  <a:pt x="0" y="21792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A46CDFE-1019-E260-7216-B6E9009BE78E}"/>
              </a:ext>
            </a:extLst>
          </p:cNvPr>
          <p:cNvSpPr/>
          <p:nvPr/>
        </p:nvSpPr>
        <p:spPr>
          <a:xfrm rot="2700000">
            <a:off x="4956580" y="2935063"/>
            <a:ext cx="1295943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626E2D3-5466-773E-2B1D-0D01E44657FC}"/>
              </a:ext>
            </a:extLst>
          </p:cNvPr>
          <p:cNvSpPr/>
          <p:nvPr/>
        </p:nvSpPr>
        <p:spPr>
          <a:xfrm>
            <a:off x="5416696" y="2580544"/>
            <a:ext cx="952881" cy="952880"/>
          </a:xfrm>
          <a:custGeom>
            <a:avLst/>
            <a:gdLst>
              <a:gd name="connsiteX0" fmla="*/ 904208 w 952881"/>
              <a:gd name="connsiteY0" fmla="*/ 0 h 952880"/>
              <a:gd name="connsiteX1" fmla="*/ 952881 w 952881"/>
              <a:gd name="connsiteY1" fmla="*/ 48673 h 952880"/>
              <a:gd name="connsiteX2" fmla="*/ 952881 w 952881"/>
              <a:gd name="connsiteY2" fmla="*/ 904208 h 952880"/>
              <a:gd name="connsiteX3" fmla="*/ 904208 w 952881"/>
              <a:gd name="connsiteY3" fmla="*/ 952881 h 952880"/>
              <a:gd name="connsiteX4" fmla="*/ 48673 w 952881"/>
              <a:gd name="connsiteY4" fmla="*/ 952881 h 952880"/>
              <a:gd name="connsiteX5" fmla="*/ 0 w 952881"/>
              <a:gd name="connsiteY5" fmla="*/ 904208 h 952880"/>
              <a:gd name="connsiteX6" fmla="*/ 0 w 952881"/>
              <a:gd name="connsiteY6" fmla="*/ 48673 h 952880"/>
              <a:gd name="connsiteX7" fmla="*/ 48673 w 952881"/>
              <a:gd name="connsiteY7" fmla="*/ 0 h 95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2881" h="952880">
                <a:moveTo>
                  <a:pt x="904208" y="0"/>
                </a:moveTo>
                <a:cubicBezTo>
                  <a:pt x="931089" y="0"/>
                  <a:pt x="952881" y="21792"/>
                  <a:pt x="952881" y="48673"/>
                </a:cubicBezTo>
                <a:lnTo>
                  <a:pt x="952881" y="904208"/>
                </a:lnTo>
                <a:cubicBezTo>
                  <a:pt x="952881" y="931090"/>
                  <a:pt x="931089" y="952881"/>
                  <a:pt x="904208" y="952881"/>
                </a:cubicBezTo>
                <a:lnTo>
                  <a:pt x="48673" y="952881"/>
                </a:lnTo>
                <a:cubicBezTo>
                  <a:pt x="21791" y="952881"/>
                  <a:pt x="0" y="931090"/>
                  <a:pt x="0" y="904208"/>
                </a:cubicBezTo>
                <a:lnTo>
                  <a:pt x="0" y="48673"/>
                </a:lnTo>
                <a:cubicBezTo>
                  <a:pt x="0" y="21792"/>
                  <a:pt x="21791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5325237-FA5F-2737-F596-0332D131938D}"/>
              </a:ext>
            </a:extLst>
          </p:cNvPr>
          <p:cNvSpPr/>
          <p:nvPr/>
        </p:nvSpPr>
        <p:spPr>
          <a:xfrm rot="2700000">
            <a:off x="6320181" y="4212070"/>
            <a:ext cx="1162168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F64FF4-E15A-C9D1-D824-9D181B117F93}"/>
              </a:ext>
            </a:extLst>
          </p:cNvPr>
          <p:cNvSpPr/>
          <p:nvPr/>
        </p:nvSpPr>
        <p:spPr>
          <a:xfrm rot="2700000">
            <a:off x="3101820" y="4256921"/>
            <a:ext cx="1670317" cy="1202814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97B0E18-A97C-6A5B-B88C-32D49F509762}"/>
              </a:ext>
            </a:extLst>
          </p:cNvPr>
          <p:cNvSpPr/>
          <p:nvPr/>
        </p:nvSpPr>
        <p:spPr>
          <a:xfrm>
            <a:off x="3752869" y="3830700"/>
            <a:ext cx="1215961" cy="1215961"/>
          </a:xfrm>
          <a:custGeom>
            <a:avLst/>
            <a:gdLst>
              <a:gd name="connsiteX0" fmla="*/ 1167289 w 1215961"/>
              <a:gd name="connsiteY0" fmla="*/ 0 h 1215961"/>
              <a:gd name="connsiteX1" fmla="*/ 1215962 w 1215961"/>
              <a:gd name="connsiteY1" fmla="*/ 48673 h 1215961"/>
              <a:gd name="connsiteX2" fmla="*/ 1215962 w 1215961"/>
              <a:gd name="connsiteY2" fmla="*/ 1167289 h 1215961"/>
              <a:gd name="connsiteX3" fmla="*/ 1167289 w 1215961"/>
              <a:gd name="connsiteY3" fmla="*/ 1215961 h 1215961"/>
              <a:gd name="connsiteX4" fmla="*/ 48673 w 1215961"/>
              <a:gd name="connsiteY4" fmla="*/ 1215961 h 1215961"/>
              <a:gd name="connsiteX5" fmla="*/ 0 w 1215961"/>
              <a:gd name="connsiteY5" fmla="*/ 1167289 h 1215961"/>
              <a:gd name="connsiteX6" fmla="*/ 0 w 1215961"/>
              <a:gd name="connsiteY6" fmla="*/ 48673 h 1215961"/>
              <a:gd name="connsiteX7" fmla="*/ 48673 w 1215961"/>
              <a:gd name="connsiteY7" fmla="*/ 0 h 121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5961" h="1215961">
                <a:moveTo>
                  <a:pt x="1167289" y="0"/>
                </a:moveTo>
                <a:cubicBezTo>
                  <a:pt x="1194170" y="0"/>
                  <a:pt x="1215962" y="21791"/>
                  <a:pt x="1215962" y="48673"/>
                </a:cubicBezTo>
                <a:lnTo>
                  <a:pt x="1215962" y="1167289"/>
                </a:lnTo>
                <a:cubicBezTo>
                  <a:pt x="1215962" y="1194170"/>
                  <a:pt x="1194170" y="1215961"/>
                  <a:pt x="1167289" y="1215961"/>
                </a:cubicBezTo>
                <a:lnTo>
                  <a:pt x="48673" y="1215961"/>
                </a:lnTo>
                <a:cubicBezTo>
                  <a:pt x="21792" y="1215961"/>
                  <a:pt x="0" y="1194170"/>
                  <a:pt x="0" y="1167289"/>
                </a:cubicBezTo>
                <a:lnTo>
                  <a:pt x="0" y="48673"/>
                </a:lnTo>
                <a:cubicBezTo>
                  <a:pt x="0" y="21791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DA7373F-FC9C-7EEF-5345-39175E40C52F}"/>
              </a:ext>
            </a:extLst>
          </p:cNvPr>
          <p:cNvSpPr/>
          <p:nvPr/>
        </p:nvSpPr>
        <p:spPr>
          <a:xfrm rot="2700000">
            <a:off x="4750660" y="5693754"/>
            <a:ext cx="1444426" cy="1202814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03AAB1F-2969-FDDA-21A7-F64E0FF3529F}"/>
              </a:ext>
            </a:extLst>
          </p:cNvPr>
          <p:cNvSpPr/>
          <p:nvPr/>
        </p:nvSpPr>
        <p:spPr>
          <a:xfrm>
            <a:off x="5370309" y="5346032"/>
            <a:ext cx="1054989" cy="1054989"/>
          </a:xfrm>
          <a:custGeom>
            <a:avLst/>
            <a:gdLst>
              <a:gd name="connsiteX0" fmla="*/ 1006316 w 1054989"/>
              <a:gd name="connsiteY0" fmla="*/ 0 h 1054989"/>
              <a:gd name="connsiteX1" fmla="*/ 1054989 w 1054989"/>
              <a:gd name="connsiteY1" fmla="*/ 48673 h 1054989"/>
              <a:gd name="connsiteX2" fmla="*/ 1054989 w 1054989"/>
              <a:gd name="connsiteY2" fmla="*/ 1006316 h 1054989"/>
              <a:gd name="connsiteX3" fmla="*/ 1006316 w 1054989"/>
              <a:gd name="connsiteY3" fmla="*/ 1054989 h 1054989"/>
              <a:gd name="connsiteX4" fmla="*/ 48673 w 1054989"/>
              <a:gd name="connsiteY4" fmla="*/ 1054989 h 1054989"/>
              <a:gd name="connsiteX5" fmla="*/ 0 w 1054989"/>
              <a:gd name="connsiteY5" fmla="*/ 1006316 h 1054989"/>
              <a:gd name="connsiteX6" fmla="*/ 0 w 1054989"/>
              <a:gd name="connsiteY6" fmla="*/ 48672 h 1054989"/>
              <a:gd name="connsiteX7" fmla="*/ 48673 w 1054989"/>
              <a:gd name="connsiteY7" fmla="*/ 0 h 105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989" h="1054989">
                <a:moveTo>
                  <a:pt x="1006316" y="0"/>
                </a:moveTo>
                <a:cubicBezTo>
                  <a:pt x="1033198" y="0"/>
                  <a:pt x="1054989" y="21791"/>
                  <a:pt x="1054989" y="48673"/>
                </a:cubicBezTo>
                <a:lnTo>
                  <a:pt x="1054989" y="1006316"/>
                </a:lnTo>
                <a:cubicBezTo>
                  <a:pt x="1054989" y="1033197"/>
                  <a:pt x="1033198" y="1054989"/>
                  <a:pt x="1006316" y="1054989"/>
                </a:cubicBezTo>
                <a:lnTo>
                  <a:pt x="48673" y="1054989"/>
                </a:lnTo>
                <a:cubicBezTo>
                  <a:pt x="21792" y="1054989"/>
                  <a:pt x="0" y="1033197"/>
                  <a:pt x="0" y="1006316"/>
                </a:cubicBezTo>
                <a:lnTo>
                  <a:pt x="0" y="48672"/>
                </a:lnTo>
                <a:cubicBezTo>
                  <a:pt x="0" y="21791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CBC2B50-33A8-5CEF-95DD-695BB9F6AACC}"/>
              </a:ext>
            </a:extLst>
          </p:cNvPr>
          <p:cNvSpPr/>
          <p:nvPr/>
        </p:nvSpPr>
        <p:spPr>
          <a:xfrm>
            <a:off x="6765722" y="3900994"/>
            <a:ext cx="851630" cy="851630"/>
          </a:xfrm>
          <a:custGeom>
            <a:avLst/>
            <a:gdLst>
              <a:gd name="connsiteX0" fmla="*/ 802958 w 851630"/>
              <a:gd name="connsiteY0" fmla="*/ 0 h 851630"/>
              <a:gd name="connsiteX1" fmla="*/ 851630 w 851630"/>
              <a:gd name="connsiteY1" fmla="*/ 48673 h 851630"/>
              <a:gd name="connsiteX2" fmla="*/ 851630 w 851630"/>
              <a:gd name="connsiteY2" fmla="*/ 802957 h 851630"/>
              <a:gd name="connsiteX3" fmla="*/ 802958 w 851630"/>
              <a:gd name="connsiteY3" fmla="*/ 851630 h 851630"/>
              <a:gd name="connsiteX4" fmla="*/ 48673 w 851630"/>
              <a:gd name="connsiteY4" fmla="*/ 851630 h 851630"/>
              <a:gd name="connsiteX5" fmla="*/ 0 w 851630"/>
              <a:gd name="connsiteY5" fmla="*/ 802957 h 851630"/>
              <a:gd name="connsiteX6" fmla="*/ 0 w 851630"/>
              <a:gd name="connsiteY6" fmla="*/ 48673 h 851630"/>
              <a:gd name="connsiteX7" fmla="*/ 48673 w 851630"/>
              <a:gd name="connsiteY7" fmla="*/ 0 h 85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1630" h="851630">
                <a:moveTo>
                  <a:pt x="802958" y="0"/>
                </a:moveTo>
                <a:cubicBezTo>
                  <a:pt x="829839" y="0"/>
                  <a:pt x="851630" y="21791"/>
                  <a:pt x="851630" y="48673"/>
                </a:cubicBezTo>
                <a:lnTo>
                  <a:pt x="851630" y="802957"/>
                </a:lnTo>
                <a:cubicBezTo>
                  <a:pt x="851630" y="829839"/>
                  <a:pt x="829839" y="851630"/>
                  <a:pt x="802958" y="851630"/>
                </a:cubicBezTo>
                <a:lnTo>
                  <a:pt x="48673" y="851630"/>
                </a:lnTo>
                <a:cubicBezTo>
                  <a:pt x="21791" y="851630"/>
                  <a:pt x="0" y="829839"/>
                  <a:pt x="0" y="802957"/>
                </a:cubicBezTo>
                <a:lnTo>
                  <a:pt x="0" y="48673"/>
                </a:lnTo>
                <a:cubicBezTo>
                  <a:pt x="0" y="21791"/>
                  <a:pt x="21791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672B36-866F-101A-2D7B-49BBE7DBE673}"/>
              </a:ext>
            </a:extLst>
          </p:cNvPr>
          <p:cNvSpPr txBox="1"/>
          <p:nvPr/>
        </p:nvSpPr>
        <p:spPr>
          <a:xfrm>
            <a:off x="3826548" y="3980451"/>
            <a:ext cx="1068602" cy="91645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4-STEP BUSINESS MODEL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EA39E15-186A-BAF8-6158-D45B4E6189B2}"/>
              </a:ext>
            </a:extLst>
          </p:cNvPr>
          <p:cNvGrpSpPr/>
          <p:nvPr/>
        </p:nvGrpSpPr>
        <p:grpSpPr>
          <a:xfrm>
            <a:off x="8044818" y="1070430"/>
            <a:ext cx="3041543" cy="1203708"/>
            <a:chOff x="8461835" y="1770342"/>
            <a:chExt cx="3041543" cy="120370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5B1CA60-B603-6998-F5FE-22B3DD9A55EA}"/>
                </a:ext>
              </a:extLst>
            </p:cNvPr>
            <p:cNvGrpSpPr/>
            <p:nvPr/>
          </p:nvGrpSpPr>
          <p:grpSpPr>
            <a:xfrm>
              <a:off x="9690447" y="1873191"/>
              <a:ext cx="1812931" cy="1100859"/>
              <a:chOff x="1003061" y="1834798"/>
              <a:chExt cx="1345369" cy="102673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1DECA69-DFBE-8969-F21B-8AF45F2186C6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345369" cy="720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47C2C5A-20C1-D59D-6088-CA9A3343E7B3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345369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US" sz="1800" b="1" dirty="0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3E60C82-0A0B-6254-C678-19CD2547576E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01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2276896-81AC-8361-1C27-53CBD7311E14}"/>
              </a:ext>
            </a:extLst>
          </p:cNvPr>
          <p:cNvGrpSpPr/>
          <p:nvPr/>
        </p:nvGrpSpPr>
        <p:grpSpPr>
          <a:xfrm>
            <a:off x="8044818" y="3712030"/>
            <a:ext cx="3041543" cy="1203708"/>
            <a:chOff x="8461835" y="1770342"/>
            <a:chExt cx="3041543" cy="120370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A93BE42-B94D-F272-E286-171DEBA19E22}"/>
                </a:ext>
              </a:extLst>
            </p:cNvPr>
            <p:cNvGrpSpPr/>
            <p:nvPr/>
          </p:nvGrpSpPr>
          <p:grpSpPr>
            <a:xfrm>
              <a:off x="9690447" y="1873191"/>
              <a:ext cx="1812931" cy="1100859"/>
              <a:chOff x="1003061" y="1834798"/>
              <a:chExt cx="1345369" cy="1026732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EB25B79-45F1-5235-C369-E3FE97860F7B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345369" cy="720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8FD6CC35-7824-3A73-84AC-4793C1CBBDDD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345369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US" sz="1800" b="1" dirty="0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65DC04F-8522-0A12-0CEC-46E5D6910EC2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03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A2EF02D-2770-0314-781F-283CD1985ABF}"/>
              </a:ext>
            </a:extLst>
          </p:cNvPr>
          <p:cNvGrpSpPr/>
          <p:nvPr/>
        </p:nvGrpSpPr>
        <p:grpSpPr>
          <a:xfrm>
            <a:off x="6644996" y="5145718"/>
            <a:ext cx="3712920" cy="972861"/>
            <a:chOff x="8461835" y="1770342"/>
            <a:chExt cx="3712920" cy="972861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CDA71D5-96D2-B6EE-A9DB-4CC261844D5D}"/>
                </a:ext>
              </a:extLst>
            </p:cNvPr>
            <p:cNvGrpSpPr/>
            <p:nvPr/>
          </p:nvGrpSpPr>
          <p:grpSpPr>
            <a:xfrm>
              <a:off x="9690447" y="1873192"/>
              <a:ext cx="2484308" cy="870011"/>
              <a:chOff x="1003061" y="1834798"/>
              <a:chExt cx="1843595" cy="811428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84FE509-991D-EA6E-A781-7A72048648F1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843595" cy="50559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DA90993-B35E-44D8-A615-117FA7292B52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843594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US" sz="1800" b="1" dirty="0"/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DF42D13-1690-6C89-F96C-7A256043BBDA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04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977BD55-526E-7BB5-50D8-2350AF1250B8}"/>
              </a:ext>
            </a:extLst>
          </p:cNvPr>
          <p:cNvGrpSpPr/>
          <p:nvPr/>
        </p:nvGrpSpPr>
        <p:grpSpPr>
          <a:xfrm flipH="1">
            <a:off x="1102464" y="2380883"/>
            <a:ext cx="3712920" cy="972861"/>
            <a:chOff x="8461835" y="1770342"/>
            <a:chExt cx="3712920" cy="972861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0294858-5B95-E0A4-84E2-28014E896896}"/>
                </a:ext>
              </a:extLst>
            </p:cNvPr>
            <p:cNvGrpSpPr/>
            <p:nvPr/>
          </p:nvGrpSpPr>
          <p:grpSpPr>
            <a:xfrm>
              <a:off x="9690447" y="1873192"/>
              <a:ext cx="2484308" cy="870011"/>
              <a:chOff x="1003061" y="1834798"/>
              <a:chExt cx="1843595" cy="811428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D8786E0-D2FF-9536-9270-7268CBA5D743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843595" cy="50559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D4C8426-11B9-8EF0-6476-00241760062F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843594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Placeholder</a:t>
                </a:r>
                <a:endParaRPr lang="en-US" sz="1800" b="1" dirty="0"/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AA9A6F9-9F59-F115-FEB9-25F681672752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18F20B3-36E9-F193-27C4-F4EB9D0BA7C6}"/>
              </a:ext>
            </a:extLst>
          </p:cNvPr>
          <p:cNvGrpSpPr/>
          <p:nvPr/>
        </p:nvGrpSpPr>
        <p:grpSpPr>
          <a:xfrm>
            <a:off x="5626198" y="2790780"/>
            <a:ext cx="533876" cy="532409"/>
            <a:chOff x="9036051" y="2533650"/>
            <a:chExt cx="2308225" cy="23018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1" name="Freeform 6">
              <a:extLst>
                <a:ext uri="{FF2B5EF4-FFF2-40B4-BE49-F238E27FC236}">
                  <a16:creationId xmlns:a16="http://schemas.microsoft.com/office/drawing/2014/main" id="{83E32072-A8CF-B0B4-F453-14DAF75F4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7">
              <a:extLst>
                <a:ext uri="{FF2B5EF4-FFF2-40B4-BE49-F238E27FC236}">
                  <a16:creationId xmlns:a16="http://schemas.microsoft.com/office/drawing/2014/main" id="{98BCB11D-81EC-618C-02D7-E5F97D1E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id="{1C584711-5C78-2CBE-699E-84E2200AE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9C63EA8C-CAED-2C60-95CB-6A4E0D01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id="{E2ED335D-D8C1-5BF5-CB17-6584A6789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Freeform 11">
              <a:extLst>
                <a:ext uri="{FF2B5EF4-FFF2-40B4-BE49-F238E27FC236}">
                  <a16:creationId xmlns:a16="http://schemas.microsoft.com/office/drawing/2014/main" id="{9DA43BA3-9C94-FC21-FF00-4A87EA99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12">
              <a:extLst>
                <a:ext uri="{FF2B5EF4-FFF2-40B4-BE49-F238E27FC236}">
                  <a16:creationId xmlns:a16="http://schemas.microsoft.com/office/drawing/2014/main" id="{294906EA-798F-638F-E407-99C48E63E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78F7569-10D7-2992-F7ED-798903F208E1}"/>
              </a:ext>
            </a:extLst>
          </p:cNvPr>
          <p:cNvGrpSpPr/>
          <p:nvPr/>
        </p:nvGrpSpPr>
        <p:grpSpPr>
          <a:xfrm>
            <a:off x="6884393" y="4092549"/>
            <a:ext cx="614288" cy="468520"/>
            <a:chOff x="6007101" y="2809875"/>
            <a:chExt cx="2655888" cy="20256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1484BF53-0F67-5047-C200-5F39006FF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B1BDA282-91CB-745C-2CD5-9CC8F2BAD7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19D8231-4815-10D7-5DBB-69B728A3FE3E}"/>
              </a:ext>
            </a:extLst>
          </p:cNvPr>
          <p:cNvGrpSpPr/>
          <p:nvPr/>
        </p:nvGrpSpPr>
        <p:grpSpPr>
          <a:xfrm>
            <a:off x="6967422" y="1435598"/>
            <a:ext cx="453466" cy="514048"/>
            <a:chOff x="3824288" y="2613025"/>
            <a:chExt cx="1960563" cy="22225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ABC9FE5F-BF26-FAEE-2F9F-E9457B7CFC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F063180B-F1ED-763A-07FE-DA7115B67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7B6D6D0-892A-129C-AADE-FD47F3BB0113}"/>
              </a:ext>
            </a:extLst>
          </p:cNvPr>
          <p:cNvGrpSpPr/>
          <p:nvPr/>
        </p:nvGrpSpPr>
        <p:grpSpPr>
          <a:xfrm>
            <a:off x="5629764" y="5606588"/>
            <a:ext cx="536078" cy="533876"/>
            <a:chOff x="1217613" y="2527300"/>
            <a:chExt cx="2317750" cy="23082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FB005E5E-615F-A3DF-83AC-3988157D9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181ED78B-B4DD-0B37-7B77-7FFBEECDA3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45D798-56FB-838A-A9F5-79DE551A6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4F0C8-BD2D-8954-E92F-C04D9169B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Business Model Infographic Diagram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68221A2-4C6D-37E3-C995-159E5E93EABD}"/>
              </a:ext>
            </a:extLst>
          </p:cNvPr>
          <p:cNvSpPr/>
          <p:nvPr/>
        </p:nvSpPr>
        <p:spPr>
          <a:xfrm>
            <a:off x="3662858" y="1196752"/>
            <a:ext cx="4027265" cy="5282373"/>
          </a:xfrm>
          <a:custGeom>
            <a:avLst/>
            <a:gdLst>
              <a:gd name="connsiteX0" fmla="*/ 3088957 w 4027265"/>
              <a:gd name="connsiteY0" fmla="*/ 0 h 5282373"/>
              <a:gd name="connsiteX1" fmla="*/ 3973735 w 4027265"/>
              <a:gd name="connsiteY1" fmla="*/ 0 h 5282373"/>
              <a:gd name="connsiteX2" fmla="*/ 4027265 w 4027265"/>
              <a:gd name="connsiteY2" fmla="*/ 53531 h 5282373"/>
              <a:gd name="connsiteX3" fmla="*/ 4027265 w 4027265"/>
              <a:gd name="connsiteY3" fmla="*/ 938308 h 5282373"/>
              <a:gd name="connsiteX4" fmla="*/ 3973735 w 4027265"/>
              <a:gd name="connsiteY4" fmla="*/ 991838 h 5282373"/>
              <a:gd name="connsiteX5" fmla="*/ 3536134 w 4027265"/>
              <a:gd name="connsiteY5" fmla="*/ 991838 h 5282373"/>
              <a:gd name="connsiteX6" fmla="*/ 3537680 w 4027265"/>
              <a:gd name="connsiteY6" fmla="*/ 994124 h 5282373"/>
              <a:gd name="connsiteX7" fmla="*/ 2979991 w 4027265"/>
              <a:gd name="connsiteY7" fmla="*/ 1208151 h 5282373"/>
              <a:gd name="connsiteX8" fmla="*/ 2778918 w 4027265"/>
              <a:gd name="connsiteY8" fmla="*/ 1739932 h 5282373"/>
              <a:gd name="connsiteX9" fmla="*/ 2777204 w 4027265"/>
              <a:gd name="connsiteY9" fmla="*/ 1738374 h 5282373"/>
              <a:gd name="connsiteX10" fmla="*/ 2777204 w 4027265"/>
              <a:gd name="connsiteY10" fmla="*/ 2010208 h 5282373"/>
              <a:gd name="connsiteX11" fmla="*/ 2782062 w 4027265"/>
              <a:gd name="connsiteY11" fmla="*/ 2008917 h 5282373"/>
              <a:gd name="connsiteX12" fmla="*/ 3392853 w 4027265"/>
              <a:gd name="connsiteY12" fmla="*/ 2633552 h 5282373"/>
              <a:gd name="connsiteX13" fmla="*/ 3486539 w 4027265"/>
              <a:gd name="connsiteY13" fmla="*/ 2641282 h 5282373"/>
              <a:gd name="connsiteX14" fmla="*/ 3964019 w 4027265"/>
              <a:gd name="connsiteY14" fmla="*/ 2641282 h 5282373"/>
              <a:gd name="connsiteX15" fmla="*/ 4017549 w 4027265"/>
              <a:gd name="connsiteY15" fmla="*/ 2694812 h 5282373"/>
              <a:gd name="connsiteX16" fmla="*/ 4017549 w 4027265"/>
              <a:gd name="connsiteY16" fmla="*/ 3565397 h 5282373"/>
              <a:gd name="connsiteX17" fmla="*/ 3964019 w 4027265"/>
              <a:gd name="connsiteY17" fmla="*/ 3618928 h 5282373"/>
              <a:gd name="connsiteX18" fmla="*/ 3093434 w 4027265"/>
              <a:gd name="connsiteY18" fmla="*/ 3618928 h 5282373"/>
              <a:gd name="connsiteX19" fmla="*/ 3039903 w 4027265"/>
              <a:gd name="connsiteY19" fmla="*/ 3565397 h 5282373"/>
              <a:gd name="connsiteX20" fmla="*/ 3039903 w 4027265"/>
              <a:gd name="connsiteY20" fmla="*/ 3078028 h 5282373"/>
              <a:gd name="connsiteX21" fmla="*/ 3038401 w 4027265"/>
              <a:gd name="connsiteY21" fmla="*/ 3057495 h 5282373"/>
              <a:gd name="connsiteX22" fmla="*/ 2237327 w 4027265"/>
              <a:gd name="connsiteY22" fmla="*/ 2407824 h 5282373"/>
              <a:gd name="connsiteX23" fmla="*/ 2237981 w 4027265"/>
              <a:gd name="connsiteY23" fmla="*/ 2407157 h 5282373"/>
              <a:gd name="connsiteX24" fmla="*/ 2186010 w 4027265"/>
              <a:gd name="connsiteY24" fmla="*/ 2407157 h 5282373"/>
              <a:gd name="connsiteX25" fmla="*/ 2188655 w 4027265"/>
              <a:gd name="connsiteY25" fmla="*/ 2411063 h 5282373"/>
              <a:gd name="connsiteX26" fmla="*/ 1398927 w 4027265"/>
              <a:gd name="connsiteY26" fmla="*/ 3110552 h 5282373"/>
              <a:gd name="connsiteX27" fmla="*/ 1395889 w 4027265"/>
              <a:gd name="connsiteY27" fmla="*/ 3148781 h 5282373"/>
              <a:gd name="connsiteX28" fmla="*/ 1395889 w 4027265"/>
              <a:gd name="connsiteY28" fmla="*/ 3316350 h 5282373"/>
              <a:gd name="connsiteX29" fmla="*/ 1411855 w 4027265"/>
              <a:gd name="connsiteY29" fmla="*/ 3435413 h 5282373"/>
              <a:gd name="connsiteX30" fmla="*/ 2044152 w 4027265"/>
              <a:gd name="connsiteY30" fmla="*/ 4069082 h 5282373"/>
              <a:gd name="connsiteX31" fmla="*/ 2070288 w 4027265"/>
              <a:gd name="connsiteY31" fmla="*/ 4071270 h 5282373"/>
              <a:gd name="connsiteX32" fmla="*/ 2786919 w 4027265"/>
              <a:gd name="connsiteY32" fmla="*/ 4071270 h 5282373"/>
              <a:gd name="connsiteX33" fmla="*/ 2840450 w 4027265"/>
              <a:gd name="connsiteY33" fmla="*/ 4124800 h 5282373"/>
              <a:gd name="connsiteX34" fmla="*/ 2840450 w 4027265"/>
              <a:gd name="connsiteY34" fmla="*/ 5228843 h 5282373"/>
              <a:gd name="connsiteX35" fmla="*/ 2786919 w 4027265"/>
              <a:gd name="connsiteY35" fmla="*/ 5282373 h 5282373"/>
              <a:gd name="connsiteX36" fmla="*/ 1682876 w 4027265"/>
              <a:gd name="connsiteY36" fmla="*/ 5282373 h 5282373"/>
              <a:gd name="connsiteX37" fmla="*/ 1629346 w 4027265"/>
              <a:gd name="connsiteY37" fmla="*/ 5228843 h 5282373"/>
              <a:gd name="connsiteX38" fmla="*/ 1629346 w 4027265"/>
              <a:gd name="connsiteY38" fmla="*/ 4672284 h 5282373"/>
              <a:gd name="connsiteX39" fmla="*/ 1623863 w 4027265"/>
              <a:gd name="connsiteY39" fmla="*/ 4593062 h 5282373"/>
              <a:gd name="connsiteX40" fmla="*/ 873171 w 4027265"/>
              <a:gd name="connsiteY40" fmla="*/ 3943827 h 5282373"/>
              <a:gd name="connsiteX41" fmla="*/ 825237 w 4027265"/>
              <a:gd name="connsiteY41" fmla="*/ 3939921 h 5282373"/>
              <a:gd name="connsiteX42" fmla="*/ 53530 w 4027265"/>
              <a:gd name="connsiteY42" fmla="*/ 3939921 h 5282373"/>
              <a:gd name="connsiteX43" fmla="*/ 0 w 4027265"/>
              <a:gd name="connsiteY43" fmla="*/ 3886390 h 5282373"/>
              <a:gd name="connsiteX44" fmla="*/ 0 w 4027265"/>
              <a:gd name="connsiteY44" fmla="*/ 2597562 h 5282373"/>
              <a:gd name="connsiteX45" fmla="*/ 53530 w 4027265"/>
              <a:gd name="connsiteY45" fmla="*/ 2544032 h 5282373"/>
              <a:gd name="connsiteX46" fmla="*/ 946785 w 4027265"/>
              <a:gd name="connsiteY46" fmla="*/ 2544032 h 5282373"/>
              <a:gd name="connsiteX47" fmla="*/ 1682877 w 4027265"/>
              <a:gd name="connsiteY47" fmla="*/ 1879282 h 5282373"/>
              <a:gd name="connsiteX48" fmla="*/ 1683258 w 4027265"/>
              <a:gd name="connsiteY48" fmla="*/ 1878942 h 5282373"/>
              <a:gd name="connsiteX49" fmla="*/ 1683258 w 4027265"/>
              <a:gd name="connsiteY49" fmla="*/ 1366741 h 5282373"/>
              <a:gd name="connsiteX50" fmla="*/ 1736789 w 4027265"/>
              <a:gd name="connsiteY50" fmla="*/ 1313211 h 5282373"/>
              <a:gd name="connsiteX51" fmla="*/ 2359535 w 4027265"/>
              <a:gd name="connsiteY51" fmla="*/ 1313211 h 5282373"/>
              <a:gd name="connsiteX52" fmla="*/ 2459501 w 4027265"/>
              <a:gd name="connsiteY52" fmla="*/ 1301602 h 5282373"/>
              <a:gd name="connsiteX53" fmla="*/ 2850260 w 4027265"/>
              <a:gd name="connsiteY53" fmla="*/ 1091374 h 5282373"/>
              <a:gd name="connsiteX54" fmla="*/ 3033069 w 4027265"/>
              <a:gd name="connsiteY54" fmla="*/ 644466 h 5282373"/>
              <a:gd name="connsiteX55" fmla="*/ 3035427 w 4027265"/>
              <a:gd name="connsiteY55" fmla="*/ 621480 h 5282373"/>
              <a:gd name="connsiteX56" fmla="*/ 3035427 w 4027265"/>
              <a:gd name="connsiteY56" fmla="*/ 53531 h 5282373"/>
              <a:gd name="connsiteX57" fmla="*/ 3088957 w 4027265"/>
              <a:gd name="connsiteY57" fmla="*/ 0 h 5282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027265" h="5282373">
                <a:moveTo>
                  <a:pt x="3088957" y="0"/>
                </a:moveTo>
                <a:lnTo>
                  <a:pt x="3973735" y="0"/>
                </a:lnTo>
                <a:cubicBezTo>
                  <a:pt x="4003299" y="0"/>
                  <a:pt x="4027265" y="23966"/>
                  <a:pt x="4027265" y="53531"/>
                </a:cubicBezTo>
                <a:lnTo>
                  <a:pt x="4027265" y="938308"/>
                </a:lnTo>
                <a:cubicBezTo>
                  <a:pt x="4027265" y="967872"/>
                  <a:pt x="4003299" y="991838"/>
                  <a:pt x="3973735" y="991838"/>
                </a:cubicBezTo>
                <a:lnTo>
                  <a:pt x="3536134" y="991838"/>
                </a:lnTo>
                <a:lnTo>
                  <a:pt x="3537680" y="994124"/>
                </a:lnTo>
                <a:cubicBezTo>
                  <a:pt x="3537680" y="994124"/>
                  <a:pt x="3194017" y="987647"/>
                  <a:pt x="2979991" y="1208151"/>
                </a:cubicBezTo>
                <a:cubicBezTo>
                  <a:pt x="2765964" y="1428655"/>
                  <a:pt x="2778918" y="1739932"/>
                  <a:pt x="2778918" y="1739932"/>
                </a:cubicBezTo>
                <a:lnTo>
                  <a:pt x="2777204" y="1738374"/>
                </a:lnTo>
                <a:lnTo>
                  <a:pt x="2777204" y="2010208"/>
                </a:lnTo>
                <a:lnTo>
                  <a:pt x="2782062" y="2008917"/>
                </a:lnTo>
                <a:cubicBezTo>
                  <a:pt x="2782062" y="2008917"/>
                  <a:pt x="2776369" y="2547544"/>
                  <a:pt x="3392853" y="2633552"/>
                </a:cubicBezTo>
                <a:lnTo>
                  <a:pt x="3486539" y="2641282"/>
                </a:lnTo>
                <a:lnTo>
                  <a:pt x="3964019" y="2641282"/>
                </a:lnTo>
                <a:cubicBezTo>
                  <a:pt x="3993583" y="2641282"/>
                  <a:pt x="4017549" y="2665248"/>
                  <a:pt x="4017549" y="2694812"/>
                </a:cubicBezTo>
                <a:lnTo>
                  <a:pt x="4017549" y="3565397"/>
                </a:lnTo>
                <a:cubicBezTo>
                  <a:pt x="4017549" y="3594961"/>
                  <a:pt x="3993583" y="3618928"/>
                  <a:pt x="3964019" y="3618928"/>
                </a:cubicBezTo>
                <a:lnTo>
                  <a:pt x="3093434" y="3618928"/>
                </a:lnTo>
                <a:cubicBezTo>
                  <a:pt x="3063870" y="3618928"/>
                  <a:pt x="3039903" y="3594961"/>
                  <a:pt x="3039903" y="3565397"/>
                </a:cubicBezTo>
                <a:lnTo>
                  <a:pt x="3039903" y="3078028"/>
                </a:lnTo>
                <a:lnTo>
                  <a:pt x="3038401" y="3057495"/>
                </a:lnTo>
                <a:cubicBezTo>
                  <a:pt x="3021285" y="2877301"/>
                  <a:pt x="2912958" y="2378524"/>
                  <a:pt x="2237327" y="2407824"/>
                </a:cubicBezTo>
                <a:lnTo>
                  <a:pt x="2237981" y="2407157"/>
                </a:lnTo>
                <a:lnTo>
                  <a:pt x="2186010" y="2407157"/>
                </a:lnTo>
                <a:lnTo>
                  <a:pt x="2188655" y="2411063"/>
                </a:lnTo>
                <a:cubicBezTo>
                  <a:pt x="1551504" y="2420779"/>
                  <a:pt x="1423238" y="2881032"/>
                  <a:pt x="1398927" y="3110552"/>
                </a:cubicBezTo>
                <a:lnTo>
                  <a:pt x="1395889" y="3148781"/>
                </a:lnTo>
                <a:lnTo>
                  <a:pt x="1395889" y="3316350"/>
                </a:lnTo>
                <a:lnTo>
                  <a:pt x="1411855" y="3435413"/>
                </a:lnTo>
                <a:cubicBezTo>
                  <a:pt x="1507867" y="3931328"/>
                  <a:pt x="1843659" y="4045903"/>
                  <a:pt x="2044152" y="4069082"/>
                </a:cubicBezTo>
                <a:lnTo>
                  <a:pt x="2070288" y="4071270"/>
                </a:lnTo>
                <a:lnTo>
                  <a:pt x="2786919" y="4071270"/>
                </a:lnTo>
                <a:cubicBezTo>
                  <a:pt x="2816483" y="4071270"/>
                  <a:pt x="2840450" y="4095236"/>
                  <a:pt x="2840450" y="4124800"/>
                </a:cubicBezTo>
                <a:lnTo>
                  <a:pt x="2840450" y="5228843"/>
                </a:lnTo>
                <a:cubicBezTo>
                  <a:pt x="2840450" y="5258407"/>
                  <a:pt x="2816483" y="5282373"/>
                  <a:pt x="2786919" y="5282373"/>
                </a:cubicBezTo>
                <a:lnTo>
                  <a:pt x="1682876" y="5282373"/>
                </a:lnTo>
                <a:cubicBezTo>
                  <a:pt x="1653312" y="5282373"/>
                  <a:pt x="1629346" y="5258407"/>
                  <a:pt x="1629346" y="5228843"/>
                </a:cubicBezTo>
                <a:lnTo>
                  <a:pt x="1629346" y="4672284"/>
                </a:lnTo>
                <a:lnTo>
                  <a:pt x="1623863" y="4593062"/>
                </a:lnTo>
                <a:cubicBezTo>
                  <a:pt x="1563080" y="4098107"/>
                  <a:pt x="1141807" y="3972852"/>
                  <a:pt x="873171" y="3943827"/>
                </a:cubicBezTo>
                <a:lnTo>
                  <a:pt x="825237" y="3939921"/>
                </a:lnTo>
                <a:lnTo>
                  <a:pt x="53530" y="3939921"/>
                </a:lnTo>
                <a:cubicBezTo>
                  <a:pt x="23966" y="3939921"/>
                  <a:pt x="0" y="3915954"/>
                  <a:pt x="0" y="3886390"/>
                </a:cubicBezTo>
                <a:lnTo>
                  <a:pt x="0" y="2597562"/>
                </a:lnTo>
                <a:cubicBezTo>
                  <a:pt x="0" y="2567998"/>
                  <a:pt x="23966" y="2544032"/>
                  <a:pt x="53530" y="2544032"/>
                </a:cubicBezTo>
                <a:lnTo>
                  <a:pt x="946785" y="2544032"/>
                </a:lnTo>
                <a:cubicBezTo>
                  <a:pt x="1699070" y="2524505"/>
                  <a:pt x="1682877" y="1879282"/>
                  <a:pt x="1682877" y="1879282"/>
                </a:cubicBezTo>
                <a:lnTo>
                  <a:pt x="1683258" y="1878942"/>
                </a:lnTo>
                <a:lnTo>
                  <a:pt x="1683258" y="1366741"/>
                </a:lnTo>
                <a:cubicBezTo>
                  <a:pt x="1683258" y="1337177"/>
                  <a:pt x="1707225" y="1313211"/>
                  <a:pt x="1736789" y="1313211"/>
                </a:cubicBezTo>
                <a:lnTo>
                  <a:pt x="2359535" y="1313211"/>
                </a:lnTo>
                <a:lnTo>
                  <a:pt x="2459501" y="1301602"/>
                </a:lnTo>
                <a:cubicBezTo>
                  <a:pt x="2597979" y="1274415"/>
                  <a:pt x="2721387" y="1213032"/>
                  <a:pt x="2850260" y="1091374"/>
                </a:cubicBezTo>
                <a:cubicBezTo>
                  <a:pt x="2979133" y="969717"/>
                  <a:pt x="3020460" y="747814"/>
                  <a:pt x="3033069" y="644466"/>
                </a:cubicBezTo>
                <a:lnTo>
                  <a:pt x="3035427" y="621480"/>
                </a:lnTo>
                <a:lnTo>
                  <a:pt x="3035427" y="53531"/>
                </a:lnTo>
                <a:cubicBezTo>
                  <a:pt x="3035427" y="23966"/>
                  <a:pt x="3059393" y="0"/>
                  <a:pt x="30889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100000">
                <a:schemeClr val="accent3"/>
              </a:gs>
            </a:gsLst>
            <a:lin ang="81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49C2485-A694-3991-AC2F-5DF5E37D6DCC}"/>
              </a:ext>
            </a:extLst>
          </p:cNvPr>
          <p:cNvSpPr/>
          <p:nvPr/>
        </p:nvSpPr>
        <p:spPr>
          <a:xfrm rot="2700000">
            <a:off x="6314344" y="1578322"/>
            <a:ext cx="1181130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7BF7DA6-757E-8BDA-40C8-2367EE58767B}"/>
              </a:ext>
            </a:extLst>
          </p:cNvPr>
          <p:cNvSpPr/>
          <p:nvPr/>
        </p:nvSpPr>
        <p:spPr>
          <a:xfrm>
            <a:off x="6762197" y="1260664"/>
            <a:ext cx="863917" cy="863917"/>
          </a:xfrm>
          <a:custGeom>
            <a:avLst/>
            <a:gdLst>
              <a:gd name="connsiteX0" fmla="*/ 815245 w 863917"/>
              <a:gd name="connsiteY0" fmla="*/ 0 h 863917"/>
              <a:gd name="connsiteX1" fmla="*/ 863917 w 863917"/>
              <a:gd name="connsiteY1" fmla="*/ 48673 h 863917"/>
              <a:gd name="connsiteX2" fmla="*/ 863917 w 863917"/>
              <a:gd name="connsiteY2" fmla="*/ 815245 h 863917"/>
              <a:gd name="connsiteX3" fmla="*/ 815245 w 863917"/>
              <a:gd name="connsiteY3" fmla="*/ 863918 h 863917"/>
              <a:gd name="connsiteX4" fmla="*/ 48673 w 863917"/>
              <a:gd name="connsiteY4" fmla="*/ 863918 h 863917"/>
              <a:gd name="connsiteX5" fmla="*/ 0 w 863917"/>
              <a:gd name="connsiteY5" fmla="*/ 815245 h 863917"/>
              <a:gd name="connsiteX6" fmla="*/ 0 w 863917"/>
              <a:gd name="connsiteY6" fmla="*/ 48673 h 863917"/>
              <a:gd name="connsiteX7" fmla="*/ 48673 w 863917"/>
              <a:gd name="connsiteY7" fmla="*/ 0 h 863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917" h="863917">
                <a:moveTo>
                  <a:pt x="815245" y="0"/>
                </a:moveTo>
                <a:cubicBezTo>
                  <a:pt x="842126" y="0"/>
                  <a:pt x="863917" y="21792"/>
                  <a:pt x="863917" y="48673"/>
                </a:cubicBezTo>
                <a:lnTo>
                  <a:pt x="863917" y="815245"/>
                </a:lnTo>
                <a:cubicBezTo>
                  <a:pt x="863917" y="842126"/>
                  <a:pt x="842126" y="863918"/>
                  <a:pt x="815245" y="863918"/>
                </a:cubicBezTo>
                <a:lnTo>
                  <a:pt x="48673" y="863918"/>
                </a:lnTo>
                <a:cubicBezTo>
                  <a:pt x="21792" y="863918"/>
                  <a:pt x="0" y="842126"/>
                  <a:pt x="0" y="815245"/>
                </a:cubicBezTo>
                <a:lnTo>
                  <a:pt x="0" y="48673"/>
                </a:lnTo>
                <a:cubicBezTo>
                  <a:pt x="0" y="21792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67BCF4-CA55-1FF3-59EF-CE660CDDFD73}"/>
              </a:ext>
            </a:extLst>
          </p:cNvPr>
          <p:cNvSpPr/>
          <p:nvPr/>
        </p:nvSpPr>
        <p:spPr>
          <a:xfrm rot="2700000">
            <a:off x="4956580" y="2935063"/>
            <a:ext cx="1295943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0C10C1B-2AAC-563A-042E-8E5BB3A86CD9}"/>
              </a:ext>
            </a:extLst>
          </p:cNvPr>
          <p:cNvSpPr/>
          <p:nvPr/>
        </p:nvSpPr>
        <p:spPr>
          <a:xfrm>
            <a:off x="5416696" y="2580544"/>
            <a:ext cx="952881" cy="952880"/>
          </a:xfrm>
          <a:custGeom>
            <a:avLst/>
            <a:gdLst>
              <a:gd name="connsiteX0" fmla="*/ 904208 w 952881"/>
              <a:gd name="connsiteY0" fmla="*/ 0 h 952880"/>
              <a:gd name="connsiteX1" fmla="*/ 952881 w 952881"/>
              <a:gd name="connsiteY1" fmla="*/ 48673 h 952880"/>
              <a:gd name="connsiteX2" fmla="*/ 952881 w 952881"/>
              <a:gd name="connsiteY2" fmla="*/ 904208 h 952880"/>
              <a:gd name="connsiteX3" fmla="*/ 904208 w 952881"/>
              <a:gd name="connsiteY3" fmla="*/ 952881 h 952880"/>
              <a:gd name="connsiteX4" fmla="*/ 48673 w 952881"/>
              <a:gd name="connsiteY4" fmla="*/ 952881 h 952880"/>
              <a:gd name="connsiteX5" fmla="*/ 0 w 952881"/>
              <a:gd name="connsiteY5" fmla="*/ 904208 h 952880"/>
              <a:gd name="connsiteX6" fmla="*/ 0 w 952881"/>
              <a:gd name="connsiteY6" fmla="*/ 48673 h 952880"/>
              <a:gd name="connsiteX7" fmla="*/ 48673 w 952881"/>
              <a:gd name="connsiteY7" fmla="*/ 0 h 95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2881" h="952880">
                <a:moveTo>
                  <a:pt x="904208" y="0"/>
                </a:moveTo>
                <a:cubicBezTo>
                  <a:pt x="931089" y="0"/>
                  <a:pt x="952881" y="21792"/>
                  <a:pt x="952881" y="48673"/>
                </a:cubicBezTo>
                <a:lnTo>
                  <a:pt x="952881" y="904208"/>
                </a:lnTo>
                <a:cubicBezTo>
                  <a:pt x="952881" y="931090"/>
                  <a:pt x="931089" y="952881"/>
                  <a:pt x="904208" y="952881"/>
                </a:cubicBezTo>
                <a:lnTo>
                  <a:pt x="48673" y="952881"/>
                </a:lnTo>
                <a:cubicBezTo>
                  <a:pt x="21791" y="952881"/>
                  <a:pt x="0" y="931090"/>
                  <a:pt x="0" y="904208"/>
                </a:cubicBezTo>
                <a:lnTo>
                  <a:pt x="0" y="48673"/>
                </a:lnTo>
                <a:cubicBezTo>
                  <a:pt x="0" y="21792"/>
                  <a:pt x="21791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415B62-B7B5-AE6B-ED41-C558FA002493}"/>
              </a:ext>
            </a:extLst>
          </p:cNvPr>
          <p:cNvSpPr/>
          <p:nvPr/>
        </p:nvSpPr>
        <p:spPr>
          <a:xfrm rot="2700000">
            <a:off x="6320181" y="4212070"/>
            <a:ext cx="1162168" cy="82011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1409772-7391-A067-FB14-D6120A99F534}"/>
              </a:ext>
            </a:extLst>
          </p:cNvPr>
          <p:cNvSpPr/>
          <p:nvPr/>
        </p:nvSpPr>
        <p:spPr>
          <a:xfrm rot="2700000">
            <a:off x="3101820" y="4256921"/>
            <a:ext cx="1670317" cy="1202814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744BAFB-861A-9624-3708-008C2C2100BE}"/>
              </a:ext>
            </a:extLst>
          </p:cNvPr>
          <p:cNvSpPr/>
          <p:nvPr/>
        </p:nvSpPr>
        <p:spPr>
          <a:xfrm>
            <a:off x="3752869" y="3830700"/>
            <a:ext cx="1215961" cy="1215961"/>
          </a:xfrm>
          <a:custGeom>
            <a:avLst/>
            <a:gdLst>
              <a:gd name="connsiteX0" fmla="*/ 1167289 w 1215961"/>
              <a:gd name="connsiteY0" fmla="*/ 0 h 1215961"/>
              <a:gd name="connsiteX1" fmla="*/ 1215962 w 1215961"/>
              <a:gd name="connsiteY1" fmla="*/ 48673 h 1215961"/>
              <a:gd name="connsiteX2" fmla="*/ 1215962 w 1215961"/>
              <a:gd name="connsiteY2" fmla="*/ 1167289 h 1215961"/>
              <a:gd name="connsiteX3" fmla="*/ 1167289 w 1215961"/>
              <a:gd name="connsiteY3" fmla="*/ 1215961 h 1215961"/>
              <a:gd name="connsiteX4" fmla="*/ 48673 w 1215961"/>
              <a:gd name="connsiteY4" fmla="*/ 1215961 h 1215961"/>
              <a:gd name="connsiteX5" fmla="*/ 0 w 1215961"/>
              <a:gd name="connsiteY5" fmla="*/ 1167289 h 1215961"/>
              <a:gd name="connsiteX6" fmla="*/ 0 w 1215961"/>
              <a:gd name="connsiteY6" fmla="*/ 48673 h 1215961"/>
              <a:gd name="connsiteX7" fmla="*/ 48673 w 1215961"/>
              <a:gd name="connsiteY7" fmla="*/ 0 h 121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5961" h="1215961">
                <a:moveTo>
                  <a:pt x="1167289" y="0"/>
                </a:moveTo>
                <a:cubicBezTo>
                  <a:pt x="1194170" y="0"/>
                  <a:pt x="1215962" y="21791"/>
                  <a:pt x="1215962" y="48673"/>
                </a:cubicBezTo>
                <a:lnTo>
                  <a:pt x="1215962" y="1167289"/>
                </a:lnTo>
                <a:cubicBezTo>
                  <a:pt x="1215962" y="1194170"/>
                  <a:pt x="1194170" y="1215961"/>
                  <a:pt x="1167289" y="1215961"/>
                </a:cubicBezTo>
                <a:lnTo>
                  <a:pt x="48673" y="1215961"/>
                </a:lnTo>
                <a:cubicBezTo>
                  <a:pt x="21792" y="1215961"/>
                  <a:pt x="0" y="1194170"/>
                  <a:pt x="0" y="1167289"/>
                </a:cubicBezTo>
                <a:lnTo>
                  <a:pt x="0" y="48673"/>
                </a:lnTo>
                <a:cubicBezTo>
                  <a:pt x="0" y="21791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711A8A-37E4-4743-D587-F70CA211CDBA}"/>
              </a:ext>
            </a:extLst>
          </p:cNvPr>
          <p:cNvSpPr/>
          <p:nvPr/>
        </p:nvSpPr>
        <p:spPr>
          <a:xfrm rot="2700000">
            <a:off x="4750660" y="5693754"/>
            <a:ext cx="1444426" cy="1202814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D160C4-2AE6-E574-5BD5-98B256F17B31}"/>
              </a:ext>
            </a:extLst>
          </p:cNvPr>
          <p:cNvSpPr/>
          <p:nvPr/>
        </p:nvSpPr>
        <p:spPr>
          <a:xfrm>
            <a:off x="5370309" y="5346032"/>
            <a:ext cx="1054989" cy="1054989"/>
          </a:xfrm>
          <a:custGeom>
            <a:avLst/>
            <a:gdLst>
              <a:gd name="connsiteX0" fmla="*/ 1006316 w 1054989"/>
              <a:gd name="connsiteY0" fmla="*/ 0 h 1054989"/>
              <a:gd name="connsiteX1" fmla="*/ 1054989 w 1054989"/>
              <a:gd name="connsiteY1" fmla="*/ 48673 h 1054989"/>
              <a:gd name="connsiteX2" fmla="*/ 1054989 w 1054989"/>
              <a:gd name="connsiteY2" fmla="*/ 1006316 h 1054989"/>
              <a:gd name="connsiteX3" fmla="*/ 1006316 w 1054989"/>
              <a:gd name="connsiteY3" fmla="*/ 1054989 h 1054989"/>
              <a:gd name="connsiteX4" fmla="*/ 48673 w 1054989"/>
              <a:gd name="connsiteY4" fmla="*/ 1054989 h 1054989"/>
              <a:gd name="connsiteX5" fmla="*/ 0 w 1054989"/>
              <a:gd name="connsiteY5" fmla="*/ 1006316 h 1054989"/>
              <a:gd name="connsiteX6" fmla="*/ 0 w 1054989"/>
              <a:gd name="connsiteY6" fmla="*/ 48672 h 1054989"/>
              <a:gd name="connsiteX7" fmla="*/ 48673 w 1054989"/>
              <a:gd name="connsiteY7" fmla="*/ 0 h 105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989" h="1054989">
                <a:moveTo>
                  <a:pt x="1006316" y="0"/>
                </a:moveTo>
                <a:cubicBezTo>
                  <a:pt x="1033198" y="0"/>
                  <a:pt x="1054989" y="21791"/>
                  <a:pt x="1054989" y="48673"/>
                </a:cubicBezTo>
                <a:lnTo>
                  <a:pt x="1054989" y="1006316"/>
                </a:lnTo>
                <a:cubicBezTo>
                  <a:pt x="1054989" y="1033197"/>
                  <a:pt x="1033198" y="1054989"/>
                  <a:pt x="1006316" y="1054989"/>
                </a:cubicBezTo>
                <a:lnTo>
                  <a:pt x="48673" y="1054989"/>
                </a:lnTo>
                <a:cubicBezTo>
                  <a:pt x="21792" y="1054989"/>
                  <a:pt x="0" y="1033197"/>
                  <a:pt x="0" y="1006316"/>
                </a:cubicBezTo>
                <a:lnTo>
                  <a:pt x="0" y="48672"/>
                </a:lnTo>
                <a:cubicBezTo>
                  <a:pt x="0" y="21791"/>
                  <a:pt x="21792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20C322-FA17-0A1F-8E50-C02A5F29D4FB}"/>
              </a:ext>
            </a:extLst>
          </p:cNvPr>
          <p:cNvSpPr/>
          <p:nvPr/>
        </p:nvSpPr>
        <p:spPr>
          <a:xfrm>
            <a:off x="6765722" y="3900994"/>
            <a:ext cx="851630" cy="851630"/>
          </a:xfrm>
          <a:custGeom>
            <a:avLst/>
            <a:gdLst>
              <a:gd name="connsiteX0" fmla="*/ 802958 w 851630"/>
              <a:gd name="connsiteY0" fmla="*/ 0 h 851630"/>
              <a:gd name="connsiteX1" fmla="*/ 851630 w 851630"/>
              <a:gd name="connsiteY1" fmla="*/ 48673 h 851630"/>
              <a:gd name="connsiteX2" fmla="*/ 851630 w 851630"/>
              <a:gd name="connsiteY2" fmla="*/ 802957 h 851630"/>
              <a:gd name="connsiteX3" fmla="*/ 802958 w 851630"/>
              <a:gd name="connsiteY3" fmla="*/ 851630 h 851630"/>
              <a:gd name="connsiteX4" fmla="*/ 48673 w 851630"/>
              <a:gd name="connsiteY4" fmla="*/ 851630 h 851630"/>
              <a:gd name="connsiteX5" fmla="*/ 0 w 851630"/>
              <a:gd name="connsiteY5" fmla="*/ 802957 h 851630"/>
              <a:gd name="connsiteX6" fmla="*/ 0 w 851630"/>
              <a:gd name="connsiteY6" fmla="*/ 48673 h 851630"/>
              <a:gd name="connsiteX7" fmla="*/ 48673 w 851630"/>
              <a:gd name="connsiteY7" fmla="*/ 0 h 85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1630" h="851630">
                <a:moveTo>
                  <a:pt x="802958" y="0"/>
                </a:moveTo>
                <a:cubicBezTo>
                  <a:pt x="829839" y="0"/>
                  <a:pt x="851630" y="21791"/>
                  <a:pt x="851630" y="48673"/>
                </a:cubicBezTo>
                <a:lnTo>
                  <a:pt x="851630" y="802957"/>
                </a:lnTo>
                <a:cubicBezTo>
                  <a:pt x="851630" y="829839"/>
                  <a:pt x="829839" y="851630"/>
                  <a:pt x="802958" y="851630"/>
                </a:cubicBezTo>
                <a:lnTo>
                  <a:pt x="48673" y="851630"/>
                </a:lnTo>
                <a:cubicBezTo>
                  <a:pt x="21791" y="851630"/>
                  <a:pt x="0" y="829839"/>
                  <a:pt x="0" y="802957"/>
                </a:cubicBezTo>
                <a:lnTo>
                  <a:pt x="0" y="48673"/>
                </a:lnTo>
                <a:cubicBezTo>
                  <a:pt x="0" y="21791"/>
                  <a:pt x="21791" y="0"/>
                  <a:pt x="486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59597A-5BC9-54A5-C6FA-664E802E3BEF}"/>
              </a:ext>
            </a:extLst>
          </p:cNvPr>
          <p:cNvSpPr txBox="1"/>
          <p:nvPr/>
        </p:nvSpPr>
        <p:spPr>
          <a:xfrm>
            <a:off x="3826548" y="3980451"/>
            <a:ext cx="1068602" cy="91645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4-STEP BUSINESS MODEL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2CA1D6D-BC22-38E6-F44D-3DA2579AAC93}"/>
              </a:ext>
            </a:extLst>
          </p:cNvPr>
          <p:cNvGrpSpPr/>
          <p:nvPr/>
        </p:nvGrpSpPr>
        <p:grpSpPr>
          <a:xfrm>
            <a:off x="8044818" y="1070430"/>
            <a:ext cx="3041543" cy="1203708"/>
            <a:chOff x="8461835" y="1770342"/>
            <a:chExt cx="3041543" cy="120370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ADF706A-341B-FD8B-186B-791370E7D731}"/>
                </a:ext>
              </a:extLst>
            </p:cNvPr>
            <p:cNvGrpSpPr/>
            <p:nvPr/>
          </p:nvGrpSpPr>
          <p:grpSpPr>
            <a:xfrm>
              <a:off x="9690447" y="1873191"/>
              <a:ext cx="1812931" cy="1100859"/>
              <a:chOff x="1003061" y="1834798"/>
              <a:chExt cx="1345369" cy="102673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662FD47-E6BE-7B13-9635-DF5E395D7103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345369" cy="720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1266506-C69D-4139-C8E5-93A4703ED57A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345369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Placeholder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6123154-EA26-7A48-F2F2-78E646DBE171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01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C4FCFE6-B346-E55A-7737-08233FF629E5}"/>
              </a:ext>
            </a:extLst>
          </p:cNvPr>
          <p:cNvGrpSpPr/>
          <p:nvPr/>
        </p:nvGrpSpPr>
        <p:grpSpPr>
          <a:xfrm>
            <a:off x="8044818" y="3712030"/>
            <a:ext cx="3041543" cy="1203708"/>
            <a:chOff x="8461835" y="1770342"/>
            <a:chExt cx="3041543" cy="120370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FE98304-B5F0-AB4E-A5F4-16BB4D4930A5}"/>
                </a:ext>
              </a:extLst>
            </p:cNvPr>
            <p:cNvGrpSpPr/>
            <p:nvPr/>
          </p:nvGrpSpPr>
          <p:grpSpPr>
            <a:xfrm>
              <a:off x="9690447" y="1873191"/>
              <a:ext cx="1812931" cy="1100859"/>
              <a:chOff x="1003061" y="1834798"/>
              <a:chExt cx="1345369" cy="1026732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9147DAD-13F4-C6EF-66C5-6D3292CA52CC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345369" cy="720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E7EA8BA-D84C-4BA9-C260-2244AE56AC67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345369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Placeholder</a:t>
                </a: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2A6A4B8-F327-CC43-4B2E-27C8FE517576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03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9B716C8-34C3-B31A-762C-D7E93DF8883D}"/>
              </a:ext>
            </a:extLst>
          </p:cNvPr>
          <p:cNvGrpSpPr/>
          <p:nvPr/>
        </p:nvGrpSpPr>
        <p:grpSpPr>
          <a:xfrm>
            <a:off x="6644996" y="5145718"/>
            <a:ext cx="3712920" cy="972861"/>
            <a:chOff x="8461835" y="1770342"/>
            <a:chExt cx="3712920" cy="972861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966513E-6DD7-2C2D-A371-DC6A33CDCCDA}"/>
                </a:ext>
              </a:extLst>
            </p:cNvPr>
            <p:cNvGrpSpPr/>
            <p:nvPr/>
          </p:nvGrpSpPr>
          <p:grpSpPr>
            <a:xfrm>
              <a:off x="9690447" y="1873192"/>
              <a:ext cx="2484308" cy="870011"/>
              <a:chOff x="1003061" y="1834798"/>
              <a:chExt cx="1843595" cy="811428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0F80EB2-6297-4EE8-F3C5-F9408A87FD96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843595" cy="50559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BFC4F6D-1B59-582E-CC6F-3F5880DA261E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843594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Placeholder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A82413-5BB1-7318-FE30-9E62BEDAEC96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04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F366EBE-91D0-B156-CCC6-A5D55B5E52BE}"/>
              </a:ext>
            </a:extLst>
          </p:cNvPr>
          <p:cNvGrpSpPr/>
          <p:nvPr/>
        </p:nvGrpSpPr>
        <p:grpSpPr>
          <a:xfrm flipH="1">
            <a:off x="1102464" y="2380883"/>
            <a:ext cx="3712920" cy="972861"/>
            <a:chOff x="8461835" y="1770342"/>
            <a:chExt cx="3712920" cy="972861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ADA9AB2C-D38A-7DE8-6B68-55A9B6ED448D}"/>
                </a:ext>
              </a:extLst>
            </p:cNvPr>
            <p:cNvGrpSpPr/>
            <p:nvPr/>
          </p:nvGrpSpPr>
          <p:grpSpPr>
            <a:xfrm>
              <a:off x="9690447" y="1873192"/>
              <a:ext cx="2484308" cy="870011"/>
              <a:chOff x="1003061" y="1834798"/>
              <a:chExt cx="1843595" cy="811428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583908F-530F-1447-4E7A-2F7563170422}"/>
                  </a:ext>
                </a:extLst>
              </p:cNvPr>
              <p:cNvSpPr txBox="1"/>
              <p:nvPr/>
            </p:nvSpPr>
            <p:spPr>
              <a:xfrm>
                <a:off x="1003061" y="2140629"/>
                <a:ext cx="1843595" cy="50559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r"/>
                <a:r>
                  <a:rPr lang="en-US" sz="1400" dirty="0">
                    <a:solidFill>
                      <a:schemeClr val="bg1"/>
                    </a:solidFill>
                  </a:rPr>
                  <a:t>This is a sample text. Insert your desired text here.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1A138C9-824F-3F0E-FEE5-9EE81A5019A4}"/>
                  </a:ext>
                </a:extLst>
              </p:cNvPr>
              <p:cNvSpPr txBox="1"/>
              <p:nvPr/>
            </p:nvSpPr>
            <p:spPr>
              <a:xfrm>
                <a:off x="1003061" y="1834798"/>
                <a:ext cx="1843594" cy="206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Placeholder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E20E476-0399-022E-5FAC-AA9A7A2E16BE}"/>
                </a:ext>
              </a:extLst>
            </p:cNvPr>
            <p:cNvSpPr txBox="1"/>
            <p:nvPr/>
          </p:nvSpPr>
          <p:spPr>
            <a:xfrm>
              <a:off x="8461835" y="1770342"/>
              <a:ext cx="1209760" cy="7729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6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5"/>
                      </a:gs>
                    </a:gsLst>
                    <a:lin ang="5400000" scaled="1"/>
                  </a:gradFill>
                </a:rPr>
                <a:t>02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3D070BD-559C-5C08-DD46-2EC3A95C9BED}"/>
              </a:ext>
            </a:extLst>
          </p:cNvPr>
          <p:cNvGrpSpPr/>
          <p:nvPr/>
        </p:nvGrpSpPr>
        <p:grpSpPr>
          <a:xfrm>
            <a:off x="5626198" y="2790780"/>
            <a:ext cx="533876" cy="532409"/>
            <a:chOff x="9036051" y="2533650"/>
            <a:chExt cx="2308225" cy="23018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1" name="Freeform 6">
              <a:extLst>
                <a:ext uri="{FF2B5EF4-FFF2-40B4-BE49-F238E27FC236}">
                  <a16:creationId xmlns:a16="http://schemas.microsoft.com/office/drawing/2014/main" id="{51437552-0403-4C20-9A57-3676EF906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Freeform 7">
              <a:extLst>
                <a:ext uri="{FF2B5EF4-FFF2-40B4-BE49-F238E27FC236}">
                  <a16:creationId xmlns:a16="http://schemas.microsoft.com/office/drawing/2014/main" id="{4F914836-AA02-91D0-E16B-EE999A8FE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id="{990AFA80-EF75-FC4C-4029-A4442801E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18FB2975-F7D2-059C-CA6F-B2AC07CA7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id="{0686B1E6-1994-2449-C5C2-DCD83034A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Freeform 11">
              <a:extLst>
                <a:ext uri="{FF2B5EF4-FFF2-40B4-BE49-F238E27FC236}">
                  <a16:creationId xmlns:a16="http://schemas.microsoft.com/office/drawing/2014/main" id="{32E9B5B1-0993-17A1-0FE0-66651764D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12">
              <a:extLst>
                <a:ext uri="{FF2B5EF4-FFF2-40B4-BE49-F238E27FC236}">
                  <a16:creationId xmlns:a16="http://schemas.microsoft.com/office/drawing/2014/main" id="{BF7814B5-E41E-9AB7-FD11-A1A41F5D4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EA3A835-C77D-043D-E8C9-BA0BCE623451}"/>
              </a:ext>
            </a:extLst>
          </p:cNvPr>
          <p:cNvGrpSpPr/>
          <p:nvPr/>
        </p:nvGrpSpPr>
        <p:grpSpPr>
          <a:xfrm>
            <a:off x="6884393" y="4092549"/>
            <a:ext cx="614288" cy="468520"/>
            <a:chOff x="6007101" y="2809875"/>
            <a:chExt cx="2655888" cy="20256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9F588DC2-783C-EBE7-B182-CF41764600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553DAD76-E2B3-A116-20FB-87806BA61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E6704EB-F5B4-BC23-F930-9D20C96CA36D}"/>
              </a:ext>
            </a:extLst>
          </p:cNvPr>
          <p:cNvGrpSpPr/>
          <p:nvPr/>
        </p:nvGrpSpPr>
        <p:grpSpPr>
          <a:xfrm>
            <a:off x="6967422" y="1435598"/>
            <a:ext cx="453466" cy="514048"/>
            <a:chOff x="3824288" y="2613025"/>
            <a:chExt cx="1960563" cy="22225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59BFC1D5-37C3-74EE-E647-25A0300250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15771400-A5BB-166B-C6F1-C044AB324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994F082-DA52-5680-F984-92F7C66D1482}"/>
              </a:ext>
            </a:extLst>
          </p:cNvPr>
          <p:cNvGrpSpPr/>
          <p:nvPr/>
        </p:nvGrpSpPr>
        <p:grpSpPr>
          <a:xfrm>
            <a:off x="5629764" y="5606588"/>
            <a:ext cx="536078" cy="533876"/>
            <a:chOff x="1217613" y="2527300"/>
            <a:chExt cx="2317750" cy="23082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D434E1BF-9B28-103A-0F2E-6BD1829219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07EEE2ED-F535-741B-5C68-90EED71F2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413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8C8F6F-DF7A-4338-AAA2-32A1EF0786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316" y="929225"/>
            <a:ext cx="3827376" cy="21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2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EE30C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5571</TotalTime>
  <Words>244</Words>
  <Application>Microsoft Office PowerPoint</Application>
  <PresentationFormat>Custom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Business Model Infographic Diagram Template</vt:lpstr>
      <vt:lpstr>Business Model Infographic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4-Step Business Model Infographic Diagram</dc:title>
  <dc:creator>Julian</dc:creator>
  <cp:lastModifiedBy>lenovo</cp:lastModifiedBy>
  <cp:revision>108</cp:revision>
  <dcterms:created xsi:type="dcterms:W3CDTF">2013-09-12T13:05:01Z</dcterms:created>
  <dcterms:modified xsi:type="dcterms:W3CDTF">2025-02-01T10:12:42Z</dcterms:modified>
</cp:coreProperties>
</file>