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7"/>
  </p:notesMasterIdLst>
  <p:sldIdLst>
    <p:sldId id="276" r:id="rId3"/>
    <p:sldId id="277" r:id="rId4"/>
    <p:sldId id="290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089FB"/>
    <a:srgbClr val="51A9E1"/>
    <a:srgbClr val="4FBAAA"/>
    <a:srgbClr val="49B46C"/>
    <a:srgbClr val="93C63D"/>
    <a:srgbClr val="FFFFFF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>
        <p:scale>
          <a:sx n="200" d="100"/>
          <a:sy n="200" d="100"/>
        </p:scale>
        <p:origin x="-366" y="-834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12/7/2024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4" tIns="45683" rIns="91364" bIns="45683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9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8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9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9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2008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30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0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0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7081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2554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006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013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018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02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03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03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304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204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0715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6235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009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1811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2233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6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7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6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84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4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006" indent="0">
              <a:buNone/>
              <a:defRPr sz="3698"/>
            </a:lvl2pPr>
            <a:lvl3pPr marL="1218013" indent="0">
              <a:buNone/>
              <a:defRPr sz="3198"/>
            </a:lvl3pPr>
            <a:lvl4pPr marL="1827018" indent="0">
              <a:buNone/>
              <a:defRPr sz="2698"/>
            </a:lvl4pPr>
            <a:lvl5pPr marL="2436024" indent="0">
              <a:buNone/>
              <a:defRPr sz="2698"/>
            </a:lvl5pPr>
            <a:lvl6pPr marL="3045031" indent="0">
              <a:buNone/>
              <a:defRPr sz="2698"/>
            </a:lvl6pPr>
            <a:lvl7pPr marL="3654036" indent="0">
              <a:buNone/>
              <a:defRPr sz="2698"/>
            </a:lvl7pPr>
            <a:lvl8pPr marL="4263041" indent="0">
              <a:buNone/>
              <a:defRPr sz="2698"/>
            </a:lvl8pPr>
            <a:lvl9pPr marL="4872047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3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0580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45658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35729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8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434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4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5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204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013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754" indent="-456754" algn="l" defTabSz="1218013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635" indent="-380627" algn="l" defTabSz="1218013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51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1522" indent="-304504" algn="l" defTabSz="1218013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0527" indent="-304504" algn="l" defTabSz="1218013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49532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8539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754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6550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00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013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018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024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03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03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04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2047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3.png"/><Relationship Id="rId5" Type="http://schemas.openxmlformats.org/officeDocument/2006/relationships/image" Target="../media/image12.jp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Group 65">
            <a:extLst>
              <a:ext uri="{FF2B5EF4-FFF2-40B4-BE49-F238E27FC236}">
                <a16:creationId xmlns:a16="http://schemas.microsoft.com/office/drawing/2014/main" id="{111F39D5-ECB8-2883-F6EA-5A0E7623B5B3}"/>
              </a:ext>
            </a:extLst>
          </p:cNvPr>
          <p:cNvGrpSpPr/>
          <p:nvPr/>
        </p:nvGrpSpPr>
        <p:grpSpPr>
          <a:xfrm>
            <a:off x="7255378" y="1457053"/>
            <a:ext cx="2062689" cy="4258208"/>
            <a:chOff x="476509" y="1679791"/>
            <a:chExt cx="2062689" cy="4258208"/>
          </a:xfrm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5133B42C-42B3-25DB-E474-F6CB73472495}"/>
                </a:ext>
              </a:extLst>
            </p:cNvPr>
            <p:cNvGrpSpPr/>
            <p:nvPr/>
          </p:nvGrpSpPr>
          <p:grpSpPr>
            <a:xfrm>
              <a:off x="476509" y="1679791"/>
              <a:ext cx="1602046" cy="2600862"/>
              <a:chOff x="1197868" y="1877990"/>
              <a:chExt cx="1733740" cy="2814661"/>
            </a:xfrm>
          </p:grpSpPr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091BE3CB-08A4-DEA5-344B-416C81E76C84}"/>
                  </a:ext>
                </a:extLst>
              </p:cNvPr>
              <p:cNvSpPr txBox="1"/>
              <p:nvPr/>
            </p:nvSpPr>
            <p:spPr>
              <a:xfrm>
                <a:off x="1197868" y="2132856"/>
                <a:ext cx="1143312" cy="115212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algn="ctr"/>
                <a:r>
                  <a:rPr lang="en-IN" sz="13800" b="1" dirty="0">
                    <a:solidFill>
                      <a:schemeClr val="accent4"/>
                    </a:solidFill>
                    <a:ea typeface="Segoe UI Black" panose="020B0A02040204020203" pitchFamily="34" charset="0"/>
                  </a:rPr>
                  <a:t>4</a:t>
                </a:r>
                <a:endParaRPr lang="en-US" sz="13800" b="1" dirty="0">
                  <a:solidFill>
                    <a:schemeClr val="accent4"/>
                  </a:solidFill>
                  <a:ea typeface="Segoe UI Black" panose="020B0A02040204020203" pitchFamily="34" charset="0"/>
                </a:endParaRPr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A2B4FCCD-FFDB-4378-61B9-86904F3C049B}"/>
                  </a:ext>
                </a:extLst>
              </p:cNvPr>
              <p:cNvSpPr/>
              <p:nvPr/>
            </p:nvSpPr>
            <p:spPr>
              <a:xfrm rot="18528917">
                <a:off x="732381" y="2720914"/>
                <a:ext cx="2451186" cy="76533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tx1">
                      <a:alpha val="27000"/>
                    </a:schemeClr>
                  </a:gs>
                  <a:gs pos="99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1" name="Rectangle 70">
                <a:extLst>
                  <a:ext uri="{FF2B5EF4-FFF2-40B4-BE49-F238E27FC236}">
                    <a16:creationId xmlns:a16="http://schemas.microsoft.com/office/drawing/2014/main" id="{D1B361F8-144D-2290-324C-931827053276}"/>
                  </a:ext>
                </a:extLst>
              </p:cNvPr>
              <p:cNvSpPr/>
              <p:nvPr/>
            </p:nvSpPr>
            <p:spPr>
              <a:xfrm rot="2350203">
                <a:off x="1779480" y="1989783"/>
                <a:ext cx="1152128" cy="270286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FD0674D-459B-A05B-22AA-7DEAC703736C}"/>
                </a:ext>
              </a:extLst>
            </p:cNvPr>
            <p:cNvSpPr/>
            <p:nvPr/>
          </p:nvSpPr>
          <p:spPr>
            <a:xfrm>
              <a:off x="609586" y="2404175"/>
              <a:ext cx="1929612" cy="3533824"/>
            </a:xfrm>
            <a:custGeom>
              <a:avLst/>
              <a:gdLst>
                <a:gd name="connsiteX0" fmla="*/ 956656 w 1929612"/>
                <a:gd name="connsiteY0" fmla="*/ 0 h 3533824"/>
                <a:gd name="connsiteX1" fmla="*/ 1929612 w 1929612"/>
                <a:gd name="connsiteY1" fmla="*/ 0 h 3533824"/>
                <a:gd name="connsiteX2" fmla="*/ 1929612 w 1929612"/>
                <a:gd name="connsiteY2" fmla="*/ 562708 h 3533824"/>
                <a:gd name="connsiteX3" fmla="*/ 1929612 w 1929612"/>
                <a:gd name="connsiteY3" fmla="*/ 562708 h 3533824"/>
                <a:gd name="connsiteX4" fmla="*/ 1929611 w 1929612"/>
                <a:gd name="connsiteY4" fmla="*/ 3533824 h 3533824"/>
                <a:gd name="connsiteX5" fmla="*/ 0 w 1929612"/>
                <a:gd name="connsiteY5" fmla="*/ 3533824 h 3533824"/>
                <a:gd name="connsiteX6" fmla="*/ 0 w 1929612"/>
                <a:gd name="connsiteY6" fmla="*/ 2971116 h 3533824"/>
                <a:gd name="connsiteX7" fmla="*/ 0 w 1929612"/>
                <a:gd name="connsiteY7" fmla="*/ 1736937 h 3533824"/>
                <a:gd name="connsiteX8" fmla="*/ 0 w 1929612"/>
                <a:gd name="connsiteY8" fmla="*/ 1174229 h 3533824"/>
                <a:gd name="connsiteX0" fmla="*/ 956656 w 1929612"/>
                <a:gd name="connsiteY0" fmla="*/ 0 h 3533824"/>
                <a:gd name="connsiteX1" fmla="*/ 1929612 w 1929612"/>
                <a:gd name="connsiteY1" fmla="*/ 0 h 3533824"/>
                <a:gd name="connsiteX2" fmla="*/ 1929612 w 1929612"/>
                <a:gd name="connsiteY2" fmla="*/ 562708 h 3533824"/>
                <a:gd name="connsiteX3" fmla="*/ 1929612 w 1929612"/>
                <a:gd name="connsiteY3" fmla="*/ 562708 h 3533824"/>
                <a:gd name="connsiteX4" fmla="*/ 1929611 w 1929612"/>
                <a:gd name="connsiteY4" fmla="*/ 3533824 h 3533824"/>
                <a:gd name="connsiteX5" fmla="*/ 0 w 1929612"/>
                <a:gd name="connsiteY5" fmla="*/ 3533824 h 3533824"/>
                <a:gd name="connsiteX6" fmla="*/ 0 w 1929612"/>
                <a:gd name="connsiteY6" fmla="*/ 2971116 h 3533824"/>
                <a:gd name="connsiteX7" fmla="*/ 0 w 1929612"/>
                <a:gd name="connsiteY7" fmla="*/ 1736937 h 3533824"/>
                <a:gd name="connsiteX8" fmla="*/ 0 w 1929612"/>
                <a:gd name="connsiteY8" fmla="*/ 1174229 h 3533824"/>
                <a:gd name="connsiteX9" fmla="*/ 550999 w 1929612"/>
                <a:gd name="connsiteY9" fmla="*/ 479702 h 3533824"/>
                <a:gd name="connsiteX10" fmla="*/ 956656 w 1929612"/>
                <a:gd name="connsiteY10" fmla="*/ 0 h 3533824"/>
                <a:gd name="connsiteX0" fmla="*/ 550999 w 1929612"/>
                <a:gd name="connsiteY0" fmla="*/ 479702 h 3533824"/>
                <a:gd name="connsiteX1" fmla="*/ 956656 w 1929612"/>
                <a:gd name="connsiteY1" fmla="*/ 0 h 3533824"/>
                <a:gd name="connsiteX2" fmla="*/ 1929612 w 1929612"/>
                <a:gd name="connsiteY2" fmla="*/ 0 h 3533824"/>
                <a:gd name="connsiteX3" fmla="*/ 1929612 w 1929612"/>
                <a:gd name="connsiteY3" fmla="*/ 562708 h 3533824"/>
                <a:gd name="connsiteX4" fmla="*/ 1929612 w 1929612"/>
                <a:gd name="connsiteY4" fmla="*/ 562708 h 3533824"/>
                <a:gd name="connsiteX5" fmla="*/ 1929611 w 1929612"/>
                <a:gd name="connsiteY5" fmla="*/ 3533824 h 3533824"/>
                <a:gd name="connsiteX6" fmla="*/ 0 w 1929612"/>
                <a:gd name="connsiteY6" fmla="*/ 3533824 h 3533824"/>
                <a:gd name="connsiteX7" fmla="*/ 0 w 1929612"/>
                <a:gd name="connsiteY7" fmla="*/ 2971116 h 3533824"/>
                <a:gd name="connsiteX8" fmla="*/ 0 w 1929612"/>
                <a:gd name="connsiteY8" fmla="*/ 1736937 h 3533824"/>
                <a:gd name="connsiteX9" fmla="*/ 0 w 1929612"/>
                <a:gd name="connsiteY9" fmla="*/ 1174229 h 3533824"/>
                <a:gd name="connsiteX10" fmla="*/ 642439 w 1929612"/>
                <a:gd name="connsiteY10" fmla="*/ 571142 h 3533824"/>
                <a:gd name="connsiteX0" fmla="*/ 550999 w 1929612"/>
                <a:gd name="connsiteY0" fmla="*/ 479702 h 3533824"/>
                <a:gd name="connsiteX1" fmla="*/ 956656 w 1929612"/>
                <a:gd name="connsiteY1" fmla="*/ 0 h 3533824"/>
                <a:gd name="connsiteX2" fmla="*/ 1929612 w 1929612"/>
                <a:gd name="connsiteY2" fmla="*/ 0 h 3533824"/>
                <a:gd name="connsiteX3" fmla="*/ 1929612 w 1929612"/>
                <a:gd name="connsiteY3" fmla="*/ 562708 h 3533824"/>
                <a:gd name="connsiteX4" fmla="*/ 1929612 w 1929612"/>
                <a:gd name="connsiteY4" fmla="*/ 562708 h 3533824"/>
                <a:gd name="connsiteX5" fmla="*/ 1929611 w 1929612"/>
                <a:gd name="connsiteY5" fmla="*/ 3533824 h 3533824"/>
                <a:gd name="connsiteX6" fmla="*/ 0 w 1929612"/>
                <a:gd name="connsiteY6" fmla="*/ 3533824 h 3533824"/>
                <a:gd name="connsiteX7" fmla="*/ 0 w 1929612"/>
                <a:gd name="connsiteY7" fmla="*/ 2971116 h 3533824"/>
                <a:gd name="connsiteX8" fmla="*/ 0 w 1929612"/>
                <a:gd name="connsiteY8" fmla="*/ 1736937 h 3533824"/>
                <a:gd name="connsiteX9" fmla="*/ 0 w 1929612"/>
                <a:gd name="connsiteY9" fmla="*/ 1174229 h 3533824"/>
                <a:gd name="connsiteX0" fmla="*/ 956656 w 1929612"/>
                <a:gd name="connsiteY0" fmla="*/ 0 h 3533824"/>
                <a:gd name="connsiteX1" fmla="*/ 1929612 w 1929612"/>
                <a:gd name="connsiteY1" fmla="*/ 0 h 3533824"/>
                <a:gd name="connsiteX2" fmla="*/ 1929612 w 1929612"/>
                <a:gd name="connsiteY2" fmla="*/ 562708 h 3533824"/>
                <a:gd name="connsiteX3" fmla="*/ 1929612 w 1929612"/>
                <a:gd name="connsiteY3" fmla="*/ 562708 h 3533824"/>
                <a:gd name="connsiteX4" fmla="*/ 1929611 w 1929612"/>
                <a:gd name="connsiteY4" fmla="*/ 3533824 h 3533824"/>
                <a:gd name="connsiteX5" fmla="*/ 0 w 1929612"/>
                <a:gd name="connsiteY5" fmla="*/ 3533824 h 3533824"/>
                <a:gd name="connsiteX6" fmla="*/ 0 w 1929612"/>
                <a:gd name="connsiteY6" fmla="*/ 2971116 h 3533824"/>
                <a:gd name="connsiteX7" fmla="*/ 0 w 1929612"/>
                <a:gd name="connsiteY7" fmla="*/ 1736937 h 3533824"/>
                <a:gd name="connsiteX8" fmla="*/ 0 w 1929612"/>
                <a:gd name="connsiteY8" fmla="*/ 1174229 h 3533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29612" h="3533824">
                  <a:moveTo>
                    <a:pt x="956656" y="0"/>
                  </a:moveTo>
                  <a:lnTo>
                    <a:pt x="1929612" y="0"/>
                  </a:lnTo>
                  <a:lnTo>
                    <a:pt x="1929612" y="562708"/>
                  </a:lnTo>
                  <a:lnTo>
                    <a:pt x="1929612" y="562708"/>
                  </a:lnTo>
                  <a:cubicBezTo>
                    <a:pt x="1929612" y="1553080"/>
                    <a:pt x="1929611" y="2543452"/>
                    <a:pt x="1929611" y="3533824"/>
                  </a:cubicBezTo>
                  <a:lnTo>
                    <a:pt x="0" y="3533824"/>
                  </a:lnTo>
                  <a:lnTo>
                    <a:pt x="0" y="2971116"/>
                  </a:lnTo>
                  <a:lnTo>
                    <a:pt x="0" y="1736937"/>
                  </a:lnTo>
                  <a:lnTo>
                    <a:pt x="0" y="1174229"/>
                  </a:lnTo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6DA836E9-B159-C4B0-B2D6-51CB172959E6}"/>
              </a:ext>
            </a:extLst>
          </p:cNvPr>
          <p:cNvGrpSpPr/>
          <p:nvPr/>
        </p:nvGrpSpPr>
        <p:grpSpPr>
          <a:xfrm>
            <a:off x="4995755" y="1457053"/>
            <a:ext cx="2062689" cy="4258208"/>
            <a:chOff x="476509" y="1679791"/>
            <a:chExt cx="2062689" cy="4258208"/>
          </a:xfrm>
        </p:grpSpPr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5B9E6AA4-287E-53DF-FFCF-C7861E34FA88}"/>
                </a:ext>
              </a:extLst>
            </p:cNvPr>
            <p:cNvGrpSpPr/>
            <p:nvPr/>
          </p:nvGrpSpPr>
          <p:grpSpPr>
            <a:xfrm>
              <a:off x="476509" y="1679791"/>
              <a:ext cx="1529172" cy="2774048"/>
              <a:chOff x="1197868" y="1877990"/>
              <a:chExt cx="1654875" cy="3002084"/>
            </a:xfrm>
          </p:grpSpPr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161849A9-6C71-D3AC-B7DF-7343D4AA3924}"/>
                  </a:ext>
                </a:extLst>
              </p:cNvPr>
              <p:cNvSpPr txBox="1"/>
              <p:nvPr/>
            </p:nvSpPr>
            <p:spPr>
              <a:xfrm>
                <a:off x="1197868" y="2132856"/>
                <a:ext cx="1143312" cy="115212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algn="ctr"/>
                <a:r>
                  <a:rPr lang="en-IN" sz="13800" b="1" dirty="0">
                    <a:solidFill>
                      <a:schemeClr val="accent3"/>
                    </a:solidFill>
                    <a:ea typeface="Segoe UI Black" panose="020B0A02040204020203" pitchFamily="34" charset="0"/>
                  </a:rPr>
                  <a:t>3</a:t>
                </a:r>
                <a:endParaRPr lang="en-US" sz="13800" b="1" dirty="0">
                  <a:solidFill>
                    <a:schemeClr val="accent3"/>
                  </a:solidFill>
                  <a:ea typeface="Segoe UI Black" panose="020B0A02040204020203" pitchFamily="34" charset="0"/>
                </a:endParaRPr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BAFD2700-1055-CFDF-CDCF-83CD31C9D955}"/>
                  </a:ext>
                </a:extLst>
              </p:cNvPr>
              <p:cNvSpPr/>
              <p:nvPr/>
            </p:nvSpPr>
            <p:spPr>
              <a:xfrm rot="18528917">
                <a:off x="732381" y="2720914"/>
                <a:ext cx="2451186" cy="76533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tx1">
                      <a:alpha val="27000"/>
                    </a:schemeClr>
                  </a:gs>
                  <a:gs pos="99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AD7820AF-1E3B-CEAD-3357-4A94758DF263}"/>
                  </a:ext>
                </a:extLst>
              </p:cNvPr>
              <p:cNvSpPr/>
              <p:nvPr/>
            </p:nvSpPr>
            <p:spPr>
              <a:xfrm rot="2350203">
                <a:off x="1700615" y="1995959"/>
                <a:ext cx="1152128" cy="28841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2DC12B5B-3F60-9F17-F469-0848B4B51AB0}"/>
                </a:ext>
              </a:extLst>
            </p:cNvPr>
            <p:cNvSpPr/>
            <p:nvPr/>
          </p:nvSpPr>
          <p:spPr>
            <a:xfrm>
              <a:off x="609586" y="2404175"/>
              <a:ext cx="1929612" cy="3533824"/>
            </a:xfrm>
            <a:custGeom>
              <a:avLst/>
              <a:gdLst>
                <a:gd name="connsiteX0" fmla="*/ 956656 w 1929612"/>
                <a:gd name="connsiteY0" fmla="*/ 0 h 3533824"/>
                <a:gd name="connsiteX1" fmla="*/ 1929612 w 1929612"/>
                <a:gd name="connsiteY1" fmla="*/ 0 h 3533824"/>
                <a:gd name="connsiteX2" fmla="*/ 1929612 w 1929612"/>
                <a:gd name="connsiteY2" fmla="*/ 562708 h 3533824"/>
                <a:gd name="connsiteX3" fmla="*/ 1929612 w 1929612"/>
                <a:gd name="connsiteY3" fmla="*/ 562708 h 3533824"/>
                <a:gd name="connsiteX4" fmla="*/ 1929611 w 1929612"/>
                <a:gd name="connsiteY4" fmla="*/ 3533824 h 3533824"/>
                <a:gd name="connsiteX5" fmla="*/ 0 w 1929612"/>
                <a:gd name="connsiteY5" fmla="*/ 3533824 h 3533824"/>
                <a:gd name="connsiteX6" fmla="*/ 0 w 1929612"/>
                <a:gd name="connsiteY6" fmla="*/ 2971116 h 3533824"/>
                <a:gd name="connsiteX7" fmla="*/ 0 w 1929612"/>
                <a:gd name="connsiteY7" fmla="*/ 1736937 h 3533824"/>
                <a:gd name="connsiteX8" fmla="*/ 0 w 1929612"/>
                <a:gd name="connsiteY8" fmla="*/ 1174229 h 3533824"/>
                <a:gd name="connsiteX0" fmla="*/ 956656 w 1929612"/>
                <a:gd name="connsiteY0" fmla="*/ 0 h 3533824"/>
                <a:gd name="connsiteX1" fmla="*/ 1929612 w 1929612"/>
                <a:gd name="connsiteY1" fmla="*/ 0 h 3533824"/>
                <a:gd name="connsiteX2" fmla="*/ 1929612 w 1929612"/>
                <a:gd name="connsiteY2" fmla="*/ 562708 h 3533824"/>
                <a:gd name="connsiteX3" fmla="*/ 1929612 w 1929612"/>
                <a:gd name="connsiteY3" fmla="*/ 562708 h 3533824"/>
                <a:gd name="connsiteX4" fmla="*/ 1929611 w 1929612"/>
                <a:gd name="connsiteY4" fmla="*/ 3533824 h 3533824"/>
                <a:gd name="connsiteX5" fmla="*/ 0 w 1929612"/>
                <a:gd name="connsiteY5" fmla="*/ 3533824 h 3533824"/>
                <a:gd name="connsiteX6" fmla="*/ 0 w 1929612"/>
                <a:gd name="connsiteY6" fmla="*/ 2971116 h 3533824"/>
                <a:gd name="connsiteX7" fmla="*/ 0 w 1929612"/>
                <a:gd name="connsiteY7" fmla="*/ 1736937 h 3533824"/>
                <a:gd name="connsiteX8" fmla="*/ 0 w 1929612"/>
                <a:gd name="connsiteY8" fmla="*/ 1174229 h 3533824"/>
                <a:gd name="connsiteX9" fmla="*/ 550999 w 1929612"/>
                <a:gd name="connsiteY9" fmla="*/ 479702 h 3533824"/>
                <a:gd name="connsiteX10" fmla="*/ 956656 w 1929612"/>
                <a:gd name="connsiteY10" fmla="*/ 0 h 3533824"/>
                <a:gd name="connsiteX0" fmla="*/ 550999 w 1929612"/>
                <a:gd name="connsiteY0" fmla="*/ 479702 h 3533824"/>
                <a:gd name="connsiteX1" fmla="*/ 956656 w 1929612"/>
                <a:gd name="connsiteY1" fmla="*/ 0 h 3533824"/>
                <a:gd name="connsiteX2" fmla="*/ 1929612 w 1929612"/>
                <a:gd name="connsiteY2" fmla="*/ 0 h 3533824"/>
                <a:gd name="connsiteX3" fmla="*/ 1929612 w 1929612"/>
                <a:gd name="connsiteY3" fmla="*/ 562708 h 3533824"/>
                <a:gd name="connsiteX4" fmla="*/ 1929612 w 1929612"/>
                <a:gd name="connsiteY4" fmla="*/ 562708 h 3533824"/>
                <a:gd name="connsiteX5" fmla="*/ 1929611 w 1929612"/>
                <a:gd name="connsiteY5" fmla="*/ 3533824 h 3533824"/>
                <a:gd name="connsiteX6" fmla="*/ 0 w 1929612"/>
                <a:gd name="connsiteY6" fmla="*/ 3533824 h 3533824"/>
                <a:gd name="connsiteX7" fmla="*/ 0 w 1929612"/>
                <a:gd name="connsiteY7" fmla="*/ 2971116 h 3533824"/>
                <a:gd name="connsiteX8" fmla="*/ 0 w 1929612"/>
                <a:gd name="connsiteY8" fmla="*/ 1736937 h 3533824"/>
                <a:gd name="connsiteX9" fmla="*/ 0 w 1929612"/>
                <a:gd name="connsiteY9" fmla="*/ 1174229 h 3533824"/>
                <a:gd name="connsiteX10" fmla="*/ 642439 w 1929612"/>
                <a:gd name="connsiteY10" fmla="*/ 571142 h 3533824"/>
                <a:gd name="connsiteX0" fmla="*/ 550999 w 1929612"/>
                <a:gd name="connsiteY0" fmla="*/ 479702 h 3533824"/>
                <a:gd name="connsiteX1" fmla="*/ 956656 w 1929612"/>
                <a:gd name="connsiteY1" fmla="*/ 0 h 3533824"/>
                <a:gd name="connsiteX2" fmla="*/ 1929612 w 1929612"/>
                <a:gd name="connsiteY2" fmla="*/ 0 h 3533824"/>
                <a:gd name="connsiteX3" fmla="*/ 1929612 w 1929612"/>
                <a:gd name="connsiteY3" fmla="*/ 562708 h 3533824"/>
                <a:gd name="connsiteX4" fmla="*/ 1929612 w 1929612"/>
                <a:gd name="connsiteY4" fmla="*/ 562708 h 3533824"/>
                <a:gd name="connsiteX5" fmla="*/ 1929611 w 1929612"/>
                <a:gd name="connsiteY5" fmla="*/ 3533824 h 3533824"/>
                <a:gd name="connsiteX6" fmla="*/ 0 w 1929612"/>
                <a:gd name="connsiteY6" fmla="*/ 3533824 h 3533824"/>
                <a:gd name="connsiteX7" fmla="*/ 0 w 1929612"/>
                <a:gd name="connsiteY7" fmla="*/ 2971116 h 3533824"/>
                <a:gd name="connsiteX8" fmla="*/ 0 w 1929612"/>
                <a:gd name="connsiteY8" fmla="*/ 1736937 h 3533824"/>
                <a:gd name="connsiteX9" fmla="*/ 0 w 1929612"/>
                <a:gd name="connsiteY9" fmla="*/ 1174229 h 3533824"/>
                <a:gd name="connsiteX0" fmla="*/ 956656 w 1929612"/>
                <a:gd name="connsiteY0" fmla="*/ 0 h 3533824"/>
                <a:gd name="connsiteX1" fmla="*/ 1929612 w 1929612"/>
                <a:gd name="connsiteY1" fmla="*/ 0 h 3533824"/>
                <a:gd name="connsiteX2" fmla="*/ 1929612 w 1929612"/>
                <a:gd name="connsiteY2" fmla="*/ 562708 h 3533824"/>
                <a:gd name="connsiteX3" fmla="*/ 1929612 w 1929612"/>
                <a:gd name="connsiteY3" fmla="*/ 562708 h 3533824"/>
                <a:gd name="connsiteX4" fmla="*/ 1929611 w 1929612"/>
                <a:gd name="connsiteY4" fmla="*/ 3533824 h 3533824"/>
                <a:gd name="connsiteX5" fmla="*/ 0 w 1929612"/>
                <a:gd name="connsiteY5" fmla="*/ 3533824 h 3533824"/>
                <a:gd name="connsiteX6" fmla="*/ 0 w 1929612"/>
                <a:gd name="connsiteY6" fmla="*/ 2971116 h 3533824"/>
                <a:gd name="connsiteX7" fmla="*/ 0 w 1929612"/>
                <a:gd name="connsiteY7" fmla="*/ 1736937 h 3533824"/>
                <a:gd name="connsiteX8" fmla="*/ 0 w 1929612"/>
                <a:gd name="connsiteY8" fmla="*/ 1174229 h 3533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29612" h="3533824">
                  <a:moveTo>
                    <a:pt x="956656" y="0"/>
                  </a:moveTo>
                  <a:lnTo>
                    <a:pt x="1929612" y="0"/>
                  </a:lnTo>
                  <a:lnTo>
                    <a:pt x="1929612" y="562708"/>
                  </a:lnTo>
                  <a:lnTo>
                    <a:pt x="1929612" y="562708"/>
                  </a:lnTo>
                  <a:cubicBezTo>
                    <a:pt x="1929612" y="1553080"/>
                    <a:pt x="1929611" y="2543452"/>
                    <a:pt x="1929611" y="3533824"/>
                  </a:cubicBezTo>
                  <a:lnTo>
                    <a:pt x="0" y="3533824"/>
                  </a:lnTo>
                  <a:lnTo>
                    <a:pt x="0" y="2971116"/>
                  </a:lnTo>
                  <a:lnTo>
                    <a:pt x="0" y="1736937"/>
                  </a:lnTo>
                  <a:lnTo>
                    <a:pt x="0" y="1174229"/>
                  </a:lnTo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ABC753AC-F330-16C1-77F6-DAC2E743A0BC}"/>
              </a:ext>
            </a:extLst>
          </p:cNvPr>
          <p:cNvGrpSpPr/>
          <p:nvPr/>
        </p:nvGrpSpPr>
        <p:grpSpPr>
          <a:xfrm>
            <a:off x="2736132" y="1457052"/>
            <a:ext cx="2062689" cy="4258209"/>
            <a:chOff x="476509" y="1679790"/>
            <a:chExt cx="2062689" cy="4258209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DD6CB18D-5A52-AA8B-85A4-CEFB34A35EFD}"/>
                </a:ext>
              </a:extLst>
            </p:cNvPr>
            <p:cNvGrpSpPr/>
            <p:nvPr/>
          </p:nvGrpSpPr>
          <p:grpSpPr>
            <a:xfrm>
              <a:off x="476509" y="1679790"/>
              <a:ext cx="1521031" cy="2796438"/>
              <a:chOff x="1197868" y="1877990"/>
              <a:chExt cx="1646065" cy="3026315"/>
            </a:xfrm>
          </p:grpSpPr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A7EA5938-DB30-13A9-AC1D-A9EDFA16BC88}"/>
                  </a:ext>
                </a:extLst>
              </p:cNvPr>
              <p:cNvSpPr txBox="1"/>
              <p:nvPr/>
            </p:nvSpPr>
            <p:spPr>
              <a:xfrm>
                <a:off x="1197868" y="2132856"/>
                <a:ext cx="1143312" cy="115212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algn="ctr"/>
                <a:r>
                  <a:rPr lang="en-IN" sz="13800" b="1" dirty="0">
                    <a:solidFill>
                      <a:schemeClr val="accent2"/>
                    </a:solidFill>
                    <a:ea typeface="Segoe UI Black" panose="020B0A02040204020203" pitchFamily="34" charset="0"/>
                  </a:rPr>
                  <a:t>2</a:t>
                </a:r>
                <a:endParaRPr lang="en-US" sz="13800" b="1" dirty="0">
                  <a:solidFill>
                    <a:schemeClr val="accent2"/>
                  </a:solidFill>
                  <a:ea typeface="Segoe UI Black" panose="020B0A02040204020203" pitchFamily="34" charset="0"/>
                </a:endParaRPr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27EB1B27-3A84-B0B0-778B-3FD82A7B0EA0}"/>
                  </a:ext>
                </a:extLst>
              </p:cNvPr>
              <p:cNvSpPr/>
              <p:nvPr/>
            </p:nvSpPr>
            <p:spPr>
              <a:xfrm rot="18528917">
                <a:off x="732381" y="2720914"/>
                <a:ext cx="2451186" cy="76533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tx1">
                      <a:alpha val="27000"/>
                    </a:schemeClr>
                  </a:gs>
                  <a:gs pos="99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9" name="Rectangle 58">
                <a:extLst>
                  <a:ext uri="{FF2B5EF4-FFF2-40B4-BE49-F238E27FC236}">
                    <a16:creationId xmlns:a16="http://schemas.microsoft.com/office/drawing/2014/main" id="{CEE3DEFE-AD8F-A64F-9163-6E93F1AB12FD}"/>
                  </a:ext>
                </a:extLst>
              </p:cNvPr>
              <p:cNvSpPr/>
              <p:nvPr/>
            </p:nvSpPr>
            <p:spPr>
              <a:xfrm rot="2350203">
                <a:off x="1691805" y="1993356"/>
                <a:ext cx="1152128" cy="291094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3B12594C-BCB5-4644-58DB-FF4EA86EE294}"/>
                </a:ext>
              </a:extLst>
            </p:cNvPr>
            <p:cNvSpPr/>
            <p:nvPr/>
          </p:nvSpPr>
          <p:spPr>
            <a:xfrm>
              <a:off x="609586" y="2404175"/>
              <a:ext cx="1929612" cy="3533824"/>
            </a:xfrm>
            <a:custGeom>
              <a:avLst/>
              <a:gdLst>
                <a:gd name="connsiteX0" fmla="*/ 956656 w 1929612"/>
                <a:gd name="connsiteY0" fmla="*/ 0 h 3533824"/>
                <a:gd name="connsiteX1" fmla="*/ 1929612 w 1929612"/>
                <a:gd name="connsiteY1" fmla="*/ 0 h 3533824"/>
                <a:gd name="connsiteX2" fmla="*/ 1929612 w 1929612"/>
                <a:gd name="connsiteY2" fmla="*/ 562708 h 3533824"/>
                <a:gd name="connsiteX3" fmla="*/ 1929612 w 1929612"/>
                <a:gd name="connsiteY3" fmla="*/ 562708 h 3533824"/>
                <a:gd name="connsiteX4" fmla="*/ 1929611 w 1929612"/>
                <a:gd name="connsiteY4" fmla="*/ 3533824 h 3533824"/>
                <a:gd name="connsiteX5" fmla="*/ 0 w 1929612"/>
                <a:gd name="connsiteY5" fmla="*/ 3533824 h 3533824"/>
                <a:gd name="connsiteX6" fmla="*/ 0 w 1929612"/>
                <a:gd name="connsiteY6" fmla="*/ 2971116 h 3533824"/>
                <a:gd name="connsiteX7" fmla="*/ 0 w 1929612"/>
                <a:gd name="connsiteY7" fmla="*/ 1736937 h 3533824"/>
                <a:gd name="connsiteX8" fmla="*/ 0 w 1929612"/>
                <a:gd name="connsiteY8" fmla="*/ 1174229 h 3533824"/>
                <a:gd name="connsiteX0" fmla="*/ 956656 w 1929612"/>
                <a:gd name="connsiteY0" fmla="*/ 0 h 3533824"/>
                <a:gd name="connsiteX1" fmla="*/ 1929612 w 1929612"/>
                <a:gd name="connsiteY1" fmla="*/ 0 h 3533824"/>
                <a:gd name="connsiteX2" fmla="*/ 1929612 w 1929612"/>
                <a:gd name="connsiteY2" fmla="*/ 562708 h 3533824"/>
                <a:gd name="connsiteX3" fmla="*/ 1929612 w 1929612"/>
                <a:gd name="connsiteY3" fmla="*/ 562708 h 3533824"/>
                <a:gd name="connsiteX4" fmla="*/ 1929611 w 1929612"/>
                <a:gd name="connsiteY4" fmla="*/ 3533824 h 3533824"/>
                <a:gd name="connsiteX5" fmla="*/ 0 w 1929612"/>
                <a:gd name="connsiteY5" fmla="*/ 3533824 h 3533824"/>
                <a:gd name="connsiteX6" fmla="*/ 0 w 1929612"/>
                <a:gd name="connsiteY6" fmla="*/ 2971116 h 3533824"/>
                <a:gd name="connsiteX7" fmla="*/ 0 w 1929612"/>
                <a:gd name="connsiteY7" fmla="*/ 1736937 h 3533824"/>
                <a:gd name="connsiteX8" fmla="*/ 0 w 1929612"/>
                <a:gd name="connsiteY8" fmla="*/ 1174229 h 3533824"/>
                <a:gd name="connsiteX9" fmla="*/ 550999 w 1929612"/>
                <a:gd name="connsiteY9" fmla="*/ 479702 h 3533824"/>
                <a:gd name="connsiteX10" fmla="*/ 956656 w 1929612"/>
                <a:gd name="connsiteY10" fmla="*/ 0 h 3533824"/>
                <a:gd name="connsiteX0" fmla="*/ 550999 w 1929612"/>
                <a:gd name="connsiteY0" fmla="*/ 479702 h 3533824"/>
                <a:gd name="connsiteX1" fmla="*/ 956656 w 1929612"/>
                <a:gd name="connsiteY1" fmla="*/ 0 h 3533824"/>
                <a:gd name="connsiteX2" fmla="*/ 1929612 w 1929612"/>
                <a:gd name="connsiteY2" fmla="*/ 0 h 3533824"/>
                <a:gd name="connsiteX3" fmla="*/ 1929612 w 1929612"/>
                <a:gd name="connsiteY3" fmla="*/ 562708 h 3533824"/>
                <a:gd name="connsiteX4" fmla="*/ 1929612 w 1929612"/>
                <a:gd name="connsiteY4" fmla="*/ 562708 h 3533824"/>
                <a:gd name="connsiteX5" fmla="*/ 1929611 w 1929612"/>
                <a:gd name="connsiteY5" fmla="*/ 3533824 h 3533824"/>
                <a:gd name="connsiteX6" fmla="*/ 0 w 1929612"/>
                <a:gd name="connsiteY6" fmla="*/ 3533824 h 3533824"/>
                <a:gd name="connsiteX7" fmla="*/ 0 w 1929612"/>
                <a:gd name="connsiteY7" fmla="*/ 2971116 h 3533824"/>
                <a:gd name="connsiteX8" fmla="*/ 0 w 1929612"/>
                <a:gd name="connsiteY8" fmla="*/ 1736937 h 3533824"/>
                <a:gd name="connsiteX9" fmla="*/ 0 w 1929612"/>
                <a:gd name="connsiteY9" fmla="*/ 1174229 h 3533824"/>
                <a:gd name="connsiteX10" fmla="*/ 642439 w 1929612"/>
                <a:gd name="connsiteY10" fmla="*/ 571142 h 3533824"/>
                <a:gd name="connsiteX0" fmla="*/ 550999 w 1929612"/>
                <a:gd name="connsiteY0" fmla="*/ 479702 h 3533824"/>
                <a:gd name="connsiteX1" fmla="*/ 956656 w 1929612"/>
                <a:gd name="connsiteY1" fmla="*/ 0 h 3533824"/>
                <a:gd name="connsiteX2" fmla="*/ 1929612 w 1929612"/>
                <a:gd name="connsiteY2" fmla="*/ 0 h 3533824"/>
                <a:gd name="connsiteX3" fmla="*/ 1929612 w 1929612"/>
                <a:gd name="connsiteY3" fmla="*/ 562708 h 3533824"/>
                <a:gd name="connsiteX4" fmla="*/ 1929612 w 1929612"/>
                <a:gd name="connsiteY4" fmla="*/ 562708 h 3533824"/>
                <a:gd name="connsiteX5" fmla="*/ 1929611 w 1929612"/>
                <a:gd name="connsiteY5" fmla="*/ 3533824 h 3533824"/>
                <a:gd name="connsiteX6" fmla="*/ 0 w 1929612"/>
                <a:gd name="connsiteY6" fmla="*/ 3533824 h 3533824"/>
                <a:gd name="connsiteX7" fmla="*/ 0 w 1929612"/>
                <a:gd name="connsiteY7" fmla="*/ 2971116 h 3533824"/>
                <a:gd name="connsiteX8" fmla="*/ 0 w 1929612"/>
                <a:gd name="connsiteY8" fmla="*/ 1736937 h 3533824"/>
                <a:gd name="connsiteX9" fmla="*/ 0 w 1929612"/>
                <a:gd name="connsiteY9" fmla="*/ 1174229 h 3533824"/>
                <a:gd name="connsiteX0" fmla="*/ 956656 w 1929612"/>
                <a:gd name="connsiteY0" fmla="*/ 0 h 3533824"/>
                <a:gd name="connsiteX1" fmla="*/ 1929612 w 1929612"/>
                <a:gd name="connsiteY1" fmla="*/ 0 h 3533824"/>
                <a:gd name="connsiteX2" fmla="*/ 1929612 w 1929612"/>
                <a:gd name="connsiteY2" fmla="*/ 562708 h 3533824"/>
                <a:gd name="connsiteX3" fmla="*/ 1929612 w 1929612"/>
                <a:gd name="connsiteY3" fmla="*/ 562708 h 3533824"/>
                <a:gd name="connsiteX4" fmla="*/ 1929611 w 1929612"/>
                <a:gd name="connsiteY4" fmla="*/ 3533824 h 3533824"/>
                <a:gd name="connsiteX5" fmla="*/ 0 w 1929612"/>
                <a:gd name="connsiteY5" fmla="*/ 3533824 h 3533824"/>
                <a:gd name="connsiteX6" fmla="*/ 0 w 1929612"/>
                <a:gd name="connsiteY6" fmla="*/ 2971116 h 3533824"/>
                <a:gd name="connsiteX7" fmla="*/ 0 w 1929612"/>
                <a:gd name="connsiteY7" fmla="*/ 1736937 h 3533824"/>
                <a:gd name="connsiteX8" fmla="*/ 0 w 1929612"/>
                <a:gd name="connsiteY8" fmla="*/ 1174229 h 3533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29612" h="3533824">
                  <a:moveTo>
                    <a:pt x="956656" y="0"/>
                  </a:moveTo>
                  <a:lnTo>
                    <a:pt x="1929612" y="0"/>
                  </a:lnTo>
                  <a:lnTo>
                    <a:pt x="1929612" y="562708"/>
                  </a:lnTo>
                  <a:lnTo>
                    <a:pt x="1929612" y="562708"/>
                  </a:lnTo>
                  <a:cubicBezTo>
                    <a:pt x="1929612" y="1553080"/>
                    <a:pt x="1929611" y="2543452"/>
                    <a:pt x="1929611" y="3533824"/>
                  </a:cubicBezTo>
                  <a:lnTo>
                    <a:pt x="0" y="3533824"/>
                  </a:lnTo>
                  <a:lnTo>
                    <a:pt x="0" y="2971116"/>
                  </a:lnTo>
                  <a:lnTo>
                    <a:pt x="0" y="1736937"/>
                  </a:lnTo>
                  <a:lnTo>
                    <a:pt x="0" y="1174229"/>
                  </a:lnTo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1A480E39-2D93-160F-22C4-14C54B349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>
                <a:solidFill>
                  <a:srgbClr val="000000"/>
                </a:solidFill>
                <a:effectLst/>
              </a:rPr>
              <a:t>5-Item Numbered </a:t>
            </a:r>
            <a:r>
              <a:rPr lang="en-US" b="0" i="0" dirty="0">
                <a:solidFill>
                  <a:srgbClr val="000000"/>
                </a:solidFill>
                <a:effectLst/>
              </a:rPr>
              <a:t>Infographic Slide Template</a:t>
            </a:r>
            <a:endParaRPr lang="en-US" dirty="0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098E8172-1B33-03D0-7B58-717D2D739B70}"/>
              </a:ext>
            </a:extLst>
          </p:cNvPr>
          <p:cNvGrpSpPr/>
          <p:nvPr/>
        </p:nvGrpSpPr>
        <p:grpSpPr>
          <a:xfrm>
            <a:off x="476509" y="1457052"/>
            <a:ext cx="2062689" cy="4258209"/>
            <a:chOff x="476509" y="1679790"/>
            <a:chExt cx="2062689" cy="4258209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1A767533-3DE1-4F10-F5EF-2689A570D85A}"/>
                </a:ext>
              </a:extLst>
            </p:cNvPr>
            <p:cNvGrpSpPr/>
            <p:nvPr/>
          </p:nvGrpSpPr>
          <p:grpSpPr>
            <a:xfrm>
              <a:off x="476509" y="1679790"/>
              <a:ext cx="1535644" cy="2788846"/>
              <a:chOff x="1197868" y="1877990"/>
              <a:chExt cx="1661879" cy="3018098"/>
            </a:xfrm>
          </p:grpSpPr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61C35E2-2311-D0CB-9D86-40147BFA7454}"/>
                  </a:ext>
                </a:extLst>
              </p:cNvPr>
              <p:cNvSpPr txBox="1"/>
              <p:nvPr/>
            </p:nvSpPr>
            <p:spPr>
              <a:xfrm>
                <a:off x="1197868" y="2132856"/>
                <a:ext cx="1143312" cy="115212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algn="ctr"/>
                <a:r>
                  <a:rPr lang="en-IN" sz="13800" b="1" dirty="0">
                    <a:solidFill>
                      <a:schemeClr val="accent1"/>
                    </a:solidFill>
                    <a:ea typeface="Segoe UI Black" panose="020B0A02040204020203" pitchFamily="34" charset="0"/>
                  </a:rPr>
                  <a:t>1</a:t>
                </a:r>
                <a:endParaRPr lang="en-US" sz="13800" b="1" dirty="0">
                  <a:solidFill>
                    <a:schemeClr val="accent1"/>
                  </a:solidFill>
                  <a:ea typeface="Segoe UI Black" panose="020B0A02040204020203" pitchFamily="34" charset="0"/>
                </a:endParaRPr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AE127B06-C4A4-D66C-46DD-935E51FAC9B1}"/>
                  </a:ext>
                </a:extLst>
              </p:cNvPr>
              <p:cNvSpPr/>
              <p:nvPr/>
            </p:nvSpPr>
            <p:spPr>
              <a:xfrm rot="18528917">
                <a:off x="732381" y="2720914"/>
                <a:ext cx="2451186" cy="76533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tx1">
                      <a:alpha val="27000"/>
                    </a:schemeClr>
                  </a:gs>
                  <a:gs pos="99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7101A408-131B-BF4F-92BA-9A7D104F978E}"/>
                  </a:ext>
                </a:extLst>
              </p:cNvPr>
              <p:cNvSpPr/>
              <p:nvPr/>
            </p:nvSpPr>
            <p:spPr>
              <a:xfrm rot="2350203">
                <a:off x="1707619" y="1962751"/>
                <a:ext cx="1152128" cy="293333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61AE25B5-9CC1-1EC9-9E5E-05828791DA8C}"/>
                </a:ext>
              </a:extLst>
            </p:cNvPr>
            <p:cNvSpPr/>
            <p:nvPr/>
          </p:nvSpPr>
          <p:spPr>
            <a:xfrm>
              <a:off x="609586" y="2404175"/>
              <a:ext cx="1929612" cy="3533824"/>
            </a:xfrm>
            <a:custGeom>
              <a:avLst/>
              <a:gdLst>
                <a:gd name="connsiteX0" fmla="*/ 956656 w 1929612"/>
                <a:gd name="connsiteY0" fmla="*/ 0 h 3533824"/>
                <a:gd name="connsiteX1" fmla="*/ 1929612 w 1929612"/>
                <a:gd name="connsiteY1" fmla="*/ 0 h 3533824"/>
                <a:gd name="connsiteX2" fmla="*/ 1929612 w 1929612"/>
                <a:gd name="connsiteY2" fmla="*/ 562708 h 3533824"/>
                <a:gd name="connsiteX3" fmla="*/ 1929612 w 1929612"/>
                <a:gd name="connsiteY3" fmla="*/ 562708 h 3533824"/>
                <a:gd name="connsiteX4" fmla="*/ 1929611 w 1929612"/>
                <a:gd name="connsiteY4" fmla="*/ 3533824 h 3533824"/>
                <a:gd name="connsiteX5" fmla="*/ 0 w 1929612"/>
                <a:gd name="connsiteY5" fmla="*/ 3533824 h 3533824"/>
                <a:gd name="connsiteX6" fmla="*/ 0 w 1929612"/>
                <a:gd name="connsiteY6" fmla="*/ 2971116 h 3533824"/>
                <a:gd name="connsiteX7" fmla="*/ 0 w 1929612"/>
                <a:gd name="connsiteY7" fmla="*/ 1736937 h 3533824"/>
                <a:gd name="connsiteX8" fmla="*/ 0 w 1929612"/>
                <a:gd name="connsiteY8" fmla="*/ 1174229 h 3533824"/>
                <a:gd name="connsiteX0" fmla="*/ 956656 w 1929612"/>
                <a:gd name="connsiteY0" fmla="*/ 0 h 3533824"/>
                <a:gd name="connsiteX1" fmla="*/ 1929612 w 1929612"/>
                <a:gd name="connsiteY1" fmla="*/ 0 h 3533824"/>
                <a:gd name="connsiteX2" fmla="*/ 1929612 w 1929612"/>
                <a:gd name="connsiteY2" fmla="*/ 562708 h 3533824"/>
                <a:gd name="connsiteX3" fmla="*/ 1929612 w 1929612"/>
                <a:gd name="connsiteY3" fmla="*/ 562708 h 3533824"/>
                <a:gd name="connsiteX4" fmla="*/ 1929611 w 1929612"/>
                <a:gd name="connsiteY4" fmla="*/ 3533824 h 3533824"/>
                <a:gd name="connsiteX5" fmla="*/ 0 w 1929612"/>
                <a:gd name="connsiteY5" fmla="*/ 3533824 h 3533824"/>
                <a:gd name="connsiteX6" fmla="*/ 0 w 1929612"/>
                <a:gd name="connsiteY6" fmla="*/ 2971116 h 3533824"/>
                <a:gd name="connsiteX7" fmla="*/ 0 w 1929612"/>
                <a:gd name="connsiteY7" fmla="*/ 1736937 h 3533824"/>
                <a:gd name="connsiteX8" fmla="*/ 0 w 1929612"/>
                <a:gd name="connsiteY8" fmla="*/ 1174229 h 3533824"/>
                <a:gd name="connsiteX9" fmla="*/ 550999 w 1929612"/>
                <a:gd name="connsiteY9" fmla="*/ 479702 h 3533824"/>
                <a:gd name="connsiteX10" fmla="*/ 956656 w 1929612"/>
                <a:gd name="connsiteY10" fmla="*/ 0 h 3533824"/>
                <a:gd name="connsiteX0" fmla="*/ 550999 w 1929612"/>
                <a:gd name="connsiteY0" fmla="*/ 479702 h 3533824"/>
                <a:gd name="connsiteX1" fmla="*/ 956656 w 1929612"/>
                <a:gd name="connsiteY1" fmla="*/ 0 h 3533824"/>
                <a:gd name="connsiteX2" fmla="*/ 1929612 w 1929612"/>
                <a:gd name="connsiteY2" fmla="*/ 0 h 3533824"/>
                <a:gd name="connsiteX3" fmla="*/ 1929612 w 1929612"/>
                <a:gd name="connsiteY3" fmla="*/ 562708 h 3533824"/>
                <a:gd name="connsiteX4" fmla="*/ 1929612 w 1929612"/>
                <a:gd name="connsiteY4" fmla="*/ 562708 h 3533824"/>
                <a:gd name="connsiteX5" fmla="*/ 1929611 w 1929612"/>
                <a:gd name="connsiteY5" fmla="*/ 3533824 h 3533824"/>
                <a:gd name="connsiteX6" fmla="*/ 0 w 1929612"/>
                <a:gd name="connsiteY6" fmla="*/ 3533824 h 3533824"/>
                <a:gd name="connsiteX7" fmla="*/ 0 w 1929612"/>
                <a:gd name="connsiteY7" fmla="*/ 2971116 h 3533824"/>
                <a:gd name="connsiteX8" fmla="*/ 0 w 1929612"/>
                <a:gd name="connsiteY8" fmla="*/ 1736937 h 3533824"/>
                <a:gd name="connsiteX9" fmla="*/ 0 w 1929612"/>
                <a:gd name="connsiteY9" fmla="*/ 1174229 h 3533824"/>
                <a:gd name="connsiteX10" fmla="*/ 642439 w 1929612"/>
                <a:gd name="connsiteY10" fmla="*/ 571142 h 3533824"/>
                <a:gd name="connsiteX0" fmla="*/ 550999 w 1929612"/>
                <a:gd name="connsiteY0" fmla="*/ 479702 h 3533824"/>
                <a:gd name="connsiteX1" fmla="*/ 956656 w 1929612"/>
                <a:gd name="connsiteY1" fmla="*/ 0 h 3533824"/>
                <a:gd name="connsiteX2" fmla="*/ 1929612 w 1929612"/>
                <a:gd name="connsiteY2" fmla="*/ 0 h 3533824"/>
                <a:gd name="connsiteX3" fmla="*/ 1929612 w 1929612"/>
                <a:gd name="connsiteY3" fmla="*/ 562708 h 3533824"/>
                <a:gd name="connsiteX4" fmla="*/ 1929612 w 1929612"/>
                <a:gd name="connsiteY4" fmla="*/ 562708 h 3533824"/>
                <a:gd name="connsiteX5" fmla="*/ 1929611 w 1929612"/>
                <a:gd name="connsiteY5" fmla="*/ 3533824 h 3533824"/>
                <a:gd name="connsiteX6" fmla="*/ 0 w 1929612"/>
                <a:gd name="connsiteY6" fmla="*/ 3533824 h 3533824"/>
                <a:gd name="connsiteX7" fmla="*/ 0 w 1929612"/>
                <a:gd name="connsiteY7" fmla="*/ 2971116 h 3533824"/>
                <a:gd name="connsiteX8" fmla="*/ 0 w 1929612"/>
                <a:gd name="connsiteY8" fmla="*/ 1736937 h 3533824"/>
                <a:gd name="connsiteX9" fmla="*/ 0 w 1929612"/>
                <a:gd name="connsiteY9" fmla="*/ 1174229 h 3533824"/>
                <a:gd name="connsiteX0" fmla="*/ 956656 w 1929612"/>
                <a:gd name="connsiteY0" fmla="*/ 0 h 3533824"/>
                <a:gd name="connsiteX1" fmla="*/ 1929612 w 1929612"/>
                <a:gd name="connsiteY1" fmla="*/ 0 h 3533824"/>
                <a:gd name="connsiteX2" fmla="*/ 1929612 w 1929612"/>
                <a:gd name="connsiteY2" fmla="*/ 562708 h 3533824"/>
                <a:gd name="connsiteX3" fmla="*/ 1929612 w 1929612"/>
                <a:gd name="connsiteY3" fmla="*/ 562708 h 3533824"/>
                <a:gd name="connsiteX4" fmla="*/ 1929611 w 1929612"/>
                <a:gd name="connsiteY4" fmla="*/ 3533824 h 3533824"/>
                <a:gd name="connsiteX5" fmla="*/ 0 w 1929612"/>
                <a:gd name="connsiteY5" fmla="*/ 3533824 h 3533824"/>
                <a:gd name="connsiteX6" fmla="*/ 0 w 1929612"/>
                <a:gd name="connsiteY6" fmla="*/ 2971116 h 3533824"/>
                <a:gd name="connsiteX7" fmla="*/ 0 w 1929612"/>
                <a:gd name="connsiteY7" fmla="*/ 1736937 h 3533824"/>
                <a:gd name="connsiteX8" fmla="*/ 0 w 1929612"/>
                <a:gd name="connsiteY8" fmla="*/ 1174229 h 3533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29612" h="3533824">
                  <a:moveTo>
                    <a:pt x="956656" y="0"/>
                  </a:moveTo>
                  <a:lnTo>
                    <a:pt x="1929612" y="0"/>
                  </a:lnTo>
                  <a:lnTo>
                    <a:pt x="1929612" y="562708"/>
                  </a:lnTo>
                  <a:lnTo>
                    <a:pt x="1929612" y="562708"/>
                  </a:lnTo>
                  <a:cubicBezTo>
                    <a:pt x="1929612" y="1553080"/>
                    <a:pt x="1929611" y="2543452"/>
                    <a:pt x="1929611" y="3533824"/>
                  </a:cubicBezTo>
                  <a:lnTo>
                    <a:pt x="0" y="3533824"/>
                  </a:lnTo>
                  <a:lnTo>
                    <a:pt x="0" y="2971116"/>
                  </a:lnTo>
                  <a:lnTo>
                    <a:pt x="0" y="1736937"/>
                  </a:lnTo>
                  <a:lnTo>
                    <a:pt x="0" y="1174229"/>
                  </a:lnTo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37D6E65C-F85A-10C2-A389-8F142E704FDA}"/>
              </a:ext>
            </a:extLst>
          </p:cNvPr>
          <p:cNvGrpSpPr/>
          <p:nvPr/>
        </p:nvGrpSpPr>
        <p:grpSpPr>
          <a:xfrm>
            <a:off x="9515001" y="1457053"/>
            <a:ext cx="2062689" cy="4258208"/>
            <a:chOff x="476509" y="1679791"/>
            <a:chExt cx="2062689" cy="4258208"/>
          </a:xfrm>
        </p:grpSpPr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6A781350-F2DD-E43E-A79D-F259BC185EDF}"/>
                </a:ext>
              </a:extLst>
            </p:cNvPr>
            <p:cNvGrpSpPr/>
            <p:nvPr/>
          </p:nvGrpSpPr>
          <p:grpSpPr>
            <a:xfrm>
              <a:off x="476509" y="1679791"/>
              <a:ext cx="1602046" cy="2600862"/>
              <a:chOff x="1197868" y="1877990"/>
              <a:chExt cx="1733740" cy="2814661"/>
            </a:xfrm>
          </p:grpSpPr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04B825EF-3450-51E5-14D5-BEB2F5C65AC6}"/>
                  </a:ext>
                </a:extLst>
              </p:cNvPr>
              <p:cNvSpPr txBox="1"/>
              <p:nvPr/>
            </p:nvSpPr>
            <p:spPr>
              <a:xfrm>
                <a:off x="1197868" y="2132856"/>
                <a:ext cx="1143312" cy="115212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algn="ctr"/>
                <a:r>
                  <a:rPr lang="en-IN" sz="13800" b="1" dirty="0">
                    <a:solidFill>
                      <a:schemeClr val="accent5"/>
                    </a:solidFill>
                    <a:ea typeface="Segoe UI Black" panose="020B0A02040204020203" pitchFamily="34" charset="0"/>
                  </a:rPr>
                  <a:t>5</a:t>
                </a:r>
                <a:endParaRPr lang="en-US" sz="13800" b="1" dirty="0">
                  <a:solidFill>
                    <a:schemeClr val="accent5"/>
                  </a:solidFill>
                  <a:ea typeface="Segoe UI Black" panose="020B0A02040204020203" pitchFamily="34" charset="0"/>
                </a:endParaRPr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FB0D9B98-165F-F6AD-6B2F-F715AF8334AB}"/>
                  </a:ext>
                </a:extLst>
              </p:cNvPr>
              <p:cNvSpPr/>
              <p:nvPr/>
            </p:nvSpPr>
            <p:spPr>
              <a:xfrm rot="18528917">
                <a:off x="732381" y="2720914"/>
                <a:ext cx="2451186" cy="76533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tx1">
                      <a:alpha val="27000"/>
                    </a:schemeClr>
                  </a:gs>
                  <a:gs pos="99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DC0F7BCB-58DE-E908-AC53-1A8BAA0E6E90}"/>
                  </a:ext>
                </a:extLst>
              </p:cNvPr>
              <p:cNvSpPr/>
              <p:nvPr/>
            </p:nvSpPr>
            <p:spPr>
              <a:xfrm rot="2350203">
                <a:off x="1779480" y="1989783"/>
                <a:ext cx="1152128" cy="270286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2485CDA1-0880-5ACA-E229-33F56EFB9AAC}"/>
                </a:ext>
              </a:extLst>
            </p:cNvPr>
            <p:cNvSpPr/>
            <p:nvPr/>
          </p:nvSpPr>
          <p:spPr>
            <a:xfrm>
              <a:off x="609586" y="2404175"/>
              <a:ext cx="1929612" cy="3533824"/>
            </a:xfrm>
            <a:custGeom>
              <a:avLst/>
              <a:gdLst>
                <a:gd name="connsiteX0" fmla="*/ 956656 w 1929612"/>
                <a:gd name="connsiteY0" fmla="*/ 0 h 3533824"/>
                <a:gd name="connsiteX1" fmla="*/ 1929612 w 1929612"/>
                <a:gd name="connsiteY1" fmla="*/ 0 h 3533824"/>
                <a:gd name="connsiteX2" fmla="*/ 1929612 w 1929612"/>
                <a:gd name="connsiteY2" fmla="*/ 562708 h 3533824"/>
                <a:gd name="connsiteX3" fmla="*/ 1929612 w 1929612"/>
                <a:gd name="connsiteY3" fmla="*/ 562708 h 3533824"/>
                <a:gd name="connsiteX4" fmla="*/ 1929611 w 1929612"/>
                <a:gd name="connsiteY4" fmla="*/ 3533824 h 3533824"/>
                <a:gd name="connsiteX5" fmla="*/ 0 w 1929612"/>
                <a:gd name="connsiteY5" fmla="*/ 3533824 h 3533824"/>
                <a:gd name="connsiteX6" fmla="*/ 0 w 1929612"/>
                <a:gd name="connsiteY6" fmla="*/ 2971116 h 3533824"/>
                <a:gd name="connsiteX7" fmla="*/ 0 w 1929612"/>
                <a:gd name="connsiteY7" fmla="*/ 1736937 h 3533824"/>
                <a:gd name="connsiteX8" fmla="*/ 0 w 1929612"/>
                <a:gd name="connsiteY8" fmla="*/ 1174229 h 3533824"/>
                <a:gd name="connsiteX0" fmla="*/ 956656 w 1929612"/>
                <a:gd name="connsiteY0" fmla="*/ 0 h 3533824"/>
                <a:gd name="connsiteX1" fmla="*/ 1929612 w 1929612"/>
                <a:gd name="connsiteY1" fmla="*/ 0 h 3533824"/>
                <a:gd name="connsiteX2" fmla="*/ 1929612 w 1929612"/>
                <a:gd name="connsiteY2" fmla="*/ 562708 h 3533824"/>
                <a:gd name="connsiteX3" fmla="*/ 1929612 w 1929612"/>
                <a:gd name="connsiteY3" fmla="*/ 562708 h 3533824"/>
                <a:gd name="connsiteX4" fmla="*/ 1929611 w 1929612"/>
                <a:gd name="connsiteY4" fmla="*/ 3533824 h 3533824"/>
                <a:gd name="connsiteX5" fmla="*/ 0 w 1929612"/>
                <a:gd name="connsiteY5" fmla="*/ 3533824 h 3533824"/>
                <a:gd name="connsiteX6" fmla="*/ 0 w 1929612"/>
                <a:gd name="connsiteY6" fmla="*/ 2971116 h 3533824"/>
                <a:gd name="connsiteX7" fmla="*/ 0 w 1929612"/>
                <a:gd name="connsiteY7" fmla="*/ 1736937 h 3533824"/>
                <a:gd name="connsiteX8" fmla="*/ 0 w 1929612"/>
                <a:gd name="connsiteY8" fmla="*/ 1174229 h 3533824"/>
                <a:gd name="connsiteX9" fmla="*/ 550999 w 1929612"/>
                <a:gd name="connsiteY9" fmla="*/ 479702 h 3533824"/>
                <a:gd name="connsiteX10" fmla="*/ 956656 w 1929612"/>
                <a:gd name="connsiteY10" fmla="*/ 0 h 3533824"/>
                <a:gd name="connsiteX0" fmla="*/ 550999 w 1929612"/>
                <a:gd name="connsiteY0" fmla="*/ 479702 h 3533824"/>
                <a:gd name="connsiteX1" fmla="*/ 956656 w 1929612"/>
                <a:gd name="connsiteY1" fmla="*/ 0 h 3533824"/>
                <a:gd name="connsiteX2" fmla="*/ 1929612 w 1929612"/>
                <a:gd name="connsiteY2" fmla="*/ 0 h 3533824"/>
                <a:gd name="connsiteX3" fmla="*/ 1929612 w 1929612"/>
                <a:gd name="connsiteY3" fmla="*/ 562708 h 3533824"/>
                <a:gd name="connsiteX4" fmla="*/ 1929612 w 1929612"/>
                <a:gd name="connsiteY4" fmla="*/ 562708 h 3533824"/>
                <a:gd name="connsiteX5" fmla="*/ 1929611 w 1929612"/>
                <a:gd name="connsiteY5" fmla="*/ 3533824 h 3533824"/>
                <a:gd name="connsiteX6" fmla="*/ 0 w 1929612"/>
                <a:gd name="connsiteY6" fmla="*/ 3533824 h 3533824"/>
                <a:gd name="connsiteX7" fmla="*/ 0 w 1929612"/>
                <a:gd name="connsiteY7" fmla="*/ 2971116 h 3533824"/>
                <a:gd name="connsiteX8" fmla="*/ 0 w 1929612"/>
                <a:gd name="connsiteY8" fmla="*/ 1736937 h 3533824"/>
                <a:gd name="connsiteX9" fmla="*/ 0 w 1929612"/>
                <a:gd name="connsiteY9" fmla="*/ 1174229 h 3533824"/>
                <a:gd name="connsiteX10" fmla="*/ 642439 w 1929612"/>
                <a:gd name="connsiteY10" fmla="*/ 571142 h 3533824"/>
                <a:gd name="connsiteX0" fmla="*/ 550999 w 1929612"/>
                <a:gd name="connsiteY0" fmla="*/ 479702 h 3533824"/>
                <a:gd name="connsiteX1" fmla="*/ 956656 w 1929612"/>
                <a:gd name="connsiteY1" fmla="*/ 0 h 3533824"/>
                <a:gd name="connsiteX2" fmla="*/ 1929612 w 1929612"/>
                <a:gd name="connsiteY2" fmla="*/ 0 h 3533824"/>
                <a:gd name="connsiteX3" fmla="*/ 1929612 w 1929612"/>
                <a:gd name="connsiteY3" fmla="*/ 562708 h 3533824"/>
                <a:gd name="connsiteX4" fmla="*/ 1929612 w 1929612"/>
                <a:gd name="connsiteY4" fmla="*/ 562708 h 3533824"/>
                <a:gd name="connsiteX5" fmla="*/ 1929611 w 1929612"/>
                <a:gd name="connsiteY5" fmla="*/ 3533824 h 3533824"/>
                <a:gd name="connsiteX6" fmla="*/ 0 w 1929612"/>
                <a:gd name="connsiteY6" fmla="*/ 3533824 h 3533824"/>
                <a:gd name="connsiteX7" fmla="*/ 0 w 1929612"/>
                <a:gd name="connsiteY7" fmla="*/ 2971116 h 3533824"/>
                <a:gd name="connsiteX8" fmla="*/ 0 w 1929612"/>
                <a:gd name="connsiteY8" fmla="*/ 1736937 h 3533824"/>
                <a:gd name="connsiteX9" fmla="*/ 0 w 1929612"/>
                <a:gd name="connsiteY9" fmla="*/ 1174229 h 3533824"/>
                <a:gd name="connsiteX0" fmla="*/ 956656 w 1929612"/>
                <a:gd name="connsiteY0" fmla="*/ 0 h 3533824"/>
                <a:gd name="connsiteX1" fmla="*/ 1929612 w 1929612"/>
                <a:gd name="connsiteY1" fmla="*/ 0 h 3533824"/>
                <a:gd name="connsiteX2" fmla="*/ 1929612 w 1929612"/>
                <a:gd name="connsiteY2" fmla="*/ 562708 h 3533824"/>
                <a:gd name="connsiteX3" fmla="*/ 1929612 w 1929612"/>
                <a:gd name="connsiteY3" fmla="*/ 562708 h 3533824"/>
                <a:gd name="connsiteX4" fmla="*/ 1929611 w 1929612"/>
                <a:gd name="connsiteY4" fmla="*/ 3533824 h 3533824"/>
                <a:gd name="connsiteX5" fmla="*/ 0 w 1929612"/>
                <a:gd name="connsiteY5" fmla="*/ 3533824 h 3533824"/>
                <a:gd name="connsiteX6" fmla="*/ 0 w 1929612"/>
                <a:gd name="connsiteY6" fmla="*/ 2971116 h 3533824"/>
                <a:gd name="connsiteX7" fmla="*/ 0 w 1929612"/>
                <a:gd name="connsiteY7" fmla="*/ 1736937 h 3533824"/>
                <a:gd name="connsiteX8" fmla="*/ 0 w 1929612"/>
                <a:gd name="connsiteY8" fmla="*/ 1174229 h 3533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29612" h="3533824">
                  <a:moveTo>
                    <a:pt x="956656" y="0"/>
                  </a:moveTo>
                  <a:lnTo>
                    <a:pt x="1929612" y="0"/>
                  </a:lnTo>
                  <a:lnTo>
                    <a:pt x="1929612" y="562708"/>
                  </a:lnTo>
                  <a:lnTo>
                    <a:pt x="1929612" y="562708"/>
                  </a:lnTo>
                  <a:cubicBezTo>
                    <a:pt x="1929612" y="1553080"/>
                    <a:pt x="1929611" y="2543452"/>
                    <a:pt x="1929611" y="3533824"/>
                  </a:cubicBezTo>
                  <a:lnTo>
                    <a:pt x="0" y="3533824"/>
                  </a:lnTo>
                  <a:lnTo>
                    <a:pt x="0" y="2971116"/>
                  </a:lnTo>
                  <a:lnTo>
                    <a:pt x="0" y="1736937"/>
                  </a:lnTo>
                  <a:lnTo>
                    <a:pt x="0" y="1174229"/>
                  </a:lnTo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8BE2B06B-FC99-143D-585A-B8C1330FDE7C}"/>
              </a:ext>
            </a:extLst>
          </p:cNvPr>
          <p:cNvGrpSpPr/>
          <p:nvPr/>
        </p:nvGrpSpPr>
        <p:grpSpPr>
          <a:xfrm>
            <a:off x="836158" y="3891173"/>
            <a:ext cx="1461566" cy="1606952"/>
            <a:chOff x="6598468" y="2623637"/>
            <a:chExt cx="2443932" cy="1606952"/>
          </a:xfrm>
        </p:grpSpPr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3FC5BC78-6CC9-CA0A-59C4-581514113213}"/>
                </a:ext>
              </a:extLst>
            </p:cNvPr>
            <p:cNvSpPr/>
            <p:nvPr/>
          </p:nvSpPr>
          <p:spPr>
            <a:xfrm>
              <a:off x="6598468" y="2996953"/>
              <a:ext cx="2443932" cy="1233636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Insert your desired text here.</a:t>
              </a:r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743E2790-FCDF-4910-866C-50199140DCB6}"/>
                </a:ext>
              </a:extLst>
            </p:cNvPr>
            <p:cNvSpPr/>
            <p:nvPr/>
          </p:nvSpPr>
          <p:spPr>
            <a:xfrm>
              <a:off x="6598468" y="2623637"/>
              <a:ext cx="2443932" cy="248184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r>
                <a:rPr lang="en-IN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539B474D-B826-8FD4-3BF0-FC12F46AA725}"/>
              </a:ext>
            </a:extLst>
          </p:cNvPr>
          <p:cNvGrpSpPr/>
          <p:nvPr/>
        </p:nvGrpSpPr>
        <p:grpSpPr>
          <a:xfrm>
            <a:off x="3098712" y="3891173"/>
            <a:ext cx="1461566" cy="1606952"/>
            <a:chOff x="6598468" y="2623637"/>
            <a:chExt cx="2443932" cy="1606952"/>
          </a:xfrm>
        </p:grpSpPr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9700C619-C03B-B311-5801-FCE9DCC74D44}"/>
                </a:ext>
              </a:extLst>
            </p:cNvPr>
            <p:cNvSpPr/>
            <p:nvPr/>
          </p:nvSpPr>
          <p:spPr>
            <a:xfrm>
              <a:off x="6598468" y="2996953"/>
              <a:ext cx="2443932" cy="1233636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Insert your desired text here.</a:t>
              </a:r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1CB51D2E-201C-6A64-DF53-5265545666DF}"/>
                </a:ext>
              </a:extLst>
            </p:cNvPr>
            <p:cNvSpPr/>
            <p:nvPr/>
          </p:nvSpPr>
          <p:spPr>
            <a:xfrm>
              <a:off x="6598468" y="2623637"/>
              <a:ext cx="2443932" cy="248184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r>
                <a:rPr lang="en-IN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C60DA6D0-1C72-03EC-319D-FF7C887801DF}"/>
              </a:ext>
            </a:extLst>
          </p:cNvPr>
          <p:cNvGrpSpPr/>
          <p:nvPr/>
        </p:nvGrpSpPr>
        <p:grpSpPr>
          <a:xfrm>
            <a:off x="5361266" y="3891173"/>
            <a:ext cx="1461566" cy="1606952"/>
            <a:chOff x="6598468" y="2623637"/>
            <a:chExt cx="2443932" cy="1606952"/>
          </a:xfrm>
        </p:grpSpPr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68D089B7-C94A-4EDF-1CFB-0759C813B9FB}"/>
                </a:ext>
              </a:extLst>
            </p:cNvPr>
            <p:cNvSpPr/>
            <p:nvPr/>
          </p:nvSpPr>
          <p:spPr>
            <a:xfrm>
              <a:off x="6598468" y="2996953"/>
              <a:ext cx="2443932" cy="1233636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Insert your desired text here.</a:t>
              </a: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41CF0180-3546-1E46-3BFE-E0D26B035B74}"/>
                </a:ext>
              </a:extLst>
            </p:cNvPr>
            <p:cNvSpPr/>
            <p:nvPr/>
          </p:nvSpPr>
          <p:spPr>
            <a:xfrm>
              <a:off x="6598468" y="2623637"/>
              <a:ext cx="2443932" cy="248184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r>
                <a:rPr lang="en-IN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603BA931-0C17-99E7-7E3C-DED5B94FF92B}"/>
              </a:ext>
            </a:extLst>
          </p:cNvPr>
          <p:cNvGrpSpPr/>
          <p:nvPr/>
        </p:nvGrpSpPr>
        <p:grpSpPr>
          <a:xfrm>
            <a:off x="7623820" y="3891173"/>
            <a:ext cx="1461566" cy="1606952"/>
            <a:chOff x="6598468" y="2623637"/>
            <a:chExt cx="2443932" cy="1606952"/>
          </a:xfrm>
        </p:grpSpPr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890C35FC-E0F2-5816-C149-FB3C2B2A9090}"/>
                </a:ext>
              </a:extLst>
            </p:cNvPr>
            <p:cNvSpPr/>
            <p:nvPr/>
          </p:nvSpPr>
          <p:spPr>
            <a:xfrm>
              <a:off x="6598468" y="2996953"/>
              <a:ext cx="2443932" cy="1233636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Insert your desired text here.</a:t>
              </a:r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45FC16E1-586E-4E14-845F-E8A473DA17DC}"/>
                </a:ext>
              </a:extLst>
            </p:cNvPr>
            <p:cNvSpPr/>
            <p:nvPr/>
          </p:nvSpPr>
          <p:spPr>
            <a:xfrm>
              <a:off x="6598468" y="2623637"/>
              <a:ext cx="2443932" cy="248184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r>
                <a:rPr lang="en-IN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25F07E3D-13A9-E7F1-5E97-E333D346750C}"/>
              </a:ext>
            </a:extLst>
          </p:cNvPr>
          <p:cNvGrpSpPr/>
          <p:nvPr/>
        </p:nvGrpSpPr>
        <p:grpSpPr>
          <a:xfrm>
            <a:off x="9886373" y="3891173"/>
            <a:ext cx="1461566" cy="1606952"/>
            <a:chOff x="6598468" y="2623637"/>
            <a:chExt cx="2443932" cy="1606952"/>
          </a:xfrm>
        </p:grpSpPr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EC6FA4AD-9F2D-6E26-9D45-5620951CCAE8}"/>
                </a:ext>
              </a:extLst>
            </p:cNvPr>
            <p:cNvSpPr/>
            <p:nvPr/>
          </p:nvSpPr>
          <p:spPr>
            <a:xfrm>
              <a:off x="6598468" y="2996953"/>
              <a:ext cx="2443932" cy="1233636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Insert your desired text here.</a:t>
              </a:r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872CF74D-9347-7198-6E4E-36DA92BBB44C}"/>
                </a:ext>
              </a:extLst>
            </p:cNvPr>
            <p:cNvSpPr/>
            <p:nvPr/>
          </p:nvSpPr>
          <p:spPr>
            <a:xfrm>
              <a:off x="6598468" y="2623637"/>
              <a:ext cx="2443932" cy="248184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r>
                <a:rPr lang="en-IN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Placeholder</a:t>
              </a:r>
            </a:p>
          </p:txBody>
        </p:sp>
      </p:grpSp>
      <p:pic>
        <p:nvPicPr>
          <p:cNvPr id="97" name="Graphic 96" descr="Advertising with solid fill">
            <a:extLst>
              <a:ext uri="{FF2B5EF4-FFF2-40B4-BE49-F238E27FC236}">
                <a16:creationId xmlns:a16="http://schemas.microsoft.com/office/drawing/2014/main" id="{95F679E0-D012-F1ED-2D85-19200038B1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6158" y="3094892"/>
            <a:ext cx="556047" cy="556047"/>
          </a:xfrm>
          <a:prstGeom prst="rect">
            <a:avLst/>
          </a:prstGeom>
        </p:spPr>
      </p:pic>
      <p:pic>
        <p:nvPicPr>
          <p:cNvPr id="99" name="Graphic 98" descr="Branching diagram with solid fill">
            <a:extLst>
              <a:ext uri="{FF2B5EF4-FFF2-40B4-BE49-F238E27FC236}">
                <a16:creationId xmlns:a16="http://schemas.microsoft.com/office/drawing/2014/main" id="{76B99393-4B25-4929-D943-EA95848FD8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623820" y="3094892"/>
            <a:ext cx="556047" cy="556047"/>
          </a:xfrm>
          <a:prstGeom prst="rect">
            <a:avLst/>
          </a:prstGeom>
        </p:spPr>
      </p:pic>
      <p:pic>
        <p:nvPicPr>
          <p:cNvPr id="101" name="Graphic 100" descr="Decision chart with solid fill">
            <a:extLst>
              <a:ext uri="{FF2B5EF4-FFF2-40B4-BE49-F238E27FC236}">
                <a16:creationId xmlns:a16="http://schemas.microsoft.com/office/drawing/2014/main" id="{D57357F6-0E20-8F72-494B-B140C038FD1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361266" y="3094892"/>
            <a:ext cx="556047" cy="556047"/>
          </a:xfrm>
          <a:prstGeom prst="rect">
            <a:avLst/>
          </a:prstGeom>
        </p:spPr>
      </p:pic>
      <p:pic>
        <p:nvPicPr>
          <p:cNvPr id="103" name="Graphic 102" descr="Diamond with solid fill">
            <a:extLst>
              <a:ext uri="{FF2B5EF4-FFF2-40B4-BE49-F238E27FC236}">
                <a16:creationId xmlns:a16="http://schemas.microsoft.com/office/drawing/2014/main" id="{B8400E3D-460A-4E61-02DD-F15D72909FD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886373" y="3094892"/>
            <a:ext cx="556047" cy="556047"/>
          </a:xfrm>
          <a:prstGeom prst="rect">
            <a:avLst/>
          </a:prstGeom>
        </p:spPr>
      </p:pic>
      <p:pic>
        <p:nvPicPr>
          <p:cNvPr id="105" name="Graphic 104" descr="Door Open with solid fill">
            <a:extLst>
              <a:ext uri="{FF2B5EF4-FFF2-40B4-BE49-F238E27FC236}">
                <a16:creationId xmlns:a16="http://schemas.microsoft.com/office/drawing/2014/main" id="{068EC0A0-7489-BF45-15DD-2368228F047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098712" y="3094892"/>
            <a:ext cx="556047" cy="556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8A836AB-D83C-0BCF-C9F8-C6DF1CB1C7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Group 65">
            <a:extLst>
              <a:ext uri="{FF2B5EF4-FFF2-40B4-BE49-F238E27FC236}">
                <a16:creationId xmlns:a16="http://schemas.microsoft.com/office/drawing/2014/main" id="{583CE424-C20E-F46C-3CF5-DB41DFDF4FA2}"/>
              </a:ext>
            </a:extLst>
          </p:cNvPr>
          <p:cNvGrpSpPr/>
          <p:nvPr/>
        </p:nvGrpSpPr>
        <p:grpSpPr>
          <a:xfrm>
            <a:off x="7255378" y="1457053"/>
            <a:ext cx="2062689" cy="4258208"/>
            <a:chOff x="476509" y="1679791"/>
            <a:chExt cx="2062689" cy="4258208"/>
          </a:xfrm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71609E1B-B870-3F6D-F51E-73B5C8EFCECB}"/>
                </a:ext>
              </a:extLst>
            </p:cNvPr>
            <p:cNvGrpSpPr/>
            <p:nvPr/>
          </p:nvGrpSpPr>
          <p:grpSpPr>
            <a:xfrm>
              <a:off x="476509" y="1679791"/>
              <a:ext cx="1602046" cy="2600862"/>
              <a:chOff x="1197868" y="1877990"/>
              <a:chExt cx="1733740" cy="2814661"/>
            </a:xfrm>
          </p:grpSpPr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6B6E94A9-A377-020B-C759-968D6EA724AC}"/>
                  </a:ext>
                </a:extLst>
              </p:cNvPr>
              <p:cNvSpPr txBox="1"/>
              <p:nvPr/>
            </p:nvSpPr>
            <p:spPr>
              <a:xfrm>
                <a:off x="1197868" y="2132856"/>
                <a:ext cx="1143312" cy="115212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algn="ctr"/>
                <a:r>
                  <a:rPr lang="en-IN" sz="13800" b="1" dirty="0">
                    <a:solidFill>
                      <a:schemeClr val="accent4"/>
                    </a:solidFill>
                    <a:ea typeface="Segoe UI Black" panose="020B0A02040204020203" pitchFamily="34" charset="0"/>
                  </a:rPr>
                  <a:t>4</a:t>
                </a:r>
                <a:endParaRPr lang="en-US" sz="13800" b="1" dirty="0">
                  <a:solidFill>
                    <a:schemeClr val="accent4"/>
                  </a:solidFill>
                  <a:ea typeface="Segoe UI Black" panose="020B0A02040204020203" pitchFamily="34" charset="0"/>
                </a:endParaRPr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AC3C2D55-154E-46D6-989F-D63EFE86DD5A}"/>
                  </a:ext>
                </a:extLst>
              </p:cNvPr>
              <p:cNvSpPr/>
              <p:nvPr/>
            </p:nvSpPr>
            <p:spPr>
              <a:xfrm rot="18528917">
                <a:off x="732381" y="2720914"/>
                <a:ext cx="2451186" cy="76533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tx1">
                      <a:alpha val="27000"/>
                    </a:schemeClr>
                  </a:gs>
                  <a:gs pos="99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 useBgFill="1">
            <p:nvSpPr>
              <p:cNvPr id="71" name="Rectangle 70">
                <a:extLst>
                  <a:ext uri="{FF2B5EF4-FFF2-40B4-BE49-F238E27FC236}">
                    <a16:creationId xmlns:a16="http://schemas.microsoft.com/office/drawing/2014/main" id="{07300A92-145D-FB93-E19E-E55411A7552A}"/>
                  </a:ext>
                </a:extLst>
              </p:cNvPr>
              <p:cNvSpPr/>
              <p:nvPr/>
            </p:nvSpPr>
            <p:spPr>
              <a:xfrm rot="2350203">
                <a:off x="1779480" y="1989783"/>
                <a:ext cx="1152128" cy="270286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96897CEB-F6CF-2CAE-E476-992D19487471}"/>
                </a:ext>
              </a:extLst>
            </p:cNvPr>
            <p:cNvSpPr/>
            <p:nvPr/>
          </p:nvSpPr>
          <p:spPr>
            <a:xfrm>
              <a:off x="609586" y="2404175"/>
              <a:ext cx="1929612" cy="3533824"/>
            </a:xfrm>
            <a:custGeom>
              <a:avLst/>
              <a:gdLst>
                <a:gd name="connsiteX0" fmla="*/ 956656 w 1929612"/>
                <a:gd name="connsiteY0" fmla="*/ 0 h 3533824"/>
                <a:gd name="connsiteX1" fmla="*/ 1929612 w 1929612"/>
                <a:gd name="connsiteY1" fmla="*/ 0 h 3533824"/>
                <a:gd name="connsiteX2" fmla="*/ 1929612 w 1929612"/>
                <a:gd name="connsiteY2" fmla="*/ 562708 h 3533824"/>
                <a:gd name="connsiteX3" fmla="*/ 1929612 w 1929612"/>
                <a:gd name="connsiteY3" fmla="*/ 562708 h 3533824"/>
                <a:gd name="connsiteX4" fmla="*/ 1929611 w 1929612"/>
                <a:gd name="connsiteY4" fmla="*/ 3533824 h 3533824"/>
                <a:gd name="connsiteX5" fmla="*/ 0 w 1929612"/>
                <a:gd name="connsiteY5" fmla="*/ 3533824 h 3533824"/>
                <a:gd name="connsiteX6" fmla="*/ 0 w 1929612"/>
                <a:gd name="connsiteY6" fmla="*/ 2971116 h 3533824"/>
                <a:gd name="connsiteX7" fmla="*/ 0 w 1929612"/>
                <a:gd name="connsiteY7" fmla="*/ 1736937 h 3533824"/>
                <a:gd name="connsiteX8" fmla="*/ 0 w 1929612"/>
                <a:gd name="connsiteY8" fmla="*/ 1174229 h 3533824"/>
                <a:gd name="connsiteX0" fmla="*/ 956656 w 1929612"/>
                <a:gd name="connsiteY0" fmla="*/ 0 h 3533824"/>
                <a:gd name="connsiteX1" fmla="*/ 1929612 w 1929612"/>
                <a:gd name="connsiteY1" fmla="*/ 0 h 3533824"/>
                <a:gd name="connsiteX2" fmla="*/ 1929612 w 1929612"/>
                <a:gd name="connsiteY2" fmla="*/ 562708 h 3533824"/>
                <a:gd name="connsiteX3" fmla="*/ 1929612 w 1929612"/>
                <a:gd name="connsiteY3" fmla="*/ 562708 h 3533824"/>
                <a:gd name="connsiteX4" fmla="*/ 1929611 w 1929612"/>
                <a:gd name="connsiteY4" fmla="*/ 3533824 h 3533824"/>
                <a:gd name="connsiteX5" fmla="*/ 0 w 1929612"/>
                <a:gd name="connsiteY5" fmla="*/ 3533824 h 3533824"/>
                <a:gd name="connsiteX6" fmla="*/ 0 w 1929612"/>
                <a:gd name="connsiteY6" fmla="*/ 2971116 h 3533824"/>
                <a:gd name="connsiteX7" fmla="*/ 0 w 1929612"/>
                <a:gd name="connsiteY7" fmla="*/ 1736937 h 3533824"/>
                <a:gd name="connsiteX8" fmla="*/ 0 w 1929612"/>
                <a:gd name="connsiteY8" fmla="*/ 1174229 h 3533824"/>
                <a:gd name="connsiteX9" fmla="*/ 550999 w 1929612"/>
                <a:gd name="connsiteY9" fmla="*/ 479702 h 3533824"/>
                <a:gd name="connsiteX10" fmla="*/ 956656 w 1929612"/>
                <a:gd name="connsiteY10" fmla="*/ 0 h 3533824"/>
                <a:gd name="connsiteX0" fmla="*/ 550999 w 1929612"/>
                <a:gd name="connsiteY0" fmla="*/ 479702 h 3533824"/>
                <a:gd name="connsiteX1" fmla="*/ 956656 w 1929612"/>
                <a:gd name="connsiteY1" fmla="*/ 0 h 3533824"/>
                <a:gd name="connsiteX2" fmla="*/ 1929612 w 1929612"/>
                <a:gd name="connsiteY2" fmla="*/ 0 h 3533824"/>
                <a:gd name="connsiteX3" fmla="*/ 1929612 w 1929612"/>
                <a:gd name="connsiteY3" fmla="*/ 562708 h 3533824"/>
                <a:gd name="connsiteX4" fmla="*/ 1929612 w 1929612"/>
                <a:gd name="connsiteY4" fmla="*/ 562708 h 3533824"/>
                <a:gd name="connsiteX5" fmla="*/ 1929611 w 1929612"/>
                <a:gd name="connsiteY5" fmla="*/ 3533824 h 3533824"/>
                <a:gd name="connsiteX6" fmla="*/ 0 w 1929612"/>
                <a:gd name="connsiteY6" fmla="*/ 3533824 h 3533824"/>
                <a:gd name="connsiteX7" fmla="*/ 0 w 1929612"/>
                <a:gd name="connsiteY7" fmla="*/ 2971116 h 3533824"/>
                <a:gd name="connsiteX8" fmla="*/ 0 w 1929612"/>
                <a:gd name="connsiteY8" fmla="*/ 1736937 h 3533824"/>
                <a:gd name="connsiteX9" fmla="*/ 0 w 1929612"/>
                <a:gd name="connsiteY9" fmla="*/ 1174229 h 3533824"/>
                <a:gd name="connsiteX10" fmla="*/ 642439 w 1929612"/>
                <a:gd name="connsiteY10" fmla="*/ 571142 h 3533824"/>
                <a:gd name="connsiteX0" fmla="*/ 550999 w 1929612"/>
                <a:gd name="connsiteY0" fmla="*/ 479702 h 3533824"/>
                <a:gd name="connsiteX1" fmla="*/ 956656 w 1929612"/>
                <a:gd name="connsiteY1" fmla="*/ 0 h 3533824"/>
                <a:gd name="connsiteX2" fmla="*/ 1929612 w 1929612"/>
                <a:gd name="connsiteY2" fmla="*/ 0 h 3533824"/>
                <a:gd name="connsiteX3" fmla="*/ 1929612 w 1929612"/>
                <a:gd name="connsiteY3" fmla="*/ 562708 h 3533824"/>
                <a:gd name="connsiteX4" fmla="*/ 1929612 w 1929612"/>
                <a:gd name="connsiteY4" fmla="*/ 562708 h 3533824"/>
                <a:gd name="connsiteX5" fmla="*/ 1929611 w 1929612"/>
                <a:gd name="connsiteY5" fmla="*/ 3533824 h 3533824"/>
                <a:gd name="connsiteX6" fmla="*/ 0 w 1929612"/>
                <a:gd name="connsiteY6" fmla="*/ 3533824 h 3533824"/>
                <a:gd name="connsiteX7" fmla="*/ 0 w 1929612"/>
                <a:gd name="connsiteY7" fmla="*/ 2971116 h 3533824"/>
                <a:gd name="connsiteX8" fmla="*/ 0 w 1929612"/>
                <a:gd name="connsiteY8" fmla="*/ 1736937 h 3533824"/>
                <a:gd name="connsiteX9" fmla="*/ 0 w 1929612"/>
                <a:gd name="connsiteY9" fmla="*/ 1174229 h 3533824"/>
                <a:gd name="connsiteX0" fmla="*/ 956656 w 1929612"/>
                <a:gd name="connsiteY0" fmla="*/ 0 h 3533824"/>
                <a:gd name="connsiteX1" fmla="*/ 1929612 w 1929612"/>
                <a:gd name="connsiteY1" fmla="*/ 0 h 3533824"/>
                <a:gd name="connsiteX2" fmla="*/ 1929612 w 1929612"/>
                <a:gd name="connsiteY2" fmla="*/ 562708 h 3533824"/>
                <a:gd name="connsiteX3" fmla="*/ 1929612 w 1929612"/>
                <a:gd name="connsiteY3" fmla="*/ 562708 h 3533824"/>
                <a:gd name="connsiteX4" fmla="*/ 1929611 w 1929612"/>
                <a:gd name="connsiteY4" fmla="*/ 3533824 h 3533824"/>
                <a:gd name="connsiteX5" fmla="*/ 0 w 1929612"/>
                <a:gd name="connsiteY5" fmla="*/ 3533824 h 3533824"/>
                <a:gd name="connsiteX6" fmla="*/ 0 w 1929612"/>
                <a:gd name="connsiteY6" fmla="*/ 2971116 h 3533824"/>
                <a:gd name="connsiteX7" fmla="*/ 0 w 1929612"/>
                <a:gd name="connsiteY7" fmla="*/ 1736937 h 3533824"/>
                <a:gd name="connsiteX8" fmla="*/ 0 w 1929612"/>
                <a:gd name="connsiteY8" fmla="*/ 1174229 h 3533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29612" h="3533824">
                  <a:moveTo>
                    <a:pt x="956656" y="0"/>
                  </a:moveTo>
                  <a:lnTo>
                    <a:pt x="1929612" y="0"/>
                  </a:lnTo>
                  <a:lnTo>
                    <a:pt x="1929612" y="562708"/>
                  </a:lnTo>
                  <a:lnTo>
                    <a:pt x="1929612" y="562708"/>
                  </a:lnTo>
                  <a:cubicBezTo>
                    <a:pt x="1929612" y="1553080"/>
                    <a:pt x="1929611" y="2543452"/>
                    <a:pt x="1929611" y="3533824"/>
                  </a:cubicBezTo>
                  <a:lnTo>
                    <a:pt x="0" y="3533824"/>
                  </a:lnTo>
                  <a:lnTo>
                    <a:pt x="0" y="2971116"/>
                  </a:lnTo>
                  <a:lnTo>
                    <a:pt x="0" y="1736937"/>
                  </a:lnTo>
                  <a:lnTo>
                    <a:pt x="0" y="1174229"/>
                  </a:lnTo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7FDADEE7-F5C2-51CB-BF6A-F77972C44D88}"/>
              </a:ext>
            </a:extLst>
          </p:cNvPr>
          <p:cNvGrpSpPr/>
          <p:nvPr/>
        </p:nvGrpSpPr>
        <p:grpSpPr>
          <a:xfrm>
            <a:off x="4995755" y="1457053"/>
            <a:ext cx="2062689" cy="4258208"/>
            <a:chOff x="476509" y="1679791"/>
            <a:chExt cx="2062689" cy="4258208"/>
          </a:xfrm>
        </p:grpSpPr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67A5F82C-0B70-403C-9901-F6C7BF9D6B45}"/>
                </a:ext>
              </a:extLst>
            </p:cNvPr>
            <p:cNvGrpSpPr/>
            <p:nvPr/>
          </p:nvGrpSpPr>
          <p:grpSpPr>
            <a:xfrm>
              <a:off x="476509" y="1679791"/>
              <a:ext cx="1529172" cy="2774048"/>
              <a:chOff x="1197868" y="1877990"/>
              <a:chExt cx="1654875" cy="3002084"/>
            </a:xfrm>
          </p:grpSpPr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3A1B0706-4EAD-5148-F564-7BE8D3A8ACD4}"/>
                  </a:ext>
                </a:extLst>
              </p:cNvPr>
              <p:cNvSpPr txBox="1"/>
              <p:nvPr/>
            </p:nvSpPr>
            <p:spPr>
              <a:xfrm>
                <a:off x="1197868" y="2132856"/>
                <a:ext cx="1143312" cy="115212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algn="ctr"/>
                <a:r>
                  <a:rPr lang="en-IN" sz="13800" b="1" dirty="0">
                    <a:solidFill>
                      <a:schemeClr val="accent3"/>
                    </a:solidFill>
                    <a:ea typeface="Segoe UI Black" panose="020B0A02040204020203" pitchFamily="34" charset="0"/>
                  </a:rPr>
                  <a:t>3</a:t>
                </a:r>
                <a:endParaRPr lang="en-US" sz="13800" b="1" dirty="0">
                  <a:solidFill>
                    <a:schemeClr val="accent3"/>
                  </a:solidFill>
                  <a:ea typeface="Segoe UI Black" panose="020B0A02040204020203" pitchFamily="34" charset="0"/>
                </a:endParaRPr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FBFA4A78-5D5D-B079-30F8-9EDD5350BE51}"/>
                  </a:ext>
                </a:extLst>
              </p:cNvPr>
              <p:cNvSpPr/>
              <p:nvPr/>
            </p:nvSpPr>
            <p:spPr>
              <a:xfrm rot="18528917">
                <a:off x="732381" y="2720914"/>
                <a:ext cx="2451186" cy="76533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tx1">
                      <a:alpha val="27000"/>
                    </a:schemeClr>
                  </a:gs>
                  <a:gs pos="99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 useBgFill="1"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6412D2ED-5CB6-9002-9C2B-79C709F90249}"/>
                  </a:ext>
                </a:extLst>
              </p:cNvPr>
              <p:cNvSpPr/>
              <p:nvPr/>
            </p:nvSpPr>
            <p:spPr>
              <a:xfrm rot="2350203">
                <a:off x="1700615" y="1995959"/>
                <a:ext cx="1152128" cy="2884115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B9C23572-F1B5-8F9D-D542-78A2B9E79AC9}"/>
                </a:ext>
              </a:extLst>
            </p:cNvPr>
            <p:cNvSpPr/>
            <p:nvPr/>
          </p:nvSpPr>
          <p:spPr>
            <a:xfrm>
              <a:off x="609586" y="2404175"/>
              <a:ext cx="1929612" cy="3533824"/>
            </a:xfrm>
            <a:custGeom>
              <a:avLst/>
              <a:gdLst>
                <a:gd name="connsiteX0" fmla="*/ 956656 w 1929612"/>
                <a:gd name="connsiteY0" fmla="*/ 0 h 3533824"/>
                <a:gd name="connsiteX1" fmla="*/ 1929612 w 1929612"/>
                <a:gd name="connsiteY1" fmla="*/ 0 h 3533824"/>
                <a:gd name="connsiteX2" fmla="*/ 1929612 w 1929612"/>
                <a:gd name="connsiteY2" fmla="*/ 562708 h 3533824"/>
                <a:gd name="connsiteX3" fmla="*/ 1929612 w 1929612"/>
                <a:gd name="connsiteY3" fmla="*/ 562708 h 3533824"/>
                <a:gd name="connsiteX4" fmla="*/ 1929611 w 1929612"/>
                <a:gd name="connsiteY4" fmla="*/ 3533824 h 3533824"/>
                <a:gd name="connsiteX5" fmla="*/ 0 w 1929612"/>
                <a:gd name="connsiteY5" fmla="*/ 3533824 h 3533824"/>
                <a:gd name="connsiteX6" fmla="*/ 0 w 1929612"/>
                <a:gd name="connsiteY6" fmla="*/ 2971116 h 3533824"/>
                <a:gd name="connsiteX7" fmla="*/ 0 w 1929612"/>
                <a:gd name="connsiteY7" fmla="*/ 1736937 h 3533824"/>
                <a:gd name="connsiteX8" fmla="*/ 0 w 1929612"/>
                <a:gd name="connsiteY8" fmla="*/ 1174229 h 3533824"/>
                <a:gd name="connsiteX0" fmla="*/ 956656 w 1929612"/>
                <a:gd name="connsiteY0" fmla="*/ 0 h 3533824"/>
                <a:gd name="connsiteX1" fmla="*/ 1929612 w 1929612"/>
                <a:gd name="connsiteY1" fmla="*/ 0 h 3533824"/>
                <a:gd name="connsiteX2" fmla="*/ 1929612 w 1929612"/>
                <a:gd name="connsiteY2" fmla="*/ 562708 h 3533824"/>
                <a:gd name="connsiteX3" fmla="*/ 1929612 w 1929612"/>
                <a:gd name="connsiteY3" fmla="*/ 562708 h 3533824"/>
                <a:gd name="connsiteX4" fmla="*/ 1929611 w 1929612"/>
                <a:gd name="connsiteY4" fmla="*/ 3533824 h 3533824"/>
                <a:gd name="connsiteX5" fmla="*/ 0 w 1929612"/>
                <a:gd name="connsiteY5" fmla="*/ 3533824 h 3533824"/>
                <a:gd name="connsiteX6" fmla="*/ 0 w 1929612"/>
                <a:gd name="connsiteY6" fmla="*/ 2971116 h 3533824"/>
                <a:gd name="connsiteX7" fmla="*/ 0 w 1929612"/>
                <a:gd name="connsiteY7" fmla="*/ 1736937 h 3533824"/>
                <a:gd name="connsiteX8" fmla="*/ 0 w 1929612"/>
                <a:gd name="connsiteY8" fmla="*/ 1174229 h 3533824"/>
                <a:gd name="connsiteX9" fmla="*/ 550999 w 1929612"/>
                <a:gd name="connsiteY9" fmla="*/ 479702 h 3533824"/>
                <a:gd name="connsiteX10" fmla="*/ 956656 w 1929612"/>
                <a:gd name="connsiteY10" fmla="*/ 0 h 3533824"/>
                <a:gd name="connsiteX0" fmla="*/ 550999 w 1929612"/>
                <a:gd name="connsiteY0" fmla="*/ 479702 h 3533824"/>
                <a:gd name="connsiteX1" fmla="*/ 956656 w 1929612"/>
                <a:gd name="connsiteY1" fmla="*/ 0 h 3533824"/>
                <a:gd name="connsiteX2" fmla="*/ 1929612 w 1929612"/>
                <a:gd name="connsiteY2" fmla="*/ 0 h 3533824"/>
                <a:gd name="connsiteX3" fmla="*/ 1929612 w 1929612"/>
                <a:gd name="connsiteY3" fmla="*/ 562708 h 3533824"/>
                <a:gd name="connsiteX4" fmla="*/ 1929612 w 1929612"/>
                <a:gd name="connsiteY4" fmla="*/ 562708 h 3533824"/>
                <a:gd name="connsiteX5" fmla="*/ 1929611 w 1929612"/>
                <a:gd name="connsiteY5" fmla="*/ 3533824 h 3533824"/>
                <a:gd name="connsiteX6" fmla="*/ 0 w 1929612"/>
                <a:gd name="connsiteY6" fmla="*/ 3533824 h 3533824"/>
                <a:gd name="connsiteX7" fmla="*/ 0 w 1929612"/>
                <a:gd name="connsiteY7" fmla="*/ 2971116 h 3533824"/>
                <a:gd name="connsiteX8" fmla="*/ 0 w 1929612"/>
                <a:gd name="connsiteY8" fmla="*/ 1736937 h 3533824"/>
                <a:gd name="connsiteX9" fmla="*/ 0 w 1929612"/>
                <a:gd name="connsiteY9" fmla="*/ 1174229 h 3533824"/>
                <a:gd name="connsiteX10" fmla="*/ 642439 w 1929612"/>
                <a:gd name="connsiteY10" fmla="*/ 571142 h 3533824"/>
                <a:gd name="connsiteX0" fmla="*/ 550999 w 1929612"/>
                <a:gd name="connsiteY0" fmla="*/ 479702 h 3533824"/>
                <a:gd name="connsiteX1" fmla="*/ 956656 w 1929612"/>
                <a:gd name="connsiteY1" fmla="*/ 0 h 3533824"/>
                <a:gd name="connsiteX2" fmla="*/ 1929612 w 1929612"/>
                <a:gd name="connsiteY2" fmla="*/ 0 h 3533824"/>
                <a:gd name="connsiteX3" fmla="*/ 1929612 w 1929612"/>
                <a:gd name="connsiteY3" fmla="*/ 562708 h 3533824"/>
                <a:gd name="connsiteX4" fmla="*/ 1929612 w 1929612"/>
                <a:gd name="connsiteY4" fmla="*/ 562708 h 3533824"/>
                <a:gd name="connsiteX5" fmla="*/ 1929611 w 1929612"/>
                <a:gd name="connsiteY5" fmla="*/ 3533824 h 3533824"/>
                <a:gd name="connsiteX6" fmla="*/ 0 w 1929612"/>
                <a:gd name="connsiteY6" fmla="*/ 3533824 h 3533824"/>
                <a:gd name="connsiteX7" fmla="*/ 0 w 1929612"/>
                <a:gd name="connsiteY7" fmla="*/ 2971116 h 3533824"/>
                <a:gd name="connsiteX8" fmla="*/ 0 w 1929612"/>
                <a:gd name="connsiteY8" fmla="*/ 1736937 h 3533824"/>
                <a:gd name="connsiteX9" fmla="*/ 0 w 1929612"/>
                <a:gd name="connsiteY9" fmla="*/ 1174229 h 3533824"/>
                <a:gd name="connsiteX0" fmla="*/ 956656 w 1929612"/>
                <a:gd name="connsiteY0" fmla="*/ 0 h 3533824"/>
                <a:gd name="connsiteX1" fmla="*/ 1929612 w 1929612"/>
                <a:gd name="connsiteY1" fmla="*/ 0 h 3533824"/>
                <a:gd name="connsiteX2" fmla="*/ 1929612 w 1929612"/>
                <a:gd name="connsiteY2" fmla="*/ 562708 h 3533824"/>
                <a:gd name="connsiteX3" fmla="*/ 1929612 w 1929612"/>
                <a:gd name="connsiteY3" fmla="*/ 562708 h 3533824"/>
                <a:gd name="connsiteX4" fmla="*/ 1929611 w 1929612"/>
                <a:gd name="connsiteY4" fmla="*/ 3533824 h 3533824"/>
                <a:gd name="connsiteX5" fmla="*/ 0 w 1929612"/>
                <a:gd name="connsiteY5" fmla="*/ 3533824 h 3533824"/>
                <a:gd name="connsiteX6" fmla="*/ 0 w 1929612"/>
                <a:gd name="connsiteY6" fmla="*/ 2971116 h 3533824"/>
                <a:gd name="connsiteX7" fmla="*/ 0 w 1929612"/>
                <a:gd name="connsiteY7" fmla="*/ 1736937 h 3533824"/>
                <a:gd name="connsiteX8" fmla="*/ 0 w 1929612"/>
                <a:gd name="connsiteY8" fmla="*/ 1174229 h 3533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29612" h="3533824">
                  <a:moveTo>
                    <a:pt x="956656" y="0"/>
                  </a:moveTo>
                  <a:lnTo>
                    <a:pt x="1929612" y="0"/>
                  </a:lnTo>
                  <a:lnTo>
                    <a:pt x="1929612" y="562708"/>
                  </a:lnTo>
                  <a:lnTo>
                    <a:pt x="1929612" y="562708"/>
                  </a:lnTo>
                  <a:cubicBezTo>
                    <a:pt x="1929612" y="1553080"/>
                    <a:pt x="1929611" y="2543452"/>
                    <a:pt x="1929611" y="3533824"/>
                  </a:cubicBezTo>
                  <a:lnTo>
                    <a:pt x="0" y="3533824"/>
                  </a:lnTo>
                  <a:lnTo>
                    <a:pt x="0" y="2971116"/>
                  </a:lnTo>
                  <a:lnTo>
                    <a:pt x="0" y="1736937"/>
                  </a:lnTo>
                  <a:lnTo>
                    <a:pt x="0" y="1174229"/>
                  </a:lnTo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DB097846-614F-0FAD-2B07-71F22B276C2C}"/>
              </a:ext>
            </a:extLst>
          </p:cNvPr>
          <p:cNvGrpSpPr/>
          <p:nvPr/>
        </p:nvGrpSpPr>
        <p:grpSpPr>
          <a:xfrm>
            <a:off x="2736132" y="1457052"/>
            <a:ext cx="2062689" cy="4258209"/>
            <a:chOff x="476509" y="1679790"/>
            <a:chExt cx="2062689" cy="4258209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6B9F9A77-78CA-A319-8667-A436ECBCCA26}"/>
                </a:ext>
              </a:extLst>
            </p:cNvPr>
            <p:cNvGrpSpPr/>
            <p:nvPr/>
          </p:nvGrpSpPr>
          <p:grpSpPr>
            <a:xfrm>
              <a:off x="476509" y="1679790"/>
              <a:ext cx="1521031" cy="2796438"/>
              <a:chOff x="1197868" y="1877990"/>
              <a:chExt cx="1646065" cy="3026315"/>
            </a:xfrm>
          </p:grpSpPr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32A90BCC-A8E7-1475-9A74-A58F25804B44}"/>
                  </a:ext>
                </a:extLst>
              </p:cNvPr>
              <p:cNvSpPr txBox="1"/>
              <p:nvPr/>
            </p:nvSpPr>
            <p:spPr>
              <a:xfrm>
                <a:off x="1197868" y="2132856"/>
                <a:ext cx="1143312" cy="115212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algn="ctr"/>
                <a:r>
                  <a:rPr lang="en-IN" sz="13800" b="1" dirty="0">
                    <a:solidFill>
                      <a:schemeClr val="accent2"/>
                    </a:solidFill>
                    <a:ea typeface="Segoe UI Black" panose="020B0A02040204020203" pitchFamily="34" charset="0"/>
                  </a:rPr>
                  <a:t>2</a:t>
                </a:r>
                <a:endParaRPr lang="en-US" sz="13800" b="1" dirty="0">
                  <a:solidFill>
                    <a:schemeClr val="accent2"/>
                  </a:solidFill>
                  <a:ea typeface="Segoe UI Black" panose="020B0A02040204020203" pitchFamily="34" charset="0"/>
                </a:endParaRPr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2C662041-A72B-6C34-A23F-D2A35FD8FEDC}"/>
                  </a:ext>
                </a:extLst>
              </p:cNvPr>
              <p:cNvSpPr/>
              <p:nvPr/>
            </p:nvSpPr>
            <p:spPr>
              <a:xfrm rot="18528917">
                <a:off x="732381" y="2720914"/>
                <a:ext cx="2451186" cy="76533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tx1">
                      <a:alpha val="27000"/>
                    </a:schemeClr>
                  </a:gs>
                  <a:gs pos="99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 useBgFill="1">
            <p:nvSpPr>
              <p:cNvPr id="59" name="Rectangle 58">
                <a:extLst>
                  <a:ext uri="{FF2B5EF4-FFF2-40B4-BE49-F238E27FC236}">
                    <a16:creationId xmlns:a16="http://schemas.microsoft.com/office/drawing/2014/main" id="{7FB1673E-A61E-BCE5-A9AF-C36280594DA5}"/>
                  </a:ext>
                </a:extLst>
              </p:cNvPr>
              <p:cNvSpPr/>
              <p:nvPr/>
            </p:nvSpPr>
            <p:spPr>
              <a:xfrm rot="2350203">
                <a:off x="1691805" y="1993356"/>
                <a:ext cx="1152128" cy="291094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ED06036E-6142-6C9D-5296-47735CF7D9A5}"/>
                </a:ext>
              </a:extLst>
            </p:cNvPr>
            <p:cNvSpPr/>
            <p:nvPr/>
          </p:nvSpPr>
          <p:spPr>
            <a:xfrm>
              <a:off x="609586" y="2404175"/>
              <a:ext cx="1929612" cy="3533824"/>
            </a:xfrm>
            <a:custGeom>
              <a:avLst/>
              <a:gdLst>
                <a:gd name="connsiteX0" fmla="*/ 956656 w 1929612"/>
                <a:gd name="connsiteY0" fmla="*/ 0 h 3533824"/>
                <a:gd name="connsiteX1" fmla="*/ 1929612 w 1929612"/>
                <a:gd name="connsiteY1" fmla="*/ 0 h 3533824"/>
                <a:gd name="connsiteX2" fmla="*/ 1929612 w 1929612"/>
                <a:gd name="connsiteY2" fmla="*/ 562708 h 3533824"/>
                <a:gd name="connsiteX3" fmla="*/ 1929612 w 1929612"/>
                <a:gd name="connsiteY3" fmla="*/ 562708 h 3533824"/>
                <a:gd name="connsiteX4" fmla="*/ 1929611 w 1929612"/>
                <a:gd name="connsiteY4" fmla="*/ 3533824 h 3533824"/>
                <a:gd name="connsiteX5" fmla="*/ 0 w 1929612"/>
                <a:gd name="connsiteY5" fmla="*/ 3533824 h 3533824"/>
                <a:gd name="connsiteX6" fmla="*/ 0 w 1929612"/>
                <a:gd name="connsiteY6" fmla="*/ 2971116 h 3533824"/>
                <a:gd name="connsiteX7" fmla="*/ 0 w 1929612"/>
                <a:gd name="connsiteY7" fmla="*/ 1736937 h 3533824"/>
                <a:gd name="connsiteX8" fmla="*/ 0 w 1929612"/>
                <a:gd name="connsiteY8" fmla="*/ 1174229 h 3533824"/>
                <a:gd name="connsiteX0" fmla="*/ 956656 w 1929612"/>
                <a:gd name="connsiteY0" fmla="*/ 0 h 3533824"/>
                <a:gd name="connsiteX1" fmla="*/ 1929612 w 1929612"/>
                <a:gd name="connsiteY1" fmla="*/ 0 h 3533824"/>
                <a:gd name="connsiteX2" fmla="*/ 1929612 w 1929612"/>
                <a:gd name="connsiteY2" fmla="*/ 562708 h 3533824"/>
                <a:gd name="connsiteX3" fmla="*/ 1929612 w 1929612"/>
                <a:gd name="connsiteY3" fmla="*/ 562708 h 3533824"/>
                <a:gd name="connsiteX4" fmla="*/ 1929611 w 1929612"/>
                <a:gd name="connsiteY4" fmla="*/ 3533824 h 3533824"/>
                <a:gd name="connsiteX5" fmla="*/ 0 w 1929612"/>
                <a:gd name="connsiteY5" fmla="*/ 3533824 h 3533824"/>
                <a:gd name="connsiteX6" fmla="*/ 0 w 1929612"/>
                <a:gd name="connsiteY6" fmla="*/ 2971116 h 3533824"/>
                <a:gd name="connsiteX7" fmla="*/ 0 w 1929612"/>
                <a:gd name="connsiteY7" fmla="*/ 1736937 h 3533824"/>
                <a:gd name="connsiteX8" fmla="*/ 0 w 1929612"/>
                <a:gd name="connsiteY8" fmla="*/ 1174229 h 3533824"/>
                <a:gd name="connsiteX9" fmla="*/ 550999 w 1929612"/>
                <a:gd name="connsiteY9" fmla="*/ 479702 h 3533824"/>
                <a:gd name="connsiteX10" fmla="*/ 956656 w 1929612"/>
                <a:gd name="connsiteY10" fmla="*/ 0 h 3533824"/>
                <a:gd name="connsiteX0" fmla="*/ 550999 w 1929612"/>
                <a:gd name="connsiteY0" fmla="*/ 479702 h 3533824"/>
                <a:gd name="connsiteX1" fmla="*/ 956656 w 1929612"/>
                <a:gd name="connsiteY1" fmla="*/ 0 h 3533824"/>
                <a:gd name="connsiteX2" fmla="*/ 1929612 w 1929612"/>
                <a:gd name="connsiteY2" fmla="*/ 0 h 3533824"/>
                <a:gd name="connsiteX3" fmla="*/ 1929612 w 1929612"/>
                <a:gd name="connsiteY3" fmla="*/ 562708 h 3533824"/>
                <a:gd name="connsiteX4" fmla="*/ 1929612 w 1929612"/>
                <a:gd name="connsiteY4" fmla="*/ 562708 h 3533824"/>
                <a:gd name="connsiteX5" fmla="*/ 1929611 w 1929612"/>
                <a:gd name="connsiteY5" fmla="*/ 3533824 h 3533824"/>
                <a:gd name="connsiteX6" fmla="*/ 0 w 1929612"/>
                <a:gd name="connsiteY6" fmla="*/ 3533824 h 3533824"/>
                <a:gd name="connsiteX7" fmla="*/ 0 w 1929612"/>
                <a:gd name="connsiteY7" fmla="*/ 2971116 h 3533824"/>
                <a:gd name="connsiteX8" fmla="*/ 0 w 1929612"/>
                <a:gd name="connsiteY8" fmla="*/ 1736937 h 3533824"/>
                <a:gd name="connsiteX9" fmla="*/ 0 w 1929612"/>
                <a:gd name="connsiteY9" fmla="*/ 1174229 h 3533824"/>
                <a:gd name="connsiteX10" fmla="*/ 642439 w 1929612"/>
                <a:gd name="connsiteY10" fmla="*/ 571142 h 3533824"/>
                <a:gd name="connsiteX0" fmla="*/ 550999 w 1929612"/>
                <a:gd name="connsiteY0" fmla="*/ 479702 h 3533824"/>
                <a:gd name="connsiteX1" fmla="*/ 956656 w 1929612"/>
                <a:gd name="connsiteY1" fmla="*/ 0 h 3533824"/>
                <a:gd name="connsiteX2" fmla="*/ 1929612 w 1929612"/>
                <a:gd name="connsiteY2" fmla="*/ 0 h 3533824"/>
                <a:gd name="connsiteX3" fmla="*/ 1929612 w 1929612"/>
                <a:gd name="connsiteY3" fmla="*/ 562708 h 3533824"/>
                <a:gd name="connsiteX4" fmla="*/ 1929612 w 1929612"/>
                <a:gd name="connsiteY4" fmla="*/ 562708 h 3533824"/>
                <a:gd name="connsiteX5" fmla="*/ 1929611 w 1929612"/>
                <a:gd name="connsiteY5" fmla="*/ 3533824 h 3533824"/>
                <a:gd name="connsiteX6" fmla="*/ 0 w 1929612"/>
                <a:gd name="connsiteY6" fmla="*/ 3533824 h 3533824"/>
                <a:gd name="connsiteX7" fmla="*/ 0 w 1929612"/>
                <a:gd name="connsiteY7" fmla="*/ 2971116 h 3533824"/>
                <a:gd name="connsiteX8" fmla="*/ 0 w 1929612"/>
                <a:gd name="connsiteY8" fmla="*/ 1736937 h 3533824"/>
                <a:gd name="connsiteX9" fmla="*/ 0 w 1929612"/>
                <a:gd name="connsiteY9" fmla="*/ 1174229 h 3533824"/>
                <a:gd name="connsiteX0" fmla="*/ 956656 w 1929612"/>
                <a:gd name="connsiteY0" fmla="*/ 0 h 3533824"/>
                <a:gd name="connsiteX1" fmla="*/ 1929612 w 1929612"/>
                <a:gd name="connsiteY1" fmla="*/ 0 h 3533824"/>
                <a:gd name="connsiteX2" fmla="*/ 1929612 w 1929612"/>
                <a:gd name="connsiteY2" fmla="*/ 562708 h 3533824"/>
                <a:gd name="connsiteX3" fmla="*/ 1929612 w 1929612"/>
                <a:gd name="connsiteY3" fmla="*/ 562708 h 3533824"/>
                <a:gd name="connsiteX4" fmla="*/ 1929611 w 1929612"/>
                <a:gd name="connsiteY4" fmla="*/ 3533824 h 3533824"/>
                <a:gd name="connsiteX5" fmla="*/ 0 w 1929612"/>
                <a:gd name="connsiteY5" fmla="*/ 3533824 h 3533824"/>
                <a:gd name="connsiteX6" fmla="*/ 0 w 1929612"/>
                <a:gd name="connsiteY6" fmla="*/ 2971116 h 3533824"/>
                <a:gd name="connsiteX7" fmla="*/ 0 w 1929612"/>
                <a:gd name="connsiteY7" fmla="*/ 1736937 h 3533824"/>
                <a:gd name="connsiteX8" fmla="*/ 0 w 1929612"/>
                <a:gd name="connsiteY8" fmla="*/ 1174229 h 3533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29612" h="3533824">
                  <a:moveTo>
                    <a:pt x="956656" y="0"/>
                  </a:moveTo>
                  <a:lnTo>
                    <a:pt x="1929612" y="0"/>
                  </a:lnTo>
                  <a:lnTo>
                    <a:pt x="1929612" y="562708"/>
                  </a:lnTo>
                  <a:lnTo>
                    <a:pt x="1929612" y="562708"/>
                  </a:lnTo>
                  <a:cubicBezTo>
                    <a:pt x="1929612" y="1553080"/>
                    <a:pt x="1929611" y="2543452"/>
                    <a:pt x="1929611" y="3533824"/>
                  </a:cubicBezTo>
                  <a:lnTo>
                    <a:pt x="0" y="3533824"/>
                  </a:lnTo>
                  <a:lnTo>
                    <a:pt x="0" y="2971116"/>
                  </a:lnTo>
                  <a:lnTo>
                    <a:pt x="0" y="1736937"/>
                  </a:lnTo>
                  <a:lnTo>
                    <a:pt x="0" y="1174229"/>
                  </a:lnTo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686B3AA-DC9D-CA54-4D74-053DD89C2F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chemeClr val="bg1"/>
                </a:solidFill>
                <a:effectLst/>
              </a:rPr>
              <a:t>5-Item Numbered Infographic Slide Template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CDABA60D-EC1D-3D13-A5CA-96D072F82FE6}"/>
              </a:ext>
            </a:extLst>
          </p:cNvPr>
          <p:cNvGrpSpPr/>
          <p:nvPr/>
        </p:nvGrpSpPr>
        <p:grpSpPr>
          <a:xfrm>
            <a:off x="476509" y="1457052"/>
            <a:ext cx="2062689" cy="4258209"/>
            <a:chOff x="476509" y="1679790"/>
            <a:chExt cx="2062689" cy="4258209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301F7691-CF01-6A37-7B7D-B66B9987F139}"/>
                </a:ext>
              </a:extLst>
            </p:cNvPr>
            <p:cNvGrpSpPr/>
            <p:nvPr/>
          </p:nvGrpSpPr>
          <p:grpSpPr>
            <a:xfrm>
              <a:off x="476509" y="1679790"/>
              <a:ext cx="1535644" cy="2788846"/>
              <a:chOff x="1197868" y="1877990"/>
              <a:chExt cx="1661879" cy="3018098"/>
            </a:xfrm>
          </p:grpSpPr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08B51A2-B03A-EACD-91C0-1F4B6EB3DCB1}"/>
                  </a:ext>
                </a:extLst>
              </p:cNvPr>
              <p:cNvSpPr txBox="1"/>
              <p:nvPr/>
            </p:nvSpPr>
            <p:spPr>
              <a:xfrm>
                <a:off x="1197868" y="2132856"/>
                <a:ext cx="1143312" cy="115212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algn="ctr"/>
                <a:r>
                  <a:rPr lang="en-IN" sz="13800" b="1" dirty="0">
                    <a:solidFill>
                      <a:schemeClr val="accent1"/>
                    </a:solidFill>
                    <a:ea typeface="Segoe UI Black" panose="020B0A02040204020203" pitchFamily="34" charset="0"/>
                  </a:rPr>
                  <a:t>1</a:t>
                </a:r>
                <a:endParaRPr lang="en-US" sz="13800" b="1" dirty="0">
                  <a:solidFill>
                    <a:schemeClr val="accent1"/>
                  </a:solidFill>
                  <a:ea typeface="Segoe UI Black" panose="020B0A02040204020203" pitchFamily="34" charset="0"/>
                </a:endParaRPr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8BC346D1-7869-85CB-B270-041D9590191E}"/>
                  </a:ext>
                </a:extLst>
              </p:cNvPr>
              <p:cNvSpPr/>
              <p:nvPr/>
            </p:nvSpPr>
            <p:spPr>
              <a:xfrm rot="18528917">
                <a:off x="732381" y="2720914"/>
                <a:ext cx="2451186" cy="76533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tx1">
                      <a:alpha val="27000"/>
                    </a:schemeClr>
                  </a:gs>
                  <a:gs pos="99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 useBgFill="1"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558D5A93-120D-6006-EF56-A5C89812A883}"/>
                  </a:ext>
                </a:extLst>
              </p:cNvPr>
              <p:cNvSpPr/>
              <p:nvPr/>
            </p:nvSpPr>
            <p:spPr>
              <a:xfrm rot="2350203">
                <a:off x="1707619" y="1962751"/>
                <a:ext cx="1152128" cy="293333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07AE64A-E4BB-8301-3CA6-EF4850D521B9}"/>
                </a:ext>
              </a:extLst>
            </p:cNvPr>
            <p:cNvSpPr/>
            <p:nvPr/>
          </p:nvSpPr>
          <p:spPr>
            <a:xfrm>
              <a:off x="609586" y="2404175"/>
              <a:ext cx="1929612" cy="3533824"/>
            </a:xfrm>
            <a:custGeom>
              <a:avLst/>
              <a:gdLst>
                <a:gd name="connsiteX0" fmla="*/ 956656 w 1929612"/>
                <a:gd name="connsiteY0" fmla="*/ 0 h 3533824"/>
                <a:gd name="connsiteX1" fmla="*/ 1929612 w 1929612"/>
                <a:gd name="connsiteY1" fmla="*/ 0 h 3533824"/>
                <a:gd name="connsiteX2" fmla="*/ 1929612 w 1929612"/>
                <a:gd name="connsiteY2" fmla="*/ 562708 h 3533824"/>
                <a:gd name="connsiteX3" fmla="*/ 1929612 w 1929612"/>
                <a:gd name="connsiteY3" fmla="*/ 562708 h 3533824"/>
                <a:gd name="connsiteX4" fmla="*/ 1929611 w 1929612"/>
                <a:gd name="connsiteY4" fmla="*/ 3533824 h 3533824"/>
                <a:gd name="connsiteX5" fmla="*/ 0 w 1929612"/>
                <a:gd name="connsiteY5" fmla="*/ 3533824 h 3533824"/>
                <a:gd name="connsiteX6" fmla="*/ 0 w 1929612"/>
                <a:gd name="connsiteY6" fmla="*/ 2971116 h 3533824"/>
                <a:gd name="connsiteX7" fmla="*/ 0 w 1929612"/>
                <a:gd name="connsiteY7" fmla="*/ 1736937 h 3533824"/>
                <a:gd name="connsiteX8" fmla="*/ 0 w 1929612"/>
                <a:gd name="connsiteY8" fmla="*/ 1174229 h 3533824"/>
                <a:gd name="connsiteX0" fmla="*/ 956656 w 1929612"/>
                <a:gd name="connsiteY0" fmla="*/ 0 h 3533824"/>
                <a:gd name="connsiteX1" fmla="*/ 1929612 w 1929612"/>
                <a:gd name="connsiteY1" fmla="*/ 0 h 3533824"/>
                <a:gd name="connsiteX2" fmla="*/ 1929612 w 1929612"/>
                <a:gd name="connsiteY2" fmla="*/ 562708 h 3533824"/>
                <a:gd name="connsiteX3" fmla="*/ 1929612 w 1929612"/>
                <a:gd name="connsiteY3" fmla="*/ 562708 h 3533824"/>
                <a:gd name="connsiteX4" fmla="*/ 1929611 w 1929612"/>
                <a:gd name="connsiteY4" fmla="*/ 3533824 h 3533824"/>
                <a:gd name="connsiteX5" fmla="*/ 0 w 1929612"/>
                <a:gd name="connsiteY5" fmla="*/ 3533824 h 3533824"/>
                <a:gd name="connsiteX6" fmla="*/ 0 w 1929612"/>
                <a:gd name="connsiteY6" fmla="*/ 2971116 h 3533824"/>
                <a:gd name="connsiteX7" fmla="*/ 0 w 1929612"/>
                <a:gd name="connsiteY7" fmla="*/ 1736937 h 3533824"/>
                <a:gd name="connsiteX8" fmla="*/ 0 w 1929612"/>
                <a:gd name="connsiteY8" fmla="*/ 1174229 h 3533824"/>
                <a:gd name="connsiteX9" fmla="*/ 550999 w 1929612"/>
                <a:gd name="connsiteY9" fmla="*/ 479702 h 3533824"/>
                <a:gd name="connsiteX10" fmla="*/ 956656 w 1929612"/>
                <a:gd name="connsiteY10" fmla="*/ 0 h 3533824"/>
                <a:gd name="connsiteX0" fmla="*/ 550999 w 1929612"/>
                <a:gd name="connsiteY0" fmla="*/ 479702 h 3533824"/>
                <a:gd name="connsiteX1" fmla="*/ 956656 w 1929612"/>
                <a:gd name="connsiteY1" fmla="*/ 0 h 3533824"/>
                <a:gd name="connsiteX2" fmla="*/ 1929612 w 1929612"/>
                <a:gd name="connsiteY2" fmla="*/ 0 h 3533824"/>
                <a:gd name="connsiteX3" fmla="*/ 1929612 w 1929612"/>
                <a:gd name="connsiteY3" fmla="*/ 562708 h 3533824"/>
                <a:gd name="connsiteX4" fmla="*/ 1929612 w 1929612"/>
                <a:gd name="connsiteY4" fmla="*/ 562708 h 3533824"/>
                <a:gd name="connsiteX5" fmla="*/ 1929611 w 1929612"/>
                <a:gd name="connsiteY5" fmla="*/ 3533824 h 3533824"/>
                <a:gd name="connsiteX6" fmla="*/ 0 w 1929612"/>
                <a:gd name="connsiteY6" fmla="*/ 3533824 h 3533824"/>
                <a:gd name="connsiteX7" fmla="*/ 0 w 1929612"/>
                <a:gd name="connsiteY7" fmla="*/ 2971116 h 3533824"/>
                <a:gd name="connsiteX8" fmla="*/ 0 w 1929612"/>
                <a:gd name="connsiteY8" fmla="*/ 1736937 h 3533824"/>
                <a:gd name="connsiteX9" fmla="*/ 0 w 1929612"/>
                <a:gd name="connsiteY9" fmla="*/ 1174229 h 3533824"/>
                <a:gd name="connsiteX10" fmla="*/ 642439 w 1929612"/>
                <a:gd name="connsiteY10" fmla="*/ 571142 h 3533824"/>
                <a:gd name="connsiteX0" fmla="*/ 550999 w 1929612"/>
                <a:gd name="connsiteY0" fmla="*/ 479702 h 3533824"/>
                <a:gd name="connsiteX1" fmla="*/ 956656 w 1929612"/>
                <a:gd name="connsiteY1" fmla="*/ 0 h 3533824"/>
                <a:gd name="connsiteX2" fmla="*/ 1929612 w 1929612"/>
                <a:gd name="connsiteY2" fmla="*/ 0 h 3533824"/>
                <a:gd name="connsiteX3" fmla="*/ 1929612 w 1929612"/>
                <a:gd name="connsiteY3" fmla="*/ 562708 h 3533824"/>
                <a:gd name="connsiteX4" fmla="*/ 1929612 w 1929612"/>
                <a:gd name="connsiteY4" fmla="*/ 562708 h 3533824"/>
                <a:gd name="connsiteX5" fmla="*/ 1929611 w 1929612"/>
                <a:gd name="connsiteY5" fmla="*/ 3533824 h 3533824"/>
                <a:gd name="connsiteX6" fmla="*/ 0 w 1929612"/>
                <a:gd name="connsiteY6" fmla="*/ 3533824 h 3533824"/>
                <a:gd name="connsiteX7" fmla="*/ 0 w 1929612"/>
                <a:gd name="connsiteY7" fmla="*/ 2971116 h 3533824"/>
                <a:gd name="connsiteX8" fmla="*/ 0 w 1929612"/>
                <a:gd name="connsiteY8" fmla="*/ 1736937 h 3533824"/>
                <a:gd name="connsiteX9" fmla="*/ 0 w 1929612"/>
                <a:gd name="connsiteY9" fmla="*/ 1174229 h 3533824"/>
                <a:gd name="connsiteX0" fmla="*/ 956656 w 1929612"/>
                <a:gd name="connsiteY0" fmla="*/ 0 h 3533824"/>
                <a:gd name="connsiteX1" fmla="*/ 1929612 w 1929612"/>
                <a:gd name="connsiteY1" fmla="*/ 0 h 3533824"/>
                <a:gd name="connsiteX2" fmla="*/ 1929612 w 1929612"/>
                <a:gd name="connsiteY2" fmla="*/ 562708 h 3533824"/>
                <a:gd name="connsiteX3" fmla="*/ 1929612 w 1929612"/>
                <a:gd name="connsiteY3" fmla="*/ 562708 h 3533824"/>
                <a:gd name="connsiteX4" fmla="*/ 1929611 w 1929612"/>
                <a:gd name="connsiteY4" fmla="*/ 3533824 h 3533824"/>
                <a:gd name="connsiteX5" fmla="*/ 0 w 1929612"/>
                <a:gd name="connsiteY5" fmla="*/ 3533824 h 3533824"/>
                <a:gd name="connsiteX6" fmla="*/ 0 w 1929612"/>
                <a:gd name="connsiteY6" fmla="*/ 2971116 h 3533824"/>
                <a:gd name="connsiteX7" fmla="*/ 0 w 1929612"/>
                <a:gd name="connsiteY7" fmla="*/ 1736937 h 3533824"/>
                <a:gd name="connsiteX8" fmla="*/ 0 w 1929612"/>
                <a:gd name="connsiteY8" fmla="*/ 1174229 h 3533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29612" h="3533824">
                  <a:moveTo>
                    <a:pt x="956656" y="0"/>
                  </a:moveTo>
                  <a:lnTo>
                    <a:pt x="1929612" y="0"/>
                  </a:lnTo>
                  <a:lnTo>
                    <a:pt x="1929612" y="562708"/>
                  </a:lnTo>
                  <a:lnTo>
                    <a:pt x="1929612" y="562708"/>
                  </a:lnTo>
                  <a:cubicBezTo>
                    <a:pt x="1929612" y="1553080"/>
                    <a:pt x="1929611" y="2543452"/>
                    <a:pt x="1929611" y="3533824"/>
                  </a:cubicBezTo>
                  <a:lnTo>
                    <a:pt x="0" y="3533824"/>
                  </a:lnTo>
                  <a:lnTo>
                    <a:pt x="0" y="2971116"/>
                  </a:lnTo>
                  <a:lnTo>
                    <a:pt x="0" y="1736937"/>
                  </a:lnTo>
                  <a:lnTo>
                    <a:pt x="0" y="1174229"/>
                  </a:lnTo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E56D8A3D-1FF5-195A-14CB-C60F1263E3C6}"/>
              </a:ext>
            </a:extLst>
          </p:cNvPr>
          <p:cNvGrpSpPr/>
          <p:nvPr/>
        </p:nvGrpSpPr>
        <p:grpSpPr>
          <a:xfrm>
            <a:off x="9515001" y="1457053"/>
            <a:ext cx="2062689" cy="4258208"/>
            <a:chOff x="476509" y="1679791"/>
            <a:chExt cx="2062689" cy="4258208"/>
          </a:xfrm>
        </p:grpSpPr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7136A436-7EF4-8AEC-431F-0E79050B0B31}"/>
                </a:ext>
              </a:extLst>
            </p:cNvPr>
            <p:cNvGrpSpPr/>
            <p:nvPr/>
          </p:nvGrpSpPr>
          <p:grpSpPr>
            <a:xfrm>
              <a:off x="476509" y="1679791"/>
              <a:ext cx="1602046" cy="2600862"/>
              <a:chOff x="1197868" y="1877990"/>
              <a:chExt cx="1733740" cy="2814661"/>
            </a:xfrm>
          </p:grpSpPr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FAD5E9D3-34F0-A876-63DC-1EE482C93E83}"/>
                  </a:ext>
                </a:extLst>
              </p:cNvPr>
              <p:cNvSpPr txBox="1"/>
              <p:nvPr/>
            </p:nvSpPr>
            <p:spPr>
              <a:xfrm>
                <a:off x="1197868" y="2132856"/>
                <a:ext cx="1143312" cy="115212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algn="ctr"/>
                <a:r>
                  <a:rPr lang="en-IN" sz="13800" b="1" dirty="0">
                    <a:solidFill>
                      <a:schemeClr val="accent5"/>
                    </a:solidFill>
                    <a:ea typeface="Segoe UI Black" panose="020B0A02040204020203" pitchFamily="34" charset="0"/>
                  </a:rPr>
                  <a:t>5</a:t>
                </a:r>
                <a:endParaRPr lang="en-US" sz="13800" b="1" dirty="0">
                  <a:solidFill>
                    <a:schemeClr val="accent5"/>
                  </a:solidFill>
                  <a:ea typeface="Segoe UI Black" panose="020B0A02040204020203" pitchFamily="34" charset="0"/>
                </a:endParaRPr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F2F0DD87-C1FE-4BC8-C4C8-BB9CC84F444D}"/>
                  </a:ext>
                </a:extLst>
              </p:cNvPr>
              <p:cNvSpPr/>
              <p:nvPr/>
            </p:nvSpPr>
            <p:spPr>
              <a:xfrm rot="18528917">
                <a:off x="732381" y="2720914"/>
                <a:ext cx="2451186" cy="765337"/>
              </a:xfrm>
              <a:prstGeom prst="ellipse">
                <a:avLst/>
              </a:prstGeom>
              <a:gradFill flip="none" rotWithShape="1">
                <a:gsLst>
                  <a:gs pos="8000">
                    <a:schemeClr val="tx1">
                      <a:alpha val="27000"/>
                    </a:schemeClr>
                  </a:gs>
                  <a:gs pos="99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 useBgFill="1"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371AA2FF-ADFA-471A-AF90-648D29749AA5}"/>
                  </a:ext>
                </a:extLst>
              </p:cNvPr>
              <p:cNvSpPr/>
              <p:nvPr/>
            </p:nvSpPr>
            <p:spPr>
              <a:xfrm rot="2350203">
                <a:off x="1779480" y="1989783"/>
                <a:ext cx="1152128" cy="270286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F463C1A6-9C3F-6099-950B-B8D58B1AAAC4}"/>
                </a:ext>
              </a:extLst>
            </p:cNvPr>
            <p:cNvSpPr/>
            <p:nvPr/>
          </p:nvSpPr>
          <p:spPr>
            <a:xfrm>
              <a:off x="609586" y="2404175"/>
              <a:ext cx="1929612" cy="3533824"/>
            </a:xfrm>
            <a:custGeom>
              <a:avLst/>
              <a:gdLst>
                <a:gd name="connsiteX0" fmla="*/ 956656 w 1929612"/>
                <a:gd name="connsiteY0" fmla="*/ 0 h 3533824"/>
                <a:gd name="connsiteX1" fmla="*/ 1929612 w 1929612"/>
                <a:gd name="connsiteY1" fmla="*/ 0 h 3533824"/>
                <a:gd name="connsiteX2" fmla="*/ 1929612 w 1929612"/>
                <a:gd name="connsiteY2" fmla="*/ 562708 h 3533824"/>
                <a:gd name="connsiteX3" fmla="*/ 1929612 w 1929612"/>
                <a:gd name="connsiteY3" fmla="*/ 562708 h 3533824"/>
                <a:gd name="connsiteX4" fmla="*/ 1929611 w 1929612"/>
                <a:gd name="connsiteY4" fmla="*/ 3533824 h 3533824"/>
                <a:gd name="connsiteX5" fmla="*/ 0 w 1929612"/>
                <a:gd name="connsiteY5" fmla="*/ 3533824 h 3533824"/>
                <a:gd name="connsiteX6" fmla="*/ 0 w 1929612"/>
                <a:gd name="connsiteY6" fmla="*/ 2971116 h 3533824"/>
                <a:gd name="connsiteX7" fmla="*/ 0 w 1929612"/>
                <a:gd name="connsiteY7" fmla="*/ 1736937 h 3533824"/>
                <a:gd name="connsiteX8" fmla="*/ 0 w 1929612"/>
                <a:gd name="connsiteY8" fmla="*/ 1174229 h 3533824"/>
                <a:gd name="connsiteX0" fmla="*/ 956656 w 1929612"/>
                <a:gd name="connsiteY0" fmla="*/ 0 h 3533824"/>
                <a:gd name="connsiteX1" fmla="*/ 1929612 w 1929612"/>
                <a:gd name="connsiteY1" fmla="*/ 0 h 3533824"/>
                <a:gd name="connsiteX2" fmla="*/ 1929612 w 1929612"/>
                <a:gd name="connsiteY2" fmla="*/ 562708 h 3533824"/>
                <a:gd name="connsiteX3" fmla="*/ 1929612 w 1929612"/>
                <a:gd name="connsiteY3" fmla="*/ 562708 h 3533824"/>
                <a:gd name="connsiteX4" fmla="*/ 1929611 w 1929612"/>
                <a:gd name="connsiteY4" fmla="*/ 3533824 h 3533824"/>
                <a:gd name="connsiteX5" fmla="*/ 0 w 1929612"/>
                <a:gd name="connsiteY5" fmla="*/ 3533824 h 3533824"/>
                <a:gd name="connsiteX6" fmla="*/ 0 w 1929612"/>
                <a:gd name="connsiteY6" fmla="*/ 2971116 h 3533824"/>
                <a:gd name="connsiteX7" fmla="*/ 0 w 1929612"/>
                <a:gd name="connsiteY7" fmla="*/ 1736937 h 3533824"/>
                <a:gd name="connsiteX8" fmla="*/ 0 w 1929612"/>
                <a:gd name="connsiteY8" fmla="*/ 1174229 h 3533824"/>
                <a:gd name="connsiteX9" fmla="*/ 550999 w 1929612"/>
                <a:gd name="connsiteY9" fmla="*/ 479702 h 3533824"/>
                <a:gd name="connsiteX10" fmla="*/ 956656 w 1929612"/>
                <a:gd name="connsiteY10" fmla="*/ 0 h 3533824"/>
                <a:gd name="connsiteX0" fmla="*/ 550999 w 1929612"/>
                <a:gd name="connsiteY0" fmla="*/ 479702 h 3533824"/>
                <a:gd name="connsiteX1" fmla="*/ 956656 w 1929612"/>
                <a:gd name="connsiteY1" fmla="*/ 0 h 3533824"/>
                <a:gd name="connsiteX2" fmla="*/ 1929612 w 1929612"/>
                <a:gd name="connsiteY2" fmla="*/ 0 h 3533824"/>
                <a:gd name="connsiteX3" fmla="*/ 1929612 w 1929612"/>
                <a:gd name="connsiteY3" fmla="*/ 562708 h 3533824"/>
                <a:gd name="connsiteX4" fmla="*/ 1929612 w 1929612"/>
                <a:gd name="connsiteY4" fmla="*/ 562708 h 3533824"/>
                <a:gd name="connsiteX5" fmla="*/ 1929611 w 1929612"/>
                <a:gd name="connsiteY5" fmla="*/ 3533824 h 3533824"/>
                <a:gd name="connsiteX6" fmla="*/ 0 w 1929612"/>
                <a:gd name="connsiteY6" fmla="*/ 3533824 h 3533824"/>
                <a:gd name="connsiteX7" fmla="*/ 0 w 1929612"/>
                <a:gd name="connsiteY7" fmla="*/ 2971116 h 3533824"/>
                <a:gd name="connsiteX8" fmla="*/ 0 w 1929612"/>
                <a:gd name="connsiteY8" fmla="*/ 1736937 h 3533824"/>
                <a:gd name="connsiteX9" fmla="*/ 0 w 1929612"/>
                <a:gd name="connsiteY9" fmla="*/ 1174229 h 3533824"/>
                <a:gd name="connsiteX10" fmla="*/ 642439 w 1929612"/>
                <a:gd name="connsiteY10" fmla="*/ 571142 h 3533824"/>
                <a:gd name="connsiteX0" fmla="*/ 550999 w 1929612"/>
                <a:gd name="connsiteY0" fmla="*/ 479702 h 3533824"/>
                <a:gd name="connsiteX1" fmla="*/ 956656 w 1929612"/>
                <a:gd name="connsiteY1" fmla="*/ 0 h 3533824"/>
                <a:gd name="connsiteX2" fmla="*/ 1929612 w 1929612"/>
                <a:gd name="connsiteY2" fmla="*/ 0 h 3533824"/>
                <a:gd name="connsiteX3" fmla="*/ 1929612 w 1929612"/>
                <a:gd name="connsiteY3" fmla="*/ 562708 h 3533824"/>
                <a:gd name="connsiteX4" fmla="*/ 1929612 w 1929612"/>
                <a:gd name="connsiteY4" fmla="*/ 562708 h 3533824"/>
                <a:gd name="connsiteX5" fmla="*/ 1929611 w 1929612"/>
                <a:gd name="connsiteY5" fmla="*/ 3533824 h 3533824"/>
                <a:gd name="connsiteX6" fmla="*/ 0 w 1929612"/>
                <a:gd name="connsiteY6" fmla="*/ 3533824 h 3533824"/>
                <a:gd name="connsiteX7" fmla="*/ 0 w 1929612"/>
                <a:gd name="connsiteY7" fmla="*/ 2971116 h 3533824"/>
                <a:gd name="connsiteX8" fmla="*/ 0 w 1929612"/>
                <a:gd name="connsiteY8" fmla="*/ 1736937 h 3533824"/>
                <a:gd name="connsiteX9" fmla="*/ 0 w 1929612"/>
                <a:gd name="connsiteY9" fmla="*/ 1174229 h 3533824"/>
                <a:gd name="connsiteX0" fmla="*/ 956656 w 1929612"/>
                <a:gd name="connsiteY0" fmla="*/ 0 h 3533824"/>
                <a:gd name="connsiteX1" fmla="*/ 1929612 w 1929612"/>
                <a:gd name="connsiteY1" fmla="*/ 0 h 3533824"/>
                <a:gd name="connsiteX2" fmla="*/ 1929612 w 1929612"/>
                <a:gd name="connsiteY2" fmla="*/ 562708 h 3533824"/>
                <a:gd name="connsiteX3" fmla="*/ 1929612 w 1929612"/>
                <a:gd name="connsiteY3" fmla="*/ 562708 h 3533824"/>
                <a:gd name="connsiteX4" fmla="*/ 1929611 w 1929612"/>
                <a:gd name="connsiteY4" fmla="*/ 3533824 h 3533824"/>
                <a:gd name="connsiteX5" fmla="*/ 0 w 1929612"/>
                <a:gd name="connsiteY5" fmla="*/ 3533824 h 3533824"/>
                <a:gd name="connsiteX6" fmla="*/ 0 w 1929612"/>
                <a:gd name="connsiteY6" fmla="*/ 2971116 h 3533824"/>
                <a:gd name="connsiteX7" fmla="*/ 0 w 1929612"/>
                <a:gd name="connsiteY7" fmla="*/ 1736937 h 3533824"/>
                <a:gd name="connsiteX8" fmla="*/ 0 w 1929612"/>
                <a:gd name="connsiteY8" fmla="*/ 1174229 h 3533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29612" h="3533824">
                  <a:moveTo>
                    <a:pt x="956656" y="0"/>
                  </a:moveTo>
                  <a:lnTo>
                    <a:pt x="1929612" y="0"/>
                  </a:lnTo>
                  <a:lnTo>
                    <a:pt x="1929612" y="562708"/>
                  </a:lnTo>
                  <a:lnTo>
                    <a:pt x="1929612" y="562708"/>
                  </a:lnTo>
                  <a:cubicBezTo>
                    <a:pt x="1929612" y="1553080"/>
                    <a:pt x="1929611" y="2543452"/>
                    <a:pt x="1929611" y="3533824"/>
                  </a:cubicBezTo>
                  <a:lnTo>
                    <a:pt x="0" y="3533824"/>
                  </a:lnTo>
                  <a:lnTo>
                    <a:pt x="0" y="2971116"/>
                  </a:lnTo>
                  <a:lnTo>
                    <a:pt x="0" y="1736937"/>
                  </a:lnTo>
                  <a:lnTo>
                    <a:pt x="0" y="1174229"/>
                  </a:lnTo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599A8FB3-A415-30DE-ED30-12F1154E53A7}"/>
              </a:ext>
            </a:extLst>
          </p:cNvPr>
          <p:cNvGrpSpPr/>
          <p:nvPr/>
        </p:nvGrpSpPr>
        <p:grpSpPr>
          <a:xfrm>
            <a:off x="836158" y="3891173"/>
            <a:ext cx="1461566" cy="1606952"/>
            <a:chOff x="6598468" y="2623637"/>
            <a:chExt cx="2443932" cy="1606952"/>
          </a:xfrm>
        </p:grpSpPr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4C82E225-DFF8-859C-4D31-B9AFF749D727}"/>
                </a:ext>
              </a:extLst>
            </p:cNvPr>
            <p:cNvSpPr/>
            <p:nvPr/>
          </p:nvSpPr>
          <p:spPr>
            <a:xfrm>
              <a:off x="6598468" y="2996953"/>
              <a:ext cx="2443932" cy="1233636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r>
                <a:rPr lang="en-IN" sz="1400" dirty="0">
                  <a:solidFill>
                    <a:schemeClr val="bg1"/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Insert your desired text here.</a:t>
              </a:r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17C80FEF-6CC7-062E-7C8E-040E1A222C24}"/>
                </a:ext>
              </a:extLst>
            </p:cNvPr>
            <p:cNvSpPr/>
            <p:nvPr/>
          </p:nvSpPr>
          <p:spPr>
            <a:xfrm>
              <a:off x="6598468" y="2623637"/>
              <a:ext cx="2443932" cy="248184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r>
                <a:rPr lang="en-IN" sz="1800" b="1" dirty="0">
                  <a:solidFill>
                    <a:schemeClr val="bg1"/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BD8508E1-2DDF-1B7A-A379-1B660090ADD8}"/>
              </a:ext>
            </a:extLst>
          </p:cNvPr>
          <p:cNvGrpSpPr/>
          <p:nvPr/>
        </p:nvGrpSpPr>
        <p:grpSpPr>
          <a:xfrm>
            <a:off x="3098712" y="3891173"/>
            <a:ext cx="1461566" cy="1606952"/>
            <a:chOff x="6598468" y="2623637"/>
            <a:chExt cx="2443932" cy="1606952"/>
          </a:xfrm>
        </p:grpSpPr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8A26FFD7-4720-A27D-2EB3-31FCE4992205}"/>
                </a:ext>
              </a:extLst>
            </p:cNvPr>
            <p:cNvSpPr/>
            <p:nvPr/>
          </p:nvSpPr>
          <p:spPr>
            <a:xfrm>
              <a:off x="6598468" y="2996953"/>
              <a:ext cx="2443932" cy="1233636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r>
                <a:rPr lang="en-IN" sz="1400" dirty="0">
                  <a:solidFill>
                    <a:schemeClr val="bg1"/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Insert your desired text here.</a:t>
              </a:r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02A071B7-E5BF-9CEB-427A-AAC8343B7464}"/>
                </a:ext>
              </a:extLst>
            </p:cNvPr>
            <p:cNvSpPr/>
            <p:nvPr/>
          </p:nvSpPr>
          <p:spPr>
            <a:xfrm>
              <a:off x="6598468" y="2623637"/>
              <a:ext cx="2443932" cy="248184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r>
                <a:rPr lang="en-IN" sz="1800" b="1" dirty="0">
                  <a:solidFill>
                    <a:schemeClr val="bg1"/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4A2A43D6-108F-3E88-7FC4-4B94F67D7DCD}"/>
              </a:ext>
            </a:extLst>
          </p:cNvPr>
          <p:cNvGrpSpPr/>
          <p:nvPr/>
        </p:nvGrpSpPr>
        <p:grpSpPr>
          <a:xfrm>
            <a:off x="5361266" y="3891173"/>
            <a:ext cx="1461566" cy="1606952"/>
            <a:chOff x="6598468" y="2623637"/>
            <a:chExt cx="2443932" cy="1606952"/>
          </a:xfrm>
        </p:grpSpPr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BA505545-E46D-4822-986C-62B66C17CEA2}"/>
                </a:ext>
              </a:extLst>
            </p:cNvPr>
            <p:cNvSpPr/>
            <p:nvPr/>
          </p:nvSpPr>
          <p:spPr>
            <a:xfrm>
              <a:off x="6598468" y="2996953"/>
              <a:ext cx="2443932" cy="1233636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r>
                <a:rPr lang="en-IN" sz="1400" dirty="0">
                  <a:solidFill>
                    <a:schemeClr val="bg1"/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Insert your desired text here.</a:t>
              </a: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806D17A9-1E92-CCCE-FF98-0C144F85B871}"/>
                </a:ext>
              </a:extLst>
            </p:cNvPr>
            <p:cNvSpPr/>
            <p:nvPr/>
          </p:nvSpPr>
          <p:spPr>
            <a:xfrm>
              <a:off x="6598468" y="2623637"/>
              <a:ext cx="2443932" cy="248184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r>
                <a:rPr lang="en-IN" sz="1800" b="1" dirty="0">
                  <a:solidFill>
                    <a:schemeClr val="bg1"/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2F6E0A1B-741C-A0BD-3967-06E82644ADF6}"/>
              </a:ext>
            </a:extLst>
          </p:cNvPr>
          <p:cNvGrpSpPr/>
          <p:nvPr/>
        </p:nvGrpSpPr>
        <p:grpSpPr>
          <a:xfrm>
            <a:off x="7623820" y="3891173"/>
            <a:ext cx="1461566" cy="1606952"/>
            <a:chOff x="6598468" y="2623637"/>
            <a:chExt cx="2443932" cy="1606952"/>
          </a:xfrm>
        </p:grpSpPr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B9BF9AF4-05E7-3E30-16B0-B53C6B966743}"/>
                </a:ext>
              </a:extLst>
            </p:cNvPr>
            <p:cNvSpPr/>
            <p:nvPr/>
          </p:nvSpPr>
          <p:spPr>
            <a:xfrm>
              <a:off x="6598468" y="2996953"/>
              <a:ext cx="2443932" cy="1233636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r>
                <a:rPr lang="en-IN" sz="1400" dirty="0">
                  <a:solidFill>
                    <a:schemeClr val="bg1"/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Insert your desired text here.</a:t>
              </a:r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8A1270F2-EDAD-9A78-A327-1D1F4725A23A}"/>
                </a:ext>
              </a:extLst>
            </p:cNvPr>
            <p:cNvSpPr/>
            <p:nvPr/>
          </p:nvSpPr>
          <p:spPr>
            <a:xfrm>
              <a:off x="6598468" y="2623637"/>
              <a:ext cx="2443932" cy="248184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r>
                <a:rPr lang="en-IN" sz="1800" b="1" dirty="0">
                  <a:solidFill>
                    <a:schemeClr val="bg1"/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764BF75D-DF44-486A-0A86-774F0164E9D7}"/>
              </a:ext>
            </a:extLst>
          </p:cNvPr>
          <p:cNvGrpSpPr/>
          <p:nvPr/>
        </p:nvGrpSpPr>
        <p:grpSpPr>
          <a:xfrm>
            <a:off x="9886373" y="3891173"/>
            <a:ext cx="1461566" cy="1606952"/>
            <a:chOff x="6598468" y="2623637"/>
            <a:chExt cx="2443932" cy="1606952"/>
          </a:xfrm>
        </p:grpSpPr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AFE33D88-441E-31C8-C6A0-1A6F3C7A5FD5}"/>
                </a:ext>
              </a:extLst>
            </p:cNvPr>
            <p:cNvSpPr/>
            <p:nvPr/>
          </p:nvSpPr>
          <p:spPr>
            <a:xfrm>
              <a:off x="6598468" y="2996953"/>
              <a:ext cx="2443932" cy="1233636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r>
                <a:rPr lang="en-IN" sz="1400" dirty="0">
                  <a:solidFill>
                    <a:schemeClr val="bg1"/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Insert your desired text here.</a:t>
              </a:r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A5A133FA-2C5A-F8B9-B1E4-D5E07DF2F65F}"/>
                </a:ext>
              </a:extLst>
            </p:cNvPr>
            <p:cNvSpPr/>
            <p:nvPr/>
          </p:nvSpPr>
          <p:spPr>
            <a:xfrm>
              <a:off x="6598468" y="2623637"/>
              <a:ext cx="2443932" cy="248184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r>
                <a:rPr lang="en-IN" sz="1800" b="1" dirty="0">
                  <a:solidFill>
                    <a:schemeClr val="bg1"/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Placeholder</a:t>
              </a:r>
            </a:p>
          </p:txBody>
        </p:sp>
      </p:grpSp>
      <p:pic>
        <p:nvPicPr>
          <p:cNvPr id="97" name="Graphic 96" descr="Advertising with solid fill">
            <a:extLst>
              <a:ext uri="{FF2B5EF4-FFF2-40B4-BE49-F238E27FC236}">
                <a16:creationId xmlns:a16="http://schemas.microsoft.com/office/drawing/2014/main" id="{EA6002D0-9351-2752-FD6F-E2CC09A324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6158" y="3094892"/>
            <a:ext cx="556047" cy="556047"/>
          </a:xfrm>
          <a:prstGeom prst="rect">
            <a:avLst/>
          </a:prstGeom>
        </p:spPr>
      </p:pic>
      <p:pic>
        <p:nvPicPr>
          <p:cNvPr id="99" name="Graphic 98" descr="Branching diagram with solid fill">
            <a:extLst>
              <a:ext uri="{FF2B5EF4-FFF2-40B4-BE49-F238E27FC236}">
                <a16:creationId xmlns:a16="http://schemas.microsoft.com/office/drawing/2014/main" id="{5E4FC036-EE36-C7DA-6941-4D3ABC02488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623820" y="3094892"/>
            <a:ext cx="556047" cy="556047"/>
          </a:xfrm>
          <a:prstGeom prst="rect">
            <a:avLst/>
          </a:prstGeom>
        </p:spPr>
      </p:pic>
      <p:pic>
        <p:nvPicPr>
          <p:cNvPr id="101" name="Graphic 100" descr="Decision chart with solid fill">
            <a:extLst>
              <a:ext uri="{FF2B5EF4-FFF2-40B4-BE49-F238E27FC236}">
                <a16:creationId xmlns:a16="http://schemas.microsoft.com/office/drawing/2014/main" id="{A56EDF54-93D0-400B-AD7F-2AF77267E41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361266" y="3094892"/>
            <a:ext cx="556047" cy="556047"/>
          </a:xfrm>
          <a:prstGeom prst="rect">
            <a:avLst/>
          </a:prstGeom>
        </p:spPr>
      </p:pic>
      <p:pic>
        <p:nvPicPr>
          <p:cNvPr id="103" name="Graphic 102" descr="Diamond with solid fill">
            <a:extLst>
              <a:ext uri="{FF2B5EF4-FFF2-40B4-BE49-F238E27FC236}">
                <a16:creationId xmlns:a16="http://schemas.microsoft.com/office/drawing/2014/main" id="{EC2153F1-791E-B6E1-6AC4-C6E73267702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886373" y="3094892"/>
            <a:ext cx="556047" cy="556047"/>
          </a:xfrm>
          <a:prstGeom prst="rect">
            <a:avLst/>
          </a:prstGeom>
        </p:spPr>
      </p:pic>
      <p:pic>
        <p:nvPicPr>
          <p:cNvPr id="105" name="Graphic 104" descr="Door Open with solid fill">
            <a:extLst>
              <a:ext uri="{FF2B5EF4-FFF2-40B4-BE49-F238E27FC236}">
                <a16:creationId xmlns:a16="http://schemas.microsoft.com/office/drawing/2014/main" id="{20C9301A-7F48-F7A6-E467-FBC17F30BB6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098712" y="3094892"/>
            <a:ext cx="556047" cy="556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4384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762" y="2679"/>
            <a:ext cx="12179305" cy="686443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013">
              <a:defRPr/>
            </a:pPr>
            <a:endParaRPr lang="es-UY" sz="2398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69" y="1842732"/>
            <a:ext cx="5585326" cy="1367510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013">
              <a:defRPr/>
            </a:pPr>
            <a:endParaRPr lang="es-UY" sz="2398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586" y="4649778"/>
            <a:ext cx="2836865" cy="60896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013">
              <a:defRPr/>
            </a:pPr>
            <a:r>
              <a:rPr lang="en-US" sz="2398" b="1" dirty="0">
                <a:solidFill>
                  <a:prstClr val="white"/>
                </a:solidFill>
                <a:latin typeface="Calibri"/>
              </a:rPr>
              <a:t>SUBSCRIBE NOW</a:t>
            </a:r>
            <a:endParaRPr lang="es-UY" sz="2398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683" y="764086"/>
            <a:ext cx="2788938" cy="52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4096" y="4034370"/>
            <a:ext cx="1842755" cy="74217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defTabSz="1218013">
              <a:defRPr/>
            </a:pPr>
            <a:endParaRPr lang="en-US" sz="2398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1957" y="2005279"/>
            <a:ext cx="3621359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8013">
              <a:defRPr/>
            </a:pPr>
            <a:r>
              <a:rPr lang="en-US" sz="1600" dirty="0">
                <a:solidFill>
                  <a:prstClr val="white"/>
                </a:solidFill>
              </a:rPr>
              <a:t>Coupon Code:</a:t>
            </a:r>
          </a:p>
          <a:p>
            <a:pPr defTabSz="1218013">
              <a:defRPr/>
            </a:pPr>
            <a:r>
              <a:rPr lang="en-US" sz="3198" b="1" dirty="0">
                <a:solidFill>
                  <a:prstClr val="white"/>
                </a:solidFill>
              </a:rPr>
              <a:t>FREEBUNDLE15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649" y="1373306"/>
            <a:ext cx="5023966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1218013">
              <a:defRPr/>
            </a:pPr>
            <a:r>
              <a:rPr lang="en-US" sz="1600" dirty="0">
                <a:solidFill>
                  <a:prstClr val="white"/>
                </a:solidFill>
              </a:rPr>
              <a:t>Get </a:t>
            </a:r>
            <a:r>
              <a:rPr lang="en-US" sz="1600" b="1" dirty="0">
                <a:solidFill>
                  <a:prstClr val="white"/>
                </a:solidFill>
              </a:rPr>
              <a:t>15% discount</a:t>
            </a:r>
            <a:r>
              <a:rPr lang="en-US" sz="1600" dirty="0">
                <a:solidFill>
                  <a:prstClr val="white"/>
                </a:solidFill>
              </a:rPr>
              <a:t> from regular price</a:t>
            </a:r>
            <a:endParaRPr lang="es-UY" sz="16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612" y="3362338"/>
            <a:ext cx="4152037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8013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3148" y="711197"/>
            <a:ext cx="4320044" cy="357511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121801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121801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121801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121801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1218013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013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013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013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013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013">
                <a:defRPr/>
              </a:pPr>
              <a:r>
                <a:rPr lang="en-US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Put Your Screenshot</a:t>
              </a:r>
            </a:p>
            <a:p>
              <a:pPr algn="ctr" defTabSz="1218013">
                <a:defRPr/>
              </a:pPr>
              <a:r>
                <a:rPr lang="en-US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</a:p>
            <a:p>
              <a:pPr algn="ctr" defTabSz="1218013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121801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121801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121801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224" y="5341922"/>
            <a:ext cx="2546543" cy="303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013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0000" y="4850172"/>
            <a:ext cx="4716867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28" indent="-169728" defTabSz="1218013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Easy to use</a:t>
            </a:r>
          </a:p>
          <a:p>
            <a:pPr marL="169728" indent="-169728" defTabSz="1218013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Fully customizable</a:t>
            </a:r>
          </a:p>
          <a:p>
            <a:pPr marL="169728" indent="-169728" defTabSz="1218013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0003" y="4468203"/>
            <a:ext cx="5910650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8013">
              <a:defRPr/>
            </a:pPr>
            <a:r>
              <a:rPr lang="en-US" sz="1798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" y="6121199"/>
            <a:ext cx="12179305" cy="67522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70A4E48-B815-4003-A7E0-37038B9609E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4900" y="927781"/>
            <a:ext cx="3814924" cy="2170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090">
      <a:dk1>
        <a:sysClr val="windowText" lastClr="000000"/>
      </a:dk1>
      <a:lt1>
        <a:sysClr val="window" lastClr="FFFFFF"/>
      </a:lt1>
      <a:dk2>
        <a:srgbClr val="153153"/>
      </a:dk2>
      <a:lt2>
        <a:srgbClr val="EEECE1"/>
      </a:lt2>
      <a:accent1>
        <a:srgbClr val="93C63D"/>
      </a:accent1>
      <a:accent2>
        <a:srgbClr val="49B46C"/>
      </a:accent2>
      <a:accent3>
        <a:srgbClr val="4FBAAA"/>
      </a:accent3>
      <a:accent4>
        <a:srgbClr val="51A9E1"/>
      </a:accent4>
      <a:accent5>
        <a:srgbClr val="6089FB"/>
      </a:accent5>
      <a:accent6>
        <a:srgbClr val="A5A5A5"/>
      </a:accent6>
      <a:hlink>
        <a:srgbClr val="0000FF"/>
      </a:hlink>
      <a:folHlink>
        <a:srgbClr val="800080"/>
      </a:folHlink>
    </a:clrScheme>
    <a:fontScheme name="slidemodel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5539</TotalTime>
  <Words>206</Words>
  <Application>Microsoft Office PowerPoint</Application>
  <PresentationFormat>Custom</PresentationFormat>
  <Paragraphs>53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Open Sans</vt:lpstr>
      <vt:lpstr>Segoe UI</vt:lpstr>
      <vt:lpstr>Segoe UI Black</vt:lpstr>
      <vt:lpstr>Office Theme</vt:lpstr>
      <vt:lpstr>2_Office Theme</vt:lpstr>
      <vt:lpstr>5-Item Numbered Infographic Slide Template</vt:lpstr>
      <vt:lpstr>5-Item Numbered Infographic Slide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5-Item Numbering Diagram PowerPoint</dc:title>
  <dc:creator>Julian</dc:creator>
  <cp:lastModifiedBy>lenovo</cp:lastModifiedBy>
  <cp:revision>113</cp:revision>
  <dcterms:created xsi:type="dcterms:W3CDTF">2013-09-12T13:05:01Z</dcterms:created>
  <dcterms:modified xsi:type="dcterms:W3CDTF">2024-12-07T13:16:08Z</dcterms:modified>
</cp:coreProperties>
</file>