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6" r:id="rId3"/>
    <p:sldId id="278" r:id="rId4"/>
    <p:sldId id="279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7" d="100"/>
          <a:sy n="67" d="100"/>
        </p:scale>
        <p:origin x="460" y="5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821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5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733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381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85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779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758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420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6900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0445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=""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1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596" y="1525693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0390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019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905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73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477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721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06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CEADA71-295A-488C-BF5B-3AE1BA1B676D}"/>
              </a:ext>
            </a:extLst>
          </p:cNvPr>
          <p:cNvSpPr/>
          <p:nvPr/>
        </p:nvSpPr>
        <p:spPr>
          <a:xfrm>
            <a:off x="1285102" y="1340768"/>
            <a:ext cx="7438767" cy="48258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</a:rPr>
              <a:t>4 Level Pyramid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xmlns="" id="{51D742EC-F9C4-473D-A602-8590784AB448}"/>
              </a:ext>
            </a:extLst>
          </p:cNvPr>
          <p:cNvSpPr/>
          <p:nvPr/>
        </p:nvSpPr>
        <p:spPr>
          <a:xfrm flipH="1">
            <a:off x="5891722" y="1342126"/>
            <a:ext cx="5691623" cy="4825800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100000"/>
                </a:schemeClr>
              </a:gs>
              <a:gs pos="90000">
                <a:schemeClr val="accent2"/>
              </a:gs>
            </a:gsLst>
            <a:lin ang="0" scaled="1"/>
            <a:tileRect/>
          </a:gradFill>
          <a:ln>
            <a:noFill/>
          </a:ln>
          <a:effectLst>
            <a:outerShdw blurRad="457200" dist="482600" dir="6540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xmlns="" id="{14563466-C435-44B6-B63B-F9827720A97C}"/>
              </a:ext>
            </a:extLst>
          </p:cNvPr>
          <p:cNvCxnSpPr>
            <a:cxnSpLocks/>
          </p:cNvCxnSpPr>
          <p:nvPr/>
        </p:nvCxnSpPr>
        <p:spPr>
          <a:xfrm flipH="1">
            <a:off x="6668067" y="5105245"/>
            <a:ext cx="4126058" cy="0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A3C8C7B8-D489-4782-AD0B-59B43BEF49B6}"/>
              </a:ext>
            </a:extLst>
          </p:cNvPr>
          <p:cNvCxnSpPr>
            <a:cxnSpLocks/>
          </p:cNvCxnSpPr>
          <p:nvPr/>
        </p:nvCxnSpPr>
        <p:spPr>
          <a:xfrm flipH="1">
            <a:off x="7274513" y="4036385"/>
            <a:ext cx="2953022" cy="0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53F895C0-B681-442E-A5BB-0C87CA5E3EE1}"/>
              </a:ext>
            </a:extLst>
          </p:cNvPr>
          <p:cNvCxnSpPr>
            <a:cxnSpLocks/>
          </p:cNvCxnSpPr>
          <p:nvPr/>
        </p:nvCxnSpPr>
        <p:spPr>
          <a:xfrm flipH="1">
            <a:off x="7880958" y="2967525"/>
            <a:ext cx="1745297" cy="0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row: Right 11">
            <a:extLst>
              <a:ext uri="{FF2B5EF4-FFF2-40B4-BE49-F238E27FC236}">
                <a16:creationId xmlns:a16="http://schemas.microsoft.com/office/drawing/2014/main" xmlns="" id="{14617CA2-FB1F-4A67-B5B5-F8F15E0472B5}"/>
              </a:ext>
            </a:extLst>
          </p:cNvPr>
          <p:cNvSpPr/>
          <p:nvPr/>
        </p:nvSpPr>
        <p:spPr>
          <a:xfrm rot="16200000">
            <a:off x="-1109241" y="3063411"/>
            <a:ext cx="4825801" cy="1380515"/>
          </a:xfrm>
          <a:prstGeom prst="rightArrow">
            <a:avLst>
              <a:gd name="adj1" fmla="val 58951"/>
              <a:gd name="adj2" fmla="val 55371"/>
            </a:avLst>
          </a:prstGeom>
          <a:gradFill>
            <a:gsLst>
              <a:gs pos="0">
                <a:schemeClr val="accent1">
                  <a:lumMod val="100000"/>
                </a:schemeClr>
              </a:gs>
              <a:gs pos="90000">
                <a:schemeClr val="accent2"/>
              </a:gs>
            </a:gsLst>
            <a:lin ang="0" scaled="1"/>
          </a:gradFill>
          <a:ln>
            <a:noFill/>
          </a:ln>
          <a:effectLst>
            <a:outerShdw blurRad="457200" dist="482600" dir="6540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026975D7-3044-439A-8BF3-ADDB2A821F07}"/>
              </a:ext>
            </a:extLst>
          </p:cNvPr>
          <p:cNvCxnSpPr>
            <a:cxnSpLocks/>
          </p:cNvCxnSpPr>
          <p:nvPr/>
        </p:nvCxnSpPr>
        <p:spPr>
          <a:xfrm flipH="1">
            <a:off x="1717589" y="5105245"/>
            <a:ext cx="463378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F6A1E78F-8EA3-42B3-8BB7-12F7C1AEA4F6}"/>
              </a:ext>
            </a:extLst>
          </p:cNvPr>
          <p:cNvCxnSpPr>
            <a:cxnSpLocks/>
          </p:cNvCxnSpPr>
          <p:nvPr/>
        </p:nvCxnSpPr>
        <p:spPr>
          <a:xfrm flipH="1">
            <a:off x="1717591" y="4036385"/>
            <a:ext cx="525373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C221CC3E-F948-45CC-9553-6A298F3A1686}"/>
              </a:ext>
            </a:extLst>
          </p:cNvPr>
          <p:cNvCxnSpPr>
            <a:cxnSpLocks/>
          </p:cNvCxnSpPr>
          <p:nvPr/>
        </p:nvCxnSpPr>
        <p:spPr>
          <a:xfrm flipH="1">
            <a:off x="1711569" y="2967525"/>
            <a:ext cx="592406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1BCAAD44-44B8-49E6-8251-D66FFE41D58B}"/>
              </a:ext>
            </a:extLst>
          </p:cNvPr>
          <p:cNvSpPr txBox="1"/>
          <p:nvPr/>
        </p:nvSpPr>
        <p:spPr>
          <a:xfrm>
            <a:off x="1993918" y="2321011"/>
            <a:ext cx="497740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You can edit this text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xmlns="" id="{09FD37ED-25FA-484C-8414-22817A439D7B}"/>
              </a:ext>
            </a:extLst>
          </p:cNvPr>
          <p:cNvSpPr/>
          <p:nvPr/>
        </p:nvSpPr>
        <p:spPr>
          <a:xfrm>
            <a:off x="6993436" y="3189063"/>
            <a:ext cx="630620" cy="6306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17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xmlns="" id="{2ECED5C2-53D5-46B8-B04F-F3D764FF4B35}"/>
              </a:ext>
            </a:extLst>
          </p:cNvPr>
          <p:cNvSpPr/>
          <p:nvPr/>
        </p:nvSpPr>
        <p:spPr>
          <a:xfrm>
            <a:off x="6382360" y="4268082"/>
            <a:ext cx="630620" cy="6306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17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xmlns="" id="{C47F76E6-8746-4D2D-A85F-E2D5AA54F844}"/>
              </a:ext>
            </a:extLst>
          </p:cNvPr>
          <p:cNvSpPr/>
          <p:nvPr/>
        </p:nvSpPr>
        <p:spPr>
          <a:xfrm>
            <a:off x="5719713" y="5347101"/>
            <a:ext cx="630620" cy="6306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17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xmlns="" id="{4F4A2276-9B81-4B28-B7FE-1C9A5D464B70}"/>
              </a:ext>
            </a:extLst>
          </p:cNvPr>
          <p:cNvSpPr/>
          <p:nvPr/>
        </p:nvSpPr>
        <p:spPr>
          <a:xfrm>
            <a:off x="7617064" y="2117008"/>
            <a:ext cx="630620" cy="6306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17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01FC615F-12BA-4265-A864-7CF09843E180}"/>
              </a:ext>
            </a:extLst>
          </p:cNvPr>
          <p:cNvSpPr txBox="1"/>
          <p:nvPr/>
        </p:nvSpPr>
        <p:spPr>
          <a:xfrm>
            <a:off x="1993918" y="3397456"/>
            <a:ext cx="497740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You can edit this text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B822126E-38DA-469A-9935-B628DFE8FA5A}"/>
              </a:ext>
            </a:extLst>
          </p:cNvPr>
          <p:cNvSpPr txBox="1"/>
          <p:nvPr/>
        </p:nvSpPr>
        <p:spPr>
          <a:xfrm>
            <a:off x="1993918" y="4462328"/>
            <a:ext cx="497740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You can edit this text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DA45CC61-6622-4E82-915F-5945D2CACC1B}"/>
              </a:ext>
            </a:extLst>
          </p:cNvPr>
          <p:cNvSpPr txBox="1"/>
          <p:nvPr/>
        </p:nvSpPr>
        <p:spPr>
          <a:xfrm>
            <a:off x="1993918" y="5527198"/>
            <a:ext cx="497740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You can edit this text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C0251311-5243-49E0-AA7B-6748FE71A006}"/>
              </a:ext>
            </a:extLst>
          </p:cNvPr>
          <p:cNvGrpSpPr/>
          <p:nvPr/>
        </p:nvGrpSpPr>
        <p:grpSpPr>
          <a:xfrm>
            <a:off x="7149644" y="3333006"/>
            <a:ext cx="318205" cy="342734"/>
            <a:chOff x="10547350" y="1196975"/>
            <a:chExt cx="1482725" cy="15970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xmlns="" id="{131A2EA5-2F98-417D-8263-E5030E100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8800" y="1625600"/>
              <a:ext cx="223838" cy="180975"/>
            </a:xfrm>
            <a:custGeom>
              <a:avLst/>
              <a:gdLst>
                <a:gd name="T0" fmla="*/ 202 w 310"/>
                <a:gd name="T1" fmla="*/ 24 h 250"/>
                <a:gd name="T2" fmla="*/ 126 w 310"/>
                <a:gd name="T3" fmla="*/ 99 h 250"/>
                <a:gd name="T4" fmla="*/ 108 w 310"/>
                <a:gd name="T5" fmla="*/ 81 h 250"/>
                <a:gd name="T6" fmla="*/ 24 w 310"/>
                <a:gd name="T7" fmla="*/ 81 h 250"/>
                <a:gd name="T8" fmla="*/ 24 w 310"/>
                <a:gd name="T9" fmla="*/ 166 h 250"/>
                <a:gd name="T10" fmla="*/ 84 w 310"/>
                <a:gd name="T11" fmla="*/ 226 h 250"/>
                <a:gd name="T12" fmla="*/ 168 w 310"/>
                <a:gd name="T13" fmla="*/ 226 h 250"/>
                <a:gd name="T14" fmla="*/ 286 w 310"/>
                <a:gd name="T15" fmla="*/ 108 h 250"/>
                <a:gd name="T16" fmla="*/ 286 w 310"/>
                <a:gd name="T17" fmla="*/ 23 h 250"/>
                <a:gd name="T18" fmla="*/ 202 w 310"/>
                <a:gd name="T19" fmla="*/ 2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50">
                  <a:moveTo>
                    <a:pt x="202" y="24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85" y="58"/>
                    <a:pt x="47" y="58"/>
                    <a:pt x="24" y="81"/>
                  </a:cubicBezTo>
                  <a:cubicBezTo>
                    <a:pt x="0" y="105"/>
                    <a:pt x="0" y="143"/>
                    <a:pt x="24" y="166"/>
                  </a:cubicBezTo>
                  <a:cubicBezTo>
                    <a:pt x="84" y="226"/>
                    <a:pt x="84" y="226"/>
                    <a:pt x="84" y="226"/>
                  </a:cubicBezTo>
                  <a:cubicBezTo>
                    <a:pt x="107" y="250"/>
                    <a:pt x="145" y="250"/>
                    <a:pt x="168" y="226"/>
                  </a:cubicBezTo>
                  <a:cubicBezTo>
                    <a:pt x="286" y="108"/>
                    <a:pt x="286" y="108"/>
                    <a:pt x="286" y="108"/>
                  </a:cubicBezTo>
                  <a:cubicBezTo>
                    <a:pt x="310" y="85"/>
                    <a:pt x="310" y="47"/>
                    <a:pt x="286" y="23"/>
                  </a:cubicBezTo>
                  <a:cubicBezTo>
                    <a:pt x="263" y="0"/>
                    <a:pt x="225" y="0"/>
                    <a:pt x="20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xmlns="" id="{BA2FDEA0-3220-4826-843A-38274BBDA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2325" y="1674813"/>
              <a:ext cx="344488" cy="85725"/>
            </a:xfrm>
            <a:custGeom>
              <a:avLst/>
              <a:gdLst>
                <a:gd name="T0" fmla="*/ 60 w 480"/>
                <a:gd name="T1" fmla="*/ 120 h 120"/>
                <a:gd name="T2" fmla="*/ 420 w 480"/>
                <a:gd name="T3" fmla="*/ 120 h 120"/>
                <a:gd name="T4" fmla="*/ 480 w 480"/>
                <a:gd name="T5" fmla="*/ 60 h 120"/>
                <a:gd name="T6" fmla="*/ 420 w 480"/>
                <a:gd name="T7" fmla="*/ 0 h 120"/>
                <a:gd name="T8" fmla="*/ 60 w 480"/>
                <a:gd name="T9" fmla="*/ 0 h 120"/>
                <a:gd name="T10" fmla="*/ 0 w 480"/>
                <a:gd name="T11" fmla="*/ 60 h 120"/>
                <a:gd name="T12" fmla="*/ 60 w 48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20">
                  <a:moveTo>
                    <a:pt x="60" y="120"/>
                  </a:moveTo>
                  <a:cubicBezTo>
                    <a:pt x="420" y="120"/>
                    <a:pt x="420" y="120"/>
                    <a:pt x="420" y="120"/>
                  </a:cubicBezTo>
                  <a:cubicBezTo>
                    <a:pt x="453" y="120"/>
                    <a:pt x="480" y="93"/>
                    <a:pt x="480" y="60"/>
                  </a:cubicBezTo>
                  <a:cubicBezTo>
                    <a:pt x="480" y="27"/>
                    <a:pt x="453" y="0"/>
                    <a:pt x="42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7">
              <a:extLst>
                <a:ext uri="{FF2B5EF4-FFF2-40B4-BE49-F238E27FC236}">
                  <a16:creationId xmlns:a16="http://schemas.microsoft.com/office/drawing/2014/main" xmlns="" id="{F60227D0-E4E8-48C7-A8C5-4C9D65CC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8800" y="1887538"/>
              <a:ext cx="223838" cy="180975"/>
            </a:xfrm>
            <a:custGeom>
              <a:avLst/>
              <a:gdLst>
                <a:gd name="T0" fmla="*/ 202 w 310"/>
                <a:gd name="T1" fmla="*/ 23 h 250"/>
                <a:gd name="T2" fmla="*/ 126 w 310"/>
                <a:gd name="T3" fmla="*/ 99 h 250"/>
                <a:gd name="T4" fmla="*/ 108 w 310"/>
                <a:gd name="T5" fmla="*/ 81 h 250"/>
                <a:gd name="T6" fmla="*/ 24 w 310"/>
                <a:gd name="T7" fmla="*/ 81 h 250"/>
                <a:gd name="T8" fmla="*/ 24 w 310"/>
                <a:gd name="T9" fmla="*/ 166 h 250"/>
                <a:gd name="T10" fmla="*/ 84 w 310"/>
                <a:gd name="T11" fmla="*/ 226 h 250"/>
                <a:gd name="T12" fmla="*/ 168 w 310"/>
                <a:gd name="T13" fmla="*/ 226 h 250"/>
                <a:gd name="T14" fmla="*/ 286 w 310"/>
                <a:gd name="T15" fmla="*/ 108 h 250"/>
                <a:gd name="T16" fmla="*/ 286 w 310"/>
                <a:gd name="T17" fmla="*/ 23 h 250"/>
                <a:gd name="T18" fmla="*/ 202 w 310"/>
                <a:gd name="T19" fmla="*/ 2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50">
                  <a:moveTo>
                    <a:pt x="202" y="23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85" y="58"/>
                    <a:pt x="47" y="58"/>
                    <a:pt x="24" y="81"/>
                  </a:cubicBezTo>
                  <a:cubicBezTo>
                    <a:pt x="0" y="105"/>
                    <a:pt x="0" y="143"/>
                    <a:pt x="24" y="166"/>
                  </a:cubicBezTo>
                  <a:cubicBezTo>
                    <a:pt x="84" y="226"/>
                    <a:pt x="84" y="226"/>
                    <a:pt x="84" y="226"/>
                  </a:cubicBezTo>
                  <a:cubicBezTo>
                    <a:pt x="107" y="250"/>
                    <a:pt x="145" y="250"/>
                    <a:pt x="168" y="226"/>
                  </a:cubicBezTo>
                  <a:cubicBezTo>
                    <a:pt x="286" y="108"/>
                    <a:pt x="286" y="108"/>
                    <a:pt x="286" y="108"/>
                  </a:cubicBezTo>
                  <a:cubicBezTo>
                    <a:pt x="310" y="85"/>
                    <a:pt x="310" y="47"/>
                    <a:pt x="286" y="23"/>
                  </a:cubicBezTo>
                  <a:cubicBezTo>
                    <a:pt x="263" y="0"/>
                    <a:pt x="225" y="0"/>
                    <a:pt x="20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xmlns="" id="{5ECECA0B-06E1-4B04-96FA-94769F114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8800" y="2146300"/>
              <a:ext cx="223838" cy="179388"/>
            </a:xfrm>
            <a:custGeom>
              <a:avLst/>
              <a:gdLst>
                <a:gd name="T0" fmla="*/ 202 w 310"/>
                <a:gd name="T1" fmla="*/ 24 h 250"/>
                <a:gd name="T2" fmla="*/ 126 w 310"/>
                <a:gd name="T3" fmla="*/ 99 h 250"/>
                <a:gd name="T4" fmla="*/ 108 w 310"/>
                <a:gd name="T5" fmla="*/ 82 h 250"/>
                <a:gd name="T6" fmla="*/ 24 w 310"/>
                <a:gd name="T7" fmla="*/ 82 h 250"/>
                <a:gd name="T8" fmla="*/ 24 w 310"/>
                <a:gd name="T9" fmla="*/ 167 h 250"/>
                <a:gd name="T10" fmla="*/ 84 w 310"/>
                <a:gd name="T11" fmla="*/ 227 h 250"/>
                <a:gd name="T12" fmla="*/ 168 w 310"/>
                <a:gd name="T13" fmla="*/ 227 h 250"/>
                <a:gd name="T14" fmla="*/ 286 w 310"/>
                <a:gd name="T15" fmla="*/ 109 h 250"/>
                <a:gd name="T16" fmla="*/ 286 w 310"/>
                <a:gd name="T17" fmla="*/ 24 h 250"/>
                <a:gd name="T18" fmla="*/ 202 w 310"/>
                <a:gd name="T19" fmla="*/ 2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50">
                  <a:moveTo>
                    <a:pt x="202" y="24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08" y="82"/>
                    <a:pt x="108" y="82"/>
                    <a:pt x="108" y="82"/>
                  </a:cubicBezTo>
                  <a:cubicBezTo>
                    <a:pt x="85" y="58"/>
                    <a:pt x="47" y="58"/>
                    <a:pt x="24" y="82"/>
                  </a:cubicBezTo>
                  <a:cubicBezTo>
                    <a:pt x="0" y="105"/>
                    <a:pt x="0" y="143"/>
                    <a:pt x="24" y="167"/>
                  </a:cubicBezTo>
                  <a:cubicBezTo>
                    <a:pt x="84" y="227"/>
                    <a:pt x="84" y="227"/>
                    <a:pt x="84" y="227"/>
                  </a:cubicBezTo>
                  <a:cubicBezTo>
                    <a:pt x="107" y="250"/>
                    <a:pt x="145" y="250"/>
                    <a:pt x="168" y="227"/>
                  </a:cubicBezTo>
                  <a:cubicBezTo>
                    <a:pt x="286" y="109"/>
                    <a:pt x="286" y="109"/>
                    <a:pt x="286" y="109"/>
                  </a:cubicBezTo>
                  <a:cubicBezTo>
                    <a:pt x="310" y="85"/>
                    <a:pt x="310" y="47"/>
                    <a:pt x="286" y="24"/>
                  </a:cubicBezTo>
                  <a:cubicBezTo>
                    <a:pt x="263" y="0"/>
                    <a:pt x="225" y="0"/>
                    <a:pt x="20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xmlns="" id="{CC33C74B-A519-4007-B123-E3ADCE795B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7350" y="1196975"/>
              <a:ext cx="1482725" cy="1597026"/>
            </a:xfrm>
            <a:custGeom>
              <a:avLst/>
              <a:gdLst>
                <a:gd name="T0" fmla="*/ 1866 w 2062"/>
                <a:gd name="T1" fmla="*/ 928 h 2219"/>
                <a:gd name="T2" fmla="*/ 1719 w 2062"/>
                <a:gd name="T3" fmla="*/ 763 h 2219"/>
                <a:gd name="T4" fmla="*/ 1324 w 2062"/>
                <a:gd name="T5" fmla="*/ 888 h 2219"/>
                <a:gd name="T6" fmla="*/ 1444 w 2062"/>
                <a:gd name="T7" fmla="*/ 364 h 2219"/>
                <a:gd name="T8" fmla="*/ 1504 w 2062"/>
                <a:gd name="T9" fmla="*/ 212 h 2219"/>
                <a:gd name="T10" fmla="*/ 212 w 2062"/>
                <a:gd name="T11" fmla="*/ 0 h 2219"/>
                <a:gd name="T12" fmla="*/ 0 w 2062"/>
                <a:gd name="T13" fmla="*/ 1868 h 2219"/>
                <a:gd name="T14" fmla="*/ 973 w 2062"/>
                <a:gd name="T15" fmla="*/ 1928 h 2219"/>
                <a:gd name="T16" fmla="*/ 1861 w 2062"/>
                <a:gd name="T17" fmla="*/ 1244 h 2219"/>
                <a:gd name="T18" fmla="*/ 2007 w 2062"/>
                <a:gd name="T19" fmla="*/ 975 h 2219"/>
                <a:gd name="T20" fmla="*/ 1126 w 2062"/>
                <a:gd name="T21" fmla="*/ 1468 h 2219"/>
                <a:gd name="T22" fmla="*/ 1283 w 2062"/>
                <a:gd name="T23" fmla="*/ 1425 h 2219"/>
                <a:gd name="T24" fmla="*/ 1368 w 2062"/>
                <a:gd name="T25" fmla="*/ 1510 h 2219"/>
                <a:gd name="T26" fmla="*/ 1326 w 2062"/>
                <a:gd name="T27" fmla="*/ 1668 h 2219"/>
                <a:gd name="T28" fmla="*/ 1384 w 2062"/>
                <a:gd name="T29" fmla="*/ 212 h 2219"/>
                <a:gd name="T30" fmla="*/ 424 w 2062"/>
                <a:gd name="T31" fmla="*/ 244 h 2219"/>
                <a:gd name="T32" fmla="*/ 1292 w 2062"/>
                <a:gd name="T33" fmla="*/ 120 h 2219"/>
                <a:gd name="T34" fmla="*/ 212 w 2062"/>
                <a:gd name="T35" fmla="*/ 120 h 2219"/>
                <a:gd name="T36" fmla="*/ 304 w 2062"/>
                <a:gd name="T37" fmla="*/ 304 h 2219"/>
                <a:gd name="T38" fmla="*/ 1204 w 2062"/>
                <a:gd name="T39" fmla="*/ 364 h 2219"/>
                <a:gd name="T40" fmla="*/ 953 w 2062"/>
                <a:gd name="T41" fmla="*/ 1024 h 2219"/>
                <a:gd name="T42" fmla="*/ 604 w 2062"/>
                <a:gd name="T43" fmla="*/ 1084 h 2219"/>
                <a:gd name="T44" fmla="*/ 845 w 2062"/>
                <a:gd name="T45" fmla="*/ 1144 h 2219"/>
                <a:gd name="T46" fmla="*/ 664 w 2062"/>
                <a:gd name="T47" fmla="*/ 1382 h 2219"/>
                <a:gd name="T48" fmla="*/ 664 w 2062"/>
                <a:gd name="T49" fmla="*/ 1502 h 2219"/>
                <a:gd name="T50" fmla="*/ 856 w 2062"/>
                <a:gd name="T51" fmla="*/ 1808 h 2219"/>
                <a:gd name="T52" fmla="*/ 120 w 2062"/>
                <a:gd name="T53" fmla="*/ 212 h 2219"/>
                <a:gd name="T54" fmla="*/ 866 w 2062"/>
                <a:gd name="T55" fmla="*/ 1468 h 2219"/>
                <a:gd name="T56" fmla="*/ 1538 w 2062"/>
                <a:gd name="T57" fmla="*/ 1171 h 2219"/>
                <a:gd name="T58" fmla="*/ 1006 w 2062"/>
                <a:gd name="T59" fmla="*/ 1468 h 2219"/>
                <a:gd name="T60" fmla="*/ 1590 w 2062"/>
                <a:gd name="T61" fmla="*/ 1288 h 2219"/>
                <a:gd name="T62" fmla="*/ 1754 w 2062"/>
                <a:gd name="T63" fmla="*/ 1300 h 2219"/>
                <a:gd name="T64" fmla="*/ 1760 w 2062"/>
                <a:gd name="T65" fmla="*/ 1175 h 2219"/>
                <a:gd name="T66" fmla="*/ 1618 w 2062"/>
                <a:gd name="T67" fmla="*/ 1034 h 2219"/>
                <a:gd name="T68" fmla="*/ 1761 w 2062"/>
                <a:gd name="T69" fmla="*/ 994 h 2219"/>
                <a:gd name="T70" fmla="*/ 1877 w 2062"/>
                <a:gd name="T71" fmla="*/ 1058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62" h="2219">
                  <a:moveTo>
                    <a:pt x="2007" y="975"/>
                  </a:moveTo>
                  <a:cubicBezTo>
                    <a:pt x="1866" y="928"/>
                    <a:pt x="1866" y="928"/>
                    <a:pt x="1866" y="928"/>
                  </a:cubicBezTo>
                  <a:cubicBezTo>
                    <a:pt x="1819" y="787"/>
                    <a:pt x="1819" y="787"/>
                    <a:pt x="1819" y="787"/>
                  </a:cubicBezTo>
                  <a:cubicBezTo>
                    <a:pt x="1805" y="745"/>
                    <a:pt x="1751" y="732"/>
                    <a:pt x="1719" y="763"/>
                  </a:cubicBezTo>
                  <a:cubicBezTo>
                    <a:pt x="1550" y="933"/>
                    <a:pt x="1550" y="933"/>
                    <a:pt x="1550" y="933"/>
                  </a:cubicBezTo>
                  <a:cubicBezTo>
                    <a:pt x="1477" y="902"/>
                    <a:pt x="1401" y="888"/>
                    <a:pt x="1324" y="888"/>
                  </a:cubicBezTo>
                  <a:cubicBezTo>
                    <a:pt x="1324" y="364"/>
                    <a:pt x="1324" y="364"/>
                    <a:pt x="1324" y="364"/>
                  </a:cubicBezTo>
                  <a:cubicBezTo>
                    <a:pt x="1444" y="364"/>
                    <a:pt x="1444" y="364"/>
                    <a:pt x="1444" y="364"/>
                  </a:cubicBezTo>
                  <a:cubicBezTo>
                    <a:pt x="1477" y="364"/>
                    <a:pt x="1504" y="337"/>
                    <a:pt x="1504" y="304"/>
                  </a:cubicBezTo>
                  <a:cubicBezTo>
                    <a:pt x="1504" y="212"/>
                    <a:pt x="1504" y="212"/>
                    <a:pt x="1504" y="212"/>
                  </a:cubicBezTo>
                  <a:cubicBezTo>
                    <a:pt x="1504" y="95"/>
                    <a:pt x="1409" y="0"/>
                    <a:pt x="1292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95" y="0"/>
                    <a:pt x="0" y="95"/>
                    <a:pt x="0" y="212"/>
                  </a:cubicBezTo>
                  <a:cubicBezTo>
                    <a:pt x="0" y="1868"/>
                    <a:pt x="0" y="1868"/>
                    <a:pt x="0" y="1868"/>
                  </a:cubicBezTo>
                  <a:cubicBezTo>
                    <a:pt x="0" y="1901"/>
                    <a:pt x="27" y="1928"/>
                    <a:pt x="60" y="1928"/>
                  </a:cubicBezTo>
                  <a:cubicBezTo>
                    <a:pt x="973" y="1928"/>
                    <a:pt x="973" y="1928"/>
                    <a:pt x="973" y="1928"/>
                  </a:cubicBezTo>
                  <a:cubicBezTo>
                    <a:pt x="1351" y="2219"/>
                    <a:pt x="1906" y="1949"/>
                    <a:pt x="1906" y="1468"/>
                  </a:cubicBezTo>
                  <a:cubicBezTo>
                    <a:pt x="1906" y="1390"/>
                    <a:pt x="1891" y="1315"/>
                    <a:pt x="1861" y="1244"/>
                  </a:cubicBezTo>
                  <a:cubicBezTo>
                    <a:pt x="2030" y="1074"/>
                    <a:pt x="2030" y="1074"/>
                    <a:pt x="2030" y="1074"/>
                  </a:cubicBezTo>
                  <a:cubicBezTo>
                    <a:pt x="2062" y="1043"/>
                    <a:pt x="2049" y="989"/>
                    <a:pt x="2007" y="975"/>
                  </a:cubicBezTo>
                  <a:close/>
                  <a:moveTo>
                    <a:pt x="1326" y="1668"/>
                  </a:moveTo>
                  <a:cubicBezTo>
                    <a:pt x="1216" y="1668"/>
                    <a:pt x="1126" y="1578"/>
                    <a:pt x="1126" y="1468"/>
                  </a:cubicBezTo>
                  <a:cubicBezTo>
                    <a:pt x="1126" y="1317"/>
                    <a:pt x="1286" y="1221"/>
                    <a:pt x="1418" y="1291"/>
                  </a:cubicBezTo>
                  <a:cubicBezTo>
                    <a:pt x="1283" y="1425"/>
                    <a:pt x="1283" y="1425"/>
                    <a:pt x="1283" y="1425"/>
                  </a:cubicBezTo>
                  <a:cubicBezTo>
                    <a:pt x="1260" y="1449"/>
                    <a:pt x="1260" y="1487"/>
                    <a:pt x="1283" y="1510"/>
                  </a:cubicBezTo>
                  <a:cubicBezTo>
                    <a:pt x="1307" y="1534"/>
                    <a:pt x="1345" y="1534"/>
                    <a:pt x="1368" y="1510"/>
                  </a:cubicBezTo>
                  <a:cubicBezTo>
                    <a:pt x="1503" y="1375"/>
                    <a:pt x="1503" y="1375"/>
                    <a:pt x="1503" y="1375"/>
                  </a:cubicBezTo>
                  <a:cubicBezTo>
                    <a:pt x="1572" y="1507"/>
                    <a:pt x="1477" y="1668"/>
                    <a:pt x="1326" y="1668"/>
                  </a:cubicBezTo>
                  <a:close/>
                  <a:moveTo>
                    <a:pt x="1292" y="120"/>
                  </a:moveTo>
                  <a:cubicBezTo>
                    <a:pt x="1343" y="120"/>
                    <a:pt x="1384" y="161"/>
                    <a:pt x="1384" y="212"/>
                  </a:cubicBezTo>
                  <a:cubicBezTo>
                    <a:pt x="1384" y="244"/>
                    <a:pt x="1384" y="244"/>
                    <a:pt x="1384" y="244"/>
                  </a:cubicBezTo>
                  <a:cubicBezTo>
                    <a:pt x="424" y="244"/>
                    <a:pt x="424" y="244"/>
                    <a:pt x="424" y="244"/>
                  </a:cubicBezTo>
                  <a:cubicBezTo>
                    <a:pt x="422" y="225"/>
                    <a:pt x="431" y="178"/>
                    <a:pt x="403" y="120"/>
                  </a:cubicBezTo>
                  <a:lnTo>
                    <a:pt x="1292" y="120"/>
                  </a:lnTo>
                  <a:close/>
                  <a:moveTo>
                    <a:pt x="120" y="212"/>
                  </a:moveTo>
                  <a:cubicBezTo>
                    <a:pt x="120" y="161"/>
                    <a:pt x="161" y="120"/>
                    <a:pt x="212" y="120"/>
                  </a:cubicBezTo>
                  <a:cubicBezTo>
                    <a:pt x="263" y="120"/>
                    <a:pt x="304" y="161"/>
                    <a:pt x="304" y="212"/>
                  </a:cubicBezTo>
                  <a:cubicBezTo>
                    <a:pt x="304" y="304"/>
                    <a:pt x="304" y="304"/>
                    <a:pt x="304" y="304"/>
                  </a:cubicBezTo>
                  <a:cubicBezTo>
                    <a:pt x="304" y="337"/>
                    <a:pt x="331" y="364"/>
                    <a:pt x="364" y="364"/>
                  </a:cubicBezTo>
                  <a:cubicBezTo>
                    <a:pt x="1204" y="364"/>
                    <a:pt x="1204" y="364"/>
                    <a:pt x="1204" y="364"/>
                  </a:cubicBezTo>
                  <a:cubicBezTo>
                    <a:pt x="1204" y="901"/>
                    <a:pt x="1204" y="901"/>
                    <a:pt x="1204" y="901"/>
                  </a:cubicBezTo>
                  <a:cubicBezTo>
                    <a:pt x="1110" y="921"/>
                    <a:pt x="1024" y="964"/>
                    <a:pt x="953" y="1024"/>
                  </a:cubicBezTo>
                  <a:cubicBezTo>
                    <a:pt x="664" y="1024"/>
                    <a:pt x="664" y="1024"/>
                    <a:pt x="664" y="1024"/>
                  </a:cubicBezTo>
                  <a:cubicBezTo>
                    <a:pt x="631" y="1024"/>
                    <a:pt x="604" y="1051"/>
                    <a:pt x="604" y="1084"/>
                  </a:cubicBezTo>
                  <a:cubicBezTo>
                    <a:pt x="604" y="1117"/>
                    <a:pt x="631" y="1144"/>
                    <a:pt x="664" y="1144"/>
                  </a:cubicBezTo>
                  <a:cubicBezTo>
                    <a:pt x="845" y="1144"/>
                    <a:pt x="845" y="1144"/>
                    <a:pt x="845" y="1144"/>
                  </a:cubicBezTo>
                  <a:cubicBezTo>
                    <a:pt x="798" y="1214"/>
                    <a:pt x="765" y="1295"/>
                    <a:pt x="752" y="1382"/>
                  </a:cubicBezTo>
                  <a:cubicBezTo>
                    <a:pt x="664" y="1382"/>
                    <a:pt x="664" y="1382"/>
                    <a:pt x="664" y="1382"/>
                  </a:cubicBezTo>
                  <a:cubicBezTo>
                    <a:pt x="631" y="1382"/>
                    <a:pt x="604" y="1409"/>
                    <a:pt x="604" y="1442"/>
                  </a:cubicBezTo>
                  <a:cubicBezTo>
                    <a:pt x="604" y="1475"/>
                    <a:pt x="631" y="1502"/>
                    <a:pt x="664" y="1502"/>
                  </a:cubicBezTo>
                  <a:cubicBezTo>
                    <a:pt x="747" y="1502"/>
                    <a:pt x="747" y="1502"/>
                    <a:pt x="747" y="1502"/>
                  </a:cubicBezTo>
                  <a:cubicBezTo>
                    <a:pt x="754" y="1616"/>
                    <a:pt x="793" y="1721"/>
                    <a:pt x="856" y="1808"/>
                  </a:cubicBezTo>
                  <a:cubicBezTo>
                    <a:pt x="120" y="1808"/>
                    <a:pt x="120" y="1808"/>
                    <a:pt x="120" y="1808"/>
                  </a:cubicBezTo>
                  <a:cubicBezTo>
                    <a:pt x="120" y="1737"/>
                    <a:pt x="120" y="288"/>
                    <a:pt x="120" y="212"/>
                  </a:cubicBezTo>
                  <a:close/>
                  <a:moveTo>
                    <a:pt x="1326" y="1928"/>
                  </a:moveTo>
                  <a:cubicBezTo>
                    <a:pt x="1072" y="1928"/>
                    <a:pt x="866" y="1721"/>
                    <a:pt x="866" y="1468"/>
                  </a:cubicBezTo>
                  <a:cubicBezTo>
                    <a:pt x="866" y="1144"/>
                    <a:pt x="1194" y="921"/>
                    <a:pt x="1494" y="1040"/>
                  </a:cubicBezTo>
                  <a:cubicBezTo>
                    <a:pt x="1538" y="1171"/>
                    <a:pt x="1538" y="1171"/>
                    <a:pt x="1538" y="1171"/>
                  </a:cubicBezTo>
                  <a:cubicBezTo>
                    <a:pt x="1506" y="1203"/>
                    <a:pt x="1506" y="1203"/>
                    <a:pt x="1506" y="1203"/>
                  </a:cubicBezTo>
                  <a:cubicBezTo>
                    <a:pt x="1296" y="1061"/>
                    <a:pt x="1006" y="1209"/>
                    <a:pt x="1006" y="1468"/>
                  </a:cubicBezTo>
                  <a:cubicBezTo>
                    <a:pt x="1006" y="1644"/>
                    <a:pt x="1149" y="1788"/>
                    <a:pt x="1326" y="1788"/>
                  </a:cubicBezTo>
                  <a:cubicBezTo>
                    <a:pt x="1584" y="1788"/>
                    <a:pt x="1733" y="1498"/>
                    <a:pt x="1590" y="1288"/>
                  </a:cubicBezTo>
                  <a:cubicBezTo>
                    <a:pt x="1622" y="1256"/>
                    <a:pt x="1622" y="1256"/>
                    <a:pt x="1622" y="1256"/>
                  </a:cubicBezTo>
                  <a:cubicBezTo>
                    <a:pt x="1754" y="1300"/>
                    <a:pt x="1754" y="1300"/>
                    <a:pt x="1754" y="1300"/>
                  </a:cubicBezTo>
                  <a:cubicBezTo>
                    <a:pt x="1873" y="1601"/>
                    <a:pt x="1649" y="1928"/>
                    <a:pt x="1326" y="1928"/>
                  </a:cubicBezTo>
                  <a:close/>
                  <a:moveTo>
                    <a:pt x="1760" y="1175"/>
                  </a:moveTo>
                  <a:cubicBezTo>
                    <a:pt x="1654" y="1140"/>
                    <a:pt x="1654" y="1140"/>
                    <a:pt x="1654" y="1140"/>
                  </a:cubicBezTo>
                  <a:cubicBezTo>
                    <a:pt x="1618" y="1034"/>
                    <a:pt x="1618" y="1034"/>
                    <a:pt x="1618" y="1034"/>
                  </a:cubicBezTo>
                  <a:cubicBezTo>
                    <a:pt x="1736" y="917"/>
                    <a:pt x="1736" y="917"/>
                    <a:pt x="1736" y="917"/>
                  </a:cubicBezTo>
                  <a:cubicBezTo>
                    <a:pt x="1761" y="994"/>
                    <a:pt x="1761" y="994"/>
                    <a:pt x="1761" y="994"/>
                  </a:cubicBezTo>
                  <a:cubicBezTo>
                    <a:pt x="1767" y="1012"/>
                    <a:pt x="1781" y="1026"/>
                    <a:pt x="1799" y="1032"/>
                  </a:cubicBezTo>
                  <a:cubicBezTo>
                    <a:pt x="1877" y="1058"/>
                    <a:pt x="1877" y="1058"/>
                    <a:pt x="1877" y="1058"/>
                  </a:cubicBezTo>
                  <a:lnTo>
                    <a:pt x="1760" y="1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687CA58F-DFD0-4D68-BEB8-D13A90BC31EE}"/>
              </a:ext>
            </a:extLst>
          </p:cNvPr>
          <p:cNvGrpSpPr/>
          <p:nvPr/>
        </p:nvGrpSpPr>
        <p:grpSpPr>
          <a:xfrm>
            <a:off x="7776481" y="2301731"/>
            <a:ext cx="311786" cy="261174"/>
            <a:chOff x="-655638" y="-600075"/>
            <a:chExt cx="2317751" cy="194151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xmlns="" id="{74BA4A9F-21C1-4AD1-AA35-BECD0A2F12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4413" y="-463550"/>
              <a:ext cx="647700" cy="649288"/>
            </a:xfrm>
            <a:custGeom>
              <a:avLst/>
              <a:gdLst>
                <a:gd name="T0" fmla="*/ 333 w 667"/>
                <a:gd name="T1" fmla="*/ 0 h 667"/>
                <a:gd name="T2" fmla="*/ 0 w 667"/>
                <a:gd name="T3" fmla="*/ 334 h 667"/>
                <a:gd name="T4" fmla="*/ 333 w 667"/>
                <a:gd name="T5" fmla="*/ 667 h 667"/>
                <a:gd name="T6" fmla="*/ 667 w 667"/>
                <a:gd name="T7" fmla="*/ 334 h 667"/>
                <a:gd name="T8" fmla="*/ 333 w 667"/>
                <a:gd name="T9" fmla="*/ 0 h 667"/>
                <a:gd name="T10" fmla="*/ 333 w 667"/>
                <a:gd name="T11" fmla="*/ 527 h 667"/>
                <a:gd name="T12" fmla="*/ 139 w 667"/>
                <a:gd name="T13" fmla="*/ 334 h 667"/>
                <a:gd name="T14" fmla="*/ 333 w 667"/>
                <a:gd name="T15" fmla="*/ 140 h 667"/>
                <a:gd name="T16" fmla="*/ 527 w 667"/>
                <a:gd name="T17" fmla="*/ 334 h 667"/>
                <a:gd name="T18" fmla="*/ 333 w 667"/>
                <a:gd name="T19" fmla="*/ 527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7" h="667">
                  <a:moveTo>
                    <a:pt x="333" y="0"/>
                  </a:moveTo>
                  <a:cubicBezTo>
                    <a:pt x="149" y="0"/>
                    <a:pt x="0" y="150"/>
                    <a:pt x="0" y="334"/>
                  </a:cubicBezTo>
                  <a:cubicBezTo>
                    <a:pt x="0" y="517"/>
                    <a:pt x="149" y="667"/>
                    <a:pt x="333" y="667"/>
                  </a:cubicBezTo>
                  <a:cubicBezTo>
                    <a:pt x="517" y="667"/>
                    <a:pt x="667" y="517"/>
                    <a:pt x="667" y="334"/>
                  </a:cubicBezTo>
                  <a:cubicBezTo>
                    <a:pt x="667" y="150"/>
                    <a:pt x="517" y="0"/>
                    <a:pt x="333" y="0"/>
                  </a:cubicBezTo>
                  <a:close/>
                  <a:moveTo>
                    <a:pt x="333" y="527"/>
                  </a:moveTo>
                  <a:cubicBezTo>
                    <a:pt x="226" y="527"/>
                    <a:pt x="139" y="441"/>
                    <a:pt x="139" y="334"/>
                  </a:cubicBezTo>
                  <a:cubicBezTo>
                    <a:pt x="139" y="227"/>
                    <a:pt x="226" y="140"/>
                    <a:pt x="333" y="140"/>
                  </a:cubicBezTo>
                  <a:cubicBezTo>
                    <a:pt x="440" y="140"/>
                    <a:pt x="527" y="227"/>
                    <a:pt x="527" y="334"/>
                  </a:cubicBezTo>
                  <a:cubicBezTo>
                    <a:pt x="527" y="441"/>
                    <a:pt x="440" y="527"/>
                    <a:pt x="333" y="5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xmlns="" id="{4B7761E5-AD3E-4261-AFFB-0FFF8979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6900" y="-600075"/>
              <a:ext cx="598488" cy="592138"/>
            </a:xfrm>
            <a:custGeom>
              <a:avLst/>
              <a:gdLst>
                <a:gd name="T0" fmla="*/ 27 w 614"/>
                <a:gd name="T1" fmla="*/ 588 h 608"/>
                <a:gd name="T2" fmla="*/ 76 w 614"/>
                <a:gd name="T3" fmla="*/ 608 h 608"/>
                <a:gd name="T4" fmla="*/ 126 w 614"/>
                <a:gd name="T5" fmla="*/ 588 h 608"/>
                <a:gd name="T6" fmla="*/ 307 w 614"/>
                <a:gd name="T7" fmla="*/ 406 h 608"/>
                <a:gd name="T8" fmla="*/ 488 w 614"/>
                <a:gd name="T9" fmla="*/ 588 h 608"/>
                <a:gd name="T10" fmla="*/ 538 w 614"/>
                <a:gd name="T11" fmla="*/ 608 h 608"/>
                <a:gd name="T12" fmla="*/ 587 w 614"/>
                <a:gd name="T13" fmla="*/ 588 h 608"/>
                <a:gd name="T14" fmla="*/ 587 w 614"/>
                <a:gd name="T15" fmla="*/ 489 h 608"/>
                <a:gd name="T16" fmla="*/ 406 w 614"/>
                <a:gd name="T17" fmla="*/ 308 h 608"/>
                <a:gd name="T18" fmla="*/ 587 w 614"/>
                <a:gd name="T19" fmla="*/ 126 h 608"/>
                <a:gd name="T20" fmla="*/ 587 w 614"/>
                <a:gd name="T21" fmla="*/ 28 h 608"/>
                <a:gd name="T22" fmla="*/ 488 w 614"/>
                <a:gd name="T23" fmla="*/ 28 h 608"/>
                <a:gd name="T24" fmla="*/ 307 w 614"/>
                <a:gd name="T25" fmla="*/ 209 h 608"/>
                <a:gd name="T26" fmla="*/ 126 w 614"/>
                <a:gd name="T27" fmla="*/ 28 h 608"/>
                <a:gd name="T28" fmla="*/ 27 w 614"/>
                <a:gd name="T29" fmla="*/ 28 h 608"/>
                <a:gd name="T30" fmla="*/ 27 w 614"/>
                <a:gd name="T31" fmla="*/ 126 h 608"/>
                <a:gd name="T32" fmla="*/ 208 w 614"/>
                <a:gd name="T33" fmla="*/ 308 h 608"/>
                <a:gd name="T34" fmla="*/ 27 w 614"/>
                <a:gd name="T35" fmla="*/ 489 h 608"/>
                <a:gd name="T36" fmla="*/ 27 w 614"/>
                <a:gd name="T37" fmla="*/ 58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4" h="608">
                  <a:moveTo>
                    <a:pt x="27" y="588"/>
                  </a:moveTo>
                  <a:cubicBezTo>
                    <a:pt x="40" y="601"/>
                    <a:pt x="58" y="608"/>
                    <a:pt x="76" y="608"/>
                  </a:cubicBezTo>
                  <a:cubicBezTo>
                    <a:pt x="94" y="608"/>
                    <a:pt x="112" y="601"/>
                    <a:pt x="126" y="588"/>
                  </a:cubicBezTo>
                  <a:cubicBezTo>
                    <a:pt x="307" y="406"/>
                    <a:pt x="307" y="406"/>
                    <a:pt x="307" y="406"/>
                  </a:cubicBezTo>
                  <a:cubicBezTo>
                    <a:pt x="488" y="588"/>
                    <a:pt x="488" y="588"/>
                    <a:pt x="488" y="588"/>
                  </a:cubicBezTo>
                  <a:cubicBezTo>
                    <a:pt x="502" y="601"/>
                    <a:pt x="520" y="608"/>
                    <a:pt x="538" y="608"/>
                  </a:cubicBezTo>
                  <a:cubicBezTo>
                    <a:pt x="556" y="608"/>
                    <a:pt x="573" y="601"/>
                    <a:pt x="587" y="588"/>
                  </a:cubicBezTo>
                  <a:cubicBezTo>
                    <a:pt x="614" y="561"/>
                    <a:pt x="614" y="516"/>
                    <a:pt x="587" y="489"/>
                  </a:cubicBezTo>
                  <a:cubicBezTo>
                    <a:pt x="406" y="308"/>
                    <a:pt x="406" y="308"/>
                    <a:pt x="406" y="308"/>
                  </a:cubicBezTo>
                  <a:cubicBezTo>
                    <a:pt x="587" y="126"/>
                    <a:pt x="587" y="126"/>
                    <a:pt x="587" y="126"/>
                  </a:cubicBezTo>
                  <a:cubicBezTo>
                    <a:pt x="614" y="99"/>
                    <a:pt x="614" y="55"/>
                    <a:pt x="587" y="28"/>
                  </a:cubicBezTo>
                  <a:cubicBezTo>
                    <a:pt x="560" y="0"/>
                    <a:pt x="516" y="0"/>
                    <a:pt x="488" y="28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98" y="0"/>
                    <a:pt x="54" y="0"/>
                    <a:pt x="27" y="28"/>
                  </a:cubicBezTo>
                  <a:cubicBezTo>
                    <a:pt x="0" y="55"/>
                    <a:pt x="0" y="99"/>
                    <a:pt x="27" y="126"/>
                  </a:cubicBezTo>
                  <a:cubicBezTo>
                    <a:pt x="208" y="308"/>
                    <a:pt x="208" y="308"/>
                    <a:pt x="208" y="308"/>
                  </a:cubicBezTo>
                  <a:cubicBezTo>
                    <a:pt x="27" y="489"/>
                    <a:pt x="27" y="489"/>
                    <a:pt x="27" y="489"/>
                  </a:cubicBezTo>
                  <a:cubicBezTo>
                    <a:pt x="0" y="516"/>
                    <a:pt x="0" y="561"/>
                    <a:pt x="27" y="5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xmlns="" id="{FB6C1DF5-6AFD-421D-BF98-D3C180822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25" y="749300"/>
              <a:ext cx="596900" cy="592138"/>
            </a:xfrm>
            <a:custGeom>
              <a:avLst/>
              <a:gdLst>
                <a:gd name="T0" fmla="*/ 587 w 614"/>
                <a:gd name="T1" fmla="*/ 27 h 608"/>
                <a:gd name="T2" fmla="*/ 488 w 614"/>
                <a:gd name="T3" fmla="*/ 27 h 608"/>
                <a:gd name="T4" fmla="*/ 307 w 614"/>
                <a:gd name="T5" fmla="*/ 209 h 608"/>
                <a:gd name="T6" fmla="*/ 125 w 614"/>
                <a:gd name="T7" fmla="*/ 27 h 608"/>
                <a:gd name="T8" fmla="*/ 27 w 614"/>
                <a:gd name="T9" fmla="*/ 27 h 608"/>
                <a:gd name="T10" fmla="*/ 27 w 614"/>
                <a:gd name="T11" fmla="*/ 126 h 608"/>
                <a:gd name="T12" fmla="*/ 208 w 614"/>
                <a:gd name="T13" fmla="*/ 307 h 608"/>
                <a:gd name="T14" fmla="*/ 27 w 614"/>
                <a:gd name="T15" fmla="*/ 489 h 608"/>
                <a:gd name="T16" fmla="*/ 27 w 614"/>
                <a:gd name="T17" fmla="*/ 587 h 608"/>
                <a:gd name="T18" fmla="*/ 76 w 614"/>
                <a:gd name="T19" fmla="*/ 608 h 608"/>
                <a:gd name="T20" fmla="*/ 125 w 614"/>
                <a:gd name="T21" fmla="*/ 587 h 608"/>
                <a:gd name="T22" fmla="*/ 307 w 614"/>
                <a:gd name="T23" fmla="*/ 406 h 608"/>
                <a:gd name="T24" fmla="*/ 488 w 614"/>
                <a:gd name="T25" fmla="*/ 587 h 608"/>
                <a:gd name="T26" fmla="*/ 538 w 614"/>
                <a:gd name="T27" fmla="*/ 608 h 608"/>
                <a:gd name="T28" fmla="*/ 587 w 614"/>
                <a:gd name="T29" fmla="*/ 587 h 608"/>
                <a:gd name="T30" fmla="*/ 587 w 614"/>
                <a:gd name="T31" fmla="*/ 489 h 608"/>
                <a:gd name="T32" fmla="*/ 406 w 614"/>
                <a:gd name="T33" fmla="*/ 307 h 608"/>
                <a:gd name="T34" fmla="*/ 587 w 614"/>
                <a:gd name="T35" fmla="*/ 126 h 608"/>
                <a:gd name="T36" fmla="*/ 587 w 614"/>
                <a:gd name="T37" fmla="*/ 27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4" h="608">
                  <a:moveTo>
                    <a:pt x="587" y="27"/>
                  </a:moveTo>
                  <a:cubicBezTo>
                    <a:pt x="560" y="0"/>
                    <a:pt x="516" y="0"/>
                    <a:pt x="488" y="27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98" y="0"/>
                    <a:pt x="54" y="0"/>
                    <a:pt x="27" y="27"/>
                  </a:cubicBezTo>
                  <a:cubicBezTo>
                    <a:pt x="0" y="54"/>
                    <a:pt x="0" y="99"/>
                    <a:pt x="27" y="126"/>
                  </a:cubicBezTo>
                  <a:cubicBezTo>
                    <a:pt x="208" y="307"/>
                    <a:pt x="208" y="307"/>
                    <a:pt x="208" y="307"/>
                  </a:cubicBezTo>
                  <a:cubicBezTo>
                    <a:pt x="27" y="489"/>
                    <a:pt x="27" y="489"/>
                    <a:pt x="27" y="489"/>
                  </a:cubicBezTo>
                  <a:cubicBezTo>
                    <a:pt x="0" y="516"/>
                    <a:pt x="0" y="560"/>
                    <a:pt x="27" y="587"/>
                  </a:cubicBezTo>
                  <a:cubicBezTo>
                    <a:pt x="40" y="601"/>
                    <a:pt x="58" y="608"/>
                    <a:pt x="76" y="608"/>
                  </a:cubicBezTo>
                  <a:cubicBezTo>
                    <a:pt x="94" y="608"/>
                    <a:pt x="112" y="601"/>
                    <a:pt x="125" y="587"/>
                  </a:cubicBezTo>
                  <a:cubicBezTo>
                    <a:pt x="307" y="406"/>
                    <a:pt x="307" y="406"/>
                    <a:pt x="307" y="406"/>
                  </a:cubicBezTo>
                  <a:cubicBezTo>
                    <a:pt x="488" y="587"/>
                    <a:pt x="488" y="587"/>
                    <a:pt x="488" y="587"/>
                  </a:cubicBezTo>
                  <a:cubicBezTo>
                    <a:pt x="502" y="601"/>
                    <a:pt x="520" y="608"/>
                    <a:pt x="538" y="608"/>
                  </a:cubicBezTo>
                  <a:cubicBezTo>
                    <a:pt x="556" y="608"/>
                    <a:pt x="573" y="601"/>
                    <a:pt x="587" y="587"/>
                  </a:cubicBezTo>
                  <a:cubicBezTo>
                    <a:pt x="614" y="560"/>
                    <a:pt x="614" y="516"/>
                    <a:pt x="587" y="489"/>
                  </a:cubicBezTo>
                  <a:cubicBezTo>
                    <a:pt x="406" y="307"/>
                    <a:pt x="406" y="307"/>
                    <a:pt x="406" y="307"/>
                  </a:cubicBezTo>
                  <a:cubicBezTo>
                    <a:pt x="587" y="126"/>
                    <a:pt x="587" y="126"/>
                    <a:pt x="587" y="126"/>
                  </a:cubicBezTo>
                  <a:cubicBezTo>
                    <a:pt x="614" y="99"/>
                    <a:pt x="614" y="54"/>
                    <a:pt x="587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xmlns="" id="{F918A93A-D3F3-4733-B9CF-BBA02415C1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5638" y="-439738"/>
              <a:ext cx="1565275" cy="1781175"/>
            </a:xfrm>
            <a:custGeom>
              <a:avLst/>
              <a:gdLst>
                <a:gd name="T0" fmla="*/ 1575 w 1608"/>
                <a:gd name="T1" fmla="*/ 269 h 1829"/>
                <a:gd name="T2" fmla="*/ 1294 w 1608"/>
                <a:gd name="T3" fmla="*/ 25 h 1829"/>
                <a:gd name="T4" fmla="*/ 1196 w 1608"/>
                <a:gd name="T5" fmla="*/ 32 h 1829"/>
                <a:gd name="T6" fmla="*/ 1202 w 1608"/>
                <a:gd name="T7" fmla="*/ 130 h 1829"/>
                <a:gd name="T8" fmla="*/ 1352 w 1608"/>
                <a:gd name="T9" fmla="*/ 260 h 1829"/>
                <a:gd name="T10" fmla="*/ 505 w 1608"/>
                <a:gd name="T11" fmla="*/ 742 h 1829"/>
                <a:gd name="T12" fmla="*/ 295 w 1608"/>
                <a:gd name="T13" fmla="*/ 1164 h 1829"/>
                <a:gd name="T14" fmla="*/ 0 w 1608"/>
                <a:gd name="T15" fmla="*/ 1495 h 1829"/>
                <a:gd name="T16" fmla="*/ 334 w 1608"/>
                <a:gd name="T17" fmla="*/ 1829 h 1829"/>
                <a:gd name="T18" fmla="*/ 667 w 1608"/>
                <a:gd name="T19" fmla="*/ 1495 h 1829"/>
                <a:gd name="T20" fmla="*/ 437 w 1608"/>
                <a:gd name="T21" fmla="*/ 1178 h 1829"/>
                <a:gd name="T22" fmla="*/ 621 w 1608"/>
                <a:gd name="T23" fmla="*/ 821 h 1829"/>
                <a:gd name="T24" fmla="*/ 1371 w 1608"/>
                <a:gd name="T25" fmla="*/ 398 h 1829"/>
                <a:gd name="T26" fmla="*/ 1232 w 1608"/>
                <a:gd name="T27" fmla="*/ 558 h 1829"/>
                <a:gd name="T28" fmla="*/ 1239 w 1608"/>
                <a:gd name="T29" fmla="*/ 656 h 1829"/>
                <a:gd name="T30" fmla="*/ 1285 w 1608"/>
                <a:gd name="T31" fmla="*/ 673 h 1829"/>
                <a:gd name="T32" fmla="*/ 1338 w 1608"/>
                <a:gd name="T33" fmla="*/ 649 h 1829"/>
                <a:gd name="T34" fmla="*/ 1582 w 1608"/>
                <a:gd name="T35" fmla="*/ 368 h 1829"/>
                <a:gd name="T36" fmla="*/ 1575 w 1608"/>
                <a:gd name="T37" fmla="*/ 269 h 1829"/>
                <a:gd name="T38" fmla="*/ 528 w 1608"/>
                <a:gd name="T39" fmla="*/ 1495 h 1829"/>
                <a:gd name="T40" fmla="*/ 334 w 1608"/>
                <a:gd name="T41" fmla="*/ 1689 h 1829"/>
                <a:gd name="T42" fmla="*/ 140 w 1608"/>
                <a:gd name="T43" fmla="*/ 1495 h 1829"/>
                <a:gd name="T44" fmla="*/ 334 w 1608"/>
                <a:gd name="T45" fmla="*/ 1301 h 1829"/>
                <a:gd name="T46" fmla="*/ 528 w 1608"/>
                <a:gd name="T47" fmla="*/ 1495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08" h="1829">
                  <a:moveTo>
                    <a:pt x="1575" y="269"/>
                  </a:moveTo>
                  <a:cubicBezTo>
                    <a:pt x="1294" y="25"/>
                    <a:pt x="1294" y="25"/>
                    <a:pt x="1294" y="25"/>
                  </a:cubicBezTo>
                  <a:cubicBezTo>
                    <a:pt x="1265" y="0"/>
                    <a:pt x="1221" y="3"/>
                    <a:pt x="1196" y="32"/>
                  </a:cubicBezTo>
                  <a:cubicBezTo>
                    <a:pt x="1170" y="61"/>
                    <a:pt x="1173" y="105"/>
                    <a:pt x="1202" y="130"/>
                  </a:cubicBezTo>
                  <a:cubicBezTo>
                    <a:pt x="1352" y="260"/>
                    <a:pt x="1352" y="260"/>
                    <a:pt x="1352" y="260"/>
                  </a:cubicBezTo>
                  <a:cubicBezTo>
                    <a:pt x="911" y="318"/>
                    <a:pt x="650" y="548"/>
                    <a:pt x="505" y="742"/>
                  </a:cubicBezTo>
                  <a:cubicBezTo>
                    <a:pt x="378" y="913"/>
                    <a:pt x="319" y="1081"/>
                    <a:pt x="295" y="1164"/>
                  </a:cubicBezTo>
                  <a:cubicBezTo>
                    <a:pt x="129" y="1183"/>
                    <a:pt x="0" y="1325"/>
                    <a:pt x="0" y="1495"/>
                  </a:cubicBezTo>
                  <a:cubicBezTo>
                    <a:pt x="0" y="1679"/>
                    <a:pt x="150" y="1829"/>
                    <a:pt x="334" y="1829"/>
                  </a:cubicBezTo>
                  <a:cubicBezTo>
                    <a:pt x="518" y="1829"/>
                    <a:pt x="667" y="1679"/>
                    <a:pt x="667" y="1495"/>
                  </a:cubicBezTo>
                  <a:cubicBezTo>
                    <a:pt x="667" y="1347"/>
                    <a:pt x="570" y="1221"/>
                    <a:pt x="437" y="1178"/>
                  </a:cubicBezTo>
                  <a:cubicBezTo>
                    <a:pt x="462" y="1099"/>
                    <a:pt x="516" y="960"/>
                    <a:pt x="621" y="821"/>
                  </a:cubicBezTo>
                  <a:cubicBezTo>
                    <a:pt x="802" y="580"/>
                    <a:pt x="1054" y="438"/>
                    <a:pt x="1371" y="398"/>
                  </a:cubicBezTo>
                  <a:cubicBezTo>
                    <a:pt x="1232" y="558"/>
                    <a:pt x="1232" y="558"/>
                    <a:pt x="1232" y="558"/>
                  </a:cubicBezTo>
                  <a:cubicBezTo>
                    <a:pt x="1207" y="587"/>
                    <a:pt x="1210" y="631"/>
                    <a:pt x="1239" y="656"/>
                  </a:cubicBezTo>
                  <a:cubicBezTo>
                    <a:pt x="1252" y="668"/>
                    <a:pt x="1269" y="673"/>
                    <a:pt x="1285" y="673"/>
                  </a:cubicBezTo>
                  <a:cubicBezTo>
                    <a:pt x="1304" y="673"/>
                    <a:pt x="1324" y="665"/>
                    <a:pt x="1338" y="649"/>
                  </a:cubicBezTo>
                  <a:cubicBezTo>
                    <a:pt x="1582" y="368"/>
                    <a:pt x="1582" y="368"/>
                    <a:pt x="1582" y="368"/>
                  </a:cubicBezTo>
                  <a:cubicBezTo>
                    <a:pt x="1608" y="339"/>
                    <a:pt x="1605" y="295"/>
                    <a:pt x="1575" y="269"/>
                  </a:cubicBezTo>
                  <a:close/>
                  <a:moveTo>
                    <a:pt x="528" y="1495"/>
                  </a:moveTo>
                  <a:cubicBezTo>
                    <a:pt x="528" y="1602"/>
                    <a:pt x="441" y="1689"/>
                    <a:pt x="334" y="1689"/>
                  </a:cubicBezTo>
                  <a:cubicBezTo>
                    <a:pt x="227" y="1689"/>
                    <a:pt x="140" y="1602"/>
                    <a:pt x="140" y="1495"/>
                  </a:cubicBezTo>
                  <a:cubicBezTo>
                    <a:pt x="140" y="1388"/>
                    <a:pt x="227" y="1301"/>
                    <a:pt x="334" y="1301"/>
                  </a:cubicBezTo>
                  <a:cubicBezTo>
                    <a:pt x="441" y="1301"/>
                    <a:pt x="528" y="1388"/>
                    <a:pt x="528" y="14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5" name="Freeform 20">
            <a:extLst>
              <a:ext uri="{FF2B5EF4-FFF2-40B4-BE49-F238E27FC236}">
                <a16:creationId xmlns:a16="http://schemas.microsoft.com/office/drawing/2014/main" xmlns="" id="{9754277E-A383-461A-9B9A-1FDB8B4C0216}"/>
              </a:ext>
            </a:extLst>
          </p:cNvPr>
          <p:cNvSpPr>
            <a:spLocks noEditPoints="1"/>
          </p:cNvSpPr>
          <p:nvPr/>
        </p:nvSpPr>
        <p:spPr bwMode="auto">
          <a:xfrm>
            <a:off x="6540690" y="4426412"/>
            <a:ext cx="313961" cy="313961"/>
          </a:xfrm>
          <a:custGeom>
            <a:avLst/>
            <a:gdLst>
              <a:gd name="T0" fmla="*/ 608 w 2051"/>
              <a:gd name="T1" fmla="*/ 184 h 2051"/>
              <a:gd name="T2" fmla="*/ 390 w 2051"/>
              <a:gd name="T3" fmla="*/ 4 h 2051"/>
              <a:gd name="T4" fmla="*/ 264 w 2051"/>
              <a:gd name="T5" fmla="*/ 264 h 2051"/>
              <a:gd name="T6" fmla="*/ 4 w 2051"/>
              <a:gd name="T7" fmla="*/ 390 h 2051"/>
              <a:gd name="T8" fmla="*/ 184 w 2051"/>
              <a:gd name="T9" fmla="*/ 608 h 2051"/>
              <a:gd name="T10" fmla="*/ 1062 w 2051"/>
              <a:gd name="T11" fmla="*/ 2051 h 2051"/>
              <a:gd name="T12" fmla="*/ 1062 w 2051"/>
              <a:gd name="T13" fmla="*/ 73 h 2051"/>
              <a:gd name="T14" fmla="*/ 1388 w 2051"/>
              <a:gd name="T15" fmla="*/ 1062 h 2051"/>
              <a:gd name="T16" fmla="*/ 879 w 2051"/>
              <a:gd name="T17" fmla="*/ 794 h 2051"/>
              <a:gd name="T18" fmla="*/ 1062 w 2051"/>
              <a:gd name="T19" fmla="*/ 525 h 2051"/>
              <a:gd name="T20" fmla="*/ 1062 w 2051"/>
              <a:gd name="T21" fmla="*/ 1599 h 2051"/>
              <a:gd name="T22" fmla="*/ 643 w 2051"/>
              <a:gd name="T23" fmla="*/ 728 h 2051"/>
              <a:gd name="T24" fmla="*/ 737 w 2051"/>
              <a:gd name="T25" fmla="*/ 1062 h 2051"/>
              <a:gd name="T26" fmla="*/ 1105 w 2051"/>
              <a:gd name="T27" fmla="*/ 1020 h 2051"/>
              <a:gd name="T28" fmla="*/ 1062 w 2051"/>
              <a:gd name="T29" fmla="*/ 857 h 2051"/>
              <a:gd name="T30" fmla="*/ 1062 w 2051"/>
              <a:gd name="T31" fmla="*/ 1267 h 2051"/>
              <a:gd name="T32" fmla="*/ 881 w 2051"/>
              <a:gd name="T33" fmla="*/ 966 h 2051"/>
              <a:gd name="T34" fmla="*/ 1062 w 2051"/>
              <a:gd name="T35" fmla="*/ 1122 h 2051"/>
              <a:gd name="T36" fmla="*/ 1105 w 2051"/>
              <a:gd name="T37" fmla="*/ 1020 h 2051"/>
              <a:gd name="T38" fmla="*/ 628 w 2051"/>
              <a:gd name="T39" fmla="*/ 374 h 2051"/>
              <a:gd name="T40" fmla="*/ 380 w 2051"/>
              <a:gd name="T41" fmla="*/ 295 h 2051"/>
              <a:gd name="T42" fmla="*/ 172 w 2051"/>
              <a:gd name="T43" fmla="*/ 426 h 2051"/>
              <a:gd name="T44" fmla="*/ 517 w 2051"/>
              <a:gd name="T45" fmla="*/ 602 h 2051"/>
              <a:gd name="T46" fmla="*/ 172 w 2051"/>
              <a:gd name="T47" fmla="*/ 426 h 2051"/>
              <a:gd name="T48" fmla="*/ 194 w 2051"/>
              <a:gd name="T49" fmla="*/ 1062 h 2051"/>
              <a:gd name="T50" fmla="*/ 311 w 2051"/>
              <a:gd name="T51" fmla="*/ 735 h 2051"/>
              <a:gd name="T52" fmla="*/ 364 w 2051"/>
              <a:gd name="T53" fmla="*/ 752 h 2051"/>
              <a:gd name="T54" fmla="*/ 405 w 2051"/>
              <a:gd name="T55" fmla="*/ 1062 h 2051"/>
              <a:gd name="T56" fmla="*/ 1719 w 2051"/>
              <a:gd name="T57" fmla="*/ 1062 h 2051"/>
              <a:gd name="T58" fmla="*/ 728 w 2051"/>
              <a:gd name="T59" fmla="*/ 497 h 2051"/>
              <a:gd name="T60" fmla="*/ 735 w 2051"/>
              <a:gd name="T61" fmla="*/ 311 h 2051"/>
              <a:gd name="T62" fmla="*/ 1062 w 2051"/>
              <a:gd name="T63" fmla="*/ 194 h 2051"/>
              <a:gd name="T64" fmla="*/ 1062 w 2051"/>
              <a:gd name="T65" fmla="*/ 1931 h 2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51" h="2051">
                <a:moveTo>
                  <a:pt x="1062" y="73"/>
                </a:moveTo>
                <a:cubicBezTo>
                  <a:pt x="904" y="73"/>
                  <a:pt x="748" y="112"/>
                  <a:pt x="608" y="184"/>
                </a:cubicBezTo>
                <a:cubicBezTo>
                  <a:pt x="445" y="21"/>
                  <a:pt x="445" y="21"/>
                  <a:pt x="445" y="21"/>
                </a:cubicBezTo>
                <a:cubicBezTo>
                  <a:pt x="430" y="6"/>
                  <a:pt x="410" y="0"/>
                  <a:pt x="390" y="4"/>
                </a:cubicBezTo>
                <a:cubicBezTo>
                  <a:pt x="370" y="9"/>
                  <a:pt x="353" y="23"/>
                  <a:pt x="346" y="42"/>
                </a:cubicBezTo>
                <a:cubicBezTo>
                  <a:pt x="264" y="264"/>
                  <a:pt x="264" y="264"/>
                  <a:pt x="264" y="264"/>
                </a:cubicBezTo>
                <a:cubicBezTo>
                  <a:pt x="42" y="346"/>
                  <a:pt x="42" y="346"/>
                  <a:pt x="42" y="346"/>
                </a:cubicBezTo>
                <a:cubicBezTo>
                  <a:pt x="23" y="353"/>
                  <a:pt x="9" y="370"/>
                  <a:pt x="4" y="390"/>
                </a:cubicBezTo>
                <a:cubicBezTo>
                  <a:pt x="0" y="410"/>
                  <a:pt x="6" y="430"/>
                  <a:pt x="21" y="445"/>
                </a:cubicBezTo>
                <a:cubicBezTo>
                  <a:pt x="184" y="608"/>
                  <a:pt x="184" y="608"/>
                  <a:pt x="184" y="608"/>
                </a:cubicBezTo>
                <a:cubicBezTo>
                  <a:pt x="112" y="748"/>
                  <a:pt x="73" y="904"/>
                  <a:pt x="73" y="1062"/>
                </a:cubicBezTo>
                <a:cubicBezTo>
                  <a:pt x="73" y="1607"/>
                  <a:pt x="517" y="2051"/>
                  <a:pt x="1062" y="2051"/>
                </a:cubicBezTo>
                <a:cubicBezTo>
                  <a:pt x="1607" y="2051"/>
                  <a:pt x="2051" y="1607"/>
                  <a:pt x="2051" y="1062"/>
                </a:cubicBezTo>
                <a:cubicBezTo>
                  <a:pt x="2051" y="517"/>
                  <a:pt x="1607" y="73"/>
                  <a:pt x="1062" y="73"/>
                </a:cubicBezTo>
                <a:close/>
                <a:moveTo>
                  <a:pt x="1062" y="1388"/>
                </a:moveTo>
                <a:cubicBezTo>
                  <a:pt x="1242" y="1388"/>
                  <a:pt x="1388" y="1242"/>
                  <a:pt x="1388" y="1062"/>
                </a:cubicBezTo>
                <a:cubicBezTo>
                  <a:pt x="1388" y="883"/>
                  <a:pt x="1242" y="737"/>
                  <a:pt x="1062" y="737"/>
                </a:cubicBezTo>
                <a:cubicBezTo>
                  <a:pt x="994" y="737"/>
                  <a:pt x="931" y="758"/>
                  <a:pt x="879" y="794"/>
                </a:cubicBezTo>
                <a:cubicBezTo>
                  <a:pt x="728" y="643"/>
                  <a:pt x="728" y="643"/>
                  <a:pt x="728" y="643"/>
                </a:cubicBezTo>
                <a:cubicBezTo>
                  <a:pt x="819" y="569"/>
                  <a:pt x="936" y="525"/>
                  <a:pt x="1062" y="525"/>
                </a:cubicBezTo>
                <a:cubicBezTo>
                  <a:pt x="1358" y="525"/>
                  <a:pt x="1599" y="766"/>
                  <a:pt x="1599" y="1062"/>
                </a:cubicBezTo>
                <a:cubicBezTo>
                  <a:pt x="1599" y="1358"/>
                  <a:pt x="1358" y="1599"/>
                  <a:pt x="1062" y="1599"/>
                </a:cubicBezTo>
                <a:cubicBezTo>
                  <a:pt x="766" y="1599"/>
                  <a:pt x="525" y="1358"/>
                  <a:pt x="525" y="1062"/>
                </a:cubicBezTo>
                <a:cubicBezTo>
                  <a:pt x="525" y="936"/>
                  <a:pt x="569" y="819"/>
                  <a:pt x="643" y="728"/>
                </a:cubicBezTo>
                <a:cubicBezTo>
                  <a:pt x="794" y="879"/>
                  <a:pt x="794" y="879"/>
                  <a:pt x="794" y="879"/>
                </a:cubicBezTo>
                <a:cubicBezTo>
                  <a:pt x="758" y="931"/>
                  <a:pt x="737" y="994"/>
                  <a:pt x="737" y="1062"/>
                </a:cubicBezTo>
                <a:cubicBezTo>
                  <a:pt x="737" y="1242"/>
                  <a:pt x="883" y="1388"/>
                  <a:pt x="1062" y="1388"/>
                </a:cubicBezTo>
                <a:close/>
                <a:moveTo>
                  <a:pt x="1105" y="1020"/>
                </a:moveTo>
                <a:cubicBezTo>
                  <a:pt x="966" y="881"/>
                  <a:pt x="966" y="881"/>
                  <a:pt x="966" y="881"/>
                </a:cubicBezTo>
                <a:cubicBezTo>
                  <a:pt x="995" y="866"/>
                  <a:pt x="1027" y="857"/>
                  <a:pt x="1062" y="857"/>
                </a:cubicBezTo>
                <a:cubicBezTo>
                  <a:pt x="1175" y="857"/>
                  <a:pt x="1268" y="949"/>
                  <a:pt x="1268" y="1062"/>
                </a:cubicBezTo>
                <a:cubicBezTo>
                  <a:pt x="1268" y="1175"/>
                  <a:pt x="1175" y="1267"/>
                  <a:pt x="1062" y="1267"/>
                </a:cubicBezTo>
                <a:cubicBezTo>
                  <a:pt x="949" y="1267"/>
                  <a:pt x="857" y="1175"/>
                  <a:pt x="857" y="1062"/>
                </a:cubicBezTo>
                <a:cubicBezTo>
                  <a:pt x="857" y="1027"/>
                  <a:pt x="866" y="995"/>
                  <a:pt x="881" y="966"/>
                </a:cubicBezTo>
                <a:cubicBezTo>
                  <a:pt x="1020" y="1105"/>
                  <a:pt x="1020" y="1105"/>
                  <a:pt x="1020" y="1105"/>
                </a:cubicBezTo>
                <a:cubicBezTo>
                  <a:pt x="1031" y="1116"/>
                  <a:pt x="1047" y="1122"/>
                  <a:pt x="1062" y="1122"/>
                </a:cubicBezTo>
                <a:cubicBezTo>
                  <a:pt x="1078" y="1122"/>
                  <a:pt x="1093" y="1116"/>
                  <a:pt x="1105" y="1105"/>
                </a:cubicBezTo>
                <a:cubicBezTo>
                  <a:pt x="1128" y="1081"/>
                  <a:pt x="1128" y="1043"/>
                  <a:pt x="1105" y="1020"/>
                </a:cubicBezTo>
                <a:close/>
                <a:moveTo>
                  <a:pt x="426" y="172"/>
                </a:moveTo>
                <a:cubicBezTo>
                  <a:pt x="628" y="374"/>
                  <a:pt x="628" y="374"/>
                  <a:pt x="628" y="374"/>
                </a:cubicBezTo>
                <a:cubicBezTo>
                  <a:pt x="602" y="517"/>
                  <a:pt x="602" y="517"/>
                  <a:pt x="602" y="517"/>
                </a:cubicBezTo>
                <a:cubicBezTo>
                  <a:pt x="380" y="295"/>
                  <a:pt x="380" y="295"/>
                  <a:pt x="380" y="295"/>
                </a:cubicBezTo>
                <a:lnTo>
                  <a:pt x="426" y="172"/>
                </a:lnTo>
                <a:close/>
                <a:moveTo>
                  <a:pt x="172" y="426"/>
                </a:moveTo>
                <a:cubicBezTo>
                  <a:pt x="295" y="380"/>
                  <a:pt x="295" y="380"/>
                  <a:pt x="295" y="380"/>
                </a:cubicBezTo>
                <a:cubicBezTo>
                  <a:pt x="517" y="602"/>
                  <a:pt x="517" y="602"/>
                  <a:pt x="517" y="602"/>
                </a:cubicBezTo>
                <a:cubicBezTo>
                  <a:pt x="374" y="628"/>
                  <a:pt x="374" y="628"/>
                  <a:pt x="374" y="628"/>
                </a:cubicBezTo>
                <a:lnTo>
                  <a:pt x="172" y="426"/>
                </a:lnTo>
                <a:close/>
                <a:moveTo>
                  <a:pt x="1062" y="1931"/>
                </a:moveTo>
                <a:cubicBezTo>
                  <a:pt x="583" y="1931"/>
                  <a:pt x="194" y="1541"/>
                  <a:pt x="194" y="1062"/>
                </a:cubicBezTo>
                <a:cubicBezTo>
                  <a:pt x="194" y="936"/>
                  <a:pt x="221" y="812"/>
                  <a:pt x="274" y="698"/>
                </a:cubicBezTo>
                <a:cubicBezTo>
                  <a:pt x="311" y="735"/>
                  <a:pt x="311" y="735"/>
                  <a:pt x="311" y="735"/>
                </a:cubicBezTo>
                <a:cubicBezTo>
                  <a:pt x="322" y="747"/>
                  <a:pt x="338" y="753"/>
                  <a:pt x="354" y="753"/>
                </a:cubicBezTo>
                <a:cubicBezTo>
                  <a:pt x="357" y="753"/>
                  <a:pt x="361" y="753"/>
                  <a:pt x="364" y="752"/>
                </a:cubicBezTo>
                <a:cubicBezTo>
                  <a:pt x="497" y="728"/>
                  <a:pt x="497" y="728"/>
                  <a:pt x="497" y="728"/>
                </a:cubicBezTo>
                <a:cubicBezTo>
                  <a:pt x="439" y="826"/>
                  <a:pt x="405" y="940"/>
                  <a:pt x="405" y="1062"/>
                </a:cubicBezTo>
                <a:cubicBezTo>
                  <a:pt x="405" y="1425"/>
                  <a:pt x="700" y="1719"/>
                  <a:pt x="1062" y="1719"/>
                </a:cubicBezTo>
                <a:cubicBezTo>
                  <a:pt x="1425" y="1719"/>
                  <a:pt x="1719" y="1425"/>
                  <a:pt x="1719" y="1062"/>
                </a:cubicBezTo>
                <a:cubicBezTo>
                  <a:pt x="1719" y="700"/>
                  <a:pt x="1425" y="405"/>
                  <a:pt x="1062" y="405"/>
                </a:cubicBezTo>
                <a:cubicBezTo>
                  <a:pt x="940" y="405"/>
                  <a:pt x="826" y="439"/>
                  <a:pt x="728" y="497"/>
                </a:cubicBezTo>
                <a:cubicBezTo>
                  <a:pt x="752" y="364"/>
                  <a:pt x="752" y="364"/>
                  <a:pt x="752" y="364"/>
                </a:cubicBezTo>
                <a:cubicBezTo>
                  <a:pt x="756" y="345"/>
                  <a:pt x="749" y="325"/>
                  <a:pt x="735" y="311"/>
                </a:cubicBezTo>
                <a:cubicBezTo>
                  <a:pt x="698" y="274"/>
                  <a:pt x="698" y="274"/>
                  <a:pt x="698" y="274"/>
                </a:cubicBezTo>
                <a:cubicBezTo>
                  <a:pt x="812" y="221"/>
                  <a:pt x="936" y="194"/>
                  <a:pt x="1062" y="194"/>
                </a:cubicBezTo>
                <a:cubicBezTo>
                  <a:pt x="1541" y="194"/>
                  <a:pt x="1931" y="583"/>
                  <a:pt x="1931" y="1062"/>
                </a:cubicBezTo>
                <a:cubicBezTo>
                  <a:pt x="1931" y="1541"/>
                  <a:pt x="1541" y="1931"/>
                  <a:pt x="1062" y="193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2" name="Freeform 24">
            <a:extLst>
              <a:ext uri="{FF2B5EF4-FFF2-40B4-BE49-F238E27FC236}">
                <a16:creationId xmlns:a16="http://schemas.microsoft.com/office/drawing/2014/main" xmlns="" id="{FFEAF37F-A5AE-42E9-A2C1-C3170A1BED5C}"/>
              </a:ext>
            </a:extLst>
          </p:cNvPr>
          <p:cNvSpPr>
            <a:spLocks noEditPoints="1"/>
          </p:cNvSpPr>
          <p:nvPr/>
        </p:nvSpPr>
        <p:spPr bwMode="auto">
          <a:xfrm>
            <a:off x="5878686" y="5506523"/>
            <a:ext cx="312674" cy="311776"/>
          </a:xfrm>
          <a:custGeom>
            <a:avLst/>
            <a:gdLst>
              <a:gd name="T0" fmla="*/ 2045 w 2054"/>
              <a:gd name="T1" fmla="*/ 1961 h 2048"/>
              <a:gd name="T2" fmla="*/ 1502 w 2054"/>
              <a:gd name="T3" fmla="*/ 877 h 2048"/>
              <a:gd name="T4" fmla="*/ 1449 w 2054"/>
              <a:gd name="T5" fmla="*/ 843 h 2048"/>
              <a:gd name="T6" fmla="*/ 1395 w 2054"/>
              <a:gd name="T7" fmla="*/ 877 h 2048"/>
              <a:gd name="T8" fmla="*/ 1206 w 2054"/>
              <a:gd name="T9" fmla="*/ 1255 h 2048"/>
              <a:gd name="T10" fmla="*/ 846 w 2054"/>
              <a:gd name="T11" fmla="*/ 528 h 2048"/>
              <a:gd name="T12" fmla="*/ 846 w 2054"/>
              <a:gd name="T13" fmla="*/ 361 h 2048"/>
              <a:gd name="T14" fmla="*/ 1147 w 2054"/>
              <a:gd name="T15" fmla="*/ 361 h 2048"/>
              <a:gd name="T16" fmla="*/ 1203 w 2054"/>
              <a:gd name="T17" fmla="*/ 324 h 2048"/>
              <a:gd name="T18" fmla="*/ 1190 w 2054"/>
              <a:gd name="T19" fmla="*/ 259 h 2048"/>
              <a:gd name="T20" fmla="*/ 1112 w 2054"/>
              <a:gd name="T21" fmla="*/ 180 h 2048"/>
              <a:gd name="T22" fmla="*/ 1190 w 2054"/>
              <a:gd name="T23" fmla="*/ 102 h 2048"/>
              <a:gd name="T24" fmla="*/ 1203 w 2054"/>
              <a:gd name="T25" fmla="*/ 37 h 2048"/>
              <a:gd name="T26" fmla="*/ 1148 w 2054"/>
              <a:gd name="T27" fmla="*/ 0 h 2048"/>
              <a:gd name="T28" fmla="*/ 786 w 2054"/>
              <a:gd name="T29" fmla="*/ 0 h 2048"/>
              <a:gd name="T30" fmla="*/ 726 w 2054"/>
              <a:gd name="T31" fmla="*/ 60 h 2048"/>
              <a:gd name="T32" fmla="*/ 726 w 2054"/>
              <a:gd name="T33" fmla="*/ 528 h 2048"/>
              <a:gd name="T34" fmla="*/ 9 w 2054"/>
              <a:gd name="T35" fmla="*/ 1961 h 2048"/>
              <a:gd name="T36" fmla="*/ 12 w 2054"/>
              <a:gd name="T37" fmla="*/ 2020 h 2048"/>
              <a:gd name="T38" fmla="*/ 63 w 2054"/>
              <a:gd name="T39" fmla="*/ 2048 h 2048"/>
              <a:gd name="T40" fmla="*/ 1991 w 2054"/>
              <a:gd name="T41" fmla="*/ 2048 h 2048"/>
              <a:gd name="T42" fmla="*/ 2042 w 2054"/>
              <a:gd name="T43" fmla="*/ 2020 h 2048"/>
              <a:gd name="T44" fmla="*/ 2045 w 2054"/>
              <a:gd name="T45" fmla="*/ 1961 h 2048"/>
              <a:gd name="T46" fmla="*/ 1449 w 2054"/>
              <a:gd name="T47" fmla="*/ 1038 h 2048"/>
              <a:gd name="T48" fmla="*/ 1543 w 2054"/>
              <a:gd name="T49" fmla="*/ 1225 h 2048"/>
              <a:gd name="T50" fmla="*/ 1449 w 2054"/>
              <a:gd name="T51" fmla="*/ 1271 h 2048"/>
              <a:gd name="T52" fmla="*/ 1355 w 2054"/>
              <a:gd name="T53" fmla="*/ 1224 h 2048"/>
              <a:gd name="T54" fmla="*/ 1449 w 2054"/>
              <a:gd name="T55" fmla="*/ 1038 h 2048"/>
              <a:gd name="T56" fmla="*/ 1004 w 2054"/>
              <a:gd name="T57" fmla="*/ 1928 h 2048"/>
              <a:gd name="T58" fmla="*/ 1302 w 2054"/>
              <a:gd name="T59" fmla="*/ 1332 h 2048"/>
              <a:gd name="T60" fmla="*/ 1421 w 2054"/>
              <a:gd name="T61" fmla="*/ 1391 h 2048"/>
              <a:gd name="T62" fmla="*/ 1448 w 2054"/>
              <a:gd name="T63" fmla="*/ 1398 h 2048"/>
              <a:gd name="T64" fmla="*/ 1474 w 2054"/>
              <a:gd name="T65" fmla="*/ 1392 h 2048"/>
              <a:gd name="T66" fmla="*/ 1596 w 2054"/>
              <a:gd name="T67" fmla="*/ 1333 h 2048"/>
              <a:gd name="T68" fmla="*/ 1894 w 2054"/>
              <a:gd name="T69" fmla="*/ 1928 h 2048"/>
              <a:gd name="T70" fmla="*/ 1004 w 2054"/>
              <a:gd name="T71" fmla="*/ 1928 h 2048"/>
              <a:gd name="T72" fmla="*/ 912 w 2054"/>
              <a:gd name="T73" fmla="*/ 931 h 2048"/>
              <a:gd name="T74" fmla="*/ 787 w 2054"/>
              <a:gd name="T75" fmla="*/ 992 h 2048"/>
              <a:gd name="T76" fmla="*/ 660 w 2054"/>
              <a:gd name="T77" fmla="*/ 928 h 2048"/>
              <a:gd name="T78" fmla="*/ 786 w 2054"/>
              <a:gd name="T79" fmla="*/ 677 h 2048"/>
              <a:gd name="T80" fmla="*/ 912 w 2054"/>
              <a:gd name="T81" fmla="*/ 931 h 2048"/>
              <a:gd name="T82" fmla="*/ 985 w 2054"/>
              <a:gd name="T83" fmla="*/ 223 h 2048"/>
              <a:gd name="T84" fmla="*/ 1003 w 2054"/>
              <a:gd name="T85" fmla="*/ 241 h 2048"/>
              <a:gd name="T86" fmla="*/ 846 w 2054"/>
              <a:gd name="T87" fmla="*/ 241 h 2048"/>
              <a:gd name="T88" fmla="*/ 846 w 2054"/>
              <a:gd name="T89" fmla="*/ 120 h 2048"/>
              <a:gd name="T90" fmla="*/ 1003 w 2054"/>
              <a:gd name="T91" fmla="*/ 120 h 2048"/>
              <a:gd name="T92" fmla="*/ 985 w 2054"/>
              <a:gd name="T93" fmla="*/ 138 h 2048"/>
              <a:gd name="T94" fmla="*/ 985 w 2054"/>
              <a:gd name="T95" fmla="*/ 223 h 2048"/>
              <a:gd name="T96" fmla="*/ 606 w 2054"/>
              <a:gd name="T97" fmla="*/ 1036 h 2048"/>
              <a:gd name="T98" fmla="*/ 759 w 2054"/>
              <a:gd name="T99" fmla="*/ 1112 h 2048"/>
              <a:gd name="T100" fmla="*/ 786 w 2054"/>
              <a:gd name="T101" fmla="*/ 1118 h 2048"/>
              <a:gd name="T102" fmla="*/ 812 w 2054"/>
              <a:gd name="T103" fmla="*/ 1112 h 2048"/>
              <a:gd name="T104" fmla="*/ 965 w 2054"/>
              <a:gd name="T105" fmla="*/ 1039 h 2048"/>
              <a:gd name="T106" fmla="*/ 1137 w 2054"/>
              <a:gd name="T107" fmla="*/ 1386 h 2048"/>
              <a:gd name="T108" fmla="*/ 869 w 2054"/>
              <a:gd name="T109" fmla="*/ 1928 h 2048"/>
              <a:gd name="T110" fmla="*/ 160 w 2054"/>
              <a:gd name="T111" fmla="*/ 1928 h 2048"/>
              <a:gd name="T112" fmla="*/ 606 w 2054"/>
              <a:gd name="T113" fmla="*/ 103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54" h="2048">
                <a:moveTo>
                  <a:pt x="2045" y="1961"/>
                </a:moveTo>
                <a:cubicBezTo>
                  <a:pt x="1502" y="877"/>
                  <a:pt x="1502" y="877"/>
                  <a:pt x="1502" y="877"/>
                </a:cubicBezTo>
                <a:cubicBezTo>
                  <a:pt x="1492" y="856"/>
                  <a:pt x="1471" y="843"/>
                  <a:pt x="1449" y="843"/>
                </a:cubicBezTo>
                <a:cubicBezTo>
                  <a:pt x="1426" y="843"/>
                  <a:pt x="1405" y="856"/>
                  <a:pt x="1395" y="877"/>
                </a:cubicBezTo>
                <a:cubicBezTo>
                  <a:pt x="1206" y="1255"/>
                  <a:pt x="1206" y="1255"/>
                  <a:pt x="1206" y="1255"/>
                </a:cubicBezTo>
                <a:cubicBezTo>
                  <a:pt x="846" y="528"/>
                  <a:pt x="846" y="528"/>
                  <a:pt x="846" y="528"/>
                </a:cubicBezTo>
                <a:cubicBezTo>
                  <a:pt x="846" y="361"/>
                  <a:pt x="846" y="361"/>
                  <a:pt x="846" y="361"/>
                </a:cubicBezTo>
                <a:cubicBezTo>
                  <a:pt x="1147" y="361"/>
                  <a:pt x="1147" y="361"/>
                  <a:pt x="1147" y="361"/>
                </a:cubicBezTo>
                <a:cubicBezTo>
                  <a:pt x="1172" y="361"/>
                  <a:pt x="1194" y="346"/>
                  <a:pt x="1203" y="324"/>
                </a:cubicBezTo>
                <a:cubicBezTo>
                  <a:pt x="1212" y="302"/>
                  <a:pt x="1207" y="276"/>
                  <a:pt x="1190" y="259"/>
                </a:cubicBezTo>
                <a:cubicBezTo>
                  <a:pt x="1112" y="180"/>
                  <a:pt x="1112" y="180"/>
                  <a:pt x="1112" y="180"/>
                </a:cubicBezTo>
                <a:cubicBezTo>
                  <a:pt x="1190" y="102"/>
                  <a:pt x="1190" y="102"/>
                  <a:pt x="1190" y="102"/>
                </a:cubicBezTo>
                <a:cubicBezTo>
                  <a:pt x="1207" y="85"/>
                  <a:pt x="1212" y="59"/>
                  <a:pt x="1203" y="37"/>
                </a:cubicBezTo>
                <a:cubicBezTo>
                  <a:pt x="1194" y="15"/>
                  <a:pt x="1172" y="0"/>
                  <a:pt x="1148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753" y="0"/>
                  <a:pt x="726" y="27"/>
                  <a:pt x="726" y="60"/>
                </a:cubicBezTo>
                <a:cubicBezTo>
                  <a:pt x="726" y="528"/>
                  <a:pt x="726" y="528"/>
                  <a:pt x="726" y="528"/>
                </a:cubicBezTo>
                <a:cubicBezTo>
                  <a:pt x="9" y="1961"/>
                  <a:pt x="9" y="1961"/>
                  <a:pt x="9" y="1961"/>
                </a:cubicBezTo>
                <a:cubicBezTo>
                  <a:pt x="0" y="1980"/>
                  <a:pt x="1" y="2002"/>
                  <a:pt x="12" y="2020"/>
                </a:cubicBezTo>
                <a:cubicBezTo>
                  <a:pt x="23" y="2037"/>
                  <a:pt x="42" y="2048"/>
                  <a:pt x="63" y="2048"/>
                </a:cubicBezTo>
                <a:cubicBezTo>
                  <a:pt x="1991" y="2048"/>
                  <a:pt x="1991" y="2048"/>
                  <a:pt x="1991" y="2048"/>
                </a:cubicBezTo>
                <a:cubicBezTo>
                  <a:pt x="2012" y="2048"/>
                  <a:pt x="2031" y="2037"/>
                  <a:pt x="2042" y="2020"/>
                </a:cubicBezTo>
                <a:cubicBezTo>
                  <a:pt x="2053" y="2002"/>
                  <a:pt x="2054" y="1980"/>
                  <a:pt x="2045" y="1961"/>
                </a:cubicBezTo>
                <a:close/>
                <a:moveTo>
                  <a:pt x="1449" y="1038"/>
                </a:moveTo>
                <a:cubicBezTo>
                  <a:pt x="1543" y="1225"/>
                  <a:pt x="1543" y="1225"/>
                  <a:pt x="1543" y="1225"/>
                </a:cubicBezTo>
                <a:cubicBezTo>
                  <a:pt x="1449" y="1271"/>
                  <a:pt x="1449" y="1271"/>
                  <a:pt x="1449" y="1271"/>
                </a:cubicBezTo>
                <a:cubicBezTo>
                  <a:pt x="1355" y="1224"/>
                  <a:pt x="1355" y="1224"/>
                  <a:pt x="1355" y="1224"/>
                </a:cubicBezTo>
                <a:lnTo>
                  <a:pt x="1449" y="1038"/>
                </a:lnTo>
                <a:close/>
                <a:moveTo>
                  <a:pt x="1004" y="1928"/>
                </a:moveTo>
                <a:cubicBezTo>
                  <a:pt x="1302" y="1332"/>
                  <a:pt x="1302" y="1332"/>
                  <a:pt x="1302" y="1332"/>
                </a:cubicBezTo>
                <a:cubicBezTo>
                  <a:pt x="1421" y="1391"/>
                  <a:pt x="1421" y="1391"/>
                  <a:pt x="1421" y="1391"/>
                </a:cubicBezTo>
                <a:cubicBezTo>
                  <a:pt x="1430" y="1395"/>
                  <a:pt x="1439" y="1398"/>
                  <a:pt x="1448" y="1398"/>
                </a:cubicBezTo>
                <a:cubicBezTo>
                  <a:pt x="1457" y="1398"/>
                  <a:pt x="1466" y="1396"/>
                  <a:pt x="1474" y="1392"/>
                </a:cubicBezTo>
                <a:cubicBezTo>
                  <a:pt x="1596" y="1333"/>
                  <a:pt x="1596" y="1333"/>
                  <a:pt x="1596" y="1333"/>
                </a:cubicBezTo>
                <a:cubicBezTo>
                  <a:pt x="1894" y="1928"/>
                  <a:pt x="1894" y="1928"/>
                  <a:pt x="1894" y="1928"/>
                </a:cubicBezTo>
                <a:lnTo>
                  <a:pt x="1004" y="1928"/>
                </a:lnTo>
                <a:close/>
                <a:moveTo>
                  <a:pt x="912" y="931"/>
                </a:moveTo>
                <a:cubicBezTo>
                  <a:pt x="787" y="992"/>
                  <a:pt x="787" y="992"/>
                  <a:pt x="787" y="992"/>
                </a:cubicBezTo>
                <a:cubicBezTo>
                  <a:pt x="660" y="928"/>
                  <a:pt x="660" y="928"/>
                  <a:pt x="660" y="928"/>
                </a:cubicBezTo>
                <a:cubicBezTo>
                  <a:pt x="786" y="677"/>
                  <a:pt x="786" y="677"/>
                  <a:pt x="786" y="677"/>
                </a:cubicBezTo>
                <a:lnTo>
                  <a:pt x="912" y="931"/>
                </a:lnTo>
                <a:close/>
                <a:moveTo>
                  <a:pt x="985" y="223"/>
                </a:moveTo>
                <a:cubicBezTo>
                  <a:pt x="1003" y="241"/>
                  <a:pt x="1003" y="241"/>
                  <a:pt x="1003" y="241"/>
                </a:cubicBezTo>
                <a:cubicBezTo>
                  <a:pt x="846" y="241"/>
                  <a:pt x="846" y="241"/>
                  <a:pt x="846" y="241"/>
                </a:cubicBezTo>
                <a:cubicBezTo>
                  <a:pt x="846" y="120"/>
                  <a:pt x="846" y="120"/>
                  <a:pt x="846" y="120"/>
                </a:cubicBezTo>
                <a:cubicBezTo>
                  <a:pt x="1003" y="120"/>
                  <a:pt x="1003" y="120"/>
                  <a:pt x="1003" y="120"/>
                </a:cubicBezTo>
                <a:cubicBezTo>
                  <a:pt x="985" y="138"/>
                  <a:pt x="985" y="138"/>
                  <a:pt x="985" y="138"/>
                </a:cubicBezTo>
                <a:cubicBezTo>
                  <a:pt x="961" y="162"/>
                  <a:pt x="961" y="199"/>
                  <a:pt x="985" y="223"/>
                </a:cubicBezTo>
                <a:close/>
                <a:moveTo>
                  <a:pt x="606" y="1036"/>
                </a:moveTo>
                <a:cubicBezTo>
                  <a:pt x="759" y="1112"/>
                  <a:pt x="759" y="1112"/>
                  <a:pt x="759" y="1112"/>
                </a:cubicBezTo>
                <a:cubicBezTo>
                  <a:pt x="768" y="1116"/>
                  <a:pt x="777" y="1118"/>
                  <a:pt x="786" y="1118"/>
                </a:cubicBezTo>
                <a:cubicBezTo>
                  <a:pt x="795" y="1118"/>
                  <a:pt x="804" y="1116"/>
                  <a:pt x="812" y="1112"/>
                </a:cubicBezTo>
                <a:cubicBezTo>
                  <a:pt x="965" y="1039"/>
                  <a:pt x="965" y="1039"/>
                  <a:pt x="965" y="1039"/>
                </a:cubicBezTo>
                <a:cubicBezTo>
                  <a:pt x="1137" y="1386"/>
                  <a:pt x="1137" y="1386"/>
                  <a:pt x="1137" y="1386"/>
                </a:cubicBezTo>
                <a:cubicBezTo>
                  <a:pt x="869" y="1928"/>
                  <a:pt x="869" y="1928"/>
                  <a:pt x="869" y="1928"/>
                </a:cubicBezTo>
                <a:cubicBezTo>
                  <a:pt x="160" y="1928"/>
                  <a:pt x="160" y="1928"/>
                  <a:pt x="160" y="1928"/>
                </a:cubicBezTo>
                <a:lnTo>
                  <a:pt x="606" y="103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FD77DB04-266C-454A-8B6D-9BCC7AC553F4}"/>
              </a:ext>
            </a:extLst>
          </p:cNvPr>
          <p:cNvSpPr txBox="1"/>
          <p:nvPr/>
        </p:nvSpPr>
        <p:spPr>
          <a:xfrm>
            <a:off x="8212959" y="2251654"/>
            <a:ext cx="102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Level 4</a:t>
            </a:r>
            <a:endParaRPr lang="en-IN" sz="18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8A0F57A1-2DA9-438E-A1FA-36CC8CC46E15}"/>
              </a:ext>
            </a:extLst>
          </p:cNvPr>
          <p:cNvSpPr txBox="1"/>
          <p:nvPr/>
        </p:nvSpPr>
        <p:spPr>
          <a:xfrm>
            <a:off x="7715157" y="3335379"/>
            <a:ext cx="201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Level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FA96C80-967C-4E31-8E0C-B65D0B8758E1}"/>
              </a:ext>
            </a:extLst>
          </p:cNvPr>
          <p:cNvSpPr txBox="1"/>
          <p:nvPr/>
        </p:nvSpPr>
        <p:spPr>
          <a:xfrm>
            <a:off x="7715157" y="4395581"/>
            <a:ext cx="201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Level 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08E6ABD6-D68D-4493-8F7E-02F1ED1FE0BD}"/>
              </a:ext>
            </a:extLst>
          </p:cNvPr>
          <p:cNvSpPr txBox="1"/>
          <p:nvPr/>
        </p:nvSpPr>
        <p:spPr>
          <a:xfrm>
            <a:off x="7000453" y="5507940"/>
            <a:ext cx="344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Level 1</a:t>
            </a:r>
            <a:endParaRPr lang="en-IN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4 Level Pyramid Concept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xmlns="" id="{51D742EC-F9C4-473D-A602-8590784AB448}"/>
              </a:ext>
            </a:extLst>
          </p:cNvPr>
          <p:cNvSpPr/>
          <p:nvPr/>
        </p:nvSpPr>
        <p:spPr>
          <a:xfrm flipH="1">
            <a:off x="5891722" y="1342126"/>
            <a:ext cx="5691623" cy="4825800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100000"/>
                </a:schemeClr>
              </a:gs>
              <a:gs pos="90000">
                <a:schemeClr val="accent2"/>
              </a:gs>
            </a:gsLst>
            <a:lin ang="0" scaled="1"/>
            <a:tileRect/>
          </a:gradFill>
          <a:ln>
            <a:noFill/>
          </a:ln>
          <a:effectLst>
            <a:outerShdw blurRad="457200" dist="482600" dir="6540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xmlns="" id="{14563466-C435-44B6-B63B-F9827720A97C}"/>
              </a:ext>
            </a:extLst>
          </p:cNvPr>
          <p:cNvCxnSpPr>
            <a:cxnSpLocks/>
          </p:cNvCxnSpPr>
          <p:nvPr/>
        </p:nvCxnSpPr>
        <p:spPr>
          <a:xfrm flipH="1">
            <a:off x="6668067" y="5105245"/>
            <a:ext cx="4126058" cy="0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A3C8C7B8-D489-4782-AD0B-59B43BEF49B6}"/>
              </a:ext>
            </a:extLst>
          </p:cNvPr>
          <p:cNvCxnSpPr>
            <a:cxnSpLocks/>
          </p:cNvCxnSpPr>
          <p:nvPr/>
        </p:nvCxnSpPr>
        <p:spPr>
          <a:xfrm flipH="1">
            <a:off x="7274513" y="4036385"/>
            <a:ext cx="2953022" cy="0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53F895C0-B681-442E-A5BB-0C87CA5E3EE1}"/>
              </a:ext>
            </a:extLst>
          </p:cNvPr>
          <p:cNvCxnSpPr>
            <a:cxnSpLocks/>
          </p:cNvCxnSpPr>
          <p:nvPr/>
        </p:nvCxnSpPr>
        <p:spPr>
          <a:xfrm flipH="1">
            <a:off x="7880958" y="2967525"/>
            <a:ext cx="1745297" cy="0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row: Right 11">
            <a:extLst>
              <a:ext uri="{FF2B5EF4-FFF2-40B4-BE49-F238E27FC236}">
                <a16:creationId xmlns:a16="http://schemas.microsoft.com/office/drawing/2014/main" xmlns="" id="{14617CA2-FB1F-4A67-B5B5-F8F15E0472B5}"/>
              </a:ext>
            </a:extLst>
          </p:cNvPr>
          <p:cNvSpPr/>
          <p:nvPr/>
        </p:nvSpPr>
        <p:spPr>
          <a:xfrm rot="16200000">
            <a:off x="-1109241" y="3063411"/>
            <a:ext cx="4825801" cy="1380515"/>
          </a:xfrm>
          <a:prstGeom prst="rightArrow">
            <a:avLst>
              <a:gd name="adj1" fmla="val 58951"/>
              <a:gd name="adj2" fmla="val 55371"/>
            </a:avLst>
          </a:prstGeom>
          <a:gradFill>
            <a:gsLst>
              <a:gs pos="0">
                <a:schemeClr val="accent1">
                  <a:lumMod val="100000"/>
                </a:schemeClr>
              </a:gs>
              <a:gs pos="90000">
                <a:schemeClr val="accent2"/>
              </a:gs>
            </a:gsLst>
            <a:lin ang="0" scaled="1"/>
          </a:gradFill>
          <a:ln>
            <a:noFill/>
          </a:ln>
          <a:effectLst>
            <a:outerShdw blurRad="457200" dist="482600" dir="6540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026975D7-3044-439A-8BF3-ADDB2A821F07}"/>
              </a:ext>
            </a:extLst>
          </p:cNvPr>
          <p:cNvCxnSpPr>
            <a:cxnSpLocks/>
          </p:cNvCxnSpPr>
          <p:nvPr/>
        </p:nvCxnSpPr>
        <p:spPr>
          <a:xfrm flipH="1">
            <a:off x="1717589" y="5105245"/>
            <a:ext cx="463378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F6A1E78F-8EA3-42B3-8BB7-12F7C1AEA4F6}"/>
              </a:ext>
            </a:extLst>
          </p:cNvPr>
          <p:cNvCxnSpPr>
            <a:cxnSpLocks/>
          </p:cNvCxnSpPr>
          <p:nvPr/>
        </p:nvCxnSpPr>
        <p:spPr>
          <a:xfrm flipH="1">
            <a:off x="1717591" y="4036385"/>
            <a:ext cx="525373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C221CC3E-F948-45CC-9553-6A298F3A1686}"/>
              </a:ext>
            </a:extLst>
          </p:cNvPr>
          <p:cNvCxnSpPr>
            <a:cxnSpLocks/>
          </p:cNvCxnSpPr>
          <p:nvPr/>
        </p:nvCxnSpPr>
        <p:spPr>
          <a:xfrm flipH="1">
            <a:off x="1711569" y="2967525"/>
            <a:ext cx="592406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1BCAAD44-44B8-49E6-8251-D66FFE41D58B}"/>
              </a:ext>
            </a:extLst>
          </p:cNvPr>
          <p:cNvSpPr txBox="1"/>
          <p:nvPr/>
        </p:nvSpPr>
        <p:spPr>
          <a:xfrm>
            <a:off x="1993918" y="2321011"/>
            <a:ext cx="497740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>
                <a:solidFill>
                  <a:schemeClr val="bg1"/>
                </a:solidFill>
              </a:rPr>
              <a:t>You can edit this text</a:t>
            </a:r>
            <a:endParaRPr lang="en-IN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xmlns="" id="{09FD37ED-25FA-484C-8414-22817A439D7B}"/>
              </a:ext>
            </a:extLst>
          </p:cNvPr>
          <p:cNvSpPr/>
          <p:nvPr/>
        </p:nvSpPr>
        <p:spPr>
          <a:xfrm>
            <a:off x="6993436" y="3189063"/>
            <a:ext cx="630620" cy="6306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17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xmlns="" id="{2ECED5C2-53D5-46B8-B04F-F3D764FF4B35}"/>
              </a:ext>
            </a:extLst>
          </p:cNvPr>
          <p:cNvSpPr/>
          <p:nvPr/>
        </p:nvSpPr>
        <p:spPr>
          <a:xfrm>
            <a:off x="6382360" y="4268082"/>
            <a:ext cx="630620" cy="6306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17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xmlns="" id="{C47F76E6-8746-4D2D-A85F-E2D5AA54F844}"/>
              </a:ext>
            </a:extLst>
          </p:cNvPr>
          <p:cNvSpPr/>
          <p:nvPr/>
        </p:nvSpPr>
        <p:spPr>
          <a:xfrm>
            <a:off x="5719713" y="5347101"/>
            <a:ext cx="630620" cy="6306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17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xmlns="" id="{4F4A2276-9B81-4B28-B7FE-1C9A5D464B70}"/>
              </a:ext>
            </a:extLst>
          </p:cNvPr>
          <p:cNvSpPr/>
          <p:nvPr/>
        </p:nvSpPr>
        <p:spPr>
          <a:xfrm>
            <a:off x="7617064" y="2117008"/>
            <a:ext cx="630620" cy="6306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17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01FC615F-12BA-4265-A864-7CF09843E180}"/>
              </a:ext>
            </a:extLst>
          </p:cNvPr>
          <p:cNvSpPr txBox="1"/>
          <p:nvPr/>
        </p:nvSpPr>
        <p:spPr>
          <a:xfrm>
            <a:off x="1993918" y="3397456"/>
            <a:ext cx="497740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>
                <a:solidFill>
                  <a:schemeClr val="bg1"/>
                </a:solidFill>
              </a:rPr>
              <a:t>You can edit this text</a:t>
            </a:r>
            <a:endParaRPr lang="en-IN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B822126E-38DA-469A-9935-B628DFE8FA5A}"/>
              </a:ext>
            </a:extLst>
          </p:cNvPr>
          <p:cNvSpPr txBox="1"/>
          <p:nvPr/>
        </p:nvSpPr>
        <p:spPr>
          <a:xfrm>
            <a:off x="1993918" y="4462328"/>
            <a:ext cx="497740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>
                <a:solidFill>
                  <a:schemeClr val="bg1"/>
                </a:solidFill>
              </a:rPr>
              <a:t>You can edit this text</a:t>
            </a:r>
            <a:endParaRPr lang="en-IN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DA45CC61-6622-4E82-915F-5945D2CACC1B}"/>
              </a:ext>
            </a:extLst>
          </p:cNvPr>
          <p:cNvSpPr txBox="1"/>
          <p:nvPr/>
        </p:nvSpPr>
        <p:spPr>
          <a:xfrm>
            <a:off x="1993918" y="5527198"/>
            <a:ext cx="497740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>
                <a:solidFill>
                  <a:schemeClr val="bg1"/>
                </a:solidFill>
              </a:rPr>
              <a:t>You can edit this text</a:t>
            </a:r>
            <a:endParaRPr lang="en-IN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C0251311-5243-49E0-AA7B-6748FE71A006}"/>
              </a:ext>
            </a:extLst>
          </p:cNvPr>
          <p:cNvGrpSpPr/>
          <p:nvPr/>
        </p:nvGrpSpPr>
        <p:grpSpPr>
          <a:xfrm>
            <a:off x="7149644" y="3333006"/>
            <a:ext cx="318205" cy="342734"/>
            <a:chOff x="10547350" y="1196975"/>
            <a:chExt cx="1482725" cy="15970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xmlns="" id="{131A2EA5-2F98-417D-8263-E5030E100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8800" y="1625600"/>
              <a:ext cx="223838" cy="180975"/>
            </a:xfrm>
            <a:custGeom>
              <a:avLst/>
              <a:gdLst>
                <a:gd name="T0" fmla="*/ 202 w 310"/>
                <a:gd name="T1" fmla="*/ 24 h 250"/>
                <a:gd name="T2" fmla="*/ 126 w 310"/>
                <a:gd name="T3" fmla="*/ 99 h 250"/>
                <a:gd name="T4" fmla="*/ 108 w 310"/>
                <a:gd name="T5" fmla="*/ 81 h 250"/>
                <a:gd name="T6" fmla="*/ 24 w 310"/>
                <a:gd name="T7" fmla="*/ 81 h 250"/>
                <a:gd name="T8" fmla="*/ 24 w 310"/>
                <a:gd name="T9" fmla="*/ 166 h 250"/>
                <a:gd name="T10" fmla="*/ 84 w 310"/>
                <a:gd name="T11" fmla="*/ 226 h 250"/>
                <a:gd name="T12" fmla="*/ 168 w 310"/>
                <a:gd name="T13" fmla="*/ 226 h 250"/>
                <a:gd name="T14" fmla="*/ 286 w 310"/>
                <a:gd name="T15" fmla="*/ 108 h 250"/>
                <a:gd name="T16" fmla="*/ 286 w 310"/>
                <a:gd name="T17" fmla="*/ 23 h 250"/>
                <a:gd name="T18" fmla="*/ 202 w 310"/>
                <a:gd name="T19" fmla="*/ 2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50">
                  <a:moveTo>
                    <a:pt x="202" y="24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85" y="58"/>
                    <a:pt x="47" y="58"/>
                    <a:pt x="24" y="81"/>
                  </a:cubicBezTo>
                  <a:cubicBezTo>
                    <a:pt x="0" y="105"/>
                    <a:pt x="0" y="143"/>
                    <a:pt x="24" y="166"/>
                  </a:cubicBezTo>
                  <a:cubicBezTo>
                    <a:pt x="84" y="226"/>
                    <a:pt x="84" y="226"/>
                    <a:pt x="84" y="226"/>
                  </a:cubicBezTo>
                  <a:cubicBezTo>
                    <a:pt x="107" y="250"/>
                    <a:pt x="145" y="250"/>
                    <a:pt x="168" y="226"/>
                  </a:cubicBezTo>
                  <a:cubicBezTo>
                    <a:pt x="286" y="108"/>
                    <a:pt x="286" y="108"/>
                    <a:pt x="286" y="108"/>
                  </a:cubicBezTo>
                  <a:cubicBezTo>
                    <a:pt x="310" y="85"/>
                    <a:pt x="310" y="47"/>
                    <a:pt x="286" y="23"/>
                  </a:cubicBezTo>
                  <a:cubicBezTo>
                    <a:pt x="263" y="0"/>
                    <a:pt x="225" y="0"/>
                    <a:pt x="20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xmlns="" id="{BA2FDEA0-3220-4826-843A-38274BBDA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2325" y="1674813"/>
              <a:ext cx="344488" cy="85725"/>
            </a:xfrm>
            <a:custGeom>
              <a:avLst/>
              <a:gdLst>
                <a:gd name="T0" fmla="*/ 60 w 480"/>
                <a:gd name="T1" fmla="*/ 120 h 120"/>
                <a:gd name="T2" fmla="*/ 420 w 480"/>
                <a:gd name="T3" fmla="*/ 120 h 120"/>
                <a:gd name="T4" fmla="*/ 480 w 480"/>
                <a:gd name="T5" fmla="*/ 60 h 120"/>
                <a:gd name="T6" fmla="*/ 420 w 480"/>
                <a:gd name="T7" fmla="*/ 0 h 120"/>
                <a:gd name="T8" fmla="*/ 60 w 480"/>
                <a:gd name="T9" fmla="*/ 0 h 120"/>
                <a:gd name="T10" fmla="*/ 0 w 480"/>
                <a:gd name="T11" fmla="*/ 60 h 120"/>
                <a:gd name="T12" fmla="*/ 60 w 48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20">
                  <a:moveTo>
                    <a:pt x="60" y="120"/>
                  </a:moveTo>
                  <a:cubicBezTo>
                    <a:pt x="420" y="120"/>
                    <a:pt x="420" y="120"/>
                    <a:pt x="420" y="120"/>
                  </a:cubicBezTo>
                  <a:cubicBezTo>
                    <a:pt x="453" y="120"/>
                    <a:pt x="480" y="93"/>
                    <a:pt x="480" y="60"/>
                  </a:cubicBezTo>
                  <a:cubicBezTo>
                    <a:pt x="480" y="27"/>
                    <a:pt x="453" y="0"/>
                    <a:pt x="42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7">
              <a:extLst>
                <a:ext uri="{FF2B5EF4-FFF2-40B4-BE49-F238E27FC236}">
                  <a16:creationId xmlns:a16="http://schemas.microsoft.com/office/drawing/2014/main" xmlns="" id="{F60227D0-E4E8-48C7-A8C5-4C9D65CC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8800" y="1887538"/>
              <a:ext cx="223838" cy="180975"/>
            </a:xfrm>
            <a:custGeom>
              <a:avLst/>
              <a:gdLst>
                <a:gd name="T0" fmla="*/ 202 w 310"/>
                <a:gd name="T1" fmla="*/ 23 h 250"/>
                <a:gd name="T2" fmla="*/ 126 w 310"/>
                <a:gd name="T3" fmla="*/ 99 h 250"/>
                <a:gd name="T4" fmla="*/ 108 w 310"/>
                <a:gd name="T5" fmla="*/ 81 h 250"/>
                <a:gd name="T6" fmla="*/ 24 w 310"/>
                <a:gd name="T7" fmla="*/ 81 h 250"/>
                <a:gd name="T8" fmla="*/ 24 w 310"/>
                <a:gd name="T9" fmla="*/ 166 h 250"/>
                <a:gd name="T10" fmla="*/ 84 w 310"/>
                <a:gd name="T11" fmla="*/ 226 h 250"/>
                <a:gd name="T12" fmla="*/ 168 w 310"/>
                <a:gd name="T13" fmla="*/ 226 h 250"/>
                <a:gd name="T14" fmla="*/ 286 w 310"/>
                <a:gd name="T15" fmla="*/ 108 h 250"/>
                <a:gd name="T16" fmla="*/ 286 w 310"/>
                <a:gd name="T17" fmla="*/ 23 h 250"/>
                <a:gd name="T18" fmla="*/ 202 w 310"/>
                <a:gd name="T19" fmla="*/ 2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50">
                  <a:moveTo>
                    <a:pt x="202" y="23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85" y="58"/>
                    <a:pt x="47" y="58"/>
                    <a:pt x="24" y="81"/>
                  </a:cubicBezTo>
                  <a:cubicBezTo>
                    <a:pt x="0" y="105"/>
                    <a:pt x="0" y="143"/>
                    <a:pt x="24" y="166"/>
                  </a:cubicBezTo>
                  <a:cubicBezTo>
                    <a:pt x="84" y="226"/>
                    <a:pt x="84" y="226"/>
                    <a:pt x="84" y="226"/>
                  </a:cubicBezTo>
                  <a:cubicBezTo>
                    <a:pt x="107" y="250"/>
                    <a:pt x="145" y="250"/>
                    <a:pt x="168" y="226"/>
                  </a:cubicBezTo>
                  <a:cubicBezTo>
                    <a:pt x="286" y="108"/>
                    <a:pt x="286" y="108"/>
                    <a:pt x="286" y="108"/>
                  </a:cubicBezTo>
                  <a:cubicBezTo>
                    <a:pt x="310" y="85"/>
                    <a:pt x="310" y="47"/>
                    <a:pt x="286" y="23"/>
                  </a:cubicBezTo>
                  <a:cubicBezTo>
                    <a:pt x="263" y="0"/>
                    <a:pt x="225" y="0"/>
                    <a:pt x="20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xmlns="" id="{5ECECA0B-06E1-4B04-96FA-94769F114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8800" y="2146300"/>
              <a:ext cx="223838" cy="179388"/>
            </a:xfrm>
            <a:custGeom>
              <a:avLst/>
              <a:gdLst>
                <a:gd name="T0" fmla="*/ 202 w 310"/>
                <a:gd name="T1" fmla="*/ 24 h 250"/>
                <a:gd name="T2" fmla="*/ 126 w 310"/>
                <a:gd name="T3" fmla="*/ 99 h 250"/>
                <a:gd name="T4" fmla="*/ 108 w 310"/>
                <a:gd name="T5" fmla="*/ 82 h 250"/>
                <a:gd name="T6" fmla="*/ 24 w 310"/>
                <a:gd name="T7" fmla="*/ 82 h 250"/>
                <a:gd name="T8" fmla="*/ 24 w 310"/>
                <a:gd name="T9" fmla="*/ 167 h 250"/>
                <a:gd name="T10" fmla="*/ 84 w 310"/>
                <a:gd name="T11" fmla="*/ 227 h 250"/>
                <a:gd name="T12" fmla="*/ 168 w 310"/>
                <a:gd name="T13" fmla="*/ 227 h 250"/>
                <a:gd name="T14" fmla="*/ 286 w 310"/>
                <a:gd name="T15" fmla="*/ 109 h 250"/>
                <a:gd name="T16" fmla="*/ 286 w 310"/>
                <a:gd name="T17" fmla="*/ 24 h 250"/>
                <a:gd name="T18" fmla="*/ 202 w 310"/>
                <a:gd name="T19" fmla="*/ 2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50">
                  <a:moveTo>
                    <a:pt x="202" y="24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08" y="82"/>
                    <a:pt x="108" y="82"/>
                    <a:pt x="108" y="82"/>
                  </a:cubicBezTo>
                  <a:cubicBezTo>
                    <a:pt x="85" y="58"/>
                    <a:pt x="47" y="58"/>
                    <a:pt x="24" y="82"/>
                  </a:cubicBezTo>
                  <a:cubicBezTo>
                    <a:pt x="0" y="105"/>
                    <a:pt x="0" y="143"/>
                    <a:pt x="24" y="167"/>
                  </a:cubicBezTo>
                  <a:cubicBezTo>
                    <a:pt x="84" y="227"/>
                    <a:pt x="84" y="227"/>
                    <a:pt x="84" y="227"/>
                  </a:cubicBezTo>
                  <a:cubicBezTo>
                    <a:pt x="107" y="250"/>
                    <a:pt x="145" y="250"/>
                    <a:pt x="168" y="227"/>
                  </a:cubicBezTo>
                  <a:cubicBezTo>
                    <a:pt x="286" y="109"/>
                    <a:pt x="286" y="109"/>
                    <a:pt x="286" y="109"/>
                  </a:cubicBezTo>
                  <a:cubicBezTo>
                    <a:pt x="310" y="85"/>
                    <a:pt x="310" y="47"/>
                    <a:pt x="286" y="24"/>
                  </a:cubicBezTo>
                  <a:cubicBezTo>
                    <a:pt x="263" y="0"/>
                    <a:pt x="225" y="0"/>
                    <a:pt x="20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xmlns="" id="{CC33C74B-A519-4007-B123-E3ADCE795B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7350" y="1196975"/>
              <a:ext cx="1482725" cy="1597026"/>
            </a:xfrm>
            <a:custGeom>
              <a:avLst/>
              <a:gdLst>
                <a:gd name="T0" fmla="*/ 1866 w 2062"/>
                <a:gd name="T1" fmla="*/ 928 h 2219"/>
                <a:gd name="T2" fmla="*/ 1719 w 2062"/>
                <a:gd name="T3" fmla="*/ 763 h 2219"/>
                <a:gd name="T4" fmla="*/ 1324 w 2062"/>
                <a:gd name="T5" fmla="*/ 888 h 2219"/>
                <a:gd name="T6" fmla="*/ 1444 w 2062"/>
                <a:gd name="T7" fmla="*/ 364 h 2219"/>
                <a:gd name="T8" fmla="*/ 1504 w 2062"/>
                <a:gd name="T9" fmla="*/ 212 h 2219"/>
                <a:gd name="T10" fmla="*/ 212 w 2062"/>
                <a:gd name="T11" fmla="*/ 0 h 2219"/>
                <a:gd name="T12" fmla="*/ 0 w 2062"/>
                <a:gd name="T13" fmla="*/ 1868 h 2219"/>
                <a:gd name="T14" fmla="*/ 973 w 2062"/>
                <a:gd name="T15" fmla="*/ 1928 h 2219"/>
                <a:gd name="T16" fmla="*/ 1861 w 2062"/>
                <a:gd name="T17" fmla="*/ 1244 h 2219"/>
                <a:gd name="T18" fmla="*/ 2007 w 2062"/>
                <a:gd name="T19" fmla="*/ 975 h 2219"/>
                <a:gd name="T20" fmla="*/ 1126 w 2062"/>
                <a:gd name="T21" fmla="*/ 1468 h 2219"/>
                <a:gd name="T22" fmla="*/ 1283 w 2062"/>
                <a:gd name="T23" fmla="*/ 1425 h 2219"/>
                <a:gd name="T24" fmla="*/ 1368 w 2062"/>
                <a:gd name="T25" fmla="*/ 1510 h 2219"/>
                <a:gd name="T26" fmla="*/ 1326 w 2062"/>
                <a:gd name="T27" fmla="*/ 1668 h 2219"/>
                <a:gd name="T28" fmla="*/ 1384 w 2062"/>
                <a:gd name="T29" fmla="*/ 212 h 2219"/>
                <a:gd name="T30" fmla="*/ 424 w 2062"/>
                <a:gd name="T31" fmla="*/ 244 h 2219"/>
                <a:gd name="T32" fmla="*/ 1292 w 2062"/>
                <a:gd name="T33" fmla="*/ 120 h 2219"/>
                <a:gd name="T34" fmla="*/ 212 w 2062"/>
                <a:gd name="T35" fmla="*/ 120 h 2219"/>
                <a:gd name="T36" fmla="*/ 304 w 2062"/>
                <a:gd name="T37" fmla="*/ 304 h 2219"/>
                <a:gd name="T38" fmla="*/ 1204 w 2062"/>
                <a:gd name="T39" fmla="*/ 364 h 2219"/>
                <a:gd name="T40" fmla="*/ 953 w 2062"/>
                <a:gd name="T41" fmla="*/ 1024 h 2219"/>
                <a:gd name="T42" fmla="*/ 604 w 2062"/>
                <a:gd name="T43" fmla="*/ 1084 h 2219"/>
                <a:gd name="T44" fmla="*/ 845 w 2062"/>
                <a:gd name="T45" fmla="*/ 1144 h 2219"/>
                <a:gd name="T46" fmla="*/ 664 w 2062"/>
                <a:gd name="T47" fmla="*/ 1382 h 2219"/>
                <a:gd name="T48" fmla="*/ 664 w 2062"/>
                <a:gd name="T49" fmla="*/ 1502 h 2219"/>
                <a:gd name="T50" fmla="*/ 856 w 2062"/>
                <a:gd name="T51" fmla="*/ 1808 h 2219"/>
                <a:gd name="T52" fmla="*/ 120 w 2062"/>
                <a:gd name="T53" fmla="*/ 212 h 2219"/>
                <a:gd name="T54" fmla="*/ 866 w 2062"/>
                <a:gd name="T55" fmla="*/ 1468 h 2219"/>
                <a:gd name="T56" fmla="*/ 1538 w 2062"/>
                <a:gd name="T57" fmla="*/ 1171 h 2219"/>
                <a:gd name="T58" fmla="*/ 1006 w 2062"/>
                <a:gd name="T59" fmla="*/ 1468 h 2219"/>
                <a:gd name="T60" fmla="*/ 1590 w 2062"/>
                <a:gd name="T61" fmla="*/ 1288 h 2219"/>
                <a:gd name="T62" fmla="*/ 1754 w 2062"/>
                <a:gd name="T63" fmla="*/ 1300 h 2219"/>
                <a:gd name="T64" fmla="*/ 1760 w 2062"/>
                <a:gd name="T65" fmla="*/ 1175 h 2219"/>
                <a:gd name="T66" fmla="*/ 1618 w 2062"/>
                <a:gd name="T67" fmla="*/ 1034 h 2219"/>
                <a:gd name="T68" fmla="*/ 1761 w 2062"/>
                <a:gd name="T69" fmla="*/ 994 h 2219"/>
                <a:gd name="T70" fmla="*/ 1877 w 2062"/>
                <a:gd name="T71" fmla="*/ 1058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62" h="2219">
                  <a:moveTo>
                    <a:pt x="2007" y="975"/>
                  </a:moveTo>
                  <a:cubicBezTo>
                    <a:pt x="1866" y="928"/>
                    <a:pt x="1866" y="928"/>
                    <a:pt x="1866" y="928"/>
                  </a:cubicBezTo>
                  <a:cubicBezTo>
                    <a:pt x="1819" y="787"/>
                    <a:pt x="1819" y="787"/>
                    <a:pt x="1819" y="787"/>
                  </a:cubicBezTo>
                  <a:cubicBezTo>
                    <a:pt x="1805" y="745"/>
                    <a:pt x="1751" y="732"/>
                    <a:pt x="1719" y="763"/>
                  </a:cubicBezTo>
                  <a:cubicBezTo>
                    <a:pt x="1550" y="933"/>
                    <a:pt x="1550" y="933"/>
                    <a:pt x="1550" y="933"/>
                  </a:cubicBezTo>
                  <a:cubicBezTo>
                    <a:pt x="1477" y="902"/>
                    <a:pt x="1401" y="888"/>
                    <a:pt x="1324" y="888"/>
                  </a:cubicBezTo>
                  <a:cubicBezTo>
                    <a:pt x="1324" y="364"/>
                    <a:pt x="1324" y="364"/>
                    <a:pt x="1324" y="364"/>
                  </a:cubicBezTo>
                  <a:cubicBezTo>
                    <a:pt x="1444" y="364"/>
                    <a:pt x="1444" y="364"/>
                    <a:pt x="1444" y="364"/>
                  </a:cubicBezTo>
                  <a:cubicBezTo>
                    <a:pt x="1477" y="364"/>
                    <a:pt x="1504" y="337"/>
                    <a:pt x="1504" y="304"/>
                  </a:cubicBezTo>
                  <a:cubicBezTo>
                    <a:pt x="1504" y="212"/>
                    <a:pt x="1504" y="212"/>
                    <a:pt x="1504" y="212"/>
                  </a:cubicBezTo>
                  <a:cubicBezTo>
                    <a:pt x="1504" y="95"/>
                    <a:pt x="1409" y="0"/>
                    <a:pt x="1292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95" y="0"/>
                    <a:pt x="0" y="95"/>
                    <a:pt x="0" y="212"/>
                  </a:cubicBezTo>
                  <a:cubicBezTo>
                    <a:pt x="0" y="1868"/>
                    <a:pt x="0" y="1868"/>
                    <a:pt x="0" y="1868"/>
                  </a:cubicBezTo>
                  <a:cubicBezTo>
                    <a:pt x="0" y="1901"/>
                    <a:pt x="27" y="1928"/>
                    <a:pt x="60" y="1928"/>
                  </a:cubicBezTo>
                  <a:cubicBezTo>
                    <a:pt x="973" y="1928"/>
                    <a:pt x="973" y="1928"/>
                    <a:pt x="973" y="1928"/>
                  </a:cubicBezTo>
                  <a:cubicBezTo>
                    <a:pt x="1351" y="2219"/>
                    <a:pt x="1906" y="1949"/>
                    <a:pt x="1906" y="1468"/>
                  </a:cubicBezTo>
                  <a:cubicBezTo>
                    <a:pt x="1906" y="1390"/>
                    <a:pt x="1891" y="1315"/>
                    <a:pt x="1861" y="1244"/>
                  </a:cubicBezTo>
                  <a:cubicBezTo>
                    <a:pt x="2030" y="1074"/>
                    <a:pt x="2030" y="1074"/>
                    <a:pt x="2030" y="1074"/>
                  </a:cubicBezTo>
                  <a:cubicBezTo>
                    <a:pt x="2062" y="1043"/>
                    <a:pt x="2049" y="989"/>
                    <a:pt x="2007" y="975"/>
                  </a:cubicBezTo>
                  <a:close/>
                  <a:moveTo>
                    <a:pt x="1326" y="1668"/>
                  </a:moveTo>
                  <a:cubicBezTo>
                    <a:pt x="1216" y="1668"/>
                    <a:pt x="1126" y="1578"/>
                    <a:pt x="1126" y="1468"/>
                  </a:cubicBezTo>
                  <a:cubicBezTo>
                    <a:pt x="1126" y="1317"/>
                    <a:pt x="1286" y="1221"/>
                    <a:pt x="1418" y="1291"/>
                  </a:cubicBezTo>
                  <a:cubicBezTo>
                    <a:pt x="1283" y="1425"/>
                    <a:pt x="1283" y="1425"/>
                    <a:pt x="1283" y="1425"/>
                  </a:cubicBezTo>
                  <a:cubicBezTo>
                    <a:pt x="1260" y="1449"/>
                    <a:pt x="1260" y="1487"/>
                    <a:pt x="1283" y="1510"/>
                  </a:cubicBezTo>
                  <a:cubicBezTo>
                    <a:pt x="1307" y="1534"/>
                    <a:pt x="1345" y="1534"/>
                    <a:pt x="1368" y="1510"/>
                  </a:cubicBezTo>
                  <a:cubicBezTo>
                    <a:pt x="1503" y="1375"/>
                    <a:pt x="1503" y="1375"/>
                    <a:pt x="1503" y="1375"/>
                  </a:cubicBezTo>
                  <a:cubicBezTo>
                    <a:pt x="1572" y="1507"/>
                    <a:pt x="1477" y="1668"/>
                    <a:pt x="1326" y="1668"/>
                  </a:cubicBezTo>
                  <a:close/>
                  <a:moveTo>
                    <a:pt x="1292" y="120"/>
                  </a:moveTo>
                  <a:cubicBezTo>
                    <a:pt x="1343" y="120"/>
                    <a:pt x="1384" y="161"/>
                    <a:pt x="1384" y="212"/>
                  </a:cubicBezTo>
                  <a:cubicBezTo>
                    <a:pt x="1384" y="244"/>
                    <a:pt x="1384" y="244"/>
                    <a:pt x="1384" y="244"/>
                  </a:cubicBezTo>
                  <a:cubicBezTo>
                    <a:pt x="424" y="244"/>
                    <a:pt x="424" y="244"/>
                    <a:pt x="424" y="244"/>
                  </a:cubicBezTo>
                  <a:cubicBezTo>
                    <a:pt x="422" y="225"/>
                    <a:pt x="431" y="178"/>
                    <a:pt x="403" y="120"/>
                  </a:cubicBezTo>
                  <a:lnTo>
                    <a:pt x="1292" y="120"/>
                  </a:lnTo>
                  <a:close/>
                  <a:moveTo>
                    <a:pt x="120" y="212"/>
                  </a:moveTo>
                  <a:cubicBezTo>
                    <a:pt x="120" y="161"/>
                    <a:pt x="161" y="120"/>
                    <a:pt x="212" y="120"/>
                  </a:cubicBezTo>
                  <a:cubicBezTo>
                    <a:pt x="263" y="120"/>
                    <a:pt x="304" y="161"/>
                    <a:pt x="304" y="212"/>
                  </a:cubicBezTo>
                  <a:cubicBezTo>
                    <a:pt x="304" y="304"/>
                    <a:pt x="304" y="304"/>
                    <a:pt x="304" y="304"/>
                  </a:cubicBezTo>
                  <a:cubicBezTo>
                    <a:pt x="304" y="337"/>
                    <a:pt x="331" y="364"/>
                    <a:pt x="364" y="364"/>
                  </a:cubicBezTo>
                  <a:cubicBezTo>
                    <a:pt x="1204" y="364"/>
                    <a:pt x="1204" y="364"/>
                    <a:pt x="1204" y="364"/>
                  </a:cubicBezTo>
                  <a:cubicBezTo>
                    <a:pt x="1204" y="901"/>
                    <a:pt x="1204" y="901"/>
                    <a:pt x="1204" y="901"/>
                  </a:cubicBezTo>
                  <a:cubicBezTo>
                    <a:pt x="1110" y="921"/>
                    <a:pt x="1024" y="964"/>
                    <a:pt x="953" y="1024"/>
                  </a:cubicBezTo>
                  <a:cubicBezTo>
                    <a:pt x="664" y="1024"/>
                    <a:pt x="664" y="1024"/>
                    <a:pt x="664" y="1024"/>
                  </a:cubicBezTo>
                  <a:cubicBezTo>
                    <a:pt x="631" y="1024"/>
                    <a:pt x="604" y="1051"/>
                    <a:pt x="604" y="1084"/>
                  </a:cubicBezTo>
                  <a:cubicBezTo>
                    <a:pt x="604" y="1117"/>
                    <a:pt x="631" y="1144"/>
                    <a:pt x="664" y="1144"/>
                  </a:cubicBezTo>
                  <a:cubicBezTo>
                    <a:pt x="845" y="1144"/>
                    <a:pt x="845" y="1144"/>
                    <a:pt x="845" y="1144"/>
                  </a:cubicBezTo>
                  <a:cubicBezTo>
                    <a:pt x="798" y="1214"/>
                    <a:pt x="765" y="1295"/>
                    <a:pt x="752" y="1382"/>
                  </a:cubicBezTo>
                  <a:cubicBezTo>
                    <a:pt x="664" y="1382"/>
                    <a:pt x="664" y="1382"/>
                    <a:pt x="664" y="1382"/>
                  </a:cubicBezTo>
                  <a:cubicBezTo>
                    <a:pt x="631" y="1382"/>
                    <a:pt x="604" y="1409"/>
                    <a:pt x="604" y="1442"/>
                  </a:cubicBezTo>
                  <a:cubicBezTo>
                    <a:pt x="604" y="1475"/>
                    <a:pt x="631" y="1502"/>
                    <a:pt x="664" y="1502"/>
                  </a:cubicBezTo>
                  <a:cubicBezTo>
                    <a:pt x="747" y="1502"/>
                    <a:pt x="747" y="1502"/>
                    <a:pt x="747" y="1502"/>
                  </a:cubicBezTo>
                  <a:cubicBezTo>
                    <a:pt x="754" y="1616"/>
                    <a:pt x="793" y="1721"/>
                    <a:pt x="856" y="1808"/>
                  </a:cubicBezTo>
                  <a:cubicBezTo>
                    <a:pt x="120" y="1808"/>
                    <a:pt x="120" y="1808"/>
                    <a:pt x="120" y="1808"/>
                  </a:cubicBezTo>
                  <a:cubicBezTo>
                    <a:pt x="120" y="1737"/>
                    <a:pt x="120" y="288"/>
                    <a:pt x="120" y="212"/>
                  </a:cubicBezTo>
                  <a:close/>
                  <a:moveTo>
                    <a:pt x="1326" y="1928"/>
                  </a:moveTo>
                  <a:cubicBezTo>
                    <a:pt x="1072" y="1928"/>
                    <a:pt x="866" y="1721"/>
                    <a:pt x="866" y="1468"/>
                  </a:cubicBezTo>
                  <a:cubicBezTo>
                    <a:pt x="866" y="1144"/>
                    <a:pt x="1194" y="921"/>
                    <a:pt x="1494" y="1040"/>
                  </a:cubicBezTo>
                  <a:cubicBezTo>
                    <a:pt x="1538" y="1171"/>
                    <a:pt x="1538" y="1171"/>
                    <a:pt x="1538" y="1171"/>
                  </a:cubicBezTo>
                  <a:cubicBezTo>
                    <a:pt x="1506" y="1203"/>
                    <a:pt x="1506" y="1203"/>
                    <a:pt x="1506" y="1203"/>
                  </a:cubicBezTo>
                  <a:cubicBezTo>
                    <a:pt x="1296" y="1061"/>
                    <a:pt x="1006" y="1209"/>
                    <a:pt x="1006" y="1468"/>
                  </a:cubicBezTo>
                  <a:cubicBezTo>
                    <a:pt x="1006" y="1644"/>
                    <a:pt x="1149" y="1788"/>
                    <a:pt x="1326" y="1788"/>
                  </a:cubicBezTo>
                  <a:cubicBezTo>
                    <a:pt x="1584" y="1788"/>
                    <a:pt x="1733" y="1498"/>
                    <a:pt x="1590" y="1288"/>
                  </a:cubicBezTo>
                  <a:cubicBezTo>
                    <a:pt x="1622" y="1256"/>
                    <a:pt x="1622" y="1256"/>
                    <a:pt x="1622" y="1256"/>
                  </a:cubicBezTo>
                  <a:cubicBezTo>
                    <a:pt x="1754" y="1300"/>
                    <a:pt x="1754" y="1300"/>
                    <a:pt x="1754" y="1300"/>
                  </a:cubicBezTo>
                  <a:cubicBezTo>
                    <a:pt x="1873" y="1601"/>
                    <a:pt x="1649" y="1928"/>
                    <a:pt x="1326" y="1928"/>
                  </a:cubicBezTo>
                  <a:close/>
                  <a:moveTo>
                    <a:pt x="1760" y="1175"/>
                  </a:moveTo>
                  <a:cubicBezTo>
                    <a:pt x="1654" y="1140"/>
                    <a:pt x="1654" y="1140"/>
                    <a:pt x="1654" y="1140"/>
                  </a:cubicBezTo>
                  <a:cubicBezTo>
                    <a:pt x="1618" y="1034"/>
                    <a:pt x="1618" y="1034"/>
                    <a:pt x="1618" y="1034"/>
                  </a:cubicBezTo>
                  <a:cubicBezTo>
                    <a:pt x="1736" y="917"/>
                    <a:pt x="1736" y="917"/>
                    <a:pt x="1736" y="917"/>
                  </a:cubicBezTo>
                  <a:cubicBezTo>
                    <a:pt x="1761" y="994"/>
                    <a:pt x="1761" y="994"/>
                    <a:pt x="1761" y="994"/>
                  </a:cubicBezTo>
                  <a:cubicBezTo>
                    <a:pt x="1767" y="1012"/>
                    <a:pt x="1781" y="1026"/>
                    <a:pt x="1799" y="1032"/>
                  </a:cubicBezTo>
                  <a:cubicBezTo>
                    <a:pt x="1877" y="1058"/>
                    <a:pt x="1877" y="1058"/>
                    <a:pt x="1877" y="1058"/>
                  </a:cubicBezTo>
                  <a:lnTo>
                    <a:pt x="1760" y="1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687CA58F-DFD0-4D68-BEB8-D13A90BC31EE}"/>
              </a:ext>
            </a:extLst>
          </p:cNvPr>
          <p:cNvGrpSpPr/>
          <p:nvPr/>
        </p:nvGrpSpPr>
        <p:grpSpPr>
          <a:xfrm>
            <a:off x="7776481" y="2301731"/>
            <a:ext cx="311786" cy="261174"/>
            <a:chOff x="-655638" y="-600075"/>
            <a:chExt cx="2317751" cy="194151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xmlns="" id="{74BA4A9F-21C1-4AD1-AA35-BECD0A2F12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4413" y="-463550"/>
              <a:ext cx="647700" cy="649288"/>
            </a:xfrm>
            <a:custGeom>
              <a:avLst/>
              <a:gdLst>
                <a:gd name="T0" fmla="*/ 333 w 667"/>
                <a:gd name="T1" fmla="*/ 0 h 667"/>
                <a:gd name="T2" fmla="*/ 0 w 667"/>
                <a:gd name="T3" fmla="*/ 334 h 667"/>
                <a:gd name="T4" fmla="*/ 333 w 667"/>
                <a:gd name="T5" fmla="*/ 667 h 667"/>
                <a:gd name="T6" fmla="*/ 667 w 667"/>
                <a:gd name="T7" fmla="*/ 334 h 667"/>
                <a:gd name="T8" fmla="*/ 333 w 667"/>
                <a:gd name="T9" fmla="*/ 0 h 667"/>
                <a:gd name="T10" fmla="*/ 333 w 667"/>
                <a:gd name="T11" fmla="*/ 527 h 667"/>
                <a:gd name="T12" fmla="*/ 139 w 667"/>
                <a:gd name="T13" fmla="*/ 334 h 667"/>
                <a:gd name="T14" fmla="*/ 333 w 667"/>
                <a:gd name="T15" fmla="*/ 140 h 667"/>
                <a:gd name="T16" fmla="*/ 527 w 667"/>
                <a:gd name="T17" fmla="*/ 334 h 667"/>
                <a:gd name="T18" fmla="*/ 333 w 667"/>
                <a:gd name="T19" fmla="*/ 527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7" h="667">
                  <a:moveTo>
                    <a:pt x="333" y="0"/>
                  </a:moveTo>
                  <a:cubicBezTo>
                    <a:pt x="149" y="0"/>
                    <a:pt x="0" y="150"/>
                    <a:pt x="0" y="334"/>
                  </a:cubicBezTo>
                  <a:cubicBezTo>
                    <a:pt x="0" y="517"/>
                    <a:pt x="149" y="667"/>
                    <a:pt x="333" y="667"/>
                  </a:cubicBezTo>
                  <a:cubicBezTo>
                    <a:pt x="517" y="667"/>
                    <a:pt x="667" y="517"/>
                    <a:pt x="667" y="334"/>
                  </a:cubicBezTo>
                  <a:cubicBezTo>
                    <a:pt x="667" y="150"/>
                    <a:pt x="517" y="0"/>
                    <a:pt x="333" y="0"/>
                  </a:cubicBezTo>
                  <a:close/>
                  <a:moveTo>
                    <a:pt x="333" y="527"/>
                  </a:moveTo>
                  <a:cubicBezTo>
                    <a:pt x="226" y="527"/>
                    <a:pt x="139" y="441"/>
                    <a:pt x="139" y="334"/>
                  </a:cubicBezTo>
                  <a:cubicBezTo>
                    <a:pt x="139" y="227"/>
                    <a:pt x="226" y="140"/>
                    <a:pt x="333" y="140"/>
                  </a:cubicBezTo>
                  <a:cubicBezTo>
                    <a:pt x="440" y="140"/>
                    <a:pt x="527" y="227"/>
                    <a:pt x="527" y="334"/>
                  </a:cubicBezTo>
                  <a:cubicBezTo>
                    <a:pt x="527" y="441"/>
                    <a:pt x="440" y="527"/>
                    <a:pt x="333" y="5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xmlns="" id="{4B7761E5-AD3E-4261-AFFB-0FFF8979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6900" y="-600075"/>
              <a:ext cx="598488" cy="592138"/>
            </a:xfrm>
            <a:custGeom>
              <a:avLst/>
              <a:gdLst>
                <a:gd name="T0" fmla="*/ 27 w 614"/>
                <a:gd name="T1" fmla="*/ 588 h 608"/>
                <a:gd name="T2" fmla="*/ 76 w 614"/>
                <a:gd name="T3" fmla="*/ 608 h 608"/>
                <a:gd name="T4" fmla="*/ 126 w 614"/>
                <a:gd name="T5" fmla="*/ 588 h 608"/>
                <a:gd name="T6" fmla="*/ 307 w 614"/>
                <a:gd name="T7" fmla="*/ 406 h 608"/>
                <a:gd name="T8" fmla="*/ 488 w 614"/>
                <a:gd name="T9" fmla="*/ 588 h 608"/>
                <a:gd name="T10" fmla="*/ 538 w 614"/>
                <a:gd name="T11" fmla="*/ 608 h 608"/>
                <a:gd name="T12" fmla="*/ 587 w 614"/>
                <a:gd name="T13" fmla="*/ 588 h 608"/>
                <a:gd name="T14" fmla="*/ 587 w 614"/>
                <a:gd name="T15" fmla="*/ 489 h 608"/>
                <a:gd name="T16" fmla="*/ 406 w 614"/>
                <a:gd name="T17" fmla="*/ 308 h 608"/>
                <a:gd name="T18" fmla="*/ 587 w 614"/>
                <a:gd name="T19" fmla="*/ 126 h 608"/>
                <a:gd name="T20" fmla="*/ 587 w 614"/>
                <a:gd name="T21" fmla="*/ 28 h 608"/>
                <a:gd name="T22" fmla="*/ 488 w 614"/>
                <a:gd name="T23" fmla="*/ 28 h 608"/>
                <a:gd name="T24" fmla="*/ 307 w 614"/>
                <a:gd name="T25" fmla="*/ 209 h 608"/>
                <a:gd name="T26" fmla="*/ 126 w 614"/>
                <a:gd name="T27" fmla="*/ 28 h 608"/>
                <a:gd name="T28" fmla="*/ 27 w 614"/>
                <a:gd name="T29" fmla="*/ 28 h 608"/>
                <a:gd name="T30" fmla="*/ 27 w 614"/>
                <a:gd name="T31" fmla="*/ 126 h 608"/>
                <a:gd name="T32" fmla="*/ 208 w 614"/>
                <a:gd name="T33" fmla="*/ 308 h 608"/>
                <a:gd name="T34" fmla="*/ 27 w 614"/>
                <a:gd name="T35" fmla="*/ 489 h 608"/>
                <a:gd name="T36" fmla="*/ 27 w 614"/>
                <a:gd name="T37" fmla="*/ 58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4" h="608">
                  <a:moveTo>
                    <a:pt x="27" y="588"/>
                  </a:moveTo>
                  <a:cubicBezTo>
                    <a:pt x="40" y="601"/>
                    <a:pt x="58" y="608"/>
                    <a:pt x="76" y="608"/>
                  </a:cubicBezTo>
                  <a:cubicBezTo>
                    <a:pt x="94" y="608"/>
                    <a:pt x="112" y="601"/>
                    <a:pt x="126" y="588"/>
                  </a:cubicBezTo>
                  <a:cubicBezTo>
                    <a:pt x="307" y="406"/>
                    <a:pt x="307" y="406"/>
                    <a:pt x="307" y="406"/>
                  </a:cubicBezTo>
                  <a:cubicBezTo>
                    <a:pt x="488" y="588"/>
                    <a:pt x="488" y="588"/>
                    <a:pt x="488" y="588"/>
                  </a:cubicBezTo>
                  <a:cubicBezTo>
                    <a:pt x="502" y="601"/>
                    <a:pt x="520" y="608"/>
                    <a:pt x="538" y="608"/>
                  </a:cubicBezTo>
                  <a:cubicBezTo>
                    <a:pt x="556" y="608"/>
                    <a:pt x="573" y="601"/>
                    <a:pt x="587" y="588"/>
                  </a:cubicBezTo>
                  <a:cubicBezTo>
                    <a:pt x="614" y="561"/>
                    <a:pt x="614" y="516"/>
                    <a:pt x="587" y="489"/>
                  </a:cubicBezTo>
                  <a:cubicBezTo>
                    <a:pt x="406" y="308"/>
                    <a:pt x="406" y="308"/>
                    <a:pt x="406" y="308"/>
                  </a:cubicBezTo>
                  <a:cubicBezTo>
                    <a:pt x="587" y="126"/>
                    <a:pt x="587" y="126"/>
                    <a:pt x="587" y="126"/>
                  </a:cubicBezTo>
                  <a:cubicBezTo>
                    <a:pt x="614" y="99"/>
                    <a:pt x="614" y="55"/>
                    <a:pt x="587" y="28"/>
                  </a:cubicBezTo>
                  <a:cubicBezTo>
                    <a:pt x="560" y="0"/>
                    <a:pt x="516" y="0"/>
                    <a:pt x="488" y="28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98" y="0"/>
                    <a:pt x="54" y="0"/>
                    <a:pt x="27" y="28"/>
                  </a:cubicBezTo>
                  <a:cubicBezTo>
                    <a:pt x="0" y="55"/>
                    <a:pt x="0" y="99"/>
                    <a:pt x="27" y="126"/>
                  </a:cubicBezTo>
                  <a:cubicBezTo>
                    <a:pt x="208" y="308"/>
                    <a:pt x="208" y="308"/>
                    <a:pt x="208" y="308"/>
                  </a:cubicBezTo>
                  <a:cubicBezTo>
                    <a:pt x="27" y="489"/>
                    <a:pt x="27" y="489"/>
                    <a:pt x="27" y="489"/>
                  </a:cubicBezTo>
                  <a:cubicBezTo>
                    <a:pt x="0" y="516"/>
                    <a:pt x="0" y="561"/>
                    <a:pt x="27" y="5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xmlns="" id="{FB6C1DF5-6AFD-421D-BF98-D3C180822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25" y="749300"/>
              <a:ext cx="596900" cy="592138"/>
            </a:xfrm>
            <a:custGeom>
              <a:avLst/>
              <a:gdLst>
                <a:gd name="T0" fmla="*/ 587 w 614"/>
                <a:gd name="T1" fmla="*/ 27 h 608"/>
                <a:gd name="T2" fmla="*/ 488 w 614"/>
                <a:gd name="T3" fmla="*/ 27 h 608"/>
                <a:gd name="T4" fmla="*/ 307 w 614"/>
                <a:gd name="T5" fmla="*/ 209 h 608"/>
                <a:gd name="T6" fmla="*/ 125 w 614"/>
                <a:gd name="T7" fmla="*/ 27 h 608"/>
                <a:gd name="T8" fmla="*/ 27 w 614"/>
                <a:gd name="T9" fmla="*/ 27 h 608"/>
                <a:gd name="T10" fmla="*/ 27 w 614"/>
                <a:gd name="T11" fmla="*/ 126 h 608"/>
                <a:gd name="T12" fmla="*/ 208 w 614"/>
                <a:gd name="T13" fmla="*/ 307 h 608"/>
                <a:gd name="T14" fmla="*/ 27 w 614"/>
                <a:gd name="T15" fmla="*/ 489 h 608"/>
                <a:gd name="T16" fmla="*/ 27 w 614"/>
                <a:gd name="T17" fmla="*/ 587 h 608"/>
                <a:gd name="T18" fmla="*/ 76 w 614"/>
                <a:gd name="T19" fmla="*/ 608 h 608"/>
                <a:gd name="T20" fmla="*/ 125 w 614"/>
                <a:gd name="T21" fmla="*/ 587 h 608"/>
                <a:gd name="T22" fmla="*/ 307 w 614"/>
                <a:gd name="T23" fmla="*/ 406 h 608"/>
                <a:gd name="T24" fmla="*/ 488 w 614"/>
                <a:gd name="T25" fmla="*/ 587 h 608"/>
                <a:gd name="T26" fmla="*/ 538 w 614"/>
                <a:gd name="T27" fmla="*/ 608 h 608"/>
                <a:gd name="T28" fmla="*/ 587 w 614"/>
                <a:gd name="T29" fmla="*/ 587 h 608"/>
                <a:gd name="T30" fmla="*/ 587 w 614"/>
                <a:gd name="T31" fmla="*/ 489 h 608"/>
                <a:gd name="T32" fmla="*/ 406 w 614"/>
                <a:gd name="T33" fmla="*/ 307 h 608"/>
                <a:gd name="T34" fmla="*/ 587 w 614"/>
                <a:gd name="T35" fmla="*/ 126 h 608"/>
                <a:gd name="T36" fmla="*/ 587 w 614"/>
                <a:gd name="T37" fmla="*/ 27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4" h="608">
                  <a:moveTo>
                    <a:pt x="587" y="27"/>
                  </a:moveTo>
                  <a:cubicBezTo>
                    <a:pt x="560" y="0"/>
                    <a:pt x="516" y="0"/>
                    <a:pt x="488" y="27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98" y="0"/>
                    <a:pt x="54" y="0"/>
                    <a:pt x="27" y="27"/>
                  </a:cubicBezTo>
                  <a:cubicBezTo>
                    <a:pt x="0" y="54"/>
                    <a:pt x="0" y="99"/>
                    <a:pt x="27" y="126"/>
                  </a:cubicBezTo>
                  <a:cubicBezTo>
                    <a:pt x="208" y="307"/>
                    <a:pt x="208" y="307"/>
                    <a:pt x="208" y="307"/>
                  </a:cubicBezTo>
                  <a:cubicBezTo>
                    <a:pt x="27" y="489"/>
                    <a:pt x="27" y="489"/>
                    <a:pt x="27" y="489"/>
                  </a:cubicBezTo>
                  <a:cubicBezTo>
                    <a:pt x="0" y="516"/>
                    <a:pt x="0" y="560"/>
                    <a:pt x="27" y="587"/>
                  </a:cubicBezTo>
                  <a:cubicBezTo>
                    <a:pt x="40" y="601"/>
                    <a:pt x="58" y="608"/>
                    <a:pt x="76" y="608"/>
                  </a:cubicBezTo>
                  <a:cubicBezTo>
                    <a:pt x="94" y="608"/>
                    <a:pt x="112" y="601"/>
                    <a:pt x="125" y="587"/>
                  </a:cubicBezTo>
                  <a:cubicBezTo>
                    <a:pt x="307" y="406"/>
                    <a:pt x="307" y="406"/>
                    <a:pt x="307" y="406"/>
                  </a:cubicBezTo>
                  <a:cubicBezTo>
                    <a:pt x="488" y="587"/>
                    <a:pt x="488" y="587"/>
                    <a:pt x="488" y="587"/>
                  </a:cubicBezTo>
                  <a:cubicBezTo>
                    <a:pt x="502" y="601"/>
                    <a:pt x="520" y="608"/>
                    <a:pt x="538" y="608"/>
                  </a:cubicBezTo>
                  <a:cubicBezTo>
                    <a:pt x="556" y="608"/>
                    <a:pt x="573" y="601"/>
                    <a:pt x="587" y="587"/>
                  </a:cubicBezTo>
                  <a:cubicBezTo>
                    <a:pt x="614" y="560"/>
                    <a:pt x="614" y="516"/>
                    <a:pt x="587" y="489"/>
                  </a:cubicBezTo>
                  <a:cubicBezTo>
                    <a:pt x="406" y="307"/>
                    <a:pt x="406" y="307"/>
                    <a:pt x="406" y="307"/>
                  </a:cubicBezTo>
                  <a:cubicBezTo>
                    <a:pt x="587" y="126"/>
                    <a:pt x="587" y="126"/>
                    <a:pt x="587" y="126"/>
                  </a:cubicBezTo>
                  <a:cubicBezTo>
                    <a:pt x="614" y="99"/>
                    <a:pt x="614" y="54"/>
                    <a:pt x="587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xmlns="" id="{F918A93A-D3F3-4733-B9CF-BBA02415C1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5638" y="-439738"/>
              <a:ext cx="1565275" cy="1781175"/>
            </a:xfrm>
            <a:custGeom>
              <a:avLst/>
              <a:gdLst>
                <a:gd name="T0" fmla="*/ 1575 w 1608"/>
                <a:gd name="T1" fmla="*/ 269 h 1829"/>
                <a:gd name="T2" fmla="*/ 1294 w 1608"/>
                <a:gd name="T3" fmla="*/ 25 h 1829"/>
                <a:gd name="T4" fmla="*/ 1196 w 1608"/>
                <a:gd name="T5" fmla="*/ 32 h 1829"/>
                <a:gd name="T6" fmla="*/ 1202 w 1608"/>
                <a:gd name="T7" fmla="*/ 130 h 1829"/>
                <a:gd name="T8" fmla="*/ 1352 w 1608"/>
                <a:gd name="T9" fmla="*/ 260 h 1829"/>
                <a:gd name="T10" fmla="*/ 505 w 1608"/>
                <a:gd name="T11" fmla="*/ 742 h 1829"/>
                <a:gd name="T12" fmla="*/ 295 w 1608"/>
                <a:gd name="T13" fmla="*/ 1164 h 1829"/>
                <a:gd name="T14" fmla="*/ 0 w 1608"/>
                <a:gd name="T15" fmla="*/ 1495 h 1829"/>
                <a:gd name="T16" fmla="*/ 334 w 1608"/>
                <a:gd name="T17" fmla="*/ 1829 h 1829"/>
                <a:gd name="T18" fmla="*/ 667 w 1608"/>
                <a:gd name="T19" fmla="*/ 1495 h 1829"/>
                <a:gd name="T20" fmla="*/ 437 w 1608"/>
                <a:gd name="T21" fmla="*/ 1178 h 1829"/>
                <a:gd name="T22" fmla="*/ 621 w 1608"/>
                <a:gd name="T23" fmla="*/ 821 h 1829"/>
                <a:gd name="T24" fmla="*/ 1371 w 1608"/>
                <a:gd name="T25" fmla="*/ 398 h 1829"/>
                <a:gd name="T26" fmla="*/ 1232 w 1608"/>
                <a:gd name="T27" fmla="*/ 558 h 1829"/>
                <a:gd name="T28" fmla="*/ 1239 w 1608"/>
                <a:gd name="T29" fmla="*/ 656 h 1829"/>
                <a:gd name="T30" fmla="*/ 1285 w 1608"/>
                <a:gd name="T31" fmla="*/ 673 h 1829"/>
                <a:gd name="T32" fmla="*/ 1338 w 1608"/>
                <a:gd name="T33" fmla="*/ 649 h 1829"/>
                <a:gd name="T34" fmla="*/ 1582 w 1608"/>
                <a:gd name="T35" fmla="*/ 368 h 1829"/>
                <a:gd name="T36" fmla="*/ 1575 w 1608"/>
                <a:gd name="T37" fmla="*/ 269 h 1829"/>
                <a:gd name="T38" fmla="*/ 528 w 1608"/>
                <a:gd name="T39" fmla="*/ 1495 h 1829"/>
                <a:gd name="T40" fmla="*/ 334 w 1608"/>
                <a:gd name="T41" fmla="*/ 1689 h 1829"/>
                <a:gd name="T42" fmla="*/ 140 w 1608"/>
                <a:gd name="T43" fmla="*/ 1495 h 1829"/>
                <a:gd name="T44" fmla="*/ 334 w 1608"/>
                <a:gd name="T45" fmla="*/ 1301 h 1829"/>
                <a:gd name="T46" fmla="*/ 528 w 1608"/>
                <a:gd name="T47" fmla="*/ 1495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08" h="1829">
                  <a:moveTo>
                    <a:pt x="1575" y="269"/>
                  </a:moveTo>
                  <a:cubicBezTo>
                    <a:pt x="1294" y="25"/>
                    <a:pt x="1294" y="25"/>
                    <a:pt x="1294" y="25"/>
                  </a:cubicBezTo>
                  <a:cubicBezTo>
                    <a:pt x="1265" y="0"/>
                    <a:pt x="1221" y="3"/>
                    <a:pt x="1196" y="32"/>
                  </a:cubicBezTo>
                  <a:cubicBezTo>
                    <a:pt x="1170" y="61"/>
                    <a:pt x="1173" y="105"/>
                    <a:pt x="1202" y="130"/>
                  </a:cubicBezTo>
                  <a:cubicBezTo>
                    <a:pt x="1352" y="260"/>
                    <a:pt x="1352" y="260"/>
                    <a:pt x="1352" y="260"/>
                  </a:cubicBezTo>
                  <a:cubicBezTo>
                    <a:pt x="911" y="318"/>
                    <a:pt x="650" y="548"/>
                    <a:pt x="505" y="742"/>
                  </a:cubicBezTo>
                  <a:cubicBezTo>
                    <a:pt x="378" y="913"/>
                    <a:pt x="319" y="1081"/>
                    <a:pt x="295" y="1164"/>
                  </a:cubicBezTo>
                  <a:cubicBezTo>
                    <a:pt x="129" y="1183"/>
                    <a:pt x="0" y="1325"/>
                    <a:pt x="0" y="1495"/>
                  </a:cubicBezTo>
                  <a:cubicBezTo>
                    <a:pt x="0" y="1679"/>
                    <a:pt x="150" y="1829"/>
                    <a:pt x="334" y="1829"/>
                  </a:cubicBezTo>
                  <a:cubicBezTo>
                    <a:pt x="518" y="1829"/>
                    <a:pt x="667" y="1679"/>
                    <a:pt x="667" y="1495"/>
                  </a:cubicBezTo>
                  <a:cubicBezTo>
                    <a:pt x="667" y="1347"/>
                    <a:pt x="570" y="1221"/>
                    <a:pt x="437" y="1178"/>
                  </a:cubicBezTo>
                  <a:cubicBezTo>
                    <a:pt x="462" y="1099"/>
                    <a:pt x="516" y="960"/>
                    <a:pt x="621" y="821"/>
                  </a:cubicBezTo>
                  <a:cubicBezTo>
                    <a:pt x="802" y="580"/>
                    <a:pt x="1054" y="438"/>
                    <a:pt x="1371" y="398"/>
                  </a:cubicBezTo>
                  <a:cubicBezTo>
                    <a:pt x="1232" y="558"/>
                    <a:pt x="1232" y="558"/>
                    <a:pt x="1232" y="558"/>
                  </a:cubicBezTo>
                  <a:cubicBezTo>
                    <a:pt x="1207" y="587"/>
                    <a:pt x="1210" y="631"/>
                    <a:pt x="1239" y="656"/>
                  </a:cubicBezTo>
                  <a:cubicBezTo>
                    <a:pt x="1252" y="668"/>
                    <a:pt x="1269" y="673"/>
                    <a:pt x="1285" y="673"/>
                  </a:cubicBezTo>
                  <a:cubicBezTo>
                    <a:pt x="1304" y="673"/>
                    <a:pt x="1324" y="665"/>
                    <a:pt x="1338" y="649"/>
                  </a:cubicBezTo>
                  <a:cubicBezTo>
                    <a:pt x="1582" y="368"/>
                    <a:pt x="1582" y="368"/>
                    <a:pt x="1582" y="368"/>
                  </a:cubicBezTo>
                  <a:cubicBezTo>
                    <a:pt x="1608" y="339"/>
                    <a:pt x="1605" y="295"/>
                    <a:pt x="1575" y="269"/>
                  </a:cubicBezTo>
                  <a:close/>
                  <a:moveTo>
                    <a:pt x="528" y="1495"/>
                  </a:moveTo>
                  <a:cubicBezTo>
                    <a:pt x="528" y="1602"/>
                    <a:pt x="441" y="1689"/>
                    <a:pt x="334" y="1689"/>
                  </a:cubicBezTo>
                  <a:cubicBezTo>
                    <a:pt x="227" y="1689"/>
                    <a:pt x="140" y="1602"/>
                    <a:pt x="140" y="1495"/>
                  </a:cubicBezTo>
                  <a:cubicBezTo>
                    <a:pt x="140" y="1388"/>
                    <a:pt x="227" y="1301"/>
                    <a:pt x="334" y="1301"/>
                  </a:cubicBezTo>
                  <a:cubicBezTo>
                    <a:pt x="441" y="1301"/>
                    <a:pt x="528" y="1388"/>
                    <a:pt x="528" y="14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95" name="Freeform 20">
            <a:extLst>
              <a:ext uri="{FF2B5EF4-FFF2-40B4-BE49-F238E27FC236}">
                <a16:creationId xmlns:a16="http://schemas.microsoft.com/office/drawing/2014/main" xmlns="" id="{9754277E-A383-461A-9B9A-1FDB8B4C0216}"/>
              </a:ext>
            </a:extLst>
          </p:cNvPr>
          <p:cNvSpPr>
            <a:spLocks noEditPoints="1"/>
          </p:cNvSpPr>
          <p:nvPr/>
        </p:nvSpPr>
        <p:spPr bwMode="auto">
          <a:xfrm>
            <a:off x="6540690" y="4426412"/>
            <a:ext cx="313961" cy="313961"/>
          </a:xfrm>
          <a:custGeom>
            <a:avLst/>
            <a:gdLst>
              <a:gd name="T0" fmla="*/ 608 w 2051"/>
              <a:gd name="T1" fmla="*/ 184 h 2051"/>
              <a:gd name="T2" fmla="*/ 390 w 2051"/>
              <a:gd name="T3" fmla="*/ 4 h 2051"/>
              <a:gd name="T4" fmla="*/ 264 w 2051"/>
              <a:gd name="T5" fmla="*/ 264 h 2051"/>
              <a:gd name="T6" fmla="*/ 4 w 2051"/>
              <a:gd name="T7" fmla="*/ 390 h 2051"/>
              <a:gd name="T8" fmla="*/ 184 w 2051"/>
              <a:gd name="T9" fmla="*/ 608 h 2051"/>
              <a:gd name="T10" fmla="*/ 1062 w 2051"/>
              <a:gd name="T11" fmla="*/ 2051 h 2051"/>
              <a:gd name="T12" fmla="*/ 1062 w 2051"/>
              <a:gd name="T13" fmla="*/ 73 h 2051"/>
              <a:gd name="T14" fmla="*/ 1388 w 2051"/>
              <a:gd name="T15" fmla="*/ 1062 h 2051"/>
              <a:gd name="T16" fmla="*/ 879 w 2051"/>
              <a:gd name="T17" fmla="*/ 794 h 2051"/>
              <a:gd name="T18" fmla="*/ 1062 w 2051"/>
              <a:gd name="T19" fmla="*/ 525 h 2051"/>
              <a:gd name="T20" fmla="*/ 1062 w 2051"/>
              <a:gd name="T21" fmla="*/ 1599 h 2051"/>
              <a:gd name="T22" fmla="*/ 643 w 2051"/>
              <a:gd name="T23" fmla="*/ 728 h 2051"/>
              <a:gd name="T24" fmla="*/ 737 w 2051"/>
              <a:gd name="T25" fmla="*/ 1062 h 2051"/>
              <a:gd name="T26" fmla="*/ 1105 w 2051"/>
              <a:gd name="T27" fmla="*/ 1020 h 2051"/>
              <a:gd name="T28" fmla="*/ 1062 w 2051"/>
              <a:gd name="T29" fmla="*/ 857 h 2051"/>
              <a:gd name="T30" fmla="*/ 1062 w 2051"/>
              <a:gd name="T31" fmla="*/ 1267 h 2051"/>
              <a:gd name="T32" fmla="*/ 881 w 2051"/>
              <a:gd name="T33" fmla="*/ 966 h 2051"/>
              <a:gd name="T34" fmla="*/ 1062 w 2051"/>
              <a:gd name="T35" fmla="*/ 1122 h 2051"/>
              <a:gd name="T36" fmla="*/ 1105 w 2051"/>
              <a:gd name="T37" fmla="*/ 1020 h 2051"/>
              <a:gd name="T38" fmla="*/ 628 w 2051"/>
              <a:gd name="T39" fmla="*/ 374 h 2051"/>
              <a:gd name="T40" fmla="*/ 380 w 2051"/>
              <a:gd name="T41" fmla="*/ 295 h 2051"/>
              <a:gd name="T42" fmla="*/ 172 w 2051"/>
              <a:gd name="T43" fmla="*/ 426 h 2051"/>
              <a:gd name="T44" fmla="*/ 517 w 2051"/>
              <a:gd name="T45" fmla="*/ 602 h 2051"/>
              <a:gd name="T46" fmla="*/ 172 w 2051"/>
              <a:gd name="T47" fmla="*/ 426 h 2051"/>
              <a:gd name="T48" fmla="*/ 194 w 2051"/>
              <a:gd name="T49" fmla="*/ 1062 h 2051"/>
              <a:gd name="T50" fmla="*/ 311 w 2051"/>
              <a:gd name="T51" fmla="*/ 735 h 2051"/>
              <a:gd name="T52" fmla="*/ 364 w 2051"/>
              <a:gd name="T53" fmla="*/ 752 h 2051"/>
              <a:gd name="T54" fmla="*/ 405 w 2051"/>
              <a:gd name="T55" fmla="*/ 1062 h 2051"/>
              <a:gd name="T56" fmla="*/ 1719 w 2051"/>
              <a:gd name="T57" fmla="*/ 1062 h 2051"/>
              <a:gd name="T58" fmla="*/ 728 w 2051"/>
              <a:gd name="T59" fmla="*/ 497 h 2051"/>
              <a:gd name="T60" fmla="*/ 735 w 2051"/>
              <a:gd name="T61" fmla="*/ 311 h 2051"/>
              <a:gd name="T62" fmla="*/ 1062 w 2051"/>
              <a:gd name="T63" fmla="*/ 194 h 2051"/>
              <a:gd name="T64" fmla="*/ 1062 w 2051"/>
              <a:gd name="T65" fmla="*/ 1931 h 2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51" h="2051">
                <a:moveTo>
                  <a:pt x="1062" y="73"/>
                </a:moveTo>
                <a:cubicBezTo>
                  <a:pt x="904" y="73"/>
                  <a:pt x="748" y="112"/>
                  <a:pt x="608" y="184"/>
                </a:cubicBezTo>
                <a:cubicBezTo>
                  <a:pt x="445" y="21"/>
                  <a:pt x="445" y="21"/>
                  <a:pt x="445" y="21"/>
                </a:cubicBezTo>
                <a:cubicBezTo>
                  <a:pt x="430" y="6"/>
                  <a:pt x="410" y="0"/>
                  <a:pt x="390" y="4"/>
                </a:cubicBezTo>
                <a:cubicBezTo>
                  <a:pt x="370" y="9"/>
                  <a:pt x="353" y="23"/>
                  <a:pt x="346" y="42"/>
                </a:cubicBezTo>
                <a:cubicBezTo>
                  <a:pt x="264" y="264"/>
                  <a:pt x="264" y="264"/>
                  <a:pt x="264" y="264"/>
                </a:cubicBezTo>
                <a:cubicBezTo>
                  <a:pt x="42" y="346"/>
                  <a:pt x="42" y="346"/>
                  <a:pt x="42" y="346"/>
                </a:cubicBezTo>
                <a:cubicBezTo>
                  <a:pt x="23" y="353"/>
                  <a:pt x="9" y="370"/>
                  <a:pt x="4" y="390"/>
                </a:cubicBezTo>
                <a:cubicBezTo>
                  <a:pt x="0" y="410"/>
                  <a:pt x="6" y="430"/>
                  <a:pt x="21" y="445"/>
                </a:cubicBezTo>
                <a:cubicBezTo>
                  <a:pt x="184" y="608"/>
                  <a:pt x="184" y="608"/>
                  <a:pt x="184" y="608"/>
                </a:cubicBezTo>
                <a:cubicBezTo>
                  <a:pt x="112" y="748"/>
                  <a:pt x="73" y="904"/>
                  <a:pt x="73" y="1062"/>
                </a:cubicBezTo>
                <a:cubicBezTo>
                  <a:pt x="73" y="1607"/>
                  <a:pt x="517" y="2051"/>
                  <a:pt x="1062" y="2051"/>
                </a:cubicBezTo>
                <a:cubicBezTo>
                  <a:pt x="1607" y="2051"/>
                  <a:pt x="2051" y="1607"/>
                  <a:pt x="2051" y="1062"/>
                </a:cubicBezTo>
                <a:cubicBezTo>
                  <a:pt x="2051" y="517"/>
                  <a:pt x="1607" y="73"/>
                  <a:pt x="1062" y="73"/>
                </a:cubicBezTo>
                <a:close/>
                <a:moveTo>
                  <a:pt x="1062" y="1388"/>
                </a:moveTo>
                <a:cubicBezTo>
                  <a:pt x="1242" y="1388"/>
                  <a:pt x="1388" y="1242"/>
                  <a:pt x="1388" y="1062"/>
                </a:cubicBezTo>
                <a:cubicBezTo>
                  <a:pt x="1388" y="883"/>
                  <a:pt x="1242" y="737"/>
                  <a:pt x="1062" y="737"/>
                </a:cubicBezTo>
                <a:cubicBezTo>
                  <a:pt x="994" y="737"/>
                  <a:pt x="931" y="758"/>
                  <a:pt x="879" y="794"/>
                </a:cubicBezTo>
                <a:cubicBezTo>
                  <a:pt x="728" y="643"/>
                  <a:pt x="728" y="643"/>
                  <a:pt x="728" y="643"/>
                </a:cubicBezTo>
                <a:cubicBezTo>
                  <a:pt x="819" y="569"/>
                  <a:pt x="936" y="525"/>
                  <a:pt x="1062" y="525"/>
                </a:cubicBezTo>
                <a:cubicBezTo>
                  <a:pt x="1358" y="525"/>
                  <a:pt x="1599" y="766"/>
                  <a:pt x="1599" y="1062"/>
                </a:cubicBezTo>
                <a:cubicBezTo>
                  <a:pt x="1599" y="1358"/>
                  <a:pt x="1358" y="1599"/>
                  <a:pt x="1062" y="1599"/>
                </a:cubicBezTo>
                <a:cubicBezTo>
                  <a:pt x="766" y="1599"/>
                  <a:pt x="525" y="1358"/>
                  <a:pt x="525" y="1062"/>
                </a:cubicBezTo>
                <a:cubicBezTo>
                  <a:pt x="525" y="936"/>
                  <a:pt x="569" y="819"/>
                  <a:pt x="643" y="728"/>
                </a:cubicBezTo>
                <a:cubicBezTo>
                  <a:pt x="794" y="879"/>
                  <a:pt x="794" y="879"/>
                  <a:pt x="794" y="879"/>
                </a:cubicBezTo>
                <a:cubicBezTo>
                  <a:pt x="758" y="931"/>
                  <a:pt x="737" y="994"/>
                  <a:pt x="737" y="1062"/>
                </a:cubicBezTo>
                <a:cubicBezTo>
                  <a:pt x="737" y="1242"/>
                  <a:pt x="883" y="1388"/>
                  <a:pt x="1062" y="1388"/>
                </a:cubicBezTo>
                <a:close/>
                <a:moveTo>
                  <a:pt x="1105" y="1020"/>
                </a:moveTo>
                <a:cubicBezTo>
                  <a:pt x="966" y="881"/>
                  <a:pt x="966" y="881"/>
                  <a:pt x="966" y="881"/>
                </a:cubicBezTo>
                <a:cubicBezTo>
                  <a:pt x="995" y="866"/>
                  <a:pt x="1027" y="857"/>
                  <a:pt x="1062" y="857"/>
                </a:cubicBezTo>
                <a:cubicBezTo>
                  <a:pt x="1175" y="857"/>
                  <a:pt x="1268" y="949"/>
                  <a:pt x="1268" y="1062"/>
                </a:cubicBezTo>
                <a:cubicBezTo>
                  <a:pt x="1268" y="1175"/>
                  <a:pt x="1175" y="1267"/>
                  <a:pt x="1062" y="1267"/>
                </a:cubicBezTo>
                <a:cubicBezTo>
                  <a:pt x="949" y="1267"/>
                  <a:pt x="857" y="1175"/>
                  <a:pt x="857" y="1062"/>
                </a:cubicBezTo>
                <a:cubicBezTo>
                  <a:pt x="857" y="1027"/>
                  <a:pt x="866" y="995"/>
                  <a:pt x="881" y="966"/>
                </a:cubicBezTo>
                <a:cubicBezTo>
                  <a:pt x="1020" y="1105"/>
                  <a:pt x="1020" y="1105"/>
                  <a:pt x="1020" y="1105"/>
                </a:cubicBezTo>
                <a:cubicBezTo>
                  <a:pt x="1031" y="1116"/>
                  <a:pt x="1047" y="1122"/>
                  <a:pt x="1062" y="1122"/>
                </a:cubicBezTo>
                <a:cubicBezTo>
                  <a:pt x="1078" y="1122"/>
                  <a:pt x="1093" y="1116"/>
                  <a:pt x="1105" y="1105"/>
                </a:cubicBezTo>
                <a:cubicBezTo>
                  <a:pt x="1128" y="1081"/>
                  <a:pt x="1128" y="1043"/>
                  <a:pt x="1105" y="1020"/>
                </a:cubicBezTo>
                <a:close/>
                <a:moveTo>
                  <a:pt x="426" y="172"/>
                </a:moveTo>
                <a:cubicBezTo>
                  <a:pt x="628" y="374"/>
                  <a:pt x="628" y="374"/>
                  <a:pt x="628" y="374"/>
                </a:cubicBezTo>
                <a:cubicBezTo>
                  <a:pt x="602" y="517"/>
                  <a:pt x="602" y="517"/>
                  <a:pt x="602" y="517"/>
                </a:cubicBezTo>
                <a:cubicBezTo>
                  <a:pt x="380" y="295"/>
                  <a:pt x="380" y="295"/>
                  <a:pt x="380" y="295"/>
                </a:cubicBezTo>
                <a:lnTo>
                  <a:pt x="426" y="172"/>
                </a:lnTo>
                <a:close/>
                <a:moveTo>
                  <a:pt x="172" y="426"/>
                </a:moveTo>
                <a:cubicBezTo>
                  <a:pt x="295" y="380"/>
                  <a:pt x="295" y="380"/>
                  <a:pt x="295" y="380"/>
                </a:cubicBezTo>
                <a:cubicBezTo>
                  <a:pt x="517" y="602"/>
                  <a:pt x="517" y="602"/>
                  <a:pt x="517" y="602"/>
                </a:cubicBezTo>
                <a:cubicBezTo>
                  <a:pt x="374" y="628"/>
                  <a:pt x="374" y="628"/>
                  <a:pt x="374" y="628"/>
                </a:cubicBezTo>
                <a:lnTo>
                  <a:pt x="172" y="426"/>
                </a:lnTo>
                <a:close/>
                <a:moveTo>
                  <a:pt x="1062" y="1931"/>
                </a:moveTo>
                <a:cubicBezTo>
                  <a:pt x="583" y="1931"/>
                  <a:pt x="194" y="1541"/>
                  <a:pt x="194" y="1062"/>
                </a:cubicBezTo>
                <a:cubicBezTo>
                  <a:pt x="194" y="936"/>
                  <a:pt x="221" y="812"/>
                  <a:pt x="274" y="698"/>
                </a:cubicBezTo>
                <a:cubicBezTo>
                  <a:pt x="311" y="735"/>
                  <a:pt x="311" y="735"/>
                  <a:pt x="311" y="735"/>
                </a:cubicBezTo>
                <a:cubicBezTo>
                  <a:pt x="322" y="747"/>
                  <a:pt x="338" y="753"/>
                  <a:pt x="354" y="753"/>
                </a:cubicBezTo>
                <a:cubicBezTo>
                  <a:pt x="357" y="753"/>
                  <a:pt x="361" y="753"/>
                  <a:pt x="364" y="752"/>
                </a:cubicBezTo>
                <a:cubicBezTo>
                  <a:pt x="497" y="728"/>
                  <a:pt x="497" y="728"/>
                  <a:pt x="497" y="728"/>
                </a:cubicBezTo>
                <a:cubicBezTo>
                  <a:pt x="439" y="826"/>
                  <a:pt x="405" y="940"/>
                  <a:pt x="405" y="1062"/>
                </a:cubicBezTo>
                <a:cubicBezTo>
                  <a:pt x="405" y="1425"/>
                  <a:pt x="700" y="1719"/>
                  <a:pt x="1062" y="1719"/>
                </a:cubicBezTo>
                <a:cubicBezTo>
                  <a:pt x="1425" y="1719"/>
                  <a:pt x="1719" y="1425"/>
                  <a:pt x="1719" y="1062"/>
                </a:cubicBezTo>
                <a:cubicBezTo>
                  <a:pt x="1719" y="700"/>
                  <a:pt x="1425" y="405"/>
                  <a:pt x="1062" y="405"/>
                </a:cubicBezTo>
                <a:cubicBezTo>
                  <a:pt x="940" y="405"/>
                  <a:pt x="826" y="439"/>
                  <a:pt x="728" y="497"/>
                </a:cubicBezTo>
                <a:cubicBezTo>
                  <a:pt x="752" y="364"/>
                  <a:pt x="752" y="364"/>
                  <a:pt x="752" y="364"/>
                </a:cubicBezTo>
                <a:cubicBezTo>
                  <a:pt x="756" y="345"/>
                  <a:pt x="749" y="325"/>
                  <a:pt x="735" y="311"/>
                </a:cubicBezTo>
                <a:cubicBezTo>
                  <a:pt x="698" y="274"/>
                  <a:pt x="698" y="274"/>
                  <a:pt x="698" y="274"/>
                </a:cubicBezTo>
                <a:cubicBezTo>
                  <a:pt x="812" y="221"/>
                  <a:pt x="936" y="194"/>
                  <a:pt x="1062" y="194"/>
                </a:cubicBezTo>
                <a:cubicBezTo>
                  <a:pt x="1541" y="194"/>
                  <a:pt x="1931" y="583"/>
                  <a:pt x="1931" y="1062"/>
                </a:cubicBezTo>
                <a:cubicBezTo>
                  <a:pt x="1931" y="1541"/>
                  <a:pt x="1541" y="1931"/>
                  <a:pt x="1062" y="193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2" name="Freeform 24">
            <a:extLst>
              <a:ext uri="{FF2B5EF4-FFF2-40B4-BE49-F238E27FC236}">
                <a16:creationId xmlns:a16="http://schemas.microsoft.com/office/drawing/2014/main" xmlns="" id="{FFEAF37F-A5AE-42E9-A2C1-C3170A1BED5C}"/>
              </a:ext>
            </a:extLst>
          </p:cNvPr>
          <p:cNvSpPr>
            <a:spLocks noEditPoints="1"/>
          </p:cNvSpPr>
          <p:nvPr/>
        </p:nvSpPr>
        <p:spPr bwMode="auto">
          <a:xfrm>
            <a:off x="5878686" y="5506523"/>
            <a:ext cx="312674" cy="311776"/>
          </a:xfrm>
          <a:custGeom>
            <a:avLst/>
            <a:gdLst>
              <a:gd name="T0" fmla="*/ 2045 w 2054"/>
              <a:gd name="T1" fmla="*/ 1961 h 2048"/>
              <a:gd name="T2" fmla="*/ 1502 w 2054"/>
              <a:gd name="T3" fmla="*/ 877 h 2048"/>
              <a:gd name="T4" fmla="*/ 1449 w 2054"/>
              <a:gd name="T5" fmla="*/ 843 h 2048"/>
              <a:gd name="T6" fmla="*/ 1395 w 2054"/>
              <a:gd name="T7" fmla="*/ 877 h 2048"/>
              <a:gd name="T8" fmla="*/ 1206 w 2054"/>
              <a:gd name="T9" fmla="*/ 1255 h 2048"/>
              <a:gd name="T10" fmla="*/ 846 w 2054"/>
              <a:gd name="T11" fmla="*/ 528 h 2048"/>
              <a:gd name="T12" fmla="*/ 846 w 2054"/>
              <a:gd name="T13" fmla="*/ 361 h 2048"/>
              <a:gd name="T14" fmla="*/ 1147 w 2054"/>
              <a:gd name="T15" fmla="*/ 361 h 2048"/>
              <a:gd name="T16" fmla="*/ 1203 w 2054"/>
              <a:gd name="T17" fmla="*/ 324 h 2048"/>
              <a:gd name="T18" fmla="*/ 1190 w 2054"/>
              <a:gd name="T19" fmla="*/ 259 h 2048"/>
              <a:gd name="T20" fmla="*/ 1112 w 2054"/>
              <a:gd name="T21" fmla="*/ 180 h 2048"/>
              <a:gd name="T22" fmla="*/ 1190 w 2054"/>
              <a:gd name="T23" fmla="*/ 102 h 2048"/>
              <a:gd name="T24" fmla="*/ 1203 w 2054"/>
              <a:gd name="T25" fmla="*/ 37 h 2048"/>
              <a:gd name="T26" fmla="*/ 1148 w 2054"/>
              <a:gd name="T27" fmla="*/ 0 h 2048"/>
              <a:gd name="T28" fmla="*/ 786 w 2054"/>
              <a:gd name="T29" fmla="*/ 0 h 2048"/>
              <a:gd name="T30" fmla="*/ 726 w 2054"/>
              <a:gd name="T31" fmla="*/ 60 h 2048"/>
              <a:gd name="T32" fmla="*/ 726 w 2054"/>
              <a:gd name="T33" fmla="*/ 528 h 2048"/>
              <a:gd name="T34" fmla="*/ 9 w 2054"/>
              <a:gd name="T35" fmla="*/ 1961 h 2048"/>
              <a:gd name="T36" fmla="*/ 12 w 2054"/>
              <a:gd name="T37" fmla="*/ 2020 h 2048"/>
              <a:gd name="T38" fmla="*/ 63 w 2054"/>
              <a:gd name="T39" fmla="*/ 2048 h 2048"/>
              <a:gd name="T40" fmla="*/ 1991 w 2054"/>
              <a:gd name="T41" fmla="*/ 2048 h 2048"/>
              <a:gd name="T42" fmla="*/ 2042 w 2054"/>
              <a:gd name="T43" fmla="*/ 2020 h 2048"/>
              <a:gd name="T44" fmla="*/ 2045 w 2054"/>
              <a:gd name="T45" fmla="*/ 1961 h 2048"/>
              <a:gd name="T46" fmla="*/ 1449 w 2054"/>
              <a:gd name="T47" fmla="*/ 1038 h 2048"/>
              <a:gd name="T48" fmla="*/ 1543 w 2054"/>
              <a:gd name="T49" fmla="*/ 1225 h 2048"/>
              <a:gd name="T50" fmla="*/ 1449 w 2054"/>
              <a:gd name="T51" fmla="*/ 1271 h 2048"/>
              <a:gd name="T52" fmla="*/ 1355 w 2054"/>
              <a:gd name="T53" fmla="*/ 1224 h 2048"/>
              <a:gd name="T54" fmla="*/ 1449 w 2054"/>
              <a:gd name="T55" fmla="*/ 1038 h 2048"/>
              <a:gd name="T56" fmla="*/ 1004 w 2054"/>
              <a:gd name="T57" fmla="*/ 1928 h 2048"/>
              <a:gd name="T58" fmla="*/ 1302 w 2054"/>
              <a:gd name="T59" fmla="*/ 1332 h 2048"/>
              <a:gd name="T60" fmla="*/ 1421 w 2054"/>
              <a:gd name="T61" fmla="*/ 1391 h 2048"/>
              <a:gd name="T62" fmla="*/ 1448 w 2054"/>
              <a:gd name="T63" fmla="*/ 1398 h 2048"/>
              <a:gd name="T64" fmla="*/ 1474 w 2054"/>
              <a:gd name="T65" fmla="*/ 1392 h 2048"/>
              <a:gd name="T66" fmla="*/ 1596 w 2054"/>
              <a:gd name="T67" fmla="*/ 1333 h 2048"/>
              <a:gd name="T68" fmla="*/ 1894 w 2054"/>
              <a:gd name="T69" fmla="*/ 1928 h 2048"/>
              <a:gd name="T70" fmla="*/ 1004 w 2054"/>
              <a:gd name="T71" fmla="*/ 1928 h 2048"/>
              <a:gd name="T72" fmla="*/ 912 w 2054"/>
              <a:gd name="T73" fmla="*/ 931 h 2048"/>
              <a:gd name="T74" fmla="*/ 787 w 2054"/>
              <a:gd name="T75" fmla="*/ 992 h 2048"/>
              <a:gd name="T76" fmla="*/ 660 w 2054"/>
              <a:gd name="T77" fmla="*/ 928 h 2048"/>
              <a:gd name="T78" fmla="*/ 786 w 2054"/>
              <a:gd name="T79" fmla="*/ 677 h 2048"/>
              <a:gd name="T80" fmla="*/ 912 w 2054"/>
              <a:gd name="T81" fmla="*/ 931 h 2048"/>
              <a:gd name="T82" fmla="*/ 985 w 2054"/>
              <a:gd name="T83" fmla="*/ 223 h 2048"/>
              <a:gd name="T84" fmla="*/ 1003 w 2054"/>
              <a:gd name="T85" fmla="*/ 241 h 2048"/>
              <a:gd name="T86" fmla="*/ 846 w 2054"/>
              <a:gd name="T87" fmla="*/ 241 h 2048"/>
              <a:gd name="T88" fmla="*/ 846 w 2054"/>
              <a:gd name="T89" fmla="*/ 120 h 2048"/>
              <a:gd name="T90" fmla="*/ 1003 w 2054"/>
              <a:gd name="T91" fmla="*/ 120 h 2048"/>
              <a:gd name="T92" fmla="*/ 985 w 2054"/>
              <a:gd name="T93" fmla="*/ 138 h 2048"/>
              <a:gd name="T94" fmla="*/ 985 w 2054"/>
              <a:gd name="T95" fmla="*/ 223 h 2048"/>
              <a:gd name="T96" fmla="*/ 606 w 2054"/>
              <a:gd name="T97" fmla="*/ 1036 h 2048"/>
              <a:gd name="T98" fmla="*/ 759 w 2054"/>
              <a:gd name="T99" fmla="*/ 1112 h 2048"/>
              <a:gd name="T100" fmla="*/ 786 w 2054"/>
              <a:gd name="T101" fmla="*/ 1118 h 2048"/>
              <a:gd name="T102" fmla="*/ 812 w 2054"/>
              <a:gd name="T103" fmla="*/ 1112 h 2048"/>
              <a:gd name="T104" fmla="*/ 965 w 2054"/>
              <a:gd name="T105" fmla="*/ 1039 h 2048"/>
              <a:gd name="T106" fmla="*/ 1137 w 2054"/>
              <a:gd name="T107" fmla="*/ 1386 h 2048"/>
              <a:gd name="T108" fmla="*/ 869 w 2054"/>
              <a:gd name="T109" fmla="*/ 1928 h 2048"/>
              <a:gd name="T110" fmla="*/ 160 w 2054"/>
              <a:gd name="T111" fmla="*/ 1928 h 2048"/>
              <a:gd name="T112" fmla="*/ 606 w 2054"/>
              <a:gd name="T113" fmla="*/ 103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54" h="2048">
                <a:moveTo>
                  <a:pt x="2045" y="1961"/>
                </a:moveTo>
                <a:cubicBezTo>
                  <a:pt x="1502" y="877"/>
                  <a:pt x="1502" y="877"/>
                  <a:pt x="1502" y="877"/>
                </a:cubicBezTo>
                <a:cubicBezTo>
                  <a:pt x="1492" y="856"/>
                  <a:pt x="1471" y="843"/>
                  <a:pt x="1449" y="843"/>
                </a:cubicBezTo>
                <a:cubicBezTo>
                  <a:pt x="1426" y="843"/>
                  <a:pt x="1405" y="856"/>
                  <a:pt x="1395" y="877"/>
                </a:cubicBezTo>
                <a:cubicBezTo>
                  <a:pt x="1206" y="1255"/>
                  <a:pt x="1206" y="1255"/>
                  <a:pt x="1206" y="1255"/>
                </a:cubicBezTo>
                <a:cubicBezTo>
                  <a:pt x="846" y="528"/>
                  <a:pt x="846" y="528"/>
                  <a:pt x="846" y="528"/>
                </a:cubicBezTo>
                <a:cubicBezTo>
                  <a:pt x="846" y="361"/>
                  <a:pt x="846" y="361"/>
                  <a:pt x="846" y="361"/>
                </a:cubicBezTo>
                <a:cubicBezTo>
                  <a:pt x="1147" y="361"/>
                  <a:pt x="1147" y="361"/>
                  <a:pt x="1147" y="361"/>
                </a:cubicBezTo>
                <a:cubicBezTo>
                  <a:pt x="1172" y="361"/>
                  <a:pt x="1194" y="346"/>
                  <a:pt x="1203" y="324"/>
                </a:cubicBezTo>
                <a:cubicBezTo>
                  <a:pt x="1212" y="302"/>
                  <a:pt x="1207" y="276"/>
                  <a:pt x="1190" y="259"/>
                </a:cubicBezTo>
                <a:cubicBezTo>
                  <a:pt x="1112" y="180"/>
                  <a:pt x="1112" y="180"/>
                  <a:pt x="1112" y="180"/>
                </a:cubicBezTo>
                <a:cubicBezTo>
                  <a:pt x="1190" y="102"/>
                  <a:pt x="1190" y="102"/>
                  <a:pt x="1190" y="102"/>
                </a:cubicBezTo>
                <a:cubicBezTo>
                  <a:pt x="1207" y="85"/>
                  <a:pt x="1212" y="59"/>
                  <a:pt x="1203" y="37"/>
                </a:cubicBezTo>
                <a:cubicBezTo>
                  <a:pt x="1194" y="15"/>
                  <a:pt x="1172" y="0"/>
                  <a:pt x="1148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753" y="0"/>
                  <a:pt x="726" y="27"/>
                  <a:pt x="726" y="60"/>
                </a:cubicBezTo>
                <a:cubicBezTo>
                  <a:pt x="726" y="528"/>
                  <a:pt x="726" y="528"/>
                  <a:pt x="726" y="528"/>
                </a:cubicBezTo>
                <a:cubicBezTo>
                  <a:pt x="9" y="1961"/>
                  <a:pt x="9" y="1961"/>
                  <a:pt x="9" y="1961"/>
                </a:cubicBezTo>
                <a:cubicBezTo>
                  <a:pt x="0" y="1980"/>
                  <a:pt x="1" y="2002"/>
                  <a:pt x="12" y="2020"/>
                </a:cubicBezTo>
                <a:cubicBezTo>
                  <a:pt x="23" y="2037"/>
                  <a:pt x="42" y="2048"/>
                  <a:pt x="63" y="2048"/>
                </a:cubicBezTo>
                <a:cubicBezTo>
                  <a:pt x="1991" y="2048"/>
                  <a:pt x="1991" y="2048"/>
                  <a:pt x="1991" y="2048"/>
                </a:cubicBezTo>
                <a:cubicBezTo>
                  <a:pt x="2012" y="2048"/>
                  <a:pt x="2031" y="2037"/>
                  <a:pt x="2042" y="2020"/>
                </a:cubicBezTo>
                <a:cubicBezTo>
                  <a:pt x="2053" y="2002"/>
                  <a:pt x="2054" y="1980"/>
                  <a:pt x="2045" y="1961"/>
                </a:cubicBezTo>
                <a:close/>
                <a:moveTo>
                  <a:pt x="1449" y="1038"/>
                </a:moveTo>
                <a:cubicBezTo>
                  <a:pt x="1543" y="1225"/>
                  <a:pt x="1543" y="1225"/>
                  <a:pt x="1543" y="1225"/>
                </a:cubicBezTo>
                <a:cubicBezTo>
                  <a:pt x="1449" y="1271"/>
                  <a:pt x="1449" y="1271"/>
                  <a:pt x="1449" y="1271"/>
                </a:cubicBezTo>
                <a:cubicBezTo>
                  <a:pt x="1355" y="1224"/>
                  <a:pt x="1355" y="1224"/>
                  <a:pt x="1355" y="1224"/>
                </a:cubicBezTo>
                <a:lnTo>
                  <a:pt x="1449" y="1038"/>
                </a:lnTo>
                <a:close/>
                <a:moveTo>
                  <a:pt x="1004" y="1928"/>
                </a:moveTo>
                <a:cubicBezTo>
                  <a:pt x="1302" y="1332"/>
                  <a:pt x="1302" y="1332"/>
                  <a:pt x="1302" y="1332"/>
                </a:cubicBezTo>
                <a:cubicBezTo>
                  <a:pt x="1421" y="1391"/>
                  <a:pt x="1421" y="1391"/>
                  <a:pt x="1421" y="1391"/>
                </a:cubicBezTo>
                <a:cubicBezTo>
                  <a:pt x="1430" y="1395"/>
                  <a:pt x="1439" y="1398"/>
                  <a:pt x="1448" y="1398"/>
                </a:cubicBezTo>
                <a:cubicBezTo>
                  <a:pt x="1457" y="1398"/>
                  <a:pt x="1466" y="1396"/>
                  <a:pt x="1474" y="1392"/>
                </a:cubicBezTo>
                <a:cubicBezTo>
                  <a:pt x="1596" y="1333"/>
                  <a:pt x="1596" y="1333"/>
                  <a:pt x="1596" y="1333"/>
                </a:cubicBezTo>
                <a:cubicBezTo>
                  <a:pt x="1894" y="1928"/>
                  <a:pt x="1894" y="1928"/>
                  <a:pt x="1894" y="1928"/>
                </a:cubicBezTo>
                <a:lnTo>
                  <a:pt x="1004" y="1928"/>
                </a:lnTo>
                <a:close/>
                <a:moveTo>
                  <a:pt x="912" y="931"/>
                </a:moveTo>
                <a:cubicBezTo>
                  <a:pt x="787" y="992"/>
                  <a:pt x="787" y="992"/>
                  <a:pt x="787" y="992"/>
                </a:cubicBezTo>
                <a:cubicBezTo>
                  <a:pt x="660" y="928"/>
                  <a:pt x="660" y="928"/>
                  <a:pt x="660" y="928"/>
                </a:cubicBezTo>
                <a:cubicBezTo>
                  <a:pt x="786" y="677"/>
                  <a:pt x="786" y="677"/>
                  <a:pt x="786" y="677"/>
                </a:cubicBezTo>
                <a:lnTo>
                  <a:pt x="912" y="931"/>
                </a:lnTo>
                <a:close/>
                <a:moveTo>
                  <a:pt x="985" y="223"/>
                </a:moveTo>
                <a:cubicBezTo>
                  <a:pt x="1003" y="241"/>
                  <a:pt x="1003" y="241"/>
                  <a:pt x="1003" y="241"/>
                </a:cubicBezTo>
                <a:cubicBezTo>
                  <a:pt x="846" y="241"/>
                  <a:pt x="846" y="241"/>
                  <a:pt x="846" y="241"/>
                </a:cubicBezTo>
                <a:cubicBezTo>
                  <a:pt x="846" y="120"/>
                  <a:pt x="846" y="120"/>
                  <a:pt x="846" y="120"/>
                </a:cubicBezTo>
                <a:cubicBezTo>
                  <a:pt x="1003" y="120"/>
                  <a:pt x="1003" y="120"/>
                  <a:pt x="1003" y="120"/>
                </a:cubicBezTo>
                <a:cubicBezTo>
                  <a:pt x="985" y="138"/>
                  <a:pt x="985" y="138"/>
                  <a:pt x="985" y="138"/>
                </a:cubicBezTo>
                <a:cubicBezTo>
                  <a:pt x="961" y="162"/>
                  <a:pt x="961" y="199"/>
                  <a:pt x="985" y="223"/>
                </a:cubicBezTo>
                <a:close/>
                <a:moveTo>
                  <a:pt x="606" y="1036"/>
                </a:moveTo>
                <a:cubicBezTo>
                  <a:pt x="759" y="1112"/>
                  <a:pt x="759" y="1112"/>
                  <a:pt x="759" y="1112"/>
                </a:cubicBezTo>
                <a:cubicBezTo>
                  <a:pt x="768" y="1116"/>
                  <a:pt x="777" y="1118"/>
                  <a:pt x="786" y="1118"/>
                </a:cubicBezTo>
                <a:cubicBezTo>
                  <a:pt x="795" y="1118"/>
                  <a:pt x="804" y="1116"/>
                  <a:pt x="812" y="1112"/>
                </a:cubicBezTo>
                <a:cubicBezTo>
                  <a:pt x="965" y="1039"/>
                  <a:pt x="965" y="1039"/>
                  <a:pt x="965" y="1039"/>
                </a:cubicBezTo>
                <a:cubicBezTo>
                  <a:pt x="1137" y="1386"/>
                  <a:pt x="1137" y="1386"/>
                  <a:pt x="1137" y="1386"/>
                </a:cubicBezTo>
                <a:cubicBezTo>
                  <a:pt x="869" y="1928"/>
                  <a:pt x="869" y="1928"/>
                  <a:pt x="869" y="1928"/>
                </a:cubicBezTo>
                <a:cubicBezTo>
                  <a:pt x="160" y="1928"/>
                  <a:pt x="160" y="1928"/>
                  <a:pt x="160" y="1928"/>
                </a:cubicBezTo>
                <a:lnTo>
                  <a:pt x="606" y="103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EEE74311-E19E-4F70-922B-E5B1163C4953}"/>
              </a:ext>
            </a:extLst>
          </p:cNvPr>
          <p:cNvSpPr txBox="1"/>
          <p:nvPr/>
        </p:nvSpPr>
        <p:spPr>
          <a:xfrm>
            <a:off x="8212959" y="2251654"/>
            <a:ext cx="102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Level 4</a:t>
            </a:r>
            <a:endParaRPr lang="en-IN" sz="18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4B85726F-0772-4CDD-B45F-6DFF4B0AE36A}"/>
              </a:ext>
            </a:extLst>
          </p:cNvPr>
          <p:cNvSpPr txBox="1"/>
          <p:nvPr/>
        </p:nvSpPr>
        <p:spPr>
          <a:xfrm>
            <a:off x="7715157" y="3335379"/>
            <a:ext cx="201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Level 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948028B0-1EC1-40E7-AE91-9C8180EF281E}"/>
              </a:ext>
            </a:extLst>
          </p:cNvPr>
          <p:cNvSpPr txBox="1"/>
          <p:nvPr/>
        </p:nvSpPr>
        <p:spPr>
          <a:xfrm>
            <a:off x="7715157" y="4395581"/>
            <a:ext cx="201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Level 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A9ABEC6F-ADDA-449A-9A24-92F1D6E1ED34}"/>
              </a:ext>
            </a:extLst>
          </p:cNvPr>
          <p:cNvSpPr txBox="1"/>
          <p:nvPr/>
        </p:nvSpPr>
        <p:spPr>
          <a:xfrm>
            <a:off x="7000453" y="5507940"/>
            <a:ext cx="344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Level 1</a:t>
            </a:r>
            <a:endParaRPr lang="en-IN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549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4763" y="-8219"/>
            <a:ext cx="12176133" cy="68626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endParaRPr lang="es-UY" sz="2395" dirty="0">
              <a:solidFill>
                <a:prstClr val="white"/>
              </a:solidFill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4230" y="4649462"/>
            <a:ext cx="2836126" cy="60880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2395" b="1" dirty="0">
                <a:solidFill>
                  <a:prstClr val="white"/>
                </a:solidFill>
              </a:rPr>
              <a:t>SUBSCRIBE NOW</a:t>
            </a:r>
            <a:endParaRPr lang="es-UY" sz="2395" b="1" dirty="0">
              <a:solidFill>
                <a:prstClr val="white"/>
              </a:solidFill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2960" y="4034212"/>
            <a:ext cx="1842275" cy="74198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2395">
              <a:solidFill>
                <a:prstClr val="black"/>
              </a:solidFill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6406" y="3362351"/>
            <a:ext cx="4150955" cy="3381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57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4518" y="711908"/>
            <a:ext cx="4318918" cy="3574179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20" tIns="45660" rIns="91320" bIns="45660" numCol="1" anchor="t" anchorCtr="0" compatLnSpc="1">
              <a:prstTxWarp prst="textNoShape">
                <a:avLst/>
              </a:prstTxWarp>
            </a:bodyPr>
            <a:lstStyle/>
            <a:p>
              <a:pPr algn="ctr" defTabSz="91357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830" y="5341424"/>
            <a:ext cx="2545879" cy="303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1449" y="4849802"/>
            <a:ext cx="4715639" cy="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659" indent="-169659" defTabSz="91357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1453" y="4467932"/>
            <a:ext cx="5909110" cy="36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578">
              <a:defRPr/>
            </a:pPr>
            <a:r>
              <a:rPr lang="en-US" sz="1796" dirty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" y="6120499"/>
            <a:ext cx="12176133" cy="675045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49" y="1843150"/>
            <a:ext cx="5583871" cy="13671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304">
              <a:defRPr/>
            </a:pPr>
            <a:endParaRPr lang="es-UY" sz="2395" kern="0">
              <a:solidFill>
                <a:prstClr val="white"/>
              </a:solidFill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306" y="764783"/>
            <a:ext cx="2788212" cy="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681" y="2005651"/>
            <a:ext cx="3620417" cy="8299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3304">
              <a:defRPr/>
            </a:pPr>
            <a:r>
              <a:rPr lang="en-US" sz="3195" b="1" kern="0" dirty="0">
                <a:solidFill>
                  <a:prstClr val="white"/>
                </a:solidFill>
              </a:rPr>
              <a:t>FREEBUNDLE15</a:t>
            </a:r>
            <a:endParaRPr lang="es-UY" sz="2395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559" y="1373840"/>
            <a:ext cx="5022657" cy="3382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3304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28443" y="877471"/>
            <a:ext cx="3941369" cy="231056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defTabSz="913578">
              <a:defRPr/>
            </a:pPr>
            <a:endParaRPr lang="en-US" sz="11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73110" y="1070205"/>
            <a:ext cx="2461645" cy="1904560"/>
            <a:chOff x="5719713" y="1342126"/>
            <a:chExt cx="5863632" cy="4825800"/>
          </a:xfrm>
        </p:grpSpPr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xmlns="" id="{51D742EC-F9C4-473D-A602-8590784AB448}"/>
                </a:ext>
              </a:extLst>
            </p:cNvPr>
            <p:cNvSpPr/>
            <p:nvPr/>
          </p:nvSpPr>
          <p:spPr>
            <a:xfrm flipH="1">
              <a:off x="5891722" y="1342126"/>
              <a:ext cx="5691623" cy="4825800"/>
            </a:xfrm>
            <a:prstGeom prst="triangle">
              <a:avLst/>
            </a:prstGeom>
            <a:gradFill flip="none" rotWithShape="1">
              <a:gsLst>
                <a:gs pos="0">
                  <a:srgbClr val="8E53A1">
                    <a:lumMod val="100000"/>
                  </a:srgbClr>
                </a:gs>
                <a:gs pos="90000">
                  <a:srgbClr val="18A68C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457200" dist="482600" dir="6540000" algn="t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xmlns="" id="{14563466-C435-44B6-B63B-F9827720A9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68067" y="5105245"/>
              <a:ext cx="4126058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xmlns="" id="{A3C8C7B8-D489-4782-AD0B-59B43BEF4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74513" y="4036385"/>
              <a:ext cx="2953022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xmlns="" id="{53F895C0-B681-442E-A5BB-0C87CA5E3E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80958" y="2967525"/>
              <a:ext cx="1745297" cy="0"/>
            </a:xfrm>
            <a:prstGeom prst="line">
              <a:avLst/>
            </a:prstGeom>
            <a:noFill/>
            <a:ln w="25400" cap="rnd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xmlns="" id="{09FD37ED-25FA-484C-8414-22817A439D7B}"/>
                </a:ext>
              </a:extLst>
            </p:cNvPr>
            <p:cNvSpPr/>
            <p:nvPr/>
          </p:nvSpPr>
          <p:spPr>
            <a:xfrm>
              <a:off x="6993436" y="3189063"/>
              <a:ext cx="630620" cy="63062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444500" dist="3175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xmlns="" id="{2ECED5C2-53D5-46B8-B04F-F3D764FF4B35}"/>
                </a:ext>
              </a:extLst>
            </p:cNvPr>
            <p:cNvSpPr/>
            <p:nvPr/>
          </p:nvSpPr>
          <p:spPr>
            <a:xfrm>
              <a:off x="6382360" y="4268082"/>
              <a:ext cx="630620" cy="63062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444500" dist="3175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xmlns="" id="{C47F76E6-8746-4D2D-A85F-E2D5AA54F844}"/>
                </a:ext>
              </a:extLst>
            </p:cNvPr>
            <p:cNvSpPr/>
            <p:nvPr/>
          </p:nvSpPr>
          <p:spPr>
            <a:xfrm>
              <a:off x="5719713" y="5347101"/>
              <a:ext cx="630620" cy="63062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444500" dist="3175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xmlns="" id="{4F4A2276-9B81-4B28-B7FE-1C9A5D464B70}"/>
                </a:ext>
              </a:extLst>
            </p:cNvPr>
            <p:cNvSpPr/>
            <p:nvPr/>
          </p:nvSpPr>
          <p:spPr>
            <a:xfrm>
              <a:off x="7617064" y="2117008"/>
              <a:ext cx="630620" cy="63062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444500" dist="3175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xmlns="" id="{C0251311-5243-49E0-AA7B-6748FE71A006}"/>
                </a:ext>
              </a:extLst>
            </p:cNvPr>
            <p:cNvGrpSpPr/>
            <p:nvPr/>
          </p:nvGrpSpPr>
          <p:grpSpPr>
            <a:xfrm>
              <a:off x="7149644" y="3333006"/>
              <a:ext cx="318205" cy="342734"/>
              <a:chOff x="10547350" y="1196975"/>
              <a:chExt cx="1482725" cy="1597026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10" name="Freeform 5">
                <a:extLst>
                  <a:ext uri="{FF2B5EF4-FFF2-40B4-BE49-F238E27FC236}">
                    <a16:creationId xmlns:a16="http://schemas.microsoft.com/office/drawing/2014/main" xmlns="" id="{131A2EA5-2F98-417D-8263-E5030E100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8800" y="1625600"/>
                <a:ext cx="223838" cy="180975"/>
              </a:xfrm>
              <a:custGeom>
                <a:avLst/>
                <a:gdLst>
                  <a:gd name="T0" fmla="*/ 202 w 310"/>
                  <a:gd name="T1" fmla="*/ 24 h 250"/>
                  <a:gd name="T2" fmla="*/ 126 w 310"/>
                  <a:gd name="T3" fmla="*/ 99 h 250"/>
                  <a:gd name="T4" fmla="*/ 108 w 310"/>
                  <a:gd name="T5" fmla="*/ 81 h 250"/>
                  <a:gd name="T6" fmla="*/ 24 w 310"/>
                  <a:gd name="T7" fmla="*/ 81 h 250"/>
                  <a:gd name="T8" fmla="*/ 24 w 310"/>
                  <a:gd name="T9" fmla="*/ 166 h 250"/>
                  <a:gd name="T10" fmla="*/ 84 w 310"/>
                  <a:gd name="T11" fmla="*/ 226 h 250"/>
                  <a:gd name="T12" fmla="*/ 168 w 310"/>
                  <a:gd name="T13" fmla="*/ 226 h 250"/>
                  <a:gd name="T14" fmla="*/ 286 w 310"/>
                  <a:gd name="T15" fmla="*/ 108 h 250"/>
                  <a:gd name="T16" fmla="*/ 286 w 310"/>
                  <a:gd name="T17" fmla="*/ 23 h 250"/>
                  <a:gd name="T18" fmla="*/ 202 w 310"/>
                  <a:gd name="T19" fmla="*/ 2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0" h="250">
                    <a:moveTo>
                      <a:pt x="202" y="24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08" y="81"/>
                      <a:pt x="108" y="81"/>
                      <a:pt x="108" y="81"/>
                    </a:cubicBezTo>
                    <a:cubicBezTo>
                      <a:pt x="85" y="58"/>
                      <a:pt x="47" y="58"/>
                      <a:pt x="24" y="81"/>
                    </a:cubicBezTo>
                    <a:cubicBezTo>
                      <a:pt x="0" y="105"/>
                      <a:pt x="0" y="143"/>
                      <a:pt x="24" y="166"/>
                    </a:cubicBezTo>
                    <a:cubicBezTo>
                      <a:pt x="84" y="226"/>
                      <a:pt x="84" y="226"/>
                      <a:pt x="84" y="226"/>
                    </a:cubicBezTo>
                    <a:cubicBezTo>
                      <a:pt x="107" y="250"/>
                      <a:pt x="145" y="250"/>
                      <a:pt x="168" y="226"/>
                    </a:cubicBezTo>
                    <a:cubicBezTo>
                      <a:pt x="286" y="108"/>
                      <a:pt x="286" y="108"/>
                      <a:pt x="286" y="108"/>
                    </a:cubicBezTo>
                    <a:cubicBezTo>
                      <a:pt x="310" y="85"/>
                      <a:pt x="310" y="47"/>
                      <a:pt x="286" y="23"/>
                    </a:cubicBezTo>
                    <a:cubicBezTo>
                      <a:pt x="263" y="0"/>
                      <a:pt x="225" y="0"/>
                      <a:pt x="20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6">
                <a:extLst>
                  <a:ext uri="{FF2B5EF4-FFF2-40B4-BE49-F238E27FC236}">
                    <a16:creationId xmlns:a16="http://schemas.microsoft.com/office/drawing/2014/main" xmlns="" id="{BA2FDEA0-3220-4826-843A-38274BBDA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2325" y="1674813"/>
                <a:ext cx="344488" cy="85725"/>
              </a:xfrm>
              <a:custGeom>
                <a:avLst/>
                <a:gdLst>
                  <a:gd name="T0" fmla="*/ 60 w 480"/>
                  <a:gd name="T1" fmla="*/ 120 h 120"/>
                  <a:gd name="T2" fmla="*/ 420 w 480"/>
                  <a:gd name="T3" fmla="*/ 120 h 120"/>
                  <a:gd name="T4" fmla="*/ 480 w 480"/>
                  <a:gd name="T5" fmla="*/ 60 h 120"/>
                  <a:gd name="T6" fmla="*/ 420 w 480"/>
                  <a:gd name="T7" fmla="*/ 0 h 120"/>
                  <a:gd name="T8" fmla="*/ 60 w 480"/>
                  <a:gd name="T9" fmla="*/ 0 h 120"/>
                  <a:gd name="T10" fmla="*/ 0 w 480"/>
                  <a:gd name="T11" fmla="*/ 60 h 120"/>
                  <a:gd name="T12" fmla="*/ 60 w 480"/>
                  <a:gd name="T13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0" h="120">
                    <a:moveTo>
                      <a:pt x="60" y="120"/>
                    </a:moveTo>
                    <a:cubicBezTo>
                      <a:pt x="420" y="120"/>
                      <a:pt x="420" y="120"/>
                      <a:pt x="420" y="120"/>
                    </a:cubicBezTo>
                    <a:cubicBezTo>
                      <a:pt x="453" y="120"/>
                      <a:pt x="480" y="93"/>
                      <a:pt x="480" y="60"/>
                    </a:cubicBezTo>
                    <a:cubicBezTo>
                      <a:pt x="480" y="27"/>
                      <a:pt x="453" y="0"/>
                      <a:pt x="42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7">
                <a:extLst>
                  <a:ext uri="{FF2B5EF4-FFF2-40B4-BE49-F238E27FC236}">
                    <a16:creationId xmlns:a16="http://schemas.microsoft.com/office/drawing/2014/main" xmlns="" id="{F60227D0-E4E8-48C7-A8C5-4C9D65CCD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8800" y="1887538"/>
                <a:ext cx="223838" cy="180975"/>
              </a:xfrm>
              <a:custGeom>
                <a:avLst/>
                <a:gdLst>
                  <a:gd name="T0" fmla="*/ 202 w 310"/>
                  <a:gd name="T1" fmla="*/ 23 h 250"/>
                  <a:gd name="T2" fmla="*/ 126 w 310"/>
                  <a:gd name="T3" fmla="*/ 99 h 250"/>
                  <a:gd name="T4" fmla="*/ 108 w 310"/>
                  <a:gd name="T5" fmla="*/ 81 h 250"/>
                  <a:gd name="T6" fmla="*/ 24 w 310"/>
                  <a:gd name="T7" fmla="*/ 81 h 250"/>
                  <a:gd name="T8" fmla="*/ 24 w 310"/>
                  <a:gd name="T9" fmla="*/ 166 h 250"/>
                  <a:gd name="T10" fmla="*/ 84 w 310"/>
                  <a:gd name="T11" fmla="*/ 226 h 250"/>
                  <a:gd name="T12" fmla="*/ 168 w 310"/>
                  <a:gd name="T13" fmla="*/ 226 h 250"/>
                  <a:gd name="T14" fmla="*/ 286 w 310"/>
                  <a:gd name="T15" fmla="*/ 108 h 250"/>
                  <a:gd name="T16" fmla="*/ 286 w 310"/>
                  <a:gd name="T17" fmla="*/ 23 h 250"/>
                  <a:gd name="T18" fmla="*/ 202 w 310"/>
                  <a:gd name="T19" fmla="*/ 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0" h="250">
                    <a:moveTo>
                      <a:pt x="202" y="23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08" y="81"/>
                      <a:pt x="108" y="81"/>
                      <a:pt x="108" y="81"/>
                    </a:cubicBezTo>
                    <a:cubicBezTo>
                      <a:pt x="85" y="58"/>
                      <a:pt x="47" y="58"/>
                      <a:pt x="24" y="81"/>
                    </a:cubicBezTo>
                    <a:cubicBezTo>
                      <a:pt x="0" y="105"/>
                      <a:pt x="0" y="143"/>
                      <a:pt x="24" y="166"/>
                    </a:cubicBezTo>
                    <a:cubicBezTo>
                      <a:pt x="84" y="226"/>
                      <a:pt x="84" y="226"/>
                      <a:pt x="84" y="226"/>
                    </a:cubicBezTo>
                    <a:cubicBezTo>
                      <a:pt x="107" y="250"/>
                      <a:pt x="145" y="250"/>
                      <a:pt x="168" y="226"/>
                    </a:cubicBezTo>
                    <a:cubicBezTo>
                      <a:pt x="286" y="108"/>
                      <a:pt x="286" y="108"/>
                      <a:pt x="286" y="108"/>
                    </a:cubicBezTo>
                    <a:cubicBezTo>
                      <a:pt x="310" y="85"/>
                      <a:pt x="310" y="47"/>
                      <a:pt x="286" y="23"/>
                    </a:cubicBezTo>
                    <a:cubicBezTo>
                      <a:pt x="263" y="0"/>
                      <a:pt x="225" y="0"/>
                      <a:pt x="20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8">
                <a:extLst>
                  <a:ext uri="{FF2B5EF4-FFF2-40B4-BE49-F238E27FC236}">
                    <a16:creationId xmlns:a16="http://schemas.microsoft.com/office/drawing/2014/main" xmlns="" id="{5ECECA0B-06E1-4B04-96FA-94769F114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8800" y="2146300"/>
                <a:ext cx="223838" cy="179388"/>
              </a:xfrm>
              <a:custGeom>
                <a:avLst/>
                <a:gdLst>
                  <a:gd name="T0" fmla="*/ 202 w 310"/>
                  <a:gd name="T1" fmla="*/ 24 h 250"/>
                  <a:gd name="T2" fmla="*/ 126 w 310"/>
                  <a:gd name="T3" fmla="*/ 99 h 250"/>
                  <a:gd name="T4" fmla="*/ 108 w 310"/>
                  <a:gd name="T5" fmla="*/ 82 h 250"/>
                  <a:gd name="T6" fmla="*/ 24 w 310"/>
                  <a:gd name="T7" fmla="*/ 82 h 250"/>
                  <a:gd name="T8" fmla="*/ 24 w 310"/>
                  <a:gd name="T9" fmla="*/ 167 h 250"/>
                  <a:gd name="T10" fmla="*/ 84 w 310"/>
                  <a:gd name="T11" fmla="*/ 227 h 250"/>
                  <a:gd name="T12" fmla="*/ 168 w 310"/>
                  <a:gd name="T13" fmla="*/ 227 h 250"/>
                  <a:gd name="T14" fmla="*/ 286 w 310"/>
                  <a:gd name="T15" fmla="*/ 109 h 250"/>
                  <a:gd name="T16" fmla="*/ 286 w 310"/>
                  <a:gd name="T17" fmla="*/ 24 h 250"/>
                  <a:gd name="T18" fmla="*/ 202 w 310"/>
                  <a:gd name="T19" fmla="*/ 2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0" h="250">
                    <a:moveTo>
                      <a:pt x="202" y="24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08" y="82"/>
                      <a:pt x="108" y="82"/>
                      <a:pt x="108" y="82"/>
                    </a:cubicBezTo>
                    <a:cubicBezTo>
                      <a:pt x="85" y="58"/>
                      <a:pt x="47" y="58"/>
                      <a:pt x="24" y="82"/>
                    </a:cubicBezTo>
                    <a:cubicBezTo>
                      <a:pt x="0" y="105"/>
                      <a:pt x="0" y="143"/>
                      <a:pt x="24" y="167"/>
                    </a:cubicBezTo>
                    <a:cubicBezTo>
                      <a:pt x="84" y="227"/>
                      <a:pt x="84" y="227"/>
                      <a:pt x="84" y="227"/>
                    </a:cubicBezTo>
                    <a:cubicBezTo>
                      <a:pt x="107" y="250"/>
                      <a:pt x="145" y="250"/>
                      <a:pt x="168" y="227"/>
                    </a:cubicBezTo>
                    <a:cubicBezTo>
                      <a:pt x="286" y="109"/>
                      <a:pt x="286" y="109"/>
                      <a:pt x="286" y="109"/>
                    </a:cubicBezTo>
                    <a:cubicBezTo>
                      <a:pt x="310" y="85"/>
                      <a:pt x="310" y="47"/>
                      <a:pt x="286" y="24"/>
                    </a:cubicBezTo>
                    <a:cubicBezTo>
                      <a:pt x="263" y="0"/>
                      <a:pt x="225" y="0"/>
                      <a:pt x="20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9">
                <a:extLst>
                  <a:ext uri="{FF2B5EF4-FFF2-40B4-BE49-F238E27FC236}">
                    <a16:creationId xmlns:a16="http://schemas.microsoft.com/office/drawing/2014/main" xmlns="" id="{CC33C74B-A519-4007-B123-E3ADCE795B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47350" y="1196975"/>
                <a:ext cx="1482725" cy="1597026"/>
              </a:xfrm>
              <a:custGeom>
                <a:avLst/>
                <a:gdLst>
                  <a:gd name="T0" fmla="*/ 1866 w 2062"/>
                  <a:gd name="T1" fmla="*/ 928 h 2219"/>
                  <a:gd name="T2" fmla="*/ 1719 w 2062"/>
                  <a:gd name="T3" fmla="*/ 763 h 2219"/>
                  <a:gd name="T4" fmla="*/ 1324 w 2062"/>
                  <a:gd name="T5" fmla="*/ 888 h 2219"/>
                  <a:gd name="T6" fmla="*/ 1444 w 2062"/>
                  <a:gd name="T7" fmla="*/ 364 h 2219"/>
                  <a:gd name="T8" fmla="*/ 1504 w 2062"/>
                  <a:gd name="T9" fmla="*/ 212 h 2219"/>
                  <a:gd name="T10" fmla="*/ 212 w 2062"/>
                  <a:gd name="T11" fmla="*/ 0 h 2219"/>
                  <a:gd name="T12" fmla="*/ 0 w 2062"/>
                  <a:gd name="T13" fmla="*/ 1868 h 2219"/>
                  <a:gd name="T14" fmla="*/ 973 w 2062"/>
                  <a:gd name="T15" fmla="*/ 1928 h 2219"/>
                  <a:gd name="T16" fmla="*/ 1861 w 2062"/>
                  <a:gd name="T17" fmla="*/ 1244 h 2219"/>
                  <a:gd name="T18" fmla="*/ 2007 w 2062"/>
                  <a:gd name="T19" fmla="*/ 975 h 2219"/>
                  <a:gd name="T20" fmla="*/ 1126 w 2062"/>
                  <a:gd name="T21" fmla="*/ 1468 h 2219"/>
                  <a:gd name="T22" fmla="*/ 1283 w 2062"/>
                  <a:gd name="T23" fmla="*/ 1425 h 2219"/>
                  <a:gd name="T24" fmla="*/ 1368 w 2062"/>
                  <a:gd name="T25" fmla="*/ 1510 h 2219"/>
                  <a:gd name="T26" fmla="*/ 1326 w 2062"/>
                  <a:gd name="T27" fmla="*/ 1668 h 2219"/>
                  <a:gd name="T28" fmla="*/ 1384 w 2062"/>
                  <a:gd name="T29" fmla="*/ 212 h 2219"/>
                  <a:gd name="T30" fmla="*/ 424 w 2062"/>
                  <a:gd name="T31" fmla="*/ 244 h 2219"/>
                  <a:gd name="T32" fmla="*/ 1292 w 2062"/>
                  <a:gd name="T33" fmla="*/ 120 h 2219"/>
                  <a:gd name="T34" fmla="*/ 212 w 2062"/>
                  <a:gd name="T35" fmla="*/ 120 h 2219"/>
                  <a:gd name="T36" fmla="*/ 304 w 2062"/>
                  <a:gd name="T37" fmla="*/ 304 h 2219"/>
                  <a:gd name="T38" fmla="*/ 1204 w 2062"/>
                  <a:gd name="T39" fmla="*/ 364 h 2219"/>
                  <a:gd name="T40" fmla="*/ 953 w 2062"/>
                  <a:gd name="T41" fmla="*/ 1024 h 2219"/>
                  <a:gd name="T42" fmla="*/ 604 w 2062"/>
                  <a:gd name="T43" fmla="*/ 1084 h 2219"/>
                  <a:gd name="T44" fmla="*/ 845 w 2062"/>
                  <a:gd name="T45" fmla="*/ 1144 h 2219"/>
                  <a:gd name="T46" fmla="*/ 664 w 2062"/>
                  <a:gd name="T47" fmla="*/ 1382 h 2219"/>
                  <a:gd name="T48" fmla="*/ 664 w 2062"/>
                  <a:gd name="T49" fmla="*/ 1502 h 2219"/>
                  <a:gd name="T50" fmla="*/ 856 w 2062"/>
                  <a:gd name="T51" fmla="*/ 1808 h 2219"/>
                  <a:gd name="T52" fmla="*/ 120 w 2062"/>
                  <a:gd name="T53" fmla="*/ 212 h 2219"/>
                  <a:gd name="T54" fmla="*/ 866 w 2062"/>
                  <a:gd name="T55" fmla="*/ 1468 h 2219"/>
                  <a:gd name="T56" fmla="*/ 1538 w 2062"/>
                  <a:gd name="T57" fmla="*/ 1171 h 2219"/>
                  <a:gd name="T58" fmla="*/ 1006 w 2062"/>
                  <a:gd name="T59" fmla="*/ 1468 h 2219"/>
                  <a:gd name="T60" fmla="*/ 1590 w 2062"/>
                  <a:gd name="T61" fmla="*/ 1288 h 2219"/>
                  <a:gd name="T62" fmla="*/ 1754 w 2062"/>
                  <a:gd name="T63" fmla="*/ 1300 h 2219"/>
                  <a:gd name="T64" fmla="*/ 1760 w 2062"/>
                  <a:gd name="T65" fmla="*/ 1175 h 2219"/>
                  <a:gd name="T66" fmla="*/ 1618 w 2062"/>
                  <a:gd name="T67" fmla="*/ 1034 h 2219"/>
                  <a:gd name="T68" fmla="*/ 1761 w 2062"/>
                  <a:gd name="T69" fmla="*/ 994 h 2219"/>
                  <a:gd name="T70" fmla="*/ 1877 w 2062"/>
                  <a:gd name="T71" fmla="*/ 1058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62" h="2219">
                    <a:moveTo>
                      <a:pt x="2007" y="975"/>
                    </a:moveTo>
                    <a:cubicBezTo>
                      <a:pt x="1866" y="928"/>
                      <a:pt x="1866" y="928"/>
                      <a:pt x="1866" y="928"/>
                    </a:cubicBezTo>
                    <a:cubicBezTo>
                      <a:pt x="1819" y="787"/>
                      <a:pt x="1819" y="787"/>
                      <a:pt x="1819" y="787"/>
                    </a:cubicBezTo>
                    <a:cubicBezTo>
                      <a:pt x="1805" y="745"/>
                      <a:pt x="1751" y="732"/>
                      <a:pt x="1719" y="763"/>
                    </a:cubicBezTo>
                    <a:cubicBezTo>
                      <a:pt x="1550" y="933"/>
                      <a:pt x="1550" y="933"/>
                      <a:pt x="1550" y="933"/>
                    </a:cubicBezTo>
                    <a:cubicBezTo>
                      <a:pt x="1477" y="902"/>
                      <a:pt x="1401" y="888"/>
                      <a:pt x="1324" y="888"/>
                    </a:cubicBezTo>
                    <a:cubicBezTo>
                      <a:pt x="1324" y="364"/>
                      <a:pt x="1324" y="364"/>
                      <a:pt x="1324" y="364"/>
                    </a:cubicBezTo>
                    <a:cubicBezTo>
                      <a:pt x="1444" y="364"/>
                      <a:pt x="1444" y="364"/>
                      <a:pt x="1444" y="364"/>
                    </a:cubicBezTo>
                    <a:cubicBezTo>
                      <a:pt x="1477" y="364"/>
                      <a:pt x="1504" y="337"/>
                      <a:pt x="1504" y="304"/>
                    </a:cubicBezTo>
                    <a:cubicBezTo>
                      <a:pt x="1504" y="212"/>
                      <a:pt x="1504" y="212"/>
                      <a:pt x="1504" y="212"/>
                    </a:cubicBezTo>
                    <a:cubicBezTo>
                      <a:pt x="1504" y="95"/>
                      <a:pt x="1409" y="0"/>
                      <a:pt x="1292" y="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95" y="0"/>
                      <a:pt x="0" y="95"/>
                      <a:pt x="0" y="212"/>
                    </a:cubicBezTo>
                    <a:cubicBezTo>
                      <a:pt x="0" y="1868"/>
                      <a:pt x="0" y="1868"/>
                      <a:pt x="0" y="1868"/>
                    </a:cubicBezTo>
                    <a:cubicBezTo>
                      <a:pt x="0" y="1901"/>
                      <a:pt x="27" y="1928"/>
                      <a:pt x="60" y="1928"/>
                    </a:cubicBezTo>
                    <a:cubicBezTo>
                      <a:pt x="973" y="1928"/>
                      <a:pt x="973" y="1928"/>
                      <a:pt x="973" y="1928"/>
                    </a:cubicBezTo>
                    <a:cubicBezTo>
                      <a:pt x="1351" y="2219"/>
                      <a:pt x="1906" y="1949"/>
                      <a:pt x="1906" y="1468"/>
                    </a:cubicBezTo>
                    <a:cubicBezTo>
                      <a:pt x="1906" y="1390"/>
                      <a:pt x="1891" y="1315"/>
                      <a:pt x="1861" y="1244"/>
                    </a:cubicBezTo>
                    <a:cubicBezTo>
                      <a:pt x="2030" y="1074"/>
                      <a:pt x="2030" y="1074"/>
                      <a:pt x="2030" y="1074"/>
                    </a:cubicBezTo>
                    <a:cubicBezTo>
                      <a:pt x="2062" y="1043"/>
                      <a:pt x="2049" y="989"/>
                      <a:pt x="2007" y="975"/>
                    </a:cubicBezTo>
                    <a:close/>
                    <a:moveTo>
                      <a:pt x="1326" y="1668"/>
                    </a:moveTo>
                    <a:cubicBezTo>
                      <a:pt x="1216" y="1668"/>
                      <a:pt x="1126" y="1578"/>
                      <a:pt x="1126" y="1468"/>
                    </a:cubicBezTo>
                    <a:cubicBezTo>
                      <a:pt x="1126" y="1317"/>
                      <a:pt x="1286" y="1221"/>
                      <a:pt x="1418" y="1291"/>
                    </a:cubicBezTo>
                    <a:cubicBezTo>
                      <a:pt x="1283" y="1425"/>
                      <a:pt x="1283" y="1425"/>
                      <a:pt x="1283" y="1425"/>
                    </a:cubicBezTo>
                    <a:cubicBezTo>
                      <a:pt x="1260" y="1449"/>
                      <a:pt x="1260" y="1487"/>
                      <a:pt x="1283" y="1510"/>
                    </a:cubicBezTo>
                    <a:cubicBezTo>
                      <a:pt x="1307" y="1534"/>
                      <a:pt x="1345" y="1534"/>
                      <a:pt x="1368" y="1510"/>
                    </a:cubicBezTo>
                    <a:cubicBezTo>
                      <a:pt x="1503" y="1375"/>
                      <a:pt x="1503" y="1375"/>
                      <a:pt x="1503" y="1375"/>
                    </a:cubicBezTo>
                    <a:cubicBezTo>
                      <a:pt x="1572" y="1507"/>
                      <a:pt x="1477" y="1668"/>
                      <a:pt x="1326" y="1668"/>
                    </a:cubicBezTo>
                    <a:close/>
                    <a:moveTo>
                      <a:pt x="1292" y="120"/>
                    </a:moveTo>
                    <a:cubicBezTo>
                      <a:pt x="1343" y="120"/>
                      <a:pt x="1384" y="161"/>
                      <a:pt x="1384" y="212"/>
                    </a:cubicBezTo>
                    <a:cubicBezTo>
                      <a:pt x="1384" y="244"/>
                      <a:pt x="1384" y="244"/>
                      <a:pt x="1384" y="244"/>
                    </a:cubicBezTo>
                    <a:cubicBezTo>
                      <a:pt x="424" y="244"/>
                      <a:pt x="424" y="244"/>
                      <a:pt x="424" y="244"/>
                    </a:cubicBezTo>
                    <a:cubicBezTo>
                      <a:pt x="422" y="225"/>
                      <a:pt x="431" y="178"/>
                      <a:pt x="403" y="120"/>
                    </a:cubicBezTo>
                    <a:lnTo>
                      <a:pt x="1292" y="120"/>
                    </a:lnTo>
                    <a:close/>
                    <a:moveTo>
                      <a:pt x="120" y="212"/>
                    </a:moveTo>
                    <a:cubicBezTo>
                      <a:pt x="120" y="161"/>
                      <a:pt x="161" y="120"/>
                      <a:pt x="212" y="120"/>
                    </a:cubicBezTo>
                    <a:cubicBezTo>
                      <a:pt x="263" y="120"/>
                      <a:pt x="304" y="161"/>
                      <a:pt x="304" y="212"/>
                    </a:cubicBezTo>
                    <a:cubicBezTo>
                      <a:pt x="304" y="304"/>
                      <a:pt x="304" y="304"/>
                      <a:pt x="304" y="304"/>
                    </a:cubicBezTo>
                    <a:cubicBezTo>
                      <a:pt x="304" y="337"/>
                      <a:pt x="331" y="364"/>
                      <a:pt x="364" y="364"/>
                    </a:cubicBezTo>
                    <a:cubicBezTo>
                      <a:pt x="1204" y="364"/>
                      <a:pt x="1204" y="364"/>
                      <a:pt x="1204" y="364"/>
                    </a:cubicBezTo>
                    <a:cubicBezTo>
                      <a:pt x="1204" y="901"/>
                      <a:pt x="1204" y="901"/>
                      <a:pt x="1204" y="901"/>
                    </a:cubicBezTo>
                    <a:cubicBezTo>
                      <a:pt x="1110" y="921"/>
                      <a:pt x="1024" y="964"/>
                      <a:pt x="953" y="1024"/>
                    </a:cubicBezTo>
                    <a:cubicBezTo>
                      <a:pt x="664" y="1024"/>
                      <a:pt x="664" y="1024"/>
                      <a:pt x="664" y="1024"/>
                    </a:cubicBezTo>
                    <a:cubicBezTo>
                      <a:pt x="631" y="1024"/>
                      <a:pt x="604" y="1051"/>
                      <a:pt x="604" y="1084"/>
                    </a:cubicBezTo>
                    <a:cubicBezTo>
                      <a:pt x="604" y="1117"/>
                      <a:pt x="631" y="1144"/>
                      <a:pt x="664" y="1144"/>
                    </a:cubicBezTo>
                    <a:cubicBezTo>
                      <a:pt x="845" y="1144"/>
                      <a:pt x="845" y="1144"/>
                      <a:pt x="845" y="1144"/>
                    </a:cubicBezTo>
                    <a:cubicBezTo>
                      <a:pt x="798" y="1214"/>
                      <a:pt x="765" y="1295"/>
                      <a:pt x="752" y="1382"/>
                    </a:cubicBezTo>
                    <a:cubicBezTo>
                      <a:pt x="664" y="1382"/>
                      <a:pt x="664" y="1382"/>
                      <a:pt x="664" y="1382"/>
                    </a:cubicBezTo>
                    <a:cubicBezTo>
                      <a:pt x="631" y="1382"/>
                      <a:pt x="604" y="1409"/>
                      <a:pt x="604" y="1442"/>
                    </a:cubicBezTo>
                    <a:cubicBezTo>
                      <a:pt x="604" y="1475"/>
                      <a:pt x="631" y="1502"/>
                      <a:pt x="664" y="1502"/>
                    </a:cubicBezTo>
                    <a:cubicBezTo>
                      <a:pt x="747" y="1502"/>
                      <a:pt x="747" y="1502"/>
                      <a:pt x="747" y="1502"/>
                    </a:cubicBezTo>
                    <a:cubicBezTo>
                      <a:pt x="754" y="1616"/>
                      <a:pt x="793" y="1721"/>
                      <a:pt x="856" y="1808"/>
                    </a:cubicBezTo>
                    <a:cubicBezTo>
                      <a:pt x="120" y="1808"/>
                      <a:pt x="120" y="1808"/>
                      <a:pt x="120" y="1808"/>
                    </a:cubicBezTo>
                    <a:cubicBezTo>
                      <a:pt x="120" y="1737"/>
                      <a:pt x="120" y="288"/>
                      <a:pt x="120" y="212"/>
                    </a:cubicBezTo>
                    <a:close/>
                    <a:moveTo>
                      <a:pt x="1326" y="1928"/>
                    </a:moveTo>
                    <a:cubicBezTo>
                      <a:pt x="1072" y="1928"/>
                      <a:pt x="866" y="1721"/>
                      <a:pt x="866" y="1468"/>
                    </a:cubicBezTo>
                    <a:cubicBezTo>
                      <a:pt x="866" y="1144"/>
                      <a:pt x="1194" y="921"/>
                      <a:pt x="1494" y="1040"/>
                    </a:cubicBezTo>
                    <a:cubicBezTo>
                      <a:pt x="1538" y="1171"/>
                      <a:pt x="1538" y="1171"/>
                      <a:pt x="1538" y="1171"/>
                    </a:cubicBezTo>
                    <a:cubicBezTo>
                      <a:pt x="1506" y="1203"/>
                      <a:pt x="1506" y="1203"/>
                      <a:pt x="1506" y="1203"/>
                    </a:cubicBezTo>
                    <a:cubicBezTo>
                      <a:pt x="1296" y="1061"/>
                      <a:pt x="1006" y="1209"/>
                      <a:pt x="1006" y="1468"/>
                    </a:cubicBezTo>
                    <a:cubicBezTo>
                      <a:pt x="1006" y="1644"/>
                      <a:pt x="1149" y="1788"/>
                      <a:pt x="1326" y="1788"/>
                    </a:cubicBezTo>
                    <a:cubicBezTo>
                      <a:pt x="1584" y="1788"/>
                      <a:pt x="1733" y="1498"/>
                      <a:pt x="1590" y="1288"/>
                    </a:cubicBezTo>
                    <a:cubicBezTo>
                      <a:pt x="1622" y="1256"/>
                      <a:pt x="1622" y="1256"/>
                      <a:pt x="1622" y="1256"/>
                    </a:cubicBezTo>
                    <a:cubicBezTo>
                      <a:pt x="1754" y="1300"/>
                      <a:pt x="1754" y="1300"/>
                      <a:pt x="1754" y="1300"/>
                    </a:cubicBezTo>
                    <a:cubicBezTo>
                      <a:pt x="1873" y="1601"/>
                      <a:pt x="1649" y="1928"/>
                      <a:pt x="1326" y="1928"/>
                    </a:cubicBezTo>
                    <a:close/>
                    <a:moveTo>
                      <a:pt x="1760" y="1175"/>
                    </a:moveTo>
                    <a:cubicBezTo>
                      <a:pt x="1654" y="1140"/>
                      <a:pt x="1654" y="1140"/>
                      <a:pt x="1654" y="1140"/>
                    </a:cubicBezTo>
                    <a:cubicBezTo>
                      <a:pt x="1618" y="1034"/>
                      <a:pt x="1618" y="1034"/>
                      <a:pt x="1618" y="1034"/>
                    </a:cubicBezTo>
                    <a:cubicBezTo>
                      <a:pt x="1736" y="917"/>
                      <a:pt x="1736" y="917"/>
                      <a:pt x="1736" y="917"/>
                    </a:cubicBezTo>
                    <a:cubicBezTo>
                      <a:pt x="1761" y="994"/>
                      <a:pt x="1761" y="994"/>
                      <a:pt x="1761" y="994"/>
                    </a:cubicBezTo>
                    <a:cubicBezTo>
                      <a:pt x="1767" y="1012"/>
                      <a:pt x="1781" y="1026"/>
                      <a:pt x="1799" y="1032"/>
                    </a:cubicBezTo>
                    <a:cubicBezTo>
                      <a:pt x="1877" y="1058"/>
                      <a:pt x="1877" y="1058"/>
                      <a:pt x="1877" y="1058"/>
                    </a:cubicBezTo>
                    <a:lnTo>
                      <a:pt x="1760" y="1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xmlns="" id="{687CA58F-DFD0-4D68-BEB8-D13A90BC31EE}"/>
                </a:ext>
              </a:extLst>
            </p:cNvPr>
            <p:cNvGrpSpPr/>
            <p:nvPr/>
          </p:nvGrpSpPr>
          <p:grpSpPr>
            <a:xfrm>
              <a:off x="7776481" y="2301731"/>
              <a:ext cx="311786" cy="261174"/>
              <a:chOff x="-655638" y="-600075"/>
              <a:chExt cx="2317751" cy="1941513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16" name="Freeform 13">
                <a:extLst>
                  <a:ext uri="{FF2B5EF4-FFF2-40B4-BE49-F238E27FC236}">
                    <a16:creationId xmlns:a16="http://schemas.microsoft.com/office/drawing/2014/main" xmlns="" id="{74BA4A9F-21C1-4AD1-AA35-BECD0A2F12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4413" y="-463550"/>
                <a:ext cx="647700" cy="649288"/>
              </a:xfrm>
              <a:custGeom>
                <a:avLst/>
                <a:gdLst>
                  <a:gd name="T0" fmla="*/ 333 w 667"/>
                  <a:gd name="T1" fmla="*/ 0 h 667"/>
                  <a:gd name="T2" fmla="*/ 0 w 667"/>
                  <a:gd name="T3" fmla="*/ 334 h 667"/>
                  <a:gd name="T4" fmla="*/ 333 w 667"/>
                  <a:gd name="T5" fmla="*/ 667 h 667"/>
                  <a:gd name="T6" fmla="*/ 667 w 667"/>
                  <a:gd name="T7" fmla="*/ 334 h 667"/>
                  <a:gd name="T8" fmla="*/ 333 w 667"/>
                  <a:gd name="T9" fmla="*/ 0 h 667"/>
                  <a:gd name="T10" fmla="*/ 333 w 667"/>
                  <a:gd name="T11" fmla="*/ 527 h 667"/>
                  <a:gd name="T12" fmla="*/ 139 w 667"/>
                  <a:gd name="T13" fmla="*/ 334 h 667"/>
                  <a:gd name="T14" fmla="*/ 333 w 667"/>
                  <a:gd name="T15" fmla="*/ 140 h 667"/>
                  <a:gd name="T16" fmla="*/ 527 w 667"/>
                  <a:gd name="T17" fmla="*/ 334 h 667"/>
                  <a:gd name="T18" fmla="*/ 333 w 667"/>
                  <a:gd name="T19" fmla="*/ 527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7" h="667">
                    <a:moveTo>
                      <a:pt x="333" y="0"/>
                    </a:moveTo>
                    <a:cubicBezTo>
                      <a:pt x="149" y="0"/>
                      <a:pt x="0" y="150"/>
                      <a:pt x="0" y="334"/>
                    </a:cubicBezTo>
                    <a:cubicBezTo>
                      <a:pt x="0" y="517"/>
                      <a:pt x="149" y="667"/>
                      <a:pt x="333" y="667"/>
                    </a:cubicBezTo>
                    <a:cubicBezTo>
                      <a:pt x="517" y="667"/>
                      <a:pt x="667" y="517"/>
                      <a:pt x="667" y="334"/>
                    </a:cubicBezTo>
                    <a:cubicBezTo>
                      <a:pt x="667" y="150"/>
                      <a:pt x="517" y="0"/>
                      <a:pt x="333" y="0"/>
                    </a:cubicBezTo>
                    <a:close/>
                    <a:moveTo>
                      <a:pt x="333" y="527"/>
                    </a:moveTo>
                    <a:cubicBezTo>
                      <a:pt x="226" y="527"/>
                      <a:pt x="139" y="441"/>
                      <a:pt x="139" y="334"/>
                    </a:cubicBezTo>
                    <a:cubicBezTo>
                      <a:pt x="139" y="227"/>
                      <a:pt x="226" y="140"/>
                      <a:pt x="333" y="140"/>
                    </a:cubicBezTo>
                    <a:cubicBezTo>
                      <a:pt x="440" y="140"/>
                      <a:pt x="527" y="227"/>
                      <a:pt x="527" y="334"/>
                    </a:cubicBezTo>
                    <a:cubicBezTo>
                      <a:pt x="527" y="441"/>
                      <a:pt x="440" y="527"/>
                      <a:pt x="333" y="5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Freeform 14">
                <a:extLst>
                  <a:ext uri="{FF2B5EF4-FFF2-40B4-BE49-F238E27FC236}">
                    <a16:creationId xmlns:a16="http://schemas.microsoft.com/office/drawing/2014/main" xmlns="" id="{4B7761E5-AD3E-4261-AFFB-0FFF89794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96900" y="-600075"/>
                <a:ext cx="598488" cy="592138"/>
              </a:xfrm>
              <a:custGeom>
                <a:avLst/>
                <a:gdLst>
                  <a:gd name="T0" fmla="*/ 27 w 614"/>
                  <a:gd name="T1" fmla="*/ 588 h 608"/>
                  <a:gd name="T2" fmla="*/ 76 w 614"/>
                  <a:gd name="T3" fmla="*/ 608 h 608"/>
                  <a:gd name="T4" fmla="*/ 126 w 614"/>
                  <a:gd name="T5" fmla="*/ 588 h 608"/>
                  <a:gd name="T6" fmla="*/ 307 w 614"/>
                  <a:gd name="T7" fmla="*/ 406 h 608"/>
                  <a:gd name="T8" fmla="*/ 488 w 614"/>
                  <a:gd name="T9" fmla="*/ 588 h 608"/>
                  <a:gd name="T10" fmla="*/ 538 w 614"/>
                  <a:gd name="T11" fmla="*/ 608 h 608"/>
                  <a:gd name="T12" fmla="*/ 587 w 614"/>
                  <a:gd name="T13" fmla="*/ 588 h 608"/>
                  <a:gd name="T14" fmla="*/ 587 w 614"/>
                  <a:gd name="T15" fmla="*/ 489 h 608"/>
                  <a:gd name="T16" fmla="*/ 406 w 614"/>
                  <a:gd name="T17" fmla="*/ 308 h 608"/>
                  <a:gd name="T18" fmla="*/ 587 w 614"/>
                  <a:gd name="T19" fmla="*/ 126 h 608"/>
                  <a:gd name="T20" fmla="*/ 587 w 614"/>
                  <a:gd name="T21" fmla="*/ 28 h 608"/>
                  <a:gd name="T22" fmla="*/ 488 w 614"/>
                  <a:gd name="T23" fmla="*/ 28 h 608"/>
                  <a:gd name="T24" fmla="*/ 307 w 614"/>
                  <a:gd name="T25" fmla="*/ 209 h 608"/>
                  <a:gd name="T26" fmla="*/ 126 w 614"/>
                  <a:gd name="T27" fmla="*/ 28 h 608"/>
                  <a:gd name="T28" fmla="*/ 27 w 614"/>
                  <a:gd name="T29" fmla="*/ 28 h 608"/>
                  <a:gd name="T30" fmla="*/ 27 w 614"/>
                  <a:gd name="T31" fmla="*/ 126 h 608"/>
                  <a:gd name="T32" fmla="*/ 208 w 614"/>
                  <a:gd name="T33" fmla="*/ 308 h 608"/>
                  <a:gd name="T34" fmla="*/ 27 w 614"/>
                  <a:gd name="T35" fmla="*/ 489 h 608"/>
                  <a:gd name="T36" fmla="*/ 27 w 614"/>
                  <a:gd name="T37" fmla="*/ 58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4" h="608">
                    <a:moveTo>
                      <a:pt x="27" y="588"/>
                    </a:moveTo>
                    <a:cubicBezTo>
                      <a:pt x="40" y="601"/>
                      <a:pt x="58" y="608"/>
                      <a:pt x="76" y="608"/>
                    </a:cubicBezTo>
                    <a:cubicBezTo>
                      <a:pt x="94" y="608"/>
                      <a:pt x="112" y="601"/>
                      <a:pt x="126" y="588"/>
                    </a:cubicBezTo>
                    <a:cubicBezTo>
                      <a:pt x="307" y="406"/>
                      <a:pt x="307" y="406"/>
                      <a:pt x="307" y="406"/>
                    </a:cubicBezTo>
                    <a:cubicBezTo>
                      <a:pt x="488" y="588"/>
                      <a:pt x="488" y="588"/>
                      <a:pt x="488" y="588"/>
                    </a:cubicBezTo>
                    <a:cubicBezTo>
                      <a:pt x="502" y="601"/>
                      <a:pt x="520" y="608"/>
                      <a:pt x="538" y="608"/>
                    </a:cubicBezTo>
                    <a:cubicBezTo>
                      <a:pt x="556" y="608"/>
                      <a:pt x="573" y="601"/>
                      <a:pt x="587" y="588"/>
                    </a:cubicBezTo>
                    <a:cubicBezTo>
                      <a:pt x="614" y="561"/>
                      <a:pt x="614" y="516"/>
                      <a:pt x="587" y="489"/>
                    </a:cubicBezTo>
                    <a:cubicBezTo>
                      <a:pt x="406" y="308"/>
                      <a:pt x="406" y="308"/>
                      <a:pt x="406" y="308"/>
                    </a:cubicBezTo>
                    <a:cubicBezTo>
                      <a:pt x="587" y="126"/>
                      <a:pt x="587" y="126"/>
                      <a:pt x="587" y="126"/>
                    </a:cubicBezTo>
                    <a:cubicBezTo>
                      <a:pt x="614" y="99"/>
                      <a:pt x="614" y="55"/>
                      <a:pt x="587" y="28"/>
                    </a:cubicBezTo>
                    <a:cubicBezTo>
                      <a:pt x="560" y="0"/>
                      <a:pt x="516" y="0"/>
                      <a:pt x="488" y="28"/>
                    </a:cubicBezTo>
                    <a:cubicBezTo>
                      <a:pt x="307" y="209"/>
                      <a:pt x="307" y="209"/>
                      <a:pt x="307" y="209"/>
                    </a:cubicBezTo>
                    <a:cubicBezTo>
                      <a:pt x="126" y="28"/>
                      <a:pt x="126" y="28"/>
                      <a:pt x="126" y="28"/>
                    </a:cubicBezTo>
                    <a:cubicBezTo>
                      <a:pt x="98" y="0"/>
                      <a:pt x="54" y="0"/>
                      <a:pt x="27" y="28"/>
                    </a:cubicBezTo>
                    <a:cubicBezTo>
                      <a:pt x="0" y="55"/>
                      <a:pt x="0" y="99"/>
                      <a:pt x="27" y="126"/>
                    </a:cubicBezTo>
                    <a:cubicBezTo>
                      <a:pt x="208" y="308"/>
                      <a:pt x="208" y="308"/>
                      <a:pt x="208" y="308"/>
                    </a:cubicBezTo>
                    <a:cubicBezTo>
                      <a:pt x="27" y="489"/>
                      <a:pt x="27" y="489"/>
                      <a:pt x="27" y="489"/>
                    </a:cubicBezTo>
                    <a:cubicBezTo>
                      <a:pt x="0" y="516"/>
                      <a:pt x="0" y="561"/>
                      <a:pt x="27" y="5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15">
                <a:extLst>
                  <a:ext uri="{FF2B5EF4-FFF2-40B4-BE49-F238E27FC236}">
                    <a16:creationId xmlns:a16="http://schemas.microsoft.com/office/drawing/2014/main" xmlns="" id="{FB6C1DF5-6AFD-421D-BF98-D3C180822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" y="749300"/>
                <a:ext cx="596900" cy="592138"/>
              </a:xfrm>
              <a:custGeom>
                <a:avLst/>
                <a:gdLst>
                  <a:gd name="T0" fmla="*/ 587 w 614"/>
                  <a:gd name="T1" fmla="*/ 27 h 608"/>
                  <a:gd name="T2" fmla="*/ 488 w 614"/>
                  <a:gd name="T3" fmla="*/ 27 h 608"/>
                  <a:gd name="T4" fmla="*/ 307 w 614"/>
                  <a:gd name="T5" fmla="*/ 209 h 608"/>
                  <a:gd name="T6" fmla="*/ 125 w 614"/>
                  <a:gd name="T7" fmla="*/ 27 h 608"/>
                  <a:gd name="T8" fmla="*/ 27 w 614"/>
                  <a:gd name="T9" fmla="*/ 27 h 608"/>
                  <a:gd name="T10" fmla="*/ 27 w 614"/>
                  <a:gd name="T11" fmla="*/ 126 h 608"/>
                  <a:gd name="T12" fmla="*/ 208 w 614"/>
                  <a:gd name="T13" fmla="*/ 307 h 608"/>
                  <a:gd name="T14" fmla="*/ 27 w 614"/>
                  <a:gd name="T15" fmla="*/ 489 h 608"/>
                  <a:gd name="T16" fmla="*/ 27 w 614"/>
                  <a:gd name="T17" fmla="*/ 587 h 608"/>
                  <a:gd name="T18" fmla="*/ 76 w 614"/>
                  <a:gd name="T19" fmla="*/ 608 h 608"/>
                  <a:gd name="T20" fmla="*/ 125 w 614"/>
                  <a:gd name="T21" fmla="*/ 587 h 608"/>
                  <a:gd name="T22" fmla="*/ 307 w 614"/>
                  <a:gd name="T23" fmla="*/ 406 h 608"/>
                  <a:gd name="T24" fmla="*/ 488 w 614"/>
                  <a:gd name="T25" fmla="*/ 587 h 608"/>
                  <a:gd name="T26" fmla="*/ 538 w 614"/>
                  <a:gd name="T27" fmla="*/ 608 h 608"/>
                  <a:gd name="T28" fmla="*/ 587 w 614"/>
                  <a:gd name="T29" fmla="*/ 587 h 608"/>
                  <a:gd name="T30" fmla="*/ 587 w 614"/>
                  <a:gd name="T31" fmla="*/ 489 h 608"/>
                  <a:gd name="T32" fmla="*/ 406 w 614"/>
                  <a:gd name="T33" fmla="*/ 307 h 608"/>
                  <a:gd name="T34" fmla="*/ 587 w 614"/>
                  <a:gd name="T35" fmla="*/ 126 h 608"/>
                  <a:gd name="T36" fmla="*/ 587 w 614"/>
                  <a:gd name="T37" fmla="*/ 27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4" h="608">
                    <a:moveTo>
                      <a:pt x="587" y="27"/>
                    </a:moveTo>
                    <a:cubicBezTo>
                      <a:pt x="560" y="0"/>
                      <a:pt x="516" y="0"/>
                      <a:pt x="488" y="27"/>
                    </a:cubicBezTo>
                    <a:cubicBezTo>
                      <a:pt x="307" y="209"/>
                      <a:pt x="307" y="209"/>
                      <a:pt x="307" y="209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98" y="0"/>
                      <a:pt x="54" y="0"/>
                      <a:pt x="27" y="27"/>
                    </a:cubicBezTo>
                    <a:cubicBezTo>
                      <a:pt x="0" y="54"/>
                      <a:pt x="0" y="99"/>
                      <a:pt x="27" y="126"/>
                    </a:cubicBezTo>
                    <a:cubicBezTo>
                      <a:pt x="208" y="307"/>
                      <a:pt x="208" y="307"/>
                      <a:pt x="208" y="307"/>
                    </a:cubicBezTo>
                    <a:cubicBezTo>
                      <a:pt x="27" y="489"/>
                      <a:pt x="27" y="489"/>
                      <a:pt x="27" y="489"/>
                    </a:cubicBezTo>
                    <a:cubicBezTo>
                      <a:pt x="0" y="516"/>
                      <a:pt x="0" y="560"/>
                      <a:pt x="27" y="587"/>
                    </a:cubicBezTo>
                    <a:cubicBezTo>
                      <a:pt x="40" y="601"/>
                      <a:pt x="58" y="608"/>
                      <a:pt x="76" y="608"/>
                    </a:cubicBezTo>
                    <a:cubicBezTo>
                      <a:pt x="94" y="608"/>
                      <a:pt x="112" y="601"/>
                      <a:pt x="125" y="587"/>
                    </a:cubicBezTo>
                    <a:cubicBezTo>
                      <a:pt x="307" y="406"/>
                      <a:pt x="307" y="406"/>
                      <a:pt x="307" y="406"/>
                    </a:cubicBezTo>
                    <a:cubicBezTo>
                      <a:pt x="488" y="587"/>
                      <a:pt x="488" y="587"/>
                      <a:pt x="488" y="587"/>
                    </a:cubicBezTo>
                    <a:cubicBezTo>
                      <a:pt x="502" y="601"/>
                      <a:pt x="520" y="608"/>
                      <a:pt x="538" y="608"/>
                    </a:cubicBezTo>
                    <a:cubicBezTo>
                      <a:pt x="556" y="608"/>
                      <a:pt x="573" y="601"/>
                      <a:pt x="587" y="587"/>
                    </a:cubicBezTo>
                    <a:cubicBezTo>
                      <a:pt x="614" y="560"/>
                      <a:pt x="614" y="516"/>
                      <a:pt x="587" y="489"/>
                    </a:cubicBezTo>
                    <a:cubicBezTo>
                      <a:pt x="406" y="307"/>
                      <a:pt x="406" y="307"/>
                      <a:pt x="406" y="307"/>
                    </a:cubicBezTo>
                    <a:cubicBezTo>
                      <a:pt x="587" y="126"/>
                      <a:pt x="587" y="126"/>
                      <a:pt x="587" y="126"/>
                    </a:cubicBezTo>
                    <a:cubicBezTo>
                      <a:pt x="614" y="99"/>
                      <a:pt x="614" y="54"/>
                      <a:pt x="587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Freeform 16">
                <a:extLst>
                  <a:ext uri="{FF2B5EF4-FFF2-40B4-BE49-F238E27FC236}">
                    <a16:creationId xmlns:a16="http://schemas.microsoft.com/office/drawing/2014/main" xmlns="" id="{F918A93A-D3F3-4733-B9CF-BBA02415C1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655638" y="-439738"/>
                <a:ext cx="1565275" cy="1781175"/>
              </a:xfrm>
              <a:custGeom>
                <a:avLst/>
                <a:gdLst>
                  <a:gd name="T0" fmla="*/ 1575 w 1608"/>
                  <a:gd name="T1" fmla="*/ 269 h 1829"/>
                  <a:gd name="T2" fmla="*/ 1294 w 1608"/>
                  <a:gd name="T3" fmla="*/ 25 h 1829"/>
                  <a:gd name="T4" fmla="*/ 1196 w 1608"/>
                  <a:gd name="T5" fmla="*/ 32 h 1829"/>
                  <a:gd name="T6" fmla="*/ 1202 w 1608"/>
                  <a:gd name="T7" fmla="*/ 130 h 1829"/>
                  <a:gd name="T8" fmla="*/ 1352 w 1608"/>
                  <a:gd name="T9" fmla="*/ 260 h 1829"/>
                  <a:gd name="T10" fmla="*/ 505 w 1608"/>
                  <a:gd name="T11" fmla="*/ 742 h 1829"/>
                  <a:gd name="T12" fmla="*/ 295 w 1608"/>
                  <a:gd name="T13" fmla="*/ 1164 h 1829"/>
                  <a:gd name="T14" fmla="*/ 0 w 1608"/>
                  <a:gd name="T15" fmla="*/ 1495 h 1829"/>
                  <a:gd name="T16" fmla="*/ 334 w 1608"/>
                  <a:gd name="T17" fmla="*/ 1829 h 1829"/>
                  <a:gd name="T18" fmla="*/ 667 w 1608"/>
                  <a:gd name="T19" fmla="*/ 1495 h 1829"/>
                  <a:gd name="T20" fmla="*/ 437 w 1608"/>
                  <a:gd name="T21" fmla="*/ 1178 h 1829"/>
                  <a:gd name="T22" fmla="*/ 621 w 1608"/>
                  <a:gd name="T23" fmla="*/ 821 h 1829"/>
                  <a:gd name="T24" fmla="*/ 1371 w 1608"/>
                  <a:gd name="T25" fmla="*/ 398 h 1829"/>
                  <a:gd name="T26" fmla="*/ 1232 w 1608"/>
                  <a:gd name="T27" fmla="*/ 558 h 1829"/>
                  <a:gd name="T28" fmla="*/ 1239 w 1608"/>
                  <a:gd name="T29" fmla="*/ 656 h 1829"/>
                  <a:gd name="T30" fmla="*/ 1285 w 1608"/>
                  <a:gd name="T31" fmla="*/ 673 h 1829"/>
                  <a:gd name="T32" fmla="*/ 1338 w 1608"/>
                  <a:gd name="T33" fmla="*/ 649 h 1829"/>
                  <a:gd name="T34" fmla="*/ 1582 w 1608"/>
                  <a:gd name="T35" fmla="*/ 368 h 1829"/>
                  <a:gd name="T36" fmla="*/ 1575 w 1608"/>
                  <a:gd name="T37" fmla="*/ 269 h 1829"/>
                  <a:gd name="T38" fmla="*/ 528 w 1608"/>
                  <a:gd name="T39" fmla="*/ 1495 h 1829"/>
                  <a:gd name="T40" fmla="*/ 334 w 1608"/>
                  <a:gd name="T41" fmla="*/ 1689 h 1829"/>
                  <a:gd name="T42" fmla="*/ 140 w 1608"/>
                  <a:gd name="T43" fmla="*/ 1495 h 1829"/>
                  <a:gd name="T44" fmla="*/ 334 w 1608"/>
                  <a:gd name="T45" fmla="*/ 1301 h 1829"/>
                  <a:gd name="T46" fmla="*/ 528 w 1608"/>
                  <a:gd name="T47" fmla="*/ 1495 h 1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08" h="1829">
                    <a:moveTo>
                      <a:pt x="1575" y="269"/>
                    </a:moveTo>
                    <a:cubicBezTo>
                      <a:pt x="1294" y="25"/>
                      <a:pt x="1294" y="25"/>
                      <a:pt x="1294" y="25"/>
                    </a:cubicBezTo>
                    <a:cubicBezTo>
                      <a:pt x="1265" y="0"/>
                      <a:pt x="1221" y="3"/>
                      <a:pt x="1196" y="32"/>
                    </a:cubicBezTo>
                    <a:cubicBezTo>
                      <a:pt x="1170" y="61"/>
                      <a:pt x="1173" y="105"/>
                      <a:pt x="1202" y="130"/>
                    </a:cubicBezTo>
                    <a:cubicBezTo>
                      <a:pt x="1352" y="260"/>
                      <a:pt x="1352" y="260"/>
                      <a:pt x="1352" y="260"/>
                    </a:cubicBezTo>
                    <a:cubicBezTo>
                      <a:pt x="911" y="318"/>
                      <a:pt x="650" y="548"/>
                      <a:pt x="505" y="742"/>
                    </a:cubicBezTo>
                    <a:cubicBezTo>
                      <a:pt x="378" y="913"/>
                      <a:pt x="319" y="1081"/>
                      <a:pt x="295" y="1164"/>
                    </a:cubicBezTo>
                    <a:cubicBezTo>
                      <a:pt x="129" y="1183"/>
                      <a:pt x="0" y="1325"/>
                      <a:pt x="0" y="1495"/>
                    </a:cubicBezTo>
                    <a:cubicBezTo>
                      <a:pt x="0" y="1679"/>
                      <a:pt x="150" y="1829"/>
                      <a:pt x="334" y="1829"/>
                    </a:cubicBezTo>
                    <a:cubicBezTo>
                      <a:pt x="518" y="1829"/>
                      <a:pt x="667" y="1679"/>
                      <a:pt x="667" y="1495"/>
                    </a:cubicBezTo>
                    <a:cubicBezTo>
                      <a:pt x="667" y="1347"/>
                      <a:pt x="570" y="1221"/>
                      <a:pt x="437" y="1178"/>
                    </a:cubicBezTo>
                    <a:cubicBezTo>
                      <a:pt x="462" y="1099"/>
                      <a:pt x="516" y="960"/>
                      <a:pt x="621" y="821"/>
                    </a:cubicBezTo>
                    <a:cubicBezTo>
                      <a:pt x="802" y="580"/>
                      <a:pt x="1054" y="438"/>
                      <a:pt x="1371" y="398"/>
                    </a:cubicBezTo>
                    <a:cubicBezTo>
                      <a:pt x="1232" y="558"/>
                      <a:pt x="1232" y="558"/>
                      <a:pt x="1232" y="558"/>
                    </a:cubicBezTo>
                    <a:cubicBezTo>
                      <a:pt x="1207" y="587"/>
                      <a:pt x="1210" y="631"/>
                      <a:pt x="1239" y="656"/>
                    </a:cubicBezTo>
                    <a:cubicBezTo>
                      <a:pt x="1252" y="668"/>
                      <a:pt x="1269" y="673"/>
                      <a:pt x="1285" y="673"/>
                    </a:cubicBezTo>
                    <a:cubicBezTo>
                      <a:pt x="1304" y="673"/>
                      <a:pt x="1324" y="665"/>
                      <a:pt x="1338" y="649"/>
                    </a:cubicBezTo>
                    <a:cubicBezTo>
                      <a:pt x="1582" y="368"/>
                      <a:pt x="1582" y="368"/>
                      <a:pt x="1582" y="368"/>
                    </a:cubicBezTo>
                    <a:cubicBezTo>
                      <a:pt x="1608" y="339"/>
                      <a:pt x="1605" y="295"/>
                      <a:pt x="1575" y="269"/>
                    </a:cubicBezTo>
                    <a:close/>
                    <a:moveTo>
                      <a:pt x="528" y="1495"/>
                    </a:moveTo>
                    <a:cubicBezTo>
                      <a:pt x="528" y="1602"/>
                      <a:pt x="441" y="1689"/>
                      <a:pt x="334" y="1689"/>
                    </a:cubicBezTo>
                    <a:cubicBezTo>
                      <a:pt x="227" y="1689"/>
                      <a:pt x="140" y="1602"/>
                      <a:pt x="140" y="1495"/>
                    </a:cubicBezTo>
                    <a:cubicBezTo>
                      <a:pt x="140" y="1388"/>
                      <a:pt x="227" y="1301"/>
                      <a:pt x="334" y="1301"/>
                    </a:cubicBezTo>
                    <a:cubicBezTo>
                      <a:pt x="441" y="1301"/>
                      <a:pt x="528" y="1388"/>
                      <a:pt x="528" y="149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20" name="Freeform 20">
              <a:extLst>
                <a:ext uri="{FF2B5EF4-FFF2-40B4-BE49-F238E27FC236}">
                  <a16:creationId xmlns:a16="http://schemas.microsoft.com/office/drawing/2014/main" xmlns="" id="{9754277E-A383-461A-9B9A-1FDB8B4C02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0690" y="4426412"/>
              <a:ext cx="313961" cy="313961"/>
            </a:xfrm>
            <a:custGeom>
              <a:avLst/>
              <a:gdLst>
                <a:gd name="T0" fmla="*/ 608 w 2051"/>
                <a:gd name="T1" fmla="*/ 184 h 2051"/>
                <a:gd name="T2" fmla="*/ 390 w 2051"/>
                <a:gd name="T3" fmla="*/ 4 h 2051"/>
                <a:gd name="T4" fmla="*/ 264 w 2051"/>
                <a:gd name="T5" fmla="*/ 264 h 2051"/>
                <a:gd name="T6" fmla="*/ 4 w 2051"/>
                <a:gd name="T7" fmla="*/ 390 h 2051"/>
                <a:gd name="T8" fmla="*/ 184 w 2051"/>
                <a:gd name="T9" fmla="*/ 608 h 2051"/>
                <a:gd name="T10" fmla="*/ 1062 w 2051"/>
                <a:gd name="T11" fmla="*/ 2051 h 2051"/>
                <a:gd name="T12" fmla="*/ 1062 w 2051"/>
                <a:gd name="T13" fmla="*/ 73 h 2051"/>
                <a:gd name="T14" fmla="*/ 1388 w 2051"/>
                <a:gd name="T15" fmla="*/ 1062 h 2051"/>
                <a:gd name="T16" fmla="*/ 879 w 2051"/>
                <a:gd name="T17" fmla="*/ 794 h 2051"/>
                <a:gd name="T18" fmla="*/ 1062 w 2051"/>
                <a:gd name="T19" fmla="*/ 525 h 2051"/>
                <a:gd name="T20" fmla="*/ 1062 w 2051"/>
                <a:gd name="T21" fmla="*/ 1599 h 2051"/>
                <a:gd name="T22" fmla="*/ 643 w 2051"/>
                <a:gd name="T23" fmla="*/ 728 h 2051"/>
                <a:gd name="T24" fmla="*/ 737 w 2051"/>
                <a:gd name="T25" fmla="*/ 1062 h 2051"/>
                <a:gd name="T26" fmla="*/ 1105 w 2051"/>
                <a:gd name="T27" fmla="*/ 1020 h 2051"/>
                <a:gd name="T28" fmla="*/ 1062 w 2051"/>
                <a:gd name="T29" fmla="*/ 857 h 2051"/>
                <a:gd name="T30" fmla="*/ 1062 w 2051"/>
                <a:gd name="T31" fmla="*/ 1267 h 2051"/>
                <a:gd name="T32" fmla="*/ 881 w 2051"/>
                <a:gd name="T33" fmla="*/ 966 h 2051"/>
                <a:gd name="T34" fmla="*/ 1062 w 2051"/>
                <a:gd name="T35" fmla="*/ 1122 h 2051"/>
                <a:gd name="T36" fmla="*/ 1105 w 2051"/>
                <a:gd name="T37" fmla="*/ 1020 h 2051"/>
                <a:gd name="T38" fmla="*/ 628 w 2051"/>
                <a:gd name="T39" fmla="*/ 374 h 2051"/>
                <a:gd name="T40" fmla="*/ 380 w 2051"/>
                <a:gd name="T41" fmla="*/ 295 h 2051"/>
                <a:gd name="T42" fmla="*/ 172 w 2051"/>
                <a:gd name="T43" fmla="*/ 426 h 2051"/>
                <a:gd name="T44" fmla="*/ 517 w 2051"/>
                <a:gd name="T45" fmla="*/ 602 h 2051"/>
                <a:gd name="T46" fmla="*/ 172 w 2051"/>
                <a:gd name="T47" fmla="*/ 426 h 2051"/>
                <a:gd name="T48" fmla="*/ 194 w 2051"/>
                <a:gd name="T49" fmla="*/ 1062 h 2051"/>
                <a:gd name="T50" fmla="*/ 311 w 2051"/>
                <a:gd name="T51" fmla="*/ 735 h 2051"/>
                <a:gd name="T52" fmla="*/ 364 w 2051"/>
                <a:gd name="T53" fmla="*/ 752 h 2051"/>
                <a:gd name="T54" fmla="*/ 405 w 2051"/>
                <a:gd name="T55" fmla="*/ 1062 h 2051"/>
                <a:gd name="T56" fmla="*/ 1719 w 2051"/>
                <a:gd name="T57" fmla="*/ 1062 h 2051"/>
                <a:gd name="T58" fmla="*/ 728 w 2051"/>
                <a:gd name="T59" fmla="*/ 497 h 2051"/>
                <a:gd name="T60" fmla="*/ 735 w 2051"/>
                <a:gd name="T61" fmla="*/ 311 h 2051"/>
                <a:gd name="T62" fmla="*/ 1062 w 2051"/>
                <a:gd name="T63" fmla="*/ 194 h 2051"/>
                <a:gd name="T64" fmla="*/ 1062 w 2051"/>
                <a:gd name="T65" fmla="*/ 193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51" h="2051">
                  <a:moveTo>
                    <a:pt x="1062" y="73"/>
                  </a:moveTo>
                  <a:cubicBezTo>
                    <a:pt x="904" y="73"/>
                    <a:pt x="748" y="112"/>
                    <a:pt x="608" y="184"/>
                  </a:cubicBezTo>
                  <a:cubicBezTo>
                    <a:pt x="445" y="21"/>
                    <a:pt x="445" y="21"/>
                    <a:pt x="445" y="21"/>
                  </a:cubicBezTo>
                  <a:cubicBezTo>
                    <a:pt x="430" y="6"/>
                    <a:pt x="410" y="0"/>
                    <a:pt x="390" y="4"/>
                  </a:cubicBezTo>
                  <a:cubicBezTo>
                    <a:pt x="370" y="9"/>
                    <a:pt x="353" y="23"/>
                    <a:pt x="346" y="42"/>
                  </a:cubicBezTo>
                  <a:cubicBezTo>
                    <a:pt x="264" y="264"/>
                    <a:pt x="264" y="264"/>
                    <a:pt x="264" y="264"/>
                  </a:cubicBezTo>
                  <a:cubicBezTo>
                    <a:pt x="42" y="346"/>
                    <a:pt x="42" y="346"/>
                    <a:pt x="42" y="346"/>
                  </a:cubicBezTo>
                  <a:cubicBezTo>
                    <a:pt x="23" y="353"/>
                    <a:pt x="9" y="370"/>
                    <a:pt x="4" y="390"/>
                  </a:cubicBezTo>
                  <a:cubicBezTo>
                    <a:pt x="0" y="410"/>
                    <a:pt x="6" y="430"/>
                    <a:pt x="21" y="445"/>
                  </a:cubicBezTo>
                  <a:cubicBezTo>
                    <a:pt x="184" y="608"/>
                    <a:pt x="184" y="608"/>
                    <a:pt x="184" y="608"/>
                  </a:cubicBezTo>
                  <a:cubicBezTo>
                    <a:pt x="112" y="748"/>
                    <a:pt x="73" y="904"/>
                    <a:pt x="73" y="1062"/>
                  </a:cubicBezTo>
                  <a:cubicBezTo>
                    <a:pt x="73" y="1607"/>
                    <a:pt x="517" y="2051"/>
                    <a:pt x="1062" y="2051"/>
                  </a:cubicBezTo>
                  <a:cubicBezTo>
                    <a:pt x="1607" y="2051"/>
                    <a:pt x="2051" y="1607"/>
                    <a:pt x="2051" y="1062"/>
                  </a:cubicBezTo>
                  <a:cubicBezTo>
                    <a:pt x="2051" y="517"/>
                    <a:pt x="1607" y="73"/>
                    <a:pt x="1062" y="73"/>
                  </a:cubicBezTo>
                  <a:close/>
                  <a:moveTo>
                    <a:pt x="1062" y="1388"/>
                  </a:moveTo>
                  <a:cubicBezTo>
                    <a:pt x="1242" y="1388"/>
                    <a:pt x="1388" y="1242"/>
                    <a:pt x="1388" y="1062"/>
                  </a:cubicBezTo>
                  <a:cubicBezTo>
                    <a:pt x="1388" y="883"/>
                    <a:pt x="1242" y="737"/>
                    <a:pt x="1062" y="737"/>
                  </a:cubicBezTo>
                  <a:cubicBezTo>
                    <a:pt x="994" y="737"/>
                    <a:pt x="931" y="758"/>
                    <a:pt x="879" y="794"/>
                  </a:cubicBezTo>
                  <a:cubicBezTo>
                    <a:pt x="728" y="643"/>
                    <a:pt x="728" y="643"/>
                    <a:pt x="728" y="643"/>
                  </a:cubicBezTo>
                  <a:cubicBezTo>
                    <a:pt x="819" y="569"/>
                    <a:pt x="936" y="525"/>
                    <a:pt x="1062" y="525"/>
                  </a:cubicBezTo>
                  <a:cubicBezTo>
                    <a:pt x="1358" y="525"/>
                    <a:pt x="1599" y="766"/>
                    <a:pt x="1599" y="1062"/>
                  </a:cubicBezTo>
                  <a:cubicBezTo>
                    <a:pt x="1599" y="1358"/>
                    <a:pt x="1358" y="1599"/>
                    <a:pt x="1062" y="1599"/>
                  </a:cubicBezTo>
                  <a:cubicBezTo>
                    <a:pt x="766" y="1599"/>
                    <a:pt x="525" y="1358"/>
                    <a:pt x="525" y="1062"/>
                  </a:cubicBezTo>
                  <a:cubicBezTo>
                    <a:pt x="525" y="936"/>
                    <a:pt x="569" y="819"/>
                    <a:pt x="643" y="728"/>
                  </a:cubicBezTo>
                  <a:cubicBezTo>
                    <a:pt x="794" y="879"/>
                    <a:pt x="794" y="879"/>
                    <a:pt x="794" y="879"/>
                  </a:cubicBezTo>
                  <a:cubicBezTo>
                    <a:pt x="758" y="931"/>
                    <a:pt x="737" y="994"/>
                    <a:pt x="737" y="1062"/>
                  </a:cubicBezTo>
                  <a:cubicBezTo>
                    <a:pt x="737" y="1242"/>
                    <a:pt x="883" y="1388"/>
                    <a:pt x="1062" y="1388"/>
                  </a:cubicBezTo>
                  <a:close/>
                  <a:moveTo>
                    <a:pt x="1105" y="1020"/>
                  </a:moveTo>
                  <a:cubicBezTo>
                    <a:pt x="966" y="881"/>
                    <a:pt x="966" y="881"/>
                    <a:pt x="966" y="881"/>
                  </a:cubicBezTo>
                  <a:cubicBezTo>
                    <a:pt x="995" y="866"/>
                    <a:pt x="1027" y="857"/>
                    <a:pt x="1062" y="857"/>
                  </a:cubicBezTo>
                  <a:cubicBezTo>
                    <a:pt x="1175" y="857"/>
                    <a:pt x="1268" y="949"/>
                    <a:pt x="1268" y="1062"/>
                  </a:cubicBezTo>
                  <a:cubicBezTo>
                    <a:pt x="1268" y="1175"/>
                    <a:pt x="1175" y="1267"/>
                    <a:pt x="1062" y="1267"/>
                  </a:cubicBezTo>
                  <a:cubicBezTo>
                    <a:pt x="949" y="1267"/>
                    <a:pt x="857" y="1175"/>
                    <a:pt x="857" y="1062"/>
                  </a:cubicBezTo>
                  <a:cubicBezTo>
                    <a:pt x="857" y="1027"/>
                    <a:pt x="866" y="995"/>
                    <a:pt x="881" y="966"/>
                  </a:cubicBezTo>
                  <a:cubicBezTo>
                    <a:pt x="1020" y="1105"/>
                    <a:pt x="1020" y="1105"/>
                    <a:pt x="1020" y="1105"/>
                  </a:cubicBezTo>
                  <a:cubicBezTo>
                    <a:pt x="1031" y="1116"/>
                    <a:pt x="1047" y="1122"/>
                    <a:pt x="1062" y="1122"/>
                  </a:cubicBezTo>
                  <a:cubicBezTo>
                    <a:pt x="1078" y="1122"/>
                    <a:pt x="1093" y="1116"/>
                    <a:pt x="1105" y="1105"/>
                  </a:cubicBezTo>
                  <a:cubicBezTo>
                    <a:pt x="1128" y="1081"/>
                    <a:pt x="1128" y="1043"/>
                    <a:pt x="1105" y="1020"/>
                  </a:cubicBezTo>
                  <a:close/>
                  <a:moveTo>
                    <a:pt x="426" y="172"/>
                  </a:moveTo>
                  <a:cubicBezTo>
                    <a:pt x="628" y="374"/>
                    <a:pt x="628" y="374"/>
                    <a:pt x="628" y="374"/>
                  </a:cubicBezTo>
                  <a:cubicBezTo>
                    <a:pt x="602" y="517"/>
                    <a:pt x="602" y="517"/>
                    <a:pt x="602" y="517"/>
                  </a:cubicBezTo>
                  <a:cubicBezTo>
                    <a:pt x="380" y="295"/>
                    <a:pt x="380" y="295"/>
                    <a:pt x="380" y="295"/>
                  </a:cubicBezTo>
                  <a:lnTo>
                    <a:pt x="426" y="172"/>
                  </a:lnTo>
                  <a:close/>
                  <a:moveTo>
                    <a:pt x="172" y="426"/>
                  </a:moveTo>
                  <a:cubicBezTo>
                    <a:pt x="295" y="380"/>
                    <a:pt x="295" y="380"/>
                    <a:pt x="295" y="380"/>
                  </a:cubicBezTo>
                  <a:cubicBezTo>
                    <a:pt x="517" y="602"/>
                    <a:pt x="517" y="602"/>
                    <a:pt x="517" y="602"/>
                  </a:cubicBezTo>
                  <a:cubicBezTo>
                    <a:pt x="374" y="628"/>
                    <a:pt x="374" y="628"/>
                    <a:pt x="374" y="628"/>
                  </a:cubicBezTo>
                  <a:lnTo>
                    <a:pt x="172" y="426"/>
                  </a:lnTo>
                  <a:close/>
                  <a:moveTo>
                    <a:pt x="1062" y="1931"/>
                  </a:moveTo>
                  <a:cubicBezTo>
                    <a:pt x="583" y="1931"/>
                    <a:pt x="194" y="1541"/>
                    <a:pt x="194" y="1062"/>
                  </a:cubicBezTo>
                  <a:cubicBezTo>
                    <a:pt x="194" y="936"/>
                    <a:pt x="221" y="812"/>
                    <a:pt x="274" y="698"/>
                  </a:cubicBezTo>
                  <a:cubicBezTo>
                    <a:pt x="311" y="735"/>
                    <a:pt x="311" y="735"/>
                    <a:pt x="311" y="735"/>
                  </a:cubicBezTo>
                  <a:cubicBezTo>
                    <a:pt x="322" y="747"/>
                    <a:pt x="338" y="753"/>
                    <a:pt x="354" y="753"/>
                  </a:cubicBezTo>
                  <a:cubicBezTo>
                    <a:pt x="357" y="753"/>
                    <a:pt x="361" y="753"/>
                    <a:pt x="364" y="752"/>
                  </a:cubicBezTo>
                  <a:cubicBezTo>
                    <a:pt x="497" y="728"/>
                    <a:pt x="497" y="728"/>
                    <a:pt x="497" y="728"/>
                  </a:cubicBezTo>
                  <a:cubicBezTo>
                    <a:pt x="439" y="826"/>
                    <a:pt x="405" y="940"/>
                    <a:pt x="405" y="1062"/>
                  </a:cubicBezTo>
                  <a:cubicBezTo>
                    <a:pt x="405" y="1425"/>
                    <a:pt x="700" y="1719"/>
                    <a:pt x="1062" y="1719"/>
                  </a:cubicBezTo>
                  <a:cubicBezTo>
                    <a:pt x="1425" y="1719"/>
                    <a:pt x="1719" y="1425"/>
                    <a:pt x="1719" y="1062"/>
                  </a:cubicBezTo>
                  <a:cubicBezTo>
                    <a:pt x="1719" y="700"/>
                    <a:pt x="1425" y="405"/>
                    <a:pt x="1062" y="405"/>
                  </a:cubicBezTo>
                  <a:cubicBezTo>
                    <a:pt x="940" y="405"/>
                    <a:pt x="826" y="439"/>
                    <a:pt x="728" y="497"/>
                  </a:cubicBezTo>
                  <a:cubicBezTo>
                    <a:pt x="752" y="364"/>
                    <a:pt x="752" y="364"/>
                    <a:pt x="752" y="364"/>
                  </a:cubicBezTo>
                  <a:cubicBezTo>
                    <a:pt x="756" y="345"/>
                    <a:pt x="749" y="325"/>
                    <a:pt x="735" y="311"/>
                  </a:cubicBezTo>
                  <a:cubicBezTo>
                    <a:pt x="698" y="274"/>
                    <a:pt x="698" y="274"/>
                    <a:pt x="698" y="274"/>
                  </a:cubicBezTo>
                  <a:cubicBezTo>
                    <a:pt x="812" y="221"/>
                    <a:pt x="936" y="194"/>
                    <a:pt x="1062" y="194"/>
                  </a:cubicBezTo>
                  <a:cubicBezTo>
                    <a:pt x="1541" y="194"/>
                    <a:pt x="1931" y="583"/>
                    <a:pt x="1931" y="1062"/>
                  </a:cubicBezTo>
                  <a:cubicBezTo>
                    <a:pt x="1931" y="1541"/>
                    <a:pt x="1541" y="1931"/>
                    <a:pt x="1062" y="1931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xmlns="" id="{FFEAF37F-A5AE-42E9-A2C1-C3170A1BE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8686" y="5506523"/>
              <a:ext cx="312674" cy="311776"/>
            </a:xfrm>
            <a:custGeom>
              <a:avLst/>
              <a:gdLst>
                <a:gd name="T0" fmla="*/ 2045 w 2054"/>
                <a:gd name="T1" fmla="*/ 1961 h 2048"/>
                <a:gd name="T2" fmla="*/ 1502 w 2054"/>
                <a:gd name="T3" fmla="*/ 877 h 2048"/>
                <a:gd name="T4" fmla="*/ 1449 w 2054"/>
                <a:gd name="T5" fmla="*/ 843 h 2048"/>
                <a:gd name="T6" fmla="*/ 1395 w 2054"/>
                <a:gd name="T7" fmla="*/ 877 h 2048"/>
                <a:gd name="T8" fmla="*/ 1206 w 2054"/>
                <a:gd name="T9" fmla="*/ 1255 h 2048"/>
                <a:gd name="T10" fmla="*/ 846 w 2054"/>
                <a:gd name="T11" fmla="*/ 528 h 2048"/>
                <a:gd name="T12" fmla="*/ 846 w 2054"/>
                <a:gd name="T13" fmla="*/ 361 h 2048"/>
                <a:gd name="T14" fmla="*/ 1147 w 2054"/>
                <a:gd name="T15" fmla="*/ 361 h 2048"/>
                <a:gd name="T16" fmla="*/ 1203 w 2054"/>
                <a:gd name="T17" fmla="*/ 324 h 2048"/>
                <a:gd name="T18" fmla="*/ 1190 w 2054"/>
                <a:gd name="T19" fmla="*/ 259 h 2048"/>
                <a:gd name="T20" fmla="*/ 1112 w 2054"/>
                <a:gd name="T21" fmla="*/ 180 h 2048"/>
                <a:gd name="T22" fmla="*/ 1190 w 2054"/>
                <a:gd name="T23" fmla="*/ 102 h 2048"/>
                <a:gd name="T24" fmla="*/ 1203 w 2054"/>
                <a:gd name="T25" fmla="*/ 37 h 2048"/>
                <a:gd name="T26" fmla="*/ 1148 w 2054"/>
                <a:gd name="T27" fmla="*/ 0 h 2048"/>
                <a:gd name="T28" fmla="*/ 786 w 2054"/>
                <a:gd name="T29" fmla="*/ 0 h 2048"/>
                <a:gd name="T30" fmla="*/ 726 w 2054"/>
                <a:gd name="T31" fmla="*/ 60 h 2048"/>
                <a:gd name="T32" fmla="*/ 726 w 2054"/>
                <a:gd name="T33" fmla="*/ 528 h 2048"/>
                <a:gd name="T34" fmla="*/ 9 w 2054"/>
                <a:gd name="T35" fmla="*/ 1961 h 2048"/>
                <a:gd name="T36" fmla="*/ 12 w 2054"/>
                <a:gd name="T37" fmla="*/ 2020 h 2048"/>
                <a:gd name="T38" fmla="*/ 63 w 2054"/>
                <a:gd name="T39" fmla="*/ 2048 h 2048"/>
                <a:gd name="T40" fmla="*/ 1991 w 2054"/>
                <a:gd name="T41" fmla="*/ 2048 h 2048"/>
                <a:gd name="T42" fmla="*/ 2042 w 2054"/>
                <a:gd name="T43" fmla="*/ 2020 h 2048"/>
                <a:gd name="T44" fmla="*/ 2045 w 2054"/>
                <a:gd name="T45" fmla="*/ 1961 h 2048"/>
                <a:gd name="T46" fmla="*/ 1449 w 2054"/>
                <a:gd name="T47" fmla="*/ 1038 h 2048"/>
                <a:gd name="T48" fmla="*/ 1543 w 2054"/>
                <a:gd name="T49" fmla="*/ 1225 h 2048"/>
                <a:gd name="T50" fmla="*/ 1449 w 2054"/>
                <a:gd name="T51" fmla="*/ 1271 h 2048"/>
                <a:gd name="T52" fmla="*/ 1355 w 2054"/>
                <a:gd name="T53" fmla="*/ 1224 h 2048"/>
                <a:gd name="T54" fmla="*/ 1449 w 2054"/>
                <a:gd name="T55" fmla="*/ 1038 h 2048"/>
                <a:gd name="T56" fmla="*/ 1004 w 2054"/>
                <a:gd name="T57" fmla="*/ 1928 h 2048"/>
                <a:gd name="T58" fmla="*/ 1302 w 2054"/>
                <a:gd name="T59" fmla="*/ 1332 h 2048"/>
                <a:gd name="T60" fmla="*/ 1421 w 2054"/>
                <a:gd name="T61" fmla="*/ 1391 h 2048"/>
                <a:gd name="T62" fmla="*/ 1448 w 2054"/>
                <a:gd name="T63" fmla="*/ 1398 h 2048"/>
                <a:gd name="T64" fmla="*/ 1474 w 2054"/>
                <a:gd name="T65" fmla="*/ 1392 h 2048"/>
                <a:gd name="T66" fmla="*/ 1596 w 2054"/>
                <a:gd name="T67" fmla="*/ 1333 h 2048"/>
                <a:gd name="T68" fmla="*/ 1894 w 2054"/>
                <a:gd name="T69" fmla="*/ 1928 h 2048"/>
                <a:gd name="T70" fmla="*/ 1004 w 2054"/>
                <a:gd name="T71" fmla="*/ 1928 h 2048"/>
                <a:gd name="T72" fmla="*/ 912 w 2054"/>
                <a:gd name="T73" fmla="*/ 931 h 2048"/>
                <a:gd name="T74" fmla="*/ 787 w 2054"/>
                <a:gd name="T75" fmla="*/ 992 h 2048"/>
                <a:gd name="T76" fmla="*/ 660 w 2054"/>
                <a:gd name="T77" fmla="*/ 928 h 2048"/>
                <a:gd name="T78" fmla="*/ 786 w 2054"/>
                <a:gd name="T79" fmla="*/ 677 h 2048"/>
                <a:gd name="T80" fmla="*/ 912 w 2054"/>
                <a:gd name="T81" fmla="*/ 931 h 2048"/>
                <a:gd name="T82" fmla="*/ 985 w 2054"/>
                <a:gd name="T83" fmla="*/ 223 h 2048"/>
                <a:gd name="T84" fmla="*/ 1003 w 2054"/>
                <a:gd name="T85" fmla="*/ 241 h 2048"/>
                <a:gd name="T86" fmla="*/ 846 w 2054"/>
                <a:gd name="T87" fmla="*/ 241 h 2048"/>
                <a:gd name="T88" fmla="*/ 846 w 2054"/>
                <a:gd name="T89" fmla="*/ 120 h 2048"/>
                <a:gd name="T90" fmla="*/ 1003 w 2054"/>
                <a:gd name="T91" fmla="*/ 120 h 2048"/>
                <a:gd name="T92" fmla="*/ 985 w 2054"/>
                <a:gd name="T93" fmla="*/ 138 h 2048"/>
                <a:gd name="T94" fmla="*/ 985 w 2054"/>
                <a:gd name="T95" fmla="*/ 223 h 2048"/>
                <a:gd name="T96" fmla="*/ 606 w 2054"/>
                <a:gd name="T97" fmla="*/ 1036 h 2048"/>
                <a:gd name="T98" fmla="*/ 759 w 2054"/>
                <a:gd name="T99" fmla="*/ 1112 h 2048"/>
                <a:gd name="T100" fmla="*/ 786 w 2054"/>
                <a:gd name="T101" fmla="*/ 1118 h 2048"/>
                <a:gd name="T102" fmla="*/ 812 w 2054"/>
                <a:gd name="T103" fmla="*/ 1112 h 2048"/>
                <a:gd name="T104" fmla="*/ 965 w 2054"/>
                <a:gd name="T105" fmla="*/ 1039 h 2048"/>
                <a:gd name="T106" fmla="*/ 1137 w 2054"/>
                <a:gd name="T107" fmla="*/ 1386 h 2048"/>
                <a:gd name="T108" fmla="*/ 869 w 2054"/>
                <a:gd name="T109" fmla="*/ 1928 h 2048"/>
                <a:gd name="T110" fmla="*/ 160 w 2054"/>
                <a:gd name="T111" fmla="*/ 1928 h 2048"/>
                <a:gd name="T112" fmla="*/ 606 w 2054"/>
                <a:gd name="T113" fmla="*/ 1036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4" h="2048">
                  <a:moveTo>
                    <a:pt x="2045" y="1961"/>
                  </a:moveTo>
                  <a:cubicBezTo>
                    <a:pt x="1502" y="877"/>
                    <a:pt x="1502" y="877"/>
                    <a:pt x="1502" y="877"/>
                  </a:cubicBezTo>
                  <a:cubicBezTo>
                    <a:pt x="1492" y="856"/>
                    <a:pt x="1471" y="843"/>
                    <a:pt x="1449" y="843"/>
                  </a:cubicBezTo>
                  <a:cubicBezTo>
                    <a:pt x="1426" y="843"/>
                    <a:pt x="1405" y="856"/>
                    <a:pt x="1395" y="877"/>
                  </a:cubicBezTo>
                  <a:cubicBezTo>
                    <a:pt x="1206" y="1255"/>
                    <a:pt x="1206" y="1255"/>
                    <a:pt x="1206" y="1255"/>
                  </a:cubicBezTo>
                  <a:cubicBezTo>
                    <a:pt x="846" y="528"/>
                    <a:pt x="846" y="528"/>
                    <a:pt x="846" y="528"/>
                  </a:cubicBezTo>
                  <a:cubicBezTo>
                    <a:pt x="846" y="361"/>
                    <a:pt x="846" y="361"/>
                    <a:pt x="846" y="361"/>
                  </a:cubicBezTo>
                  <a:cubicBezTo>
                    <a:pt x="1147" y="361"/>
                    <a:pt x="1147" y="361"/>
                    <a:pt x="1147" y="361"/>
                  </a:cubicBezTo>
                  <a:cubicBezTo>
                    <a:pt x="1172" y="361"/>
                    <a:pt x="1194" y="346"/>
                    <a:pt x="1203" y="324"/>
                  </a:cubicBezTo>
                  <a:cubicBezTo>
                    <a:pt x="1212" y="302"/>
                    <a:pt x="1207" y="276"/>
                    <a:pt x="1190" y="259"/>
                  </a:cubicBezTo>
                  <a:cubicBezTo>
                    <a:pt x="1112" y="180"/>
                    <a:pt x="1112" y="180"/>
                    <a:pt x="1112" y="180"/>
                  </a:cubicBezTo>
                  <a:cubicBezTo>
                    <a:pt x="1190" y="102"/>
                    <a:pt x="1190" y="102"/>
                    <a:pt x="1190" y="102"/>
                  </a:cubicBezTo>
                  <a:cubicBezTo>
                    <a:pt x="1207" y="85"/>
                    <a:pt x="1212" y="59"/>
                    <a:pt x="1203" y="37"/>
                  </a:cubicBezTo>
                  <a:cubicBezTo>
                    <a:pt x="1194" y="15"/>
                    <a:pt x="1172" y="0"/>
                    <a:pt x="1148" y="0"/>
                  </a:cubicBezTo>
                  <a:cubicBezTo>
                    <a:pt x="786" y="0"/>
                    <a:pt x="786" y="0"/>
                    <a:pt x="786" y="0"/>
                  </a:cubicBezTo>
                  <a:cubicBezTo>
                    <a:pt x="753" y="0"/>
                    <a:pt x="726" y="27"/>
                    <a:pt x="726" y="60"/>
                  </a:cubicBezTo>
                  <a:cubicBezTo>
                    <a:pt x="726" y="528"/>
                    <a:pt x="726" y="528"/>
                    <a:pt x="726" y="528"/>
                  </a:cubicBezTo>
                  <a:cubicBezTo>
                    <a:pt x="9" y="1961"/>
                    <a:pt x="9" y="1961"/>
                    <a:pt x="9" y="1961"/>
                  </a:cubicBezTo>
                  <a:cubicBezTo>
                    <a:pt x="0" y="1980"/>
                    <a:pt x="1" y="2002"/>
                    <a:pt x="12" y="2020"/>
                  </a:cubicBezTo>
                  <a:cubicBezTo>
                    <a:pt x="23" y="2037"/>
                    <a:pt x="42" y="2048"/>
                    <a:pt x="63" y="2048"/>
                  </a:cubicBezTo>
                  <a:cubicBezTo>
                    <a:pt x="1991" y="2048"/>
                    <a:pt x="1991" y="2048"/>
                    <a:pt x="1991" y="2048"/>
                  </a:cubicBezTo>
                  <a:cubicBezTo>
                    <a:pt x="2012" y="2048"/>
                    <a:pt x="2031" y="2037"/>
                    <a:pt x="2042" y="2020"/>
                  </a:cubicBezTo>
                  <a:cubicBezTo>
                    <a:pt x="2053" y="2002"/>
                    <a:pt x="2054" y="1980"/>
                    <a:pt x="2045" y="1961"/>
                  </a:cubicBezTo>
                  <a:close/>
                  <a:moveTo>
                    <a:pt x="1449" y="1038"/>
                  </a:moveTo>
                  <a:cubicBezTo>
                    <a:pt x="1543" y="1225"/>
                    <a:pt x="1543" y="1225"/>
                    <a:pt x="1543" y="1225"/>
                  </a:cubicBezTo>
                  <a:cubicBezTo>
                    <a:pt x="1449" y="1271"/>
                    <a:pt x="1449" y="1271"/>
                    <a:pt x="1449" y="1271"/>
                  </a:cubicBezTo>
                  <a:cubicBezTo>
                    <a:pt x="1355" y="1224"/>
                    <a:pt x="1355" y="1224"/>
                    <a:pt x="1355" y="1224"/>
                  </a:cubicBezTo>
                  <a:lnTo>
                    <a:pt x="1449" y="1038"/>
                  </a:lnTo>
                  <a:close/>
                  <a:moveTo>
                    <a:pt x="1004" y="1928"/>
                  </a:moveTo>
                  <a:cubicBezTo>
                    <a:pt x="1302" y="1332"/>
                    <a:pt x="1302" y="1332"/>
                    <a:pt x="1302" y="1332"/>
                  </a:cubicBezTo>
                  <a:cubicBezTo>
                    <a:pt x="1421" y="1391"/>
                    <a:pt x="1421" y="1391"/>
                    <a:pt x="1421" y="1391"/>
                  </a:cubicBezTo>
                  <a:cubicBezTo>
                    <a:pt x="1430" y="1395"/>
                    <a:pt x="1439" y="1398"/>
                    <a:pt x="1448" y="1398"/>
                  </a:cubicBezTo>
                  <a:cubicBezTo>
                    <a:pt x="1457" y="1398"/>
                    <a:pt x="1466" y="1396"/>
                    <a:pt x="1474" y="1392"/>
                  </a:cubicBezTo>
                  <a:cubicBezTo>
                    <a:pt x="1596" y="1333"/>
                    <a:pt x="1596" y="1333"/>
                    <a:pt x="1596" y="1333"/>
                  </a:cubicBezTo>
                  <a:cubicBezTo>
                    <a:pt x="1894" y="1928"/>
                    <a:pt x="1894" y="1928"/>
                    <a:pt x="1894" y="1928"/>
                  </a:cubicBezTo>
                  <a:lnTo>
                    <a:pt x="1004" y="1928"/>
                  </a:lnTo>
                  <a:close/>
                  <a:moveTo>
                    <a:pt x="912" y="931"/>
                  </a:moveTo>
                  <a:cubicBezTo>
                    <a:pt x="787" y="992"/>
                    <a:pt x="787" y="992"/>
                    <a:pt x="787" y="992"/>
                  </a:cubicBezTo>
                  <a:cubicBezTo>
                    <a:pt x="660" y="928"/>
                    <a:pt x="660" y="928"/>
                    <a:pt x="660" y="928"/>
                  </a:cubicBezTo>
                  <a:cubicBezTo>
                    <a:pt x="786" y="677"/>
                    <a:pt x="786" y="677"/>
                    <a:pt x="786" y="677"/>
                  </a:cubicBezTo>
                  <a:lnTo>
                    <a:pt x="912" y="931"/>
                  </a:lnTo>
                  <a:close/>
                  <a:moveTo>
                    <a:pt x="985" y="223"/>
                  </a:moveTo>
                  <a:cubicBezTo>
                    <a:pt x="1003" y="241"/>
                    <a:pt x="1003" y="241"/>
                    <a:pt x="1003" y="241"/>
                  </a:cubicBezTo>
                  <a:cubicBezTo>
                    <a:pt x="846" y="241"/>
                    <a:pt x="846" y="241"/>
                    <a:pt x="846" y="241"/>
                  </a:cubicBezTo>
                  <a:cubicBezTo>
                    <a:pt x="846" y="120"/>
                    <a:pt x="846" y="120"/>
                    <a:pt x="846" y="120"/>
                  </a:cubicBezTo>
                  <a:cubicBezTo>
                    <a:pt x="1003" y="120"/>
                    <a:pt x="1003" y="120"/>
                    <a:pt x="1003" y="120"/>
                  </a:cubicBezTo>
                  <a:cubicBezTo>
                    <a:pt x="985" y="138"/>
                    <a:pt x="985" y="138"/>
                    <a:pt x="985" y="138"/>
                  </a:cubicBezTo>
                  <a:cubicBezTo>
                    <a:pt x="961" y="162"/>
                    <a:pt x="961" y="199"/>
                    <a:pt x="985" y="223"/>
                  </a:cubicBezTo>
                  <a:close/>
                  <a:moveTo>
                    <a:pt x="606" y="1036"/>
                  </a:moveTo>
                  <a:cubicBezTo>
                    <a:pt x="759" y="1112"/>
                    <a:pt x="759" y="1112"/>
                    <a:pt x="759" y="1112"/>
                  </a:cubicBezTo>
                  <a:cubicBezTo>
                    <a:pt x="768" y="1116"/>
                    <a:pt x="777" y="1118"/>
                    <a:pt x="786" y="1118"/>
                  </a:cubicBezTo>
                  <a:cubicBezTo>
                    <a:pt x="795" y="1118"/>
                    <a:pt x="804" y="1116"/>
                    <a:pt x="812" y="1112"/>
                  </a:cubicBezTo>
                  <a:cubicBezTo>
                    <a:pt x="965" y="1039"/>
                    <a:pt x="965" y="1039"/>
                    <a:pt x="965" y="1039"/>
                  </a:cubicBezTo>
                  <a:cubicBezTo>
                    <a:pt x="1137" y="1386"/>
                    <a:pt x="1137" y="1386"/>
                    <a:pt x="1137" y="1386"/>
                  </a:cubicBezTo>
                  <a:cubicBezTo>
                    <a:pt x="869" y="1928"/>
                    <a:pt x="869" y="1928"/>
                    <a:pt x="869" y="1928"/>
                  </a:cubicBezTo>
                  <a:cubicBezTo>
                    <a:pt x="160" y="1928"/>
                    <a:pt x="160" y="1928"/>
                    <a:pt x="160" y="1928"/>
                  </a:cubicBezTo>
                  <a:lnTo>
                    <a:pt x="606" y="1036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xmlns="" id="{FD77DB04-266C-454A-8B6D-9BCC7AC553F4}"/>
                </a:ext>
              </a:extLst>
            </p:cNvPr>
            <p:cNvSpPr txBox="1"/>
            <p:nvPr/>
          </p:nvSpPr>
          <p:spPr>
            <a:xfrm>
              <a:off x="8212959" y="2251654"/>
              <a:ext cx="1021817" cy="779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Level 4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xmlns="" id="{8A0F57A1-2DA9-438E-A1FA-36CC8CC46E15}"/>
                </a:ext>
              </a:extLst>
            </p:cNvPr>
            <p:cNvSpPr txBox="1"/>
            <p:nvPr/>
          </p:nvSpPr>
          <p:spPr>
            <a:xfrm>
              <a:off x="7715155" y="3335378"/>
              <a:ext cx="2017423" cy="506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Level 3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1FA96C80-967C-4E31-8E0C-B65D0B8758E1}"/>
                </a:ext>
              </a:extLst>
            </p:cNvPr>
            <p:cNvSpPr txBox="1"/>
            <p:nvPr/>
          </p:nvSpPr>
          <p:spPr>
            <a:xfrm>
              <a:off x="7715155" y="4395582"/>
              <a:ext cx="2017423" cy="506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Level 2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08E6ABD6-D68D-4493-8F7E-02F1ED1FE0BD}"/>
                </a:ext>
              </a:extLst>
            </p:cNvPr>
            <p:cNvSpPr txBox="1"/>
            <p:nvPr/>
          </p:nvSpPr>
          <p:spPr>
            <a:xfrm>
              <a:off x="7000453" y="5507941"/>
              <a:ext cx="3446831" cy="506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Level 1</a:t>
              </a:r>
              <a:endParaRPr kumimoji="0" lang="en-IN" sz="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1212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E53A1"/>
      </a:accent1>
      <a:accent2>
        <a:srgbClr val="18A68C"/>
      </a:accent2>
      <a:accent3>
        <a:srgbClr val="7BB5D2"/>
      </a:accent3>
      <a:accent4>
        <a:srgbClr val="F68E51"/>
      </a:accent4>
      <a:accent5>
        <a:srgbClr val="E1B757"/>
      </a:accent5>
      <a:accent6>
        <a:srgbClr val="00B050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5760</TotalTime>
  <Words>176</Words>
  <Application>Microsoft Office PowerPoint</Application>
  <PresentationFormat>Custom</PresentationFormat>
  <Paragraphs>36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Segoe UI Light</vt:lpstr>
      <vt:lpstr>Office Theme</vt:lpstr>
      <vt:lpstr>1_Office Theme</vt:lpstr>
      <vt:lpstr>4 Level Pyramid Concept Template</vt:lpstr>
      <vt:lpstr>4 Level Pyramid Concept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Business Goals Slides for PowerPoint</dc:title>
  <dc:creator>Julian</dc:creator>
  <cp:lastModifiedBy>Fatima Hafeez</cp:lastModifiedBy>
  <cp:revision>122</cp:revision>
  <dcterms:created xsi:type="dcterms:W3CDTF">2013-09-12T13:05:01Z</dcterms:created>
  <dcterms:modified xsi:type="dcterms:W3CDTF">2021-05-21T19:15:49Z</dcterms:modified>
</cp:coreProperties>
</file>