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15" r:id="rId2"/>
  </p:sldMasterIdLst>
  <p:notesMasterIdLst>
    <p:notesMasterId r:id="rId8"/>
  </p:notesMasterIdLst>
  <p:sldIdLst>
    <p:sldId id="306" r:id="rId3"/>
    <p:sldId id="307" r:id="rId4"/>
    <p:sldId id="308" r:id="rId5"/>
    <p:sldId id="291" r:id="rId6"/>
    <p:sldId id="292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FF7"/>
    <a:srgbClr val="398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24"/>
  </p:normalViewPr>
  <p:slideViewPr>
    <p:cSldViewPr>
      <p:cViewPr varScale="1">
        <p:scale>
          <a:sx n="106" d="100"/>
          <a:sy n="106" d="100"/>
        </p:scale>
        <p:origin x="63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0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900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812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9925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753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857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24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270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3105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984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584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507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6522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372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95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emf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>
          <a:xfrm>
            <a:off x="1319497" y="1539240"/>
            <a:ext cx="10882745" cy="5378547"/>
          </a:xfrm>
          <a:custGeom>
            <a:avLst/>
            <a:gdLst>
              <a:gd name="connsiteX0" fmla="*/ 256773 w 9777595"/>
              <a:gd name="connsiteY0" fmla="*/ 1739518 h 4709792"/>
              <a:gd name="connsiteX1" fmla="*/ 1733881 w 9777595"/>
              <a:gd name="connsiteY1" fmla="*/ 4412379 h 4709792"/>
              <a:gd name="connsiteX2" fmla="*/ 9091284 w 9777595"/>
              <a:gd name="connsiteY2" fmla="*/ 4426447 h 4709792"/>
              <a:gd name="connsiteX3" fmla="*/ 9077217 w 9777595"/>
              <a:gd name="connsiteY3" fmla="*/ 2471038 h 4709792"/>
              <a:gd name="connsiteX4" fmla="*/ 5715038 w 9777595"/>
              <a:gd name="connsiteY4" fmla="*/ 9191 h 4709792"/>
              <a:gd name="connsiteX5" fmla="*/ 256773 w 9777595"/>
              <a:gd name="connsiteY5" fmla="*/ 1739518 h 4709792"/>
              <a:gd name="connsiteX0" fmla="*/ 256773 w 9777595"/>
              <a:gd name="connsiteY0" fmla="*/ 1730327 h 4700601"/>
              <a:gd name="connsiteX1" fmla="*/ 1733881 w 9777595"/>
              <a:gd name="connsiteY1" fmla="*/ 4403188 h 4700601"/>
              <a:gd name="connsiteX2" fmla="*/ 9091284 w 9777595"/>
              <a:gd name="connsiteY2" fmla="*/ 4417256 h 4700601"/>
              <a:gd name="connsiteX3" fmla="*/ 9077217 w 9777595"/>
              <a:gd name="connsiteY3" fmla="*/ 2461847 h 4700601"/>
              <a:gd name="connsiteX4" fmla="*/ 5715038 w 9777595"/>
              <a:gd name="connsiteY4" fmla="*/ 0 h 4700601"/>
              <a:gd name="connsiteX5" fmla="*/ 256773 w 9777595"/>
              <a:gd name="connsiteY5" fmla="*/ 1730327 h 4700601"/>
              <a:gd name="connsiteX0" fmla="*/ 256773 w 9777595"/>
              <a:gd name="connsiteY0" fmla="*/ 1730327 h 4700601"/>
              <a:gd name="connsiteX1" fmla="*/ 1733881 w 9777595"/>
              <a:gd name="connsiteY1" fmla="*/ 4403188 h 4700601"/>
              <a:gd name="connsiteX2" fmla="*/ 9091284 w 9777595"/>
              <a:gd name="connsiteY2" fmla="*/ 4417256 h 4700601"/>
              <a:gd name="connsiteX3" fmla="*/ 9077217 w 9777595"/>
              <a:gd name="connsiteY3" fmla="*/ 2461847 h 4700601"/>
              <a:gd name="connsiteX4" fmla="*/ 5715038 w 9777595"/>
              <a:gd name="connsiteY4" fmla="*/ 0 h 4700601"/>
              <a:gd name="connsiteX5" fmla="*/ 256773 w 9777595"/>
              <a:gd name="connsiteY5" fmla="*/ 1730327 h 4700601"/>
              <a:gd name="connsiteX0" fmla="*/ 256773 w 9091284"/>
              <a:gd name="connsiteY0" fmla="*/ 1730327 h 4700601"/>
              <a:gd name="connsiteX1" fmla="*/ 1733881 w 9091284"/>
              <a:gd name="connsiteY1" fmla="*/ 4403188 h 4700601"/>
              <a:gd name="connsiteX2" fmla="*/ 9091284 w 9091284"/>
              <a:gd name="connsiteY2" fmla="*/ 4417256 h 4700601"/>
              <a:gd name="connsiteX3" fmla="*/ 9077217 w 9091284"/>
              <a:gd name="connsiteY3" fmla="*/ 2461847 h 4700601"/>
              <a:gd name="connsiteX4" fmla="*/ 5715038 w 9091284"/>
              <a:gd name="connsiteY4" fmla="*/ 0 h 4700601"/>
              <a:gd name="connsiteX5" fmla="*/ 256773 w 9091284"/>
              <a:gd name="connsiteY5" fmla="*/ 1730327 h 4700601"/>
              <a:gd name="connsiteX0" fmla="*/ 256773 w 9091284"/>
              <a:gd name="connsiteY0" fmla="*/ 1730327 h 4417256"/>
              <a:gd name="connsiteX1" fmla="*/ 1733881 w 9091284"/>
              <a:gd name="connsiteY1" fmla="*/ 4403188 h 4417256"/>
              <a:gd name="connsiteX2" fmla="*/ 9091284 w 9091284"/>
              <a:gd name="connsiteY2" fmla="*/ 4417256 h 4417256"/>
              <a:gd name="connsiteX3" fmla="*/ 9077217 w 9091284"/>
              <a:gd name="connsiteY3" fmla="*/ 2461847 h 4417256"/>
              <a:gd name="connsiteX4" fmla="*/ 5715038 w 9091284"/>
              <a:gd name="connsiteY4" fmla="*/ 0 h 4417256"/>
              <a:gd name="connsiteX5" fmla="*/ 256773 w 9091284"/>
              <a:gd name="connsiteY5" fmla="*/ 1730327 h 4417256"/>
              <a:gd name="connsiteX0" fmla="*/ 0 w 8834511"/>
              <a:gd name="connsiteY0" fmla="*/ 1730327 h 4417256"/>
              <a:gd name="connsiteX1" fmla="*/ 1477108 w 8834511"/>
              <a:gd name="connsiteY1" fmla="*/ 4403188 h 4417256"/>
              <a:gd name="connsiteX2" fmla="*/ 8834511 w 8834511"/>
              <a:gd name="connsiteY2" fmla="*/ 4417256 h 4417256"/>
              <a:gd name="connsiteX3" fmla="*/ 8820444 w 8834511"/>
              <a:gd name="connsiteY3" fmla="*/ 2461847 h 4417256"/>
              <a:gd name="connsiteX4" fmla="*/ 5458265 w 8834511"/>
              <a:gd name="connsiteY4" fmla="*/ 0 h 4417256"/>
              <a:gd name="connsiteX5" fmla="*/ 0 w 8834511"/>
              <a:gd name="connsiteY5" fmla="*/ 1730327 h 4417256"/>
              <a:gd name="connsiteX0" fmla="*/ 0 w 9375870"/>
              <a:gd name="connsiteY0" fmla="*/ 1780635 h 4510958"/>
              <a:gd name="connsiteX1" fmla="*/ 1477108 w 9375870"/>
              <a:gd name="connsiteY1" fmla="*/ 4453496 h 4510958"/>
              <a:gd name="connsiteX2" fmla="*/ 8834511 w 9375870"/>
              <a:gd name="connsiteY2" fmla="*/ 4467564 h 4510958"/>
              <a:gd name="connsiteX3" fmla="*/ 8820444 w 9375870"/>
              <a:gd name="connsiteY3" fmla="*/ 3834518 h 4510958"/>
              <a:gd name="connsiteX4" fmla="*/ 5458265 w 9375870"/>
              <a:gd name="connsiteY4" fmla="*/ 50308 h 4510958"/>
              <a:gd name="connsiteX5" fmla="*/ 0 w 9375870"/>
              <a:gd name="connsiteY5" fmla="*/ 1780635 h 4510958"/>
              <a:gd name="connsiteX0" fmla="*/ 0 w 9375870"/>
              <a:gd name="connsiteY0" fmla="*/ 1780635 h 4510958"/>
              <a:gd name="connsiteX1" fmla="*/ 1477108 w 9375870"/>
              <a:gd name="connsiteY1" fmla="*/ 4453496 h 4510958"/>
              <a:gd name="connsiteX2" fmla="*/ 8834511 w 9375870"/>
              <a:gd name="connsiteY2" fmla="*/ 4467564 h 4510958"/>
              <a:gd name="connsiteX3" fmla="*/ 8820444 w 9375870"/>
              <a:gd name="connsiteY3" fmla="*/ 3834518 h 4510958"/>
              <a:gd name="connsiteX4" fmla="*/ 5458265 w 9375870"/>
              <a:gd name="connsiteY4" fmla="*/ 50308 h 4510958"/>
              <a:gd name="connsiteX5" fmla="*/ 0 w 9375870"/>
              <a:gd name="connsiteY5" fmla="*/ 1780635 h 4510958"/>
              <a:gd name="connsiteX0" fmla="*/ 0 w 8834511"/>
              <a:gd name="connsiteY0" fmla="*/ 1780635 h 4510958"/>
              <a:gd name="connsiteX1" fmla="*/ 1477108 w 8834511"/>
              <a:gd name="connsiteY1" fmla="*/ 4453496 h 4510958"/>
              <a:gd name="connsiteX2" fmla="*/ 8834511 w 8834511"/>
              <a:gd name="connsiteY2" fmla="*/ 4467564 h 4510958"/>
              <a:gd name="connsiteX3" fmla="*/ 8820444 w 8834511"/>
              <a:gd name="connsiteY3" fmla="*/ 3834518 h 4510958"/>
              <a:gd name="connsiteX4" fmla="*/ 5458265 w 8834511"/>
              <a:gd name="connsiteY4" fmla="*/ 50308 h 4510958"/>
              <a:gd name="connsiteX5" fmla="*/ 0 w 8834511"/>
              <a:gd name="connsiteY5" fmla="*/ 1780635 h 4510958"/>
              <a:gd name="connsiteX0" fmla="*/ 0 w 8834511"/>
              <a:gd name="connsiteY0" fmla="*/ 1780635 h 4467564"/>
              <a:gd name="connsiteX1" fmla="*/ 1477108 w 8834511"/>
              <a:gd name="connsiteY1" fmla="*/ 4453496 h 4467564"/>
              <a:gd name="connsiteX2" fmla="*/ 8834511 w 8834511"/>
              <a:gd name="connsiteY2" fmla="*/ 4467564 h 4467564"/>
              <a:gd name="connsiteX3" fmla="*/ 8820444 w 8834511"/>
              <a:gd name="connsiteY3" fmla="*/ 3834518 h 4467564"/>
              <a:gd name="connsiteX4" fmla="*/ 5458265 w 8834511"/>
              <a:gd name="connsiteY4" fmla="*/ 50308 h 4467564"/>
              <a:gd name="connsiteX5" fmla="*/ 0 w 8834511"/>
              <a:gd name="connsiteY5" fmla="*/ 1780635 h 4467564"/>
              <a:gd name="connsiteX0" fmla="*/ 0 w 8834511"/>
              <a:gd name="connsiteY0" fmla="*/ 1730327 h 4417256"/>
              <a:gd name="connsiteX1" fmla="*/ 1477108 w 8834511"/>
              <a:gd name="connsiteY1" fmla="*/ 4403188 h 4417256"/>
              <a:gd name="connsiteX2" fmla="*/ 8834511 w 8834511"/>
              <a:gd name="connsiteY2" fmla="*/ 4417256 h 4417256"/>
              <a:gd name="connsiteX3" fmla="*/ 8820444 w 8834511"/>
              <a:gd name="connsiteY3" fmla="*/ 3784210 h 4417256"/>
              <a:gd name="connsiteX4" fmla="*/ 5458265 w 8834511"/>
              <a:gd name="connsiteY4" fmla="*/ 0 h 4417256"/>
              <a:gd name="connsiteX5" fmla="*/ 0 w 8834511"/>
              <a:gd name="connsiteY5" fmla="*/ 1730327 h 4417256"/>
              <a:gd name="connsiteX0" fmla="*/ 0 w 9332105"/>
              <a:gd name="connsiteY0" fmla="*/ 1730327 h 4460650"/>
              <a:gd name="connsiteX1" fmla="*/ 2067951 w 9332105"/>
              <a:gd name="connsiteY1" fmla="*/ 4403188 h 4460650"/>
              <a:gd name="connsiteX2" fmla="*/ 8834511 w 9332105"/>
              <a:gd name="connsiteY2" fmla="*/ 4417256 h 4460650"/>
              <a:gd name="connsiteX3" fmla="*/ 8820444 w 9332105"/>
              <a:gd name="connsiteY3" fmla="*/ 3784210 h 4460650"/>
              <a:gd name="connsiteX4" fmla="*/ 5458265 w 9332105"/>
              <a:gd name="connsiteY4" fmla="*/ 0 h 4460650"/>
              <a:gd name="connsiteX5" fmla="*/ 0 w 9332105"/>
              <a:gd name="connsiteY5" fmla="*/ 1730327 h 4460650"/>
              <a:gd name="connsiteX0" fmla="*/ 0 w 9332105"/>
              <a:gd name="connsiteY0" fmla="*/ 1730327 h 4417256"/>
              <a:gd name="connsiteX1" fmla="*/ 2067951 w 9332105"/>
              <a:gd name="connsiteY1" fmla="*/ 4403188 h 4417256"/>
              <a:gd name="connsiteX2" fmla="*/ 8834511 w 9332105"/>
              <a:gd name="connsiteY2" fmla="*/ 4417256 h 4417256"/>
              <a:gd name="connsiteX3" fmla="*/ 8820444 w 9332105"/>
              <a:gd name="connsiteY3" fmla="*/ 3784210 h 4417256"/>
              <a:gd name="connsiteX4" fmla="*/ 5458265 w 9332105"/>
              <a:gd name="connsiteY4" fmla="*/ 0 h 4417256"/>
              <a:gd name="connsiteX5" fmla="*/ 0 w 9332105"/>
              <a:gd name="connsiteY5" fmla="*/ 1730327 h 4417256"/>
              <a:gd name="connsiteX0" fmla="*/ 0 w 8834511"/>
              <a:gd name="connsiteY0" fmla="*/ 1730327 h 4417256"/>
              <a:gd name="connsiteX1" fmla="*/ 2067951 w 8834511"/>
              <a:gd name="connsiteY1" fmla="*/ 4403188 h 4417256"/>
              <a:gd name="connsiteX2" fmla="*/ 8834511 w 8834511"/>
              <a:gd name="connsiteY2" fmla="*/ 4417256 h 4417256"/>
              <a:gd name="connsiteX3" fmla="*/ 8820444 w 8834511"/>
              <a:gd name="connsiteY3" fmla="*/ 3784210 h 4417256"/>
              <a:gd name="connsiteX4" fmla="*/ 5458265 w 8834511"/>
              <a:gd name="connsiteY4" fmla="*/ 0 h 4417256"/>
              <a:gd name="connsiteX5" fmla="*/ 0 w 8834511"/>
              <a:gd name="connsiteY5" fmla="*/ 1730327 h 4417256"/>
              <a:gd name="connsiteX0" fmla="*/ 0 w 8834511"/>
              <a:gd name="connsiteY0" fmla="*/ 1730327 h 4417256"/>
              <a:gd name="connsiteX1" fmla="*/ 2067951 w 8834511"/>
              <a:gd name="connsiteY1" fmla="*/ 4403188 h 4417256"/>
              <a:gd name="connsiteX2" fmla="*/ 8834511 w 8834511"/>
              <a:gd name="connsiteY2" fmla="*/ 4417256 h 4417256"/>
              <a:gd name="connsiteX3" fmla="*/ 8820444 w 8834511"/>
              <a:gd name="connsiteY3" fmla="*/ 3784210 h 4417256"/>
              <a:gd name="connsiteX4" fmla="*/ 5458265 w 8834511"/>
              <a:gd name="connsiteY4" fmla="*/ 0 h 4417256"/>
              <a:gd name="connsiteX5" fmla="*/ 0 w 8834511"/>
              <a:gd name="connsiteY5" fmla="*/ 1730327 h 4417256"/>
              <a:gd name="connsiteX0" fmla="*/ 0 w 9521899"/>
              <a:gd name="connsiteY0" fmla="*/ 0 h 4515729"/>
              <a:gd name="connsiteX1" fmla="*/ 2755339 w 9521899"/>
              <a:gd name="connsiteY1" fmla="*/ 4501661 h 4515729"/>
              <a:gd name="connsiteX2" fmla="*/ 9521899 w 9521899"/>
              <a:gd name="connsiteY2" fmla="*/ 4515729 h 4515729"/>
              <a:gd name="connsiteX3" fmla="*/ 9507832 w 9521899"/>
              <a:gd name="connsiteY3" fmla="*/ 3882683 h 4515729"/>
              <a:gd name="connsiteX4" fmla="*/ 6145653 w 9521899"/>
              <a:gd name="connsiteY4" fmla="*/ 98473 h 4515729"/>
              <a:gd name="connsiteX5" fmla="*/ 0 w 9521899"/>
              <a:gd name="connsiteY5" fmla="*/ 0 h 4515729"/>
              <a:gd name="connsiteX0" fmla="*/ 0 w 9507832"/>
              <a:gd name="connsiteY0" fmla="*/ 0 h 4501661"/>
              <a:gd name="connsiteX1" fmla="*/ 2755339 w 9507832"/>
              <a:gd name="connsiteY1" fmla="*/ 4501661 h 4501661"/>
              <a:gd name="connsiteX2" fmla="*/ 9507832 w 9507832"/>
              <a:gd name="connsiteY2" fmla="*/ 3882683 h 4501661"/>
              <a:gd name="connsiteX3" fmla="*/ 6145653 w 9507832"/>
              <a:gd name="connsiteY3" fmla="*/ 98473 h 4501661"/>
              <a:gd name="connsiteX4" fmla="*/ 0 w 9507832"/>
              <a:gd name="connsiteY4" fmla="*/ 0 h 4501661"/>
              <a:gd name="connsiteX0" fmla="*/ 0 w 11182644"/>
              <a:gd name="connsiteY0" fmla="*/ 0 h 4568483"/>
              <a:gd name="connsiteX1" fmla="*/ 2755339 w 11182644"/>
              <a:gd name="connsiteY1" fmla="*/ 4501661 h 4568483"/>
              <a:gd name="connsiteX2" fmla="*/ 11182644 w 11182644"/>
              <a:gd name="connsiteY2" fmla="*/ 4568483 h 4568483"/>
              <a:gd name="connsiteX3" fmla="*/ 6145653 w 11182644"/>
              <a:gd name="connsiteY3" fmla="*/ 98473 h 4568483"/>
              <a:gd name="connsiteX4" fmla="*/ 0 w 11182644"/>
              <a:gd name="connsiteY4" fmla="*/ 0 h 4568483"/>
              <a:gd name="connsiteX0" fmla="*/ 0 w 11182644"/>
              <a:gd name="connsiteY0" fmla="*/ 0 h 4568483"/>
              <a:gd name="connsiteX1" fmla="*/ 2755339 w 11182644"/>
              <a:gd name="connsiteY1" fmla="*/ 4501661 h 4568483"/>
              <a:gd name="connsiteX2" fmla="*/ 11182644 w 11182644"/>
              <a:gd name="connsiteY2" fmla="*/ 4568483 h 4568483"/>
              <a:gd name="connsiteX3" fmla="*/ 9382277 w 11182644"/>
              <a:gd name="connsiteY3" fmla="*/ 243946 h 4568483"/>
              <a:gd name="connsiteX4" fmla="*/ 0 w 11182644"/>
              <a:gd name="connsiteY4" fmla="*/ 0 h 4568483"/>
              <a:gd name="connsiteX0" fmla="*/ 0 w 11182644"/>
              <a:gd name="connsiteY0" fmla="*/ 0 h 4568483"/>
              <a:gd name="connsiteX1" fmla="*/ 2755339 w 11182644"/>
              <a:gd name="connsiteY1" fmla="*/ 4501661 h 4568483"/>
              <a:gd name="connsiteX2" fmla="*/ 11182644 w 11182644"/>
              <a:gd name="connsiteY2" fmla="*/ 4568483 h 4568483"/>
              <a:gd name="connsiteX3" fmla="*/ 11112933 w 11182644"/>
              <a:gd name="connsiteY3" fmla="*/ 3156492 h 4568483"/>
              <a:gd name="connsiteX4" fmla="*/ 9382277 w 11182644"/>
              <a:gd name="connsiteY4" fmla="*/ 243946 h 4568483"/>
              <a:gd name="connsiteX5" fmla="*/ 0 w 11182644"/>
              <a:gd name="connsiteY5" fmla="*/ 0 h 4568483"/>
              <a:gd name="connsiteX0" fmla="*/ 0 w 11182644"/>
              <a:gd name="connsiteY0" fmla="*/ 810064 h 5378547"/>
              <a:gd name="connsiteX1" fmla="*/ 2755339 w 11182644"/>
              <a:gd name="connsiteY1" fmla="*/ 5311725 h 5378547"/>
              <a:gd name="connsiteX2" fmla="*/ 11182644 w 11182644"/>
              <a:gd name="connsiteY2" fmla="*/ 5378547 h 5378547"/>
              <a:gd name="connsiteX3" fmla="*/ 11112933 w 11182644"/>
              <a:gd name="connsiteY3" fmla="*/ 3966556 h 5378547"/>
              <a:gd name="connsiteX4" fmla="*/ 9382277 w 11182644"/>
              <a:gd name="connsiteY4" fmla="*/ 1054010 h 5378547"/>
              <a:gd name="connsiteX5" fmla="*/ 662450 w 11182644"/>
              <a:gd name="connsiteY5" fmla="*/ 0 h 5378547"/>
              <a:gd name="connsiteX6" fmla="*/ 0 w 11182644"/>
              <a:gd name="connsiteY6" fmla="*/ 810064 h 5378547"/>
              <a:gd name="connsiteX0" fmla="*/ 0 w 11182644"/>
              <a:gd name="connsiteY0" fmla="*/ 810064 h 5378547"/>
              <a:gd name="connsiteX1" fmla="*/ 2755339 w 11182644"/>
              <a:gd name="connsiteY1" fmla="*/ 5311725 h 5378547"/>
              <a:gd name="connsiteX2" fmla="*/ 11182644 w 11182644"/>
              <a:gd name="connsiteY2" fmla="*/ 5378547 h 5378547"/>
              <a:gd name="connsiteX3" fmla="*/ 11112933 w 11182644"/>
              <a:gd name="connsiteY3" fmla="*/ 3966556 h 5378547"/>
              <a:gd name="connsiteX4" fmla="*/ 9382277 w 11182644"/>
              <a:gd name="connsiteY4" fmla="*/ 1054010 h 5378547"/>
              <a:gd name="connsiteX5" fmla="*/ 1729452 w 11182644"/>
              <a:gd name="connsiteY5" fmla="*/ 1113905 h 5378547"/>
              <a:gd name="connsiteX6" fmla="*/ 662450 w 11182644"/>
              <a:gd name="connsiteY6" fmla="*/ 0 h 5378547"/>
              <a:gd name="connsiteX7" fmla="*/ 0 w 11182644"/>
              <a:gd name="connsiteY7" fmla="*/ 810064 h 5378547"/>
              <a:gd name="connsiteX0" fmla="*/ 0 w 11182644"/>
              <a:gd name="connsiteY0" fmla="*/ 810064 h 5378547"/>
              <a:gd name="connsiteX1" fmla="*/ 2755339 w 11182644"/>
              <a:gd name="connsiteY1" fmla="*/ 5311725 h 5378547"/>
              <a:gd name="connsiteX2" fmla="*/ 11182644 w 11182644"/>
              <a:gd name="connsiteY2" fmla="*/ 5378547 h 5378547"/>
              <a:gd name="connsiteX3" fmla="*/ 11112933 w 11182644"/>
              <a:gd name="connsiteY3" fmla="*/ 3966556 h 5378547"/>
              <a:gd name="connsiteX4" fmla="*/ 9382277 w 11182644"/>
              <a:gd name="connsiteY4" fmla="*/ 1054010 h 5378547"/>
              <a:gd name="connsiteX5" fmla="*/ 1729452 w 11182644"/>
              <a:gd name="connsiteY5" fmla="*/ 1113905 h 5378547"/>
              <a:gd name="connsiteX6" fmla="*/ 1463445 w 11182644"/>
              <a:gd name="connsiteY6" fmla="*/ 871451 h 5378547"/>
              <a:gd name="connsiteX7" fmla="*/ 662450 w 11182644"/>
              <a:gd name="connsiteY7" fmla="*/ 0 h 5378547"/>
              <a:gd name="connsiteX8" fmla="*/ 0 w 11182644"/>
              <a:gd name="connsiteY8" fmla="*/ 810064 h 5378547"/>
              <a:gd name="connsiteX0" fmla="*/ 0 w 11182644"/>
              <a:gd name="connsiteY0" fmla="*/ 810064 h 5378547"/>
              <a:gd name="connsiteX1" fmla="*/ 2755339 w 11182644"/>
              <a:gd name="connsiteY1" fmla="*/ 5311725 h 5378547"/>
              <a:gd name="connsiteX2" fmla="*/ 11182644 w 11182644"/>
              <a:gd name="connsiteY2" fmla="*/ 5378547 h 5378547"/>
              <a:gd name="connsiteX3" fmla="*/ 11112933 w 11182644"/>
              <a:gd name="connsiteY3" fmla="*/ 3966556 h 5378547"/>
              <a:gd name="connsiteX4" fmla="*/ 9382277 w 11182644"/>
              <a:gd name="connsiteY4" fmla="*/ 1054010 h 5378547"/>
              <a:gd name="connsiteX5" fmla="*/ 2337464 w 11182644"/>
              <a:gd name="connsiteY5" fmla="*/ 1104207 h 5378547"/>
              <a:gd name="connsiteX6" fmla="*/ 1729452 w 11182644"/>
              <a:gd name="connsiteY6" fmla="*/ 1113905 h 5378547"/>
              <a:gd name="connsiteX7" fmla="*/ 1463445 w 11182644"/>
              <a:gd name="connsiteY7" fmla="*/ 871451 h 5378547"/>
              <a:gd name="connsiteX8" fmla="*/ 662450 w 11182644"/>
              <a:gd name="connsiteY8" fmla="*/ 0 h 5378547"/>
              <a:gd name="connsiteX9" fmla="*/ 0 w 11182644"/>
              <a:gd name="connsiteY9" fmla="*/ 810064 h 5378547"/>
              <a:gd name="connsiteX0" fmla="*/ 0 w 11182644"/>
              <a:gd name="connsiteY0" fmla="*/ 810064 h 5378547"/>
              <a:gd name="connsiteX1" fmla="*/ 2755339 w 11182644"/>
              <a:gd name="connsiteY1" fmla="*/ 5311725 h 5378547"/>
              <a:gd name="connsiteX2" fmla="*/ 11182644 w 11182644"/>
              <a:gd name="connsiteY2" fmla="*/ 5378547 h 5378547"/>
              <a:gd name="connsiteX3" fmla="*/ 11112933 w 11182644"/>
              <a:gd name="connsiteY3" fmla="*/ 3966556 h 5378547"/>
              <a:gd name="connsiteX4" fmla="*/ 9382277 w 11182644"/>
              <a:gd name="connsiteY4" fmla="*/ 1054010 h 5378547"/>
              <a:gd name="connsiteX5" fmla="*/ 2567652 w 11182644"/>
              <a:gd name="connsiteY5" fmla="*/ 985425 h 5378547"/>
              <a:gd name="connsiteX6" fmla="*/ 1729452 w 11182644"/>
              <a:gd name="connsiteY6" fmla="*/ 1113905 h 5378547"/>
              <a:gd name="connsiteX7" fmla="*/ 1463445 w 11182644"/>
              <a:gd name="connsiteY7" fmla="*/ 871451 h 5378547"/>
              <a:gd name="connsiteX8" fmla="*/ 662450 w 11182644"/>
              <a:gd name="connsiteY8" fmla="*/ 0 h 5378547"/>
              <a:gd name="connsiteX9" fmla="*/ 0 w 11182644"/>
              <a:gd name="connsiteY9" fmla="*/ 810064 h 5378547"/>
              <a:gd name="connsiteX0" fmla="*/ 0 w 11182644"/>
              <a:gd name="connsiteY0" fmla="*/ 810064 h 5378547"/>
              <a:gd name="connsiteX1" fmla="*/ 2755339 w 11182644"/>
              <a:gd name="connsiteY1" fmla="*/ 5311725 h 5378547"/>
              <a:gd name="connsiteX2" fmla="*/ 11182644 w 11182644"/>
              <a:gd name="connsiteY2" fmla="*/ 5378547 h 5378547"/>
              <a:gd name="connsiteX3" fmla="*/ 11112933 w 11182644"/>
              <a:gd name="connsiteY3" fmla="*/ 3966556 h 5378547"/>
              <a:gd name="connsiteX4" fmla="*/ 9382277 w 11182644"/>
              <a:gd name="connsiteY4" fmla="*/ 1054010 h 5378547"/>
              <a:gd name="connsiteX5" fmla="*/ 9249617 w 11182644"/>
              <a:gd name="connsiteY5" fmla="*/ 979842 h 5378547"/>
              <a:gd name="connsiteX6" fmla="*/ 2567652 w 11182644"/>
              <a:gd name="connsiteY6" fmla="*/ 985425 h 5378547"/>
              <a:gd name="connsiteX7" fmla="*/ 1729452 w 11182644"/>
              <a:gd name="connsiteY7" fmla="*/ 1113905 h 5378547"/>
              <a:gd name="connsiteX8" fmla="*/ 1463445 w 11182644"/>
              <a:gd name="connsiteY8" fmla="*/ 871451 h 5378547"/>
              <a:gd name="connsiteX9" fmla="*/ 662450 w 11182644"/>
              <a:gd name="connsiteY9" fmla="*/ 0 h 5378547"/>
              <a:gd name="connsiteX10" fmla="*/ 0 w 11182644"/>
              <a:gd name="connsiteY10" fmla="*/ 810064 h 5378547"/>
              <a:gd name="connsiteX0" fmla="*/ 0 w 11182644"/>
              <a:gd name="connsiteY0" fmla="*/ 810064 h 5378547"/>
              <a:gd name="connsiteX1" fmla="*/ 2755339 w 11182644"/>
              <a:gd name="connsiteY1" fmla="*/ 5311725 h 5378547"/>
              <a:gd name="connsiteX2" fmla="*/ 11182644 w 11182644"/>
              <a:gd name="connsiteY2" fmla="*/ 5378547 h 5378547"/>
              <a:gd name="connsiteX3" fmla="*/ 11112933 w 11182644"/>
              <a:gd name="connsiteY3" fmla="*/ 3966556 h 5378547"/>
              <a:gd name="connsiteX4" fmla="*/ 9382277 w 11182644"/>
              <a:gd name="connsiteY4" fmla="*/ 1054010 h 5378547"/>
              <a:gd name="connsiteX5" fmla="*/ 9249617 w 11182644"/>
              <a:gd name="connsiteY5" fmla="*/ 979842 h 5378547"/>
              <a:gd name="connsiteX6" fmla="*/ 2567652 w 11182644"/>
              <a:gd name="connsiteY6" fmla="*/ 985425 h 5378547"/>
              <a:gd name="connsiteX7" fmla="*/ 1729452 w 11182644"/>
              <a:gd name="connsiteY7" fmla="*/ 1113905 h 5378547"/>
              <a:gd name="connsiteX8" fmla="*/ 1463445 w 11182644"/>
              <a:gd name="connsiteY8" fmla="*/ 871451 h 5378547"/>
              <a:gd name="connsiteX9" fmla="*/ 1485221 w 11182644"/>
              <a:gd name="connsiteY9" fmla="*/ 714102 h 5378547"/>
              <a:gd name="connsiteX10" fmla="*/ 662450 w 11182644"/>
              <a:gd name="connsiteY10" fmla="*/ 0 h 5378547"/>
              <a:gd name="connsiteX11" fmla="*/ 0 w 11182644"/>
              <a:gd name="connsiteY11" fmla="*/ 810064 h 5378547"/>
              <a:gd name="connsiteX0" fmla="*/ 0 w 11182644"/>
              <a:gd name="connsiteY0" fmla="*/ 810064 h 5378547"/>
              <a:gd name="connsiteX1" fmla="*/ 2755339 w 11182644"/>
              <a:gd name="connsiteY1" fmla="*/ 5311725 h 5378547"/>
              <a:gd name="connsiteX2" fmla="*/ 11182644 w 11182644"/>
              <a:gd name="connsiteY2" fmla="*/ 5378547 h 5378547"/>
              <a:gd name="connsiteX3" fmla="*/ 11112933 w 11182644"/>
              <a:gd name="connsiteY3" fmla="*/ 3966556 h 5378547"/>
              <a:gd name="connsiteX4" fmla="*/ 9382277 w 11182644"/>
              <a:gd name="connsiteY4" fmla="*/ 1054010 h 5378547"/>
              <a:gd name="connsiteX5" fmla="*/ 9249617 w 11182644"/>
              <a:gd name="connsiteY5" fmla="*/ 979842 h 5378547"/>
              <a:gd name="connsiteX6" fmla="*/ 2567652 w 11182644"/>
              <a:gd name="connsiteY6" fmla="*/ 985425 h 5378547"/>
              <a:gd name="connsiteX7" fmla="*/ 1729452 w 11182644"/>
              <a:gd name="connsiteY7" fmla="*/ 1113905 h 5378547"/>
              <a:gd name="connsiteX8" fmla="*/ 1463445 w 11182644"/>
              <a:gd name="connsiteY8" fmla="*/ 871451 h 5378547"/>
              <a:gd name="connsiteX9" fmla="*/ 1579023 w 11182644"/>
              <a:gd name="connsiteY9" fmla="*/ 808369 h 5378547"/>
              <a:gd name="connsiteX10" fmla="*/ 1485221 w 11182644"/>
              <a:gd name="connsiteY10" fmla="*/ 714102 h 5378547"/>
              <a:gd name="connsiteX11" fmla="*/ 662450 w 11182644"/>
              <a:gd name="connsiteY11" fmla="*/ 0 h 5378547"/>
              <a:gd name="connsiteX12" fmla="*/ 0 w 11182644"/>
              <a:gd name="connsiteY12" fmla="*/ 810064 h 5378547"/>
              <a:gd name="connsiteX0" fmla="*/ 0 w 11182644"/>
              <a:gd name="connsiteY0" fmla="*/ 810064 h 5378547"/>
              <a:gd name="connsiteX1" fmla="*/ 2755339 w 11182644"/>
              <a:gd name="connsiteY1" fmla="*/ 5311725 h 5378547"/>
              <a:gd name="connsiteX2" fmla="*/ 11182644 w 11182644"/>
              <a:gd name="connsiteY2" fmla="*/ 5378547 h 5378547"/>
              <a:gd name="connsiteX3" fmla="*/ 11112933 w 11182644"/>
              <a:gd name="connsiteY3" fmla="*/ 3966556 h 5378547"/>
              <a:gd name="connsiteX4" fmla="*/ 9382277 w 11182644"/>
              <a:gd name="connsiteY4" fmla="*/ 1054010 h 5378547"/>
              <a:gd name="connsiteX5" fmla="*/ 9249617 w 11182644"/>
              <a:gd name="connsiteY5" fmla="*/ 979842 h 5378547"/>
              <a:gd name="connsiteX6" fmla="*/ 2567652 w 11182644"/>
              <a:gd name="connsiteY6" fmla="*/ 985425 h 5378547"/>
              <a:gd name="connsiteX7" fmla="*/ 1729452 w 11182644"/>
              <a:gd name="connsiteY7" fmla="*/ 1113905 h 5378547"/>
              <a:gd name="connsiteX8" fmla="*/ 1463445 w 11182644"/>
              <a:gd name="connsiteY8" fmla="*/ 871451 h 5378547"/>
              <a:gd name="connsiteX9" fmla="*/ 1601788 w 11182644"/>
              <a:gd name="connsiteY9" fmla="*/ 944556 h 5378547"/>
              <a:gd name="connsiteX10" fmla="*/ 1579023 w 11182644"/>
              <a:gd name="connsiteY10" fmla="*/ 808369 h 5378547"/>
              <a:gd name="connsiteX11" fmla="*/ 1485221 w 11182644"/>
              <a:gd name="connsiteY11" fmla="*/ 714102 h 5378547"/>
              <a:gd name="connsiteX12" fmla="*/ 662450 w 11182644"/>
              <a:gd name="connsiteY12" fmla="*/ 0 h 5378547"/>
              <a:gd name="connsiteX13" fmla="*/ 0 w 11182644"/>
              <a:gd name="connsiteY13" fmla="*/ 810064 h 5378547"/>
              <a:gd name="connsiteX0" fmla="*/ 0 w 11182644"/>
              <a:gd name="connsiteY0" fmla="*/ 810064 h 5378547"/>
              <a:gd name="connsiteX1" fmla="*/ 2755339 w 11182644"/>
              <a:gd name="connsiteY1" fmla="*/ 5311725 h 5378547"/>
              <a:gd name="connsiteX2" fmla="*/ 11182644 w 11182644"/>
              <a:gd name="connsiteY2" fmla="*/ 5378547 h 5378547"/>
              <a:gd name="connsiteX3" fmla="*/ 11112933 w 11182644"/>
              <a:gd name="connsiteY3" fmla="*/ 3966556 h 5378547"/>
              <a:gd name="connsiteX4" fmla="*/ 9382277 w 11182644"/>
              <a:gd name="connsiteY4" fmla="*/ 1054010 h 5378547"/>
              <a:gd name="connsiteX5" fmla="*/ 9249617 w 11182644"/>
              <a:gd name="connsiteY5" fmla="*/ 979842 h 5378547"/>
              <a:gd name="connsiteX6" fmla="*/ 2567652 w 11182644"/>
              <a:gd name="connsiteY6" fmla="*/ 985425 h 5378547"/>
              <a:gd name="connsiteX7" fmla="*/ 1729452 w 11182644"/>
              <a:gd name="connsiteY7" fmla="*/ 1113905 h 5378547"/>
              <a:gd name="connsiteX8" fmla="*/ 1601788 w 11182644"/>
              <a:gd name="connsiteY8" fmla="*/ 944556 h 5378547"/>
              <a:gd name="connsiteX9" fmla="*/ 1579023 w 11182644"/>
              <a:gd name="connsiteY9" fmla="*/ 808369 h 5378547"/>
              <a:gd name="connsiteX10" fmla="*/ 1485221 w 11182644"/>
              <a:gd name="connsiteY10" fmla="*/ 714102 h 5378547"/>
              <a:gd name="connsiteX11" fmla="*/ 662450 w 11182644"/>
              <a:gd name="connsiteY11" fmla="*/ 0 h 5378547"/>
              <a:gd name="connsiteX12" fmla="*/ 0 w 11182644"/>
              <a:gd name="connsiteY12" fmla="*/ 810064 h 5378547"/>
              <a:gd name="connsiteX0" fmla="*/ 0 w 11112933"/>
              <a:gd name="connsiteY0" fmla="*/ 810064 h 5378547"/>
              <a:gd name="connsiteX1" fmla="*/ 2755339 w 11112933"/>
              <a:gd name="connsiteY1" fmla="*/ 5311725 h 5378547"/>
              <a:gd name="connsiteX2" fmla="*/ 10876256 w 11112933"/>
              <a:gd name="connsiteY2" fmla="*/ 5378547 h 5378547"/>
              <a:gd name="connsiteX3" fmla="*/ 11112933 w 11112933"/>
              <a:gd name="connsiteY3" fmla="*/ 3966556 h 5378547"/>
              <a:gd name="connsiteX4" fmla="*/ 9382277 w 11112933"/>
              <a:gd name="connsiteY4" fmla="*/ 1054010 h 5378547"/>
              <a:gd name="connsiteX5" fmla="*/ 9249617 w 11112933"/>
              <a:gd name="connsiteY5" fmla="*/ 979842 h 5378547"/>
              <a:gd name="connsiteX6" fmla="*/ 2567652 w 11112933"/>
              <a:gd name="connsiteY6" fmla="*/ 985425 h 5378547"/>
              <a:gd name="connsiteX7" fmla="*/ 1729452 w 11112933"/>
              <a:gd name="connsiteY7" fmla="*/ 1113905 h 5378547"/>
              <a:gd name="connsiteX8" fmla="*/ 1601788 w 11112933"/>
              <a:gd name="connsiteY8" fmla="*/ 944556 h 5378547"/>
              <a:gd name="connsiteX9" fmla="*/ 1579023 w 11112933"/>
              <a:gd name="connsiteY9" fmla="*/ 808369 h 5378547"/>
              <a:gd name="connsiteX10" fmla="*/ 1485221 w 11112933"/>
              <a:gd name="connsiteY10" fmla="*/ 714102 h 5378547"/>
              <a:gd name="connsiteX11" fmla="*/ 662450 w 11112933"/>
              <a:gd name="connsiteY11" fmla="*/ 0 h 5378547"/>
              <a:gd name="connsiteX12" fmla="*/ 0 w 11112933"/>
              <a:gd name="connsiteY12" fmla="*/ 810064 h 5378547"/>
              <a:gd name="connsiteX0" fmla="*/ 0 w 11112933"/>
              <a:gd name="connsiteY0" fmla="*/ 810064 h 5378547"/>
              <a:gd name="connsiteX1" fmla="*/ 2755339 w 11112933"/>
              <a:gd name="connsiteY1" fmla="*/ 5311725 h 5378547"/>
              <a:gd name="connsiteX2" fmla="*/ 10876256 w 11112933"/>
              <a:gd name="connsiteY2" fmla="*/ 5378547 h 5378547"/>
              <a:gd name="connsiteX3" fmla="*/ 11112933 w 11112933"/>
              <a:gd name="connsiteY3" fmla="*/ 3966556 h 5378547"/>
              <a:gd name="connsiteX4" fmla="*/ 9382277 w 11112933"/>
              <a:gd name="connsiteY4" fmla="*/ 1054010 h 5378547"/>
              <a:gd name="connsiteX5" fmla="*/ 9249617 w 11112933"/>
              <a:gd name="connsiteY5" fmla="*/ 979842 h 5378547"/>
              <a:gd name="connsiteX6" fmla="*/ 2567652 w 11112933"/>
              <a:gd name="connsiteY6" fmla="*/ 985425 h 5378547"/>
              <a:gd name="connsiteX7" fmla="*/ 1729452 w 11112933"/>
              <a:gd name="connsiteY7" fmla="*/ 1113905 h 5378547"/>
              <a:gd name="connsiteX8" fmla="*/ 1601788 w 11112933"/>
              <a:gd name="connsiteY8" fmla="*/ 944556 h 5378547"/>
              <a:gd name="connsiteX9" fmla="*/ 1579023 w 11112933"/>
              <a:gd name="connsiteY9" fmla="*/ 808369 h 5378547"/>
              <a:gd name="connsiteX10" fmla="*/ 1485221 w 11112933"/>
              <a:gd name="connsiteY10" fmla="*/ 714102 h 5378547"/>
              <a:gd name="connsiteX11" fmla="*/ 662450 w 11112933"/>
              <a:gd name="connsiteY11" fmla="*/ 0 h 5378547"/>
              <a:gd name="connsiteX12" fmla="*/ 0 w 11112933"/>
              <a:gd name="connsiteY12" fmla="*/ 810064 h 5378547"/>
              <a:gd name="connsiteX0" fmla="*/ 0 w 10882745"/>
              <a:gd name="connsiteY0" fmla="*/ 810064 h 5378547"/>
              <a:gd name="connsiteX1" fmla="*/ 2755339 w 10882745"/>
              <a:gd name="connsiteY1" fmla="*/ 5311725 h 5378547"/>
              <a:gd name="connsiteX2" fmla="*/ 10876256 w 10882745"/>
              <a:gd name="connsiteY2" fmla="*/ 5378547 h 5378547"/>
              <a:gd name="connsiteX3" fmla="*/ 10882745 w 10882745"/>
              <a:gd name="connsiteY3" fmla="*/ 3585556 h 5378547"/>
              <a:gd name="connsiteX4" fmla="*/ 9382277 w 10882745"/>
              <a:gd name="connsiteY4" fmla="*/ 1054010 h 5378547"/>
              <a:gd name="connsiteX5" fmla="*/ 9249617 w 10882745"/>
              <a:gd name="connsiteY5" fmla="*/ 979842 h 5378547"/>
              <a:gd name="connsiteX6" fmla="*/ 2567652 w 10882745"/>
              <a:gd name="connsiteY6" fmla="*/ 985425 h 5378547"/>
              <a:gd name="connsiteX7" fmla="*/ 1729452 w 10882745"/>
              <a:gd name="connsiteY7" fmla="*/ 1113905 h 5378547"/>
              <a:gd name="connsiteX8" fmla="*/ 1601788 w 10882745"/>
              <a:gd name="connsiteY8" fmla="*/ 944556 h 5378547"/>
              <a:gd name="connsiteX9" fmla="*/ 1579023 w 10882745"/>
              <a:gd name="connsiteY9" fmla="*/ 808369 h 5378547"/>
              <a:gd name="connsiteX10" fmla="*/ 1485221 w 10882745"/>
              <a:gd name="connsiteY10" fmla="*/ 714102 h 5378547"/>
              <a:gd name="connsiteX11" fmla="*/ 662450 w 10882745"/>
              <a:gd name="connsiteY11" fmla="*/ 0 h 5378547"/>
              <a:gd name="connsiteX12" fmla="*/ 0 w 10882745"/>
              <a:gd name="connsiteY12" fmla="*/ 810064 h 537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882745" h="5378547">
                <a:moveTo>
                  <a:pt x="0" y="810064"/>
                </a:moveTo>
                <a:lnTo>
                  <a:pt x="2755339" y="5311725"/>
                </a:lnTo>
                <a:lnTo>
                  <a:pt x="10876256" y="5378547"/>
                </a:lnTo>
                <a:lnTo>
                  <a:pt x="10882745" y="3585556"/>
                </a:lnTo>
                <a:lnTo>
                  <a:pt x="9382277" y="1054010"/>
                </a:lnTo>
                <a:lnTo>
                  <a:pt x="9249617" y="979842"/>
                </a:lnTo>
                <a:lnTo>
                  <a:pt x="2567652" y="985425"/>
                </a:lnTo>
                <a:lnTo>
                  <a:pt x="1729452" y="1113905"/>
                </a:lnTo>
                <a:lnTo>
                  <a:pt x="1601788" y="944556"/>
                </a:lnTo>
                <a:cubicBezTo>
                  <a:pt x="1621051" y="934042"/>
                  <a:pt x="1598451" y="846778"/>
                  <a:pt x="1579023" y="808369"/>
                </a:cubicBezTo>
                <a:cubicBezTo>
                  <a:pt x="1559595" y="769960"/>
                  <a:pt x="1619885" y="858828"/>
                  <a:pt x="1485221" y="714102"/>
                </a:cubicBezTo>
                <a:lnTo>
                  <a:pt x="662450" y="0"/>
                </a:lnTo>
                <a:lnTo>
                  <a:pt x="0" y="810064"/>
                </a:lnTo>
                <a:close/>
              </a:path>
            </a:pathLst>
          </a:custGeom>
          <a:solidFill>
            <a:schemeClr val="tx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188811" y="4191000"/>
            <a:ext cx="5811207" cy="1259474"/>
            <a:chOff x="3379311" y="4495800"/>
            <a:chExt cx="5811207" cy="1259474"/>
          </a:xfrm>
        </p:grpSpPr>
        <p:sp>
          <p:nvSpPr>
            <p:cNvPr id="4" name="TextBox 3"/>
            <p:cNvSpPr txBox="1"/>
            <p:nvPr/>
          </p:nvSpPr>
          <p:spPr>
            <a:xfrm>
              <a:off x="3379311" y="4763869"/>
              <a:ext cx="5811207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3600" dirty="0" smtClean="0">
                  <a:solidFill>
                    <a:prstClr val="white"/>
                  </a:solidFill>
                  <a:latin typeface="Segoe UI Light" pitchFamily="34" charset="0"/>
                </a:rPr>
                <a:t>BUCKETS FOR POWERPOINT</a:t>
              </a:r>
              <a:endParaRPr lang="en-US" sz="3600" dirty="0">
                <a:solidFill>
                  <a:prstClr val="white"/>
                </a:solidFill>
                <a:latin typeface="Segoe UI Light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3427412" y="4495800"/>
              <a:ext cx="5715000" cy="1259474"/>
              <a:chOff x="3427412" y="4495800"/>
              <a:chExt cx="5715000" cy="1259474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3427412" y="4495800"/>
                <a:ext cx="571500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3427412" y="5753686"/>
                <a:ext cx="571500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6" name="Group 75"/>
          <p:cNvGrpSpPr/>
          <p:nvPr/>
        </p:nvGrpSpPr>
        <p:grpSpPr>
          <a:xfrm>
            <a:off x="1450052" y="1592062"/>
            <a:ext cx="9292560" cy="2065538"/>
            <a:chOff x="1522412" y="1668262"/>
            <a:chExt cx="8606933" cy="1913138"/>
          </a:xfrm>
        </p:grpSpPr>
        <p:sp>
          <p:nvSpPr>
            <p:cNvPr id="75" name="Freeform 74"/>
            <p:cNvSpPr/>
            <p:nvPr/>
          </p:nvSpPr>
          <p:spPr>
            <a:xfrm>
              <a:off x="2537012" y="2075970"/>
              <a:ext cx="598074" cy="878541"/>
            </a:xfrm>
            <a:custGeom>
              <a:avLst/>
              <a:gdLst>
                <a:gd name="connsiteX0" fmla="*/ 52507 w 598074"/>
                <a:gd name="connsiteY0" fmla="*/ 321448 h 878541"/>
                <a:gd name="connsiteX1" fmla="*/ 259976 w 598074"/>
                <a:gd name="connsiteY1" fmla="*/ 206188 h 878541"/>
                <a:gd name="connsiteX2" fmla="*/ 398289 w 598074"/>
                <a:gd name="connsiteY2" fmla="*/ 790175 h 878541"/>
                <a:gd name="connsiteX3" fmla="*/ 582706 w 598074"/>
                <a:gd name="connsiteY3" fmla="*/ 736386 h 878541"/>
                <a:gd name="connsiteX4" fmla="*/ 306080 w 598074"/>
                <a:gd name="connsiteY4" fmla="*/ 221556 h 878541"/>
                <a:gd name="connsiteX5" fmla="*/ 44823 w 598074"/>
                <a:gd name="connsiteY5" fmla="*/ 21771 h 878541"/>
                <a:gd name="connsiteX6" fmla="*/ 52507 w 598074"/>
                <a:gd name="connsiteY6" fmla="*/ 321448 h 87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8074" h="878541">
                  <a:moveTo>
                    <a:pt x="52507" y="321448"/>
                  </a:moveTo>
                  <a:cubicBezTo>
                    <a:pt x="88366" y="352184"/>
                    <a:pt x="202346" y="128067"/>
                    <a:pt x="259976" y="206188"/>
                  </a:cubicBezTo>
                  <a:cubicBezTo>
                    <a:pt x="317606" y="284309"/>
                    <a:pt x="344501" y="701809"/>
                    <a:pt x="398289" y="790175"/>
                  </a:cubicBezTo>
                  <a:cubicBezTo>
                    <a:pt x="452077" y="878541"/>
                    <a:pt x="598074" y="831156"/>
                    <a:pt x="582706" y="736386"/>
                  </a:cubicBezTo>
                  <a:cubicBezTo>
                    <a:pt x="567338" y="641616"/>
                    <a:pt x="395727" y="340658"/>
                    <a:pt x="306080" y="221556"/>
                  </a:cubicBezTo>
                  <a:cubicBezTo>
                    <a:pt x="216433" y="102454"/>
                    <a:pt x="89646" y="0"/>
                    <a:pt x="44823" y="21771"/>
                  </a:cubicBezTo>
                  <a:cubicBezTo>
                    <a:pt x="0" y="43542"/>
                    <a:pt x="16648" y="290712"/>
                    <a:pt x="52507" y="3214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707988" y="2525786"/>
              <a:ext cx="1218016" cy="1055614"/>
              <a:chOff x="1370013" y="2060575"/>
              <a:chExt cx="2381250" cy="2063750"/>
            </a:xfrm>
          </p:grpSpPr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 rot="2700000">
              <a:off x="1441211" y="1749463"/>
              <a:ext cx="1218016" cy="1055614"/>
              <a:chOff x="1370013" y="2060575"/>
              <a:chExt cx="2381250" cy="2063750"/>
            </a:xfrm>
          </p:grpSpPr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3948656" y="2525786"/>
              <a:ext cx="1218016" cy="1055614"/>
              <a:chOff x="1370013" y="2060575"/>
              <a:chExt cx="2381250" cy="2063750"/>
            </a:xfrm>
          </p:grpSpPr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5189324" y="2525786"/>
              <a:ext cx="1218016" cy="1055614"/>
              <a:chOff x="1370013" y="2060575"/>
              <a:chExt cx="2381250" cy="2063750"/>
            </a:xfrm>
          </p:grpSpPr>
          <p:sp>
            <p:nvSpPr>
              <p:cNvPr id="47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429992" y="2525786"/>
              <a:ext cx="1218016" cy="1055614"/>
              <a:chOff x="1370013" y="2060575"/>
              <a:chExt cx="2381250" cy="2063750"/>
            </a:xfrm>
          </p:grpSpPr>
          <p:sp>
            <p:nvSpPr>
              <p:cNvPr id="54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7670660" y="2525786"/>
              <a:ext cx="1218016" cy="1055614"/>
              <a:chOff x="1370013" y="2060575"/>
              <a:chExt cx="2381250" cy="2063750"/>
            </a:xfrm>
          </p:grpSpPr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8911329" y="2525786"/>
              <a:ext cx="1218016" cy="1055614"/>
              <a:chOff x="1370013" y="2060575"/>
              <a:chExt cx="2381250" cy="2063750"/>
            </a:xfrm>
          </p:grpSpPr>
          <p:sp>
            <p:nvSpPr>
              <p:cNvPr id="68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9197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0" y="4648200"/>
            <a:ext cx="12188825" cy="2209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8" name="Freeform 87"/>
          <p:cNvSpPr/>
          <p:nvPr/>
        </p:nvSpPr>
        <p:spPr>
          <a:xfrm>
            <a:off x="2581262" y="4641785"/>
            <a:ext cx="9666463" cy="2247746"/>
          </a:xfrm>
          <a:custGeom>
            <a:avLst/>
            <a:gdLst>
              <a:gd name="connsiteX0" fmla="*/ 1077310 w 11950262"/>
              <a:gd name="connsiteY0" fmla="*/ 367862 h 2906110"/>
              <a:gd name="connsiteX1" fmla="*/ 3095297 w 11950262"/>
              <a:gd name="connsiteY1" fmla="*/ 2543503 h 2906110"/>
              <a:gd name="connsiteX2" fmla="*/ 10678510 w 11950262"/>
              <a:gd name="connsiteY2" fmla="*/ 2543503 h 2906110"/>
              <a:gd name="connsiteX3" fmla="*/ 10725807 w 11950262"/>
              <a:gd name="connsiteY3" fmla="*/ 1250731 h 2906110"/>
              <a:gd name="connsiteX4" fmla="*/ 9559159 w 11950262"/>
              <a:gd name="connsiteY4" fmla="*/ 336331 h 2906110"/>
              <a:gd name="connsiteX5" fmla="*/ 1077310 w 11950262"/>
              <a:gd name="connsiteY5" fmla="*/ 367862 h 2906110"/>
              <a:gd name="connsiteX0" fmla="*/ 0 w 10872952"/>
              <a:gd name="connsiteY0" fmla="*/ 367862 h 2906110"/>
              <a:gd name="connsiteX1" fmla="*/ 2017987 w 10872952"/>
              <a:gd name="connsiteY1" fmla="*/ 2543503 h 2906110"/>
              <a:gd name="connsiteX2" fmla="*/ 9601200 w 10872952"/>
              <a:gd name="connsiteY2" fmla="*/ 2543503 h 2906110"/>
              <a:gd name="connsiteX3" fmla="*/ 9648497 w 10872952"/>
              <a:gd name="connsiteY3" fmla="*/ 1250731 h 2906110"/>
              <a:gd name="connsiteX4" fmla="*/ 8481849 w 10872952"/>
              <a:gd name="connsiteY4" fmla="*/ 336331 h 2906110"/>
              <a:gd name="connsiteX5" fmla="*/ 0 w 10872952"/>
              <a:gd name="connsiteY5" fmla="*/ 367862 h 2906110"/>
              <a:gd name="connsiteX0" fmla="*/ 0 w 10872952"/>
              <a:gd name="connsiteY0" fmla="*/ 31531 h 2569779"/>
              <a:gd name="connsiteX1" fmla="*/ 2017987 w 10872952"/>
              <a:gd name="connsiteY1" fmla="*/ 2207172 h 2569779"/>
              <a:gd name="connsiteX2" fmla="*/ 9601200 w 10872952"/>
              <a:gd name="connsiteY2" fmla="*/ 2207172 h 2569779"/>
              <a:gd name="connsiteX3" fmla="*/ 9648497 w 10872952"/>
              <a:gd name="connsiteY3" fmla="*/ 914400 h 2569779"/>
              <a:gd name="connsiteX4" fmla="*/ 8481849 w 10872952"/>
              <a:gd name="connsiteY4" fmla="*/ 0 h 2569779"/>
              <a:gd name="connsiteX5" fmla="*/ 0 w 10872952"/>
              <a:gd name="connsiteY5" fmla="*/ 31531 h 2569779"/>
              <a:gd name="connsiteX0" fmla="*/ 0 w 10872952"/>
              <a:gd name="connsiteY0" fmla="*/ 31531 h 2569779"/>
              <a:gd name="connsiteX1" fmla="*/ 2017987 w 10872952"/>
              <a:gd name="connsiteY1" fmla="*/ 2207172 h 2569779"/>
              <a:gd name="connsiteX2" fmla="*/ 9601200 w 10872952"/>
              <a:gd name="connsiteY2" fmla="*/ 2207172 h 2569779"/>
              <a:gd name="connsiteX3" fmla="*/ 9648497 w 10872952"/>
              <a:gd name="connsiteY3" fmla="*/ 914400 h 2569779"/>
              <a:gd name="connsiteX4" fmla="*/ 8481849 w 10872952"/>
              <a:gd name="connsiteY4" fmla="*/ 0 h 2569779"/>
              <a:gd name="connsiteX5" fmla="*/ 0 w 10872952"/>
              <a:gd name="connsiteY5" fmla="*/ 31531 h 2569779"/>
              <a:gd name="connsiteX0" fmla="*/ 0 w 9648497"/>
              <a:gd name="connsiteY0" fmla="*/ 31531 h 2569779"/>
              <a:gd name="connsiteX1" fmla="*/ 2017987 w 9648497"/>
              <a:gd name="connsiteY1" fmla="*/ 2207172 h 2569779"/>
              <a:gd name="connsiteX2" fmla="*/ 9601200 w 9648497"/>
              <a:gd name="connsiteY2" fmla="*/ 2207172 h 2569779"/>
              <a:gd name="connsiteX3" fmla="*/ 9648497 w 9648497"/>
              <a:gd name="connsiteY3" fmla="*/ 914400 h 2569779"/>
              <a:gd name="connsiteX4" fmla="*/ 8481849 w 9648497"/>
              <a:gd name="connsiteY4" fmla="*/ 0 h 2569779"/>
              <a:gd name="connsiteX5" fmla="*/ 0 w 9648497"/>
              <a:gd name="connsiteY5" fmla="*/ 31531 h 2569779"/>
              <a:gd name="connsiteX0" fmla="*/ 0 w 9648497"/>
              <a:gd name="connsiteY0" fmla="*/ 31531 h 2207172"/>
              <a:gd name="connsiteX1" fmla="*/ 2017987 w 9648497"/>
              <a:gd name="connsiteY1" fmla="*/ 2207172 h 2207172"/>
              <a:gd name="connsiteX2" fmla="*/ 9601200 w 9648497"/>
              <a:gd name="connsiteY2" fmla="*/ 2207172 h 2207172"/>
              <a:gd name="connsiteX3" fmla="*/ 9648497 w 9648497"/>
              <a:gd name="connsiteY3" fmla="*/ 914400 h 2207172"/>
              <a:gd name="connsiteX4" fmla="*/ 8481849 w 9648497"/>
              <a:gd name="connsiteY4" fmla="*/ 0 h 2207172"/>
              <a:gd name="connsiteX5" fmla="*/ 0 w 9648497"/>
              <a:gd name="connsiteY5" fmla="*/ 31531 h 2207172"/>
              <a:gd name="connsiteX0" fmla="*/ 0 w 9677947"/>
              <a:gd name="connsiteY0" fmla="*/ 31531 h 2238703"/>
              <a:gd name="connsiteX1" fmla="*/ 2017987 w 9677947"/>
              <a:gd name="connsiteY1" fmla="*/ 2207172 h 2238703"/>
              <a:gd name="connsiteX2" fmla="*/ 9677947 w 9677947"/>
              <a:gd name="connsiteY2" fmla="*/ 2238703 h 2238703"/>
              <a:gd name="connsiteX3" fmla="*/ 9648497 w 9677947"/>
              <a:gd name="connsiteY3" fmla="*/ 914400 h 2238703"/>
              <a:gd name="connsiteX4" fmla="*/ 8481849 w 9677947"/>
              <a:gd name="connsiteY4" fmla="*/ 0 h 2238703"/>
              <a:gd name="connsiteX5" fmla="*/ 0 w 9677947"/>
              <a:gd name="connsiteY5" fmla="*/ 31531 h 2238703"/>
              <a:gd name="connsiteX0" fmla="*/ 0 w 9666463"/>
              <a:gd name="connsiteY0" fmla="*/ 0 h 2247746"/>
              <a:gd name="connsiteX1" fmla="*/ 2006503 w 9666463"/>
              <a:gd name="connsiteY1" fmla="*/ 2216215 h 2247746"/>
              <a:gd name="connsiteX2" fmla="*/ 9666463 w 9666463"/>
              <a:gd name="connsiteY2" fmla="*/ 2247746 h 2247746"/>
              <a:gd name="connsiteX3" fmla="*/ 9637013 w 9666463"/>
              <a:gd name="connsiteY3" fmla="*/ 923443 h 2247746"/>
              <a:gd name="connsiteX4" fmla="*/ 8470365 w 9666463"/>
              <a:gd name="connsiteY4" fmla="*/ 9043 h 2247746"/>
              <a:gd name="connsiteX5" fmla="*/ 0 w 9666463"/>
              <a:gd name="connsiteY5" fmla="*/ 0 h 224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66463" h="2247746">
                <a:moveTo>
                  <a:pt x="0" y="0"/>
                </a:moveTo>
                <a:lnTo>
                  <a:pt x="2006503" y="2216215"/>
                </a:lnTo>
                <a:lnTo>
                  <a:pt x="9666463" y="2247746"/>
                </a:lnTo>
                <a:lnTo>
                  <a:pt x="9637013" y="923443"/>
                </a:lnTo>
                <a:lnTo>
                  <a:pt x="8470365" y="9043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Freeform 59"/>
          <p:cNvSpPr/>
          <p:nvPr/>
        </p:nvSpPr>
        <p:spPr>
          <a:xfrm rot="561175">
            <a:off x="2109675" y="2458049"/>
            <a:ext cx="1029082" cy="1511670"/>
          </a:xfrm>
          <a:custGeom>
            <a:avLst/>
            <a:gdLst>
              <a:gd name="connsiteX0" fmla="*/ 52507 w 598074"/>
              <a:gd name="connsiteY0" fmla="*/ 321448 h 878541"/>
              <a:gd name="connsiteX1" fmla="*/ 259976 w 598074"/>
              <a:gd name="connsiteY1" fmla="*/ 206188 h 878541"/>
              <a:gd name="connsiteX2" fmla="*/ 398289 w 598074"/>
              <a:gd name="connsiteY2" fmla="*/ 790175 h 878541"/>
              <a:gd name="connsiteX3" fmla="*/ 582706 w 598074"/>
              <a:gd name="connsiteY3" fmla="*/ 736386 h 878541"/>
              <a:gd name="connsiteX4" fmla="*/ 306080 w 598074"/>
              <a:gd name="connsiteY4" fmla="*/ 221556 h 878541"/>
              <a:gd name="connsiteX5" fmla="*/ 44823 w 598074"/>
              <a:gd name="connsiteY5" fmla="*/ 21771 h 878541"/>
              <a:gd name="connsiteX6" fmla="*/ 52507 w 598074"/>
              <a:gd name="connsiteY6" fmla="*/ 321448 h 8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8074" h="878541">
                <a:moveTo>
                  <a:pt x="52507" y="321448"/>
                </a:moveTo>
                <a:cubicBezTo>
                  <a:pt x="88366" y="352184"/>
                  <a:pt x="202346" y="128067"/>
                  <a:pt x="259976" y="206188"/>
                </a:cubicBezTo>
                <a:cubicBezTo>
                  <a:pt x="317606" y="284309"/>
                  <a:pt x="344501" y="701809"/>
                  <a:pt x="398289" y="790175"/>
                </a:cubicBezTo>
                <a:cubicBezTo>
                  <a:pt x="452077" y="878541"/>
                  <a:pt x="598074" y="831156"/>
                  <a:pt x="582706" y="736386"/>
                </a:cubicBezTo>
                <a:cubicBezTo>
                  <a:pt x="567338" y="641616"/>
                  <a:pt x="395727" y="340658"/>
                  <a:pt x="306080" y="221556"/>
                </a:cubicBezTo>
                <a:cubicBezTo>
                  <a:pt x="216433" y="102454"/>
                  <a:pt x="89646" y="0"/>
                  <a:pt x="44823" y="21771"/>
                </a:cubicBezTo>
                <a:cubicBezTo>
                  <a:pt x="0" y="43542"/>
                  <a:pt x="16648" y="290712"/>
                  <a:pt x="52507" y="32144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2371494" y="3409140"/>
            <a:ext cx="8880682" cy="1239370"/>
            <a:chOff x="2371494" y="3409140"/>
            <a:chExt cx="8880682" cy="1239370"/>
          </a:xfrm>
        </p:grpSpPr>
        <p:grpSp>
          <p:nvGrpSpPr>
            <p:cNvPr id="8" name="Group 66"/>
            <p:cNvGrpSpPr/>
            <p:nvPr/>
          </p:nvGrpSpPr>
          <p:grpSpPr>
            <a:xfrm>
              <a:off x="9822134" y="3409140"/>
              <a:ext cx="1430042" cy="1239370"/>
              <a:chOff x="1370013" y="2060575"/>
              <a:chExt cx="2381250" cy="2063750"/>
            </a:xfrm>
          </p:grpSpPr>
          <p:sp>
            <p:nvSpPr>
              <p:cNvPr id="68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" name="Group 59"/>
            <p:cNvGrpSpPr/>
            <p:nvPr/>
          </p:nvGrpSpPr>
          <p:grpSpPr>
            <a:xfrm>
              <a:off x="8332006" y="3409140"/>
              <a:ext cx="1430042" cy="1239370"/>
              <a:chOff x="1370013" y="2060575"/>
              <a:chExt cx="2381250" cy="2063750"/>
            </a:xfrm>
          </p:grpSpPr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" name="Group 52"/>
            <p:cNvGrpSpPr/>
            <p:nvPr/>
          </p:nvGrpSpPr>
          <p:grpSpPr>
            <a:xfrm>
              <a:off x="6841878" y="3409140"/>
              <a:ext cx="1430042" cy="1239370"/>
              <a:chOff x="1370013" y="2060575"/>
              <a:chExt cx="2381250" cy="2063750"/>
            </a:xfrm>
          </p:grpSpPr>
          <p:sp>
            <p:nvSpPr>
              <p:cNvPr id="54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" name="Group 45"/>
            <p:cNvGrpSpPr/>
            <p:nvPr/>
          </p:nvGrpSpPr>
          <p:grpSpPr>
            <a:xfrm>
              <a:off x="5351750" y="3409140"/>
              <a:ext cx="1430042" cy="1239370"/>
              <a:chOff x="1370013" y="2060575"/>
              <a:chExt cx="2381250" cy="2063750"/>
            </a:xfrm>
          </p:grpSpPr>
          <p:sp>
            <p:nvSpPr>
              <p:cNvPr id="47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" name="Group 38"/>
            <p:cNvGrpSpPr/>
            <p:nvPr/>
          </p:nvGrpSpPr>
          <p:grpSpPr>
            <a:xfrm>
              <a:off x="3861622" y="3409140"/>
              <a:ext cx="1430042" cy="1239370"/>
              <a:chOff x="1370013" y="2060575"/>
              <a:chExt cx="2381250" cy="2063750"/>
            </a:xfrm>
          </p:grpSpPr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" name="Group 23"/>
            <p:cNvGrpSpPr/>
            <p:nvPr/>
          </p:nvGrpSpPr>
          <p:grpSpPr>
            <a:xfrm>
              <a:off x="2371494" y="3409140"/>
              <a:ext cx="1430042" cy="1239370"/>
              <a:chOff x="1370013" y="2060575"/>
              <a:chExt cx="2381250" cy="2063750"/>
            </a:xfrm>
          </p:grpSpPr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9" name="Group 23"/>
          <p:cNvGrpSpPr/>
          <p:nvPr/>
        </p:nvGrpSpPr>
        <p:grpSpPr>
          <a:xfrm rot="2810961">
            <a:off x="1062704" y="2154578"/>
            <a:ext cx="1430042" cy="1239370"/>
            <a:chOff x="1370013" y="2060575"/>
            <a:chExt cx="2381250" cy="2063750"/>
          </a:xfrm>
        </p:grpSpPr>
        <p:sp>
          <p:nvSpPr>
            <p:cNvPr id="67" name="Freeform 6"/>
            <p:cNvSpPr>
              <a:spLocks/>
            </p:cNvSpPr>
            <p:nvPr/>
          </p:nvSpPr>
          <p:spPr bwMode="auto">
            <a:xfrm>
              <a:off x="1524000" y="2232025"/>
              <a:ext cx="2073275" cy="1892300"/>
            </a:xfrm>
            <a:custGeom>
              <a:avLst/>
              <a:gdLst/>
              <a:ahLst/>
              <a:cxnLst>
                <a:cxn ang="0">
                  <a:pos x="1306" y="0"/>
                </a:cxn>
                <a:cxn ang="0">
                  <a:pos x="1180" y="1192"/>
                </a:cxn>
                <a:cxn ang="0">
                  <a:pos x="128" y="1192"/>
                </a:cxn>
                <a:cxn ang="0">
                  <a:pos x="0" y="36"/>
                </a:cxn>
                <a:cxn ang="0">
                  <a:pos x="1306" y="0"/>
                </a:cxn>
              </a:cxnLst>
              <a:rect l="0" t="0" r="r" b="b"/>
              <a:pathLst>
                <a:path w="1306" h="1192">
                  <a:moveTo>
                    <a:pt x="1306" y="0"/>
                  </a:moveTo>
                  <a:lnTo>
                    <a:pt x="1180" y="1192"/>
                  </a:lnTo>
                  <a:lnTo>
                    <a:pt x="128" y="1192"/>
                  </a:lnTo>
                  <a:lnTo>
                    <a:pt x="0" y="36"/>
                  </a:lnTo>
                  <a:lnTo>
                    <a:pt x="130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"/>
            <p:cNvSpPr>
              <a:spLocks/>
            </p:cNvSpPr>
            <p:nvPr/>
          </p:nvSpPr>
          <p:spPr bwMode="auto">
            <a:xfrm>
              <a:off x="1417638" y="2211388"/>
              <a:ext cx="2284412" cy="114141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2" y="88"/>
                </a:cxn>
                <a:cxn ang="0">
                  <a:pos x="59" y="174"/>
                </a:cxn>
                <a:cxn ang="0">
                  <a:pos x="86" y="255"/>
                </a:cxn>
                <a:cxn ang="0">
                  <a:pos x="123" y="332"/>
                </a:cxn>
                <a:cxn ang="0">
                  <a:pos x="168" y="403"/>
                </a:cxn>
                <a:cxn ang="0">
                  <a:pos x="222" y="468"/>
                </a:cxn>
                <a:cxn ang="0">
                  <a:pos x="283" y="525"/>
                </a:cxn>
                <a:cxn ang="0">
                  <a:pos x="351" y="575"/>
                </a:cxn>
                <a:cxn ang="0">
                  <a:pos x="425" y="616"/>
                </a:cxn>
                <a:cxn ang="0">
                  <a:pos x="504" y="648"/>
                </a:cxn>
                <a:cxn ang="0">
                  <a:pos x="588" y="671"/>
                </a:cxn>
                <a:cxn ang="0">
                  <a:pos x="675" y="682"/>
                </a:cxn>
                <a:cxn ang="0">
                  <a:pos x="765" y="682"/>
                </a:cxn>
                <a:cxn ang="0">
                  <a:pos x="852" y="671"/>
                </a:cxn>
                <a:cxn ang="0">
                  <a:pos x="936" y="648"/>
                </a:cxn>
                <a:cxn ang="0">
                  <a:pos x="1015" y="616"/>
                </a:cxn>
                <a:cxn ang="0">
                  <a:pos x="1088" y="575"/>
                </a:cxn>
                <a:cxn ang="0">
                  <a:pos x="1156" y="525"/>
                </a:cxn>
                <a:cxn ang="0">
                  <a:pos x="1218" y="468"/>
                </a:cxn>
                <a:cxn ang="0">
                  <a:pos x="1271" y="403"/>
                </a:cxn>
                <a:cxn ang="0">
                  <a:pos x="1317" y="332"/>
                </a:cxn>
                <a:cxn ang="0">
                  <a:pos x="1354" y="255"/>
                </a:cxn>
                <a:cxn ang="0">
                  <a:pos x="1381" y="174"/>
                </a:cxn>
                <a:cxn ang="0">
                  <a:pos x="1397" y="88"/>
                </a:cxn>
                <a:cxn ang="0">
                  <a:pos x="1403" y="0"/>
                </a:cxn>
                <a:cxn ang="0">
                  <a:pos x="1438" y="45"/>
                </a:cxn>
                <a:cxn ang="0">
                  <a:pos x="1426" y="133"/>
                </a:cxn>
                <a:cxn ang="0">
                  <a:pos x="1405" y="219"/>
                </a:cxn>
                <a:cxn ang="0">
                  <a:pos x="1374" y="299"/>
                </a:cxn>
                <a:cxn ang="0">
                  <a:pos x="1334" y="375"/>
                </a:cxn>
                <a:cxn ang="0">
                  <a:pos x="1285" y="444"/>
                </a:cxn>
                <a:cxn ang="0">
                  <a:pos x="1228" y="508"/>
                </a:cxn>
                <a:cxn ang="0">
                  <a:pos x="1165" y="565"/>
                </a:cxn>
                <a:cxn ang="0">
                  <a:pos x="1095" y="613"/>
                </a:cxn>
                <a:cxn ang="0">
                  <a:pos x="1019" y="654"/>
                </a:cxn>
                <a:cxn ang="0">
                  <a:pos x="939" y="685"/>
                </a:cxn>
                <a:cxn ang="0">
                  <a:pos x="854" y="707"/>
                </a:cxn>
                <a:cxn ang="0">
                  <a:pos x="765" y="718"/>
                </a:cxn>
                <a:cxn ang="0">
                  <a:pos x="675" y="718"/>
                </a:cxn>
                <a:cxn ang="0">
                  <a:pos x="586" y="707"/>
                </a:cxn>
                <a:cxn ang="0">
                  <a:pos x="501" y="685"/>
                </a:cxn>
                <a:cxn ang="0">
                  <a:pos x="420" y="654"/>
                </a:cxn>
                <a:cxn ang="0">
                  <a:pos x="345" y="613"/>
                </a:cxn>
                <a:cxn ang="0">
                  <a:pos x="275" y="565"/>
                </a:cxn>
                <a:cxn ang="0">
                  <a:pos x="212" y="508"/>
                </a:cxn>
                <a:cxn ang="0">
                  <a:pos x="155" y="444"/>
                </a:cxn>
                <a:cxn ang="0">
                  <a:pos x="106" y="375"/>
                </a:cxn>
                <a:cxn ang="0">
                  <a:pos x="66" y="299"/>
                </a:cxn>
                <a:cxn ang="0">
                  <a:pos x="35" y="219"/>
                </a:cxn>
                <a:cxn ang="0">
                  <a:pos x="13" y="133"/>
                </a:cxn>
                <a:cxn ang="0">
                  <a:pos x="2" y="45"/>
                </a:cxn>
              </a:cxnLst>
              <a:rect l="0" t="0" r="r" b="b"/>
              <a:pathLst>
                <a:path w="1439" h="719">
                  <a:moveTo>
                    <a:pt x="0" y="0"/>
                  </a:moveTo>
                  <a:lnTo>
                    <a:pt x="36" y="0"/>
                  </a:lnTo>
                  <a:lnTo>
                    <a:pt x="38" y="44"/>
                  </a:lnTo>
                  <a:lnTo>
                    <a:pt x="42" y="88"/>
                  </a:lnTo>
                  <a:lnTo>
                    <a:pt x="49" y="132"/>
                  </a:lnTo>
                  <a:lnTo>
                    <a:pt x="59" y="174"/>
                  </a:lnTo>
                  <a:lnTo>
                    <a:pt x="71" y="215"/>
                  </a:lnTo>
                  <a:lnTo>
                    <a:pt x="86" y="255"/>
                  </a:lnTo>
                  <a:lnTo>
                    <a:pt x="103" y="295"/>
                  </a:lnTo>
                  <a:lnTo>
                    <a:pt x="123" y="332"/>
                  </a:lnTo>
                  <a:lnTo>
                    <a:pt x="145" y="368"/>
                  </a:lnTo>
                  <a:lnTo>
                    <a:pt x="168" y="403"/>
                  </a:lnTo>
                  <a:lnTo>
                    <a:pt x="194" y="436"/>
                  </a:lnTo>
                  <a:lnTo>
                    <a:pt x="222" y="468"/>
                  </a:lnTo>
                  <a:lnTo>
                    <a:pt x="252" y="498"/>
                  </a:lnTo>
                  <a:lnTo>
                    <a:pt x="283" y="525"/>
                  </a:lnTo>
                  <a:lnTo>
                    <a:pt x="317" y="551"/>
                  </a:lnTo>
                  <a:lnTo>
                    <a:pt x="351" y="575"/>
                  </a:lnTo>
                  <a:lnTo>
                    <a:pt x="388" y="597"/>
                  </a:lnTo>
                  <a:lnTo>
                    <a:pt x="425" y="616"/>
                  </a:lnTo>
                  <a:lnTo>
                    <a:pt x="464" y="634"/>
                  </a:lnTo>
                  <a:lnTo>
                    <a:pt x="504" y="648"/>
                  </a:lnTo>
                  <a:lnTo>
                    <a:pt x="545" y="661"/>
                  </a:lnTo>
                  <a:lnTo>
                    <a:pt x="588" y="671"/>
                  </a:lnTo>
                  <a:lnTo>
                    <a:pt x="631" y="677"/>
                  </a:lnTo>
                  <a:lnTo>
                    <a:pt x="675" y="682"/>
                  </a:lnTo>
                  <a:lnTo>
                    <a:pt x="720" y="683"/>
                  </a:lnTo>
                  <a:lnTo>
                    <a:pt x="765" y="682"/>
                  </a:lnTo>
                  <a:lnTo>
                    <a:pt x="809" y="677"/>
                  </a:lnTo>
                  <a:lnTo>
                    <a:pt x="852" y="671"/>
                  </a:lnTo>
                  <a:lnTo>
                    <a:pt x="894" y="661"/>
                  </a:lnTo>
                  <a:lnTo>
                    <a:pt x="936" y="648"/>
                  </a:lnTo>
                  <a:lnTo>
                    <a:pt x="976" y="634"/>
                  </a:lnTo>
                  <a:lnTo>
                    <a:pt x="1015" y="616"/>
                  </a:lnTo>
                  <a:lnTo>
                    <a:pt x="1053" y="597"/>
                  </a:lnTo>
                  <a:lnTo>
                    <a:pt x="1088" y="575"/>
                  </a:lnTo>
                  <a:lnTo>
                    <a:pt x="1123" y="551"/>
                  </a:lnTo>
                  <a:lnTo>
                    <a:pt x="1156" y="525"/>
                  </a:lnTo>
                  <a:lnTo>
                    <a:pt x="1188" y="498"/>
                  </a:lnTo>
                  <a:lnTo>
                    <a:pt x="1218" y="468"/>
                  </a:lnTo>
                  <a:lnTo>
                    <a:pt x="1245" y="436"/>
                  </a:lnTo>
                  <a:lnTo>
                    <a:pt x="1271" y="403"/>
                  </a:lnTo>
                  <a:lnTo>
                    <a:pt x="1295" y="368"/>
                  </a:lnTo>
                  <a:lnTo>
                    <a:pt x="1317" y="332"/>
                  </a:lnTo>
                  <a:lnTo>
                    <a:pt x="1336" y="295"/>
                  </a:lnTo>
                  <a:lnTo>
                    <a:pt x="1354" y="255"/>
                  </a:lnTo>
                  <a:lnTo>
                    <a:pt x="1368" y="215"/>
                  </a:lnTo>
                  <a:lnTo>
                    <a:pt x="1381" y="174"/>
                  </a:lnTo>
                  <a:lnTo>
                    <a:pt x="1391" y="132"/>
                  </a:lnTo>
                  <a:lnTo>
                    <a:pt x="1397" y="88"/>
                  </a:lnTo>
                  <a:lnTo>
                    <a:pt x="1402" y="44"/>
                  </a:lnTo>
                  <a:lnTo>
                    <a:pt x="1403" y="0"/>
                  </a:lnTo>
                  <a:lnTo>
                    <a:pt x="1439" y="0"/>
                  </a:lnTo>
                  <a:lnTo>
                    <a:pt x="1438" y="45"/>
                  </a:lnTo>
                  <a:lnTo>
                    <a:pt x="1433" y="90"/>
                  </a:lnTo>
                  <a:lnTo>
                    <a:pt x="1426" y="133"/>
                  </a:lnTo>
                  <a:lnTo>
                    <a:pt x="1417" y="176"/>
                  </a:lnTo>
                  <a:lnTo>
                    <a:pt x="1405" y="219"/>
                  </a:lnTo>
                  <a:lnTo>
                    <a:pt x="1391" y="259"/>
                  </a:lnTo>
                  <a:lnTo>
                    <a:pt x="1374" y="299"/>
                  </a:lnTo>
                  <a:lnTo>
                    <a:pt x="1355" y="337"/>
                  </a:lnTo>
                  <a:lnTo>
                    <a:pt x="1334" y="375"/>
                  </a:lnTo>
                  <a:lnTo>
                    <a:pt x="1310" y="410"/>
                  </a:lnTo>
                  <a:lnTo>
                    <a:pt x="1285" y="444"/>
                  </a:lnTo>
                  <a:lnTo>
                    <a:pt x="1257" y="477"/>
                  </a:lnTo>
                  <a:lnTo>
                    <a:pt x="1228" y="508"/>
                  </a:lnTo>
                  <a:lnTo>
                    <a:pt x="1197" y="537"/>
                  </a:lnTo>
                  <a:lnTo>
                    <a:pt x="1165" y="565"/>
                  </a:lnTo>
                  <a:lnTo>
                    <a:pt x="1130" y="590"/>
                  </a:lnTo>
                  <a:lnTo>
                    <a:pt x="1095" y="613"/>
                  </a:lnTo>
                  <a:lnTo>
                    <a:pt x="1058" y="635"/>
                  </a:lnTo>
                  <a:lnTo>
                    <a:pt x="1019" y="654"/>
                  </a:lnTo>
                  <a:lnTo>
                    <a:pt x="980" y="671"/>
                  </a:lnTo>
                  <a:lnTo>
                    <a:pt x="939" y="685"/>
                  </a:lnTo>
                  <a:lnTo>
                    <a:pt x="897" y="697"/>
                  </a:lnTo>
                  <a:lnTo>
                    <a:pt x="854" y="707"/>
                  </a:lnTo>
                  <a:lnTo>
                    <a:pt x="810" y="713"/>
                  </a:lnTo>
                  <a:lnTo>
                    <a:pt x="765" y="718"/>
                  </a:lnTo>
                  <a:lnTo>
                    <a:pt x="720" y="719"/>
                  </a:lnTo>
                  <a:lnTo>
                    <a:pt x="675" y="718"/>
                  </a:lnTo>
                  <a:lnTo>
                    <a:pt x="630" y="713"/>
                  </a:lnTo>
                  <a:lnTo>
                    <a:pt x="586" y="707"/>
                  </a:lnTo>
                  <a:lnTo>
                    <a:pt x="543" y="697"/>
                  </a:lnTo>
                  <a:lnTo>
                    <a:pt x="501" y="685"/>
                  </a:lnTo>
                  <a:lnTo>
                    <a:pt x="460" y="671"/>
                  </a:lnTo>
                  <a:lnTo>
                    <a:pt x="420" y="654"/>
                  </a:lnTo>
                  <a:lnTo>
                    <a:pt x="382" y="635"/>
                  </a:lnTo>
                  <a:lnTo>
                    <a:pt x="345" y="613"/>
                  </a:lnTo>
                  <a:lnTo>
                    <a:pt x="309" y="590"/>
                  </a:lnTo>
                  <a:lnTo>
                    <a:pt x="275" y="565"/>
                  </a:lnTo>
                  <a:lnTo>
                    <a:pt x="242" y="537"/>
                  </a:lnTo>
                  <a:lnTo>
                    <a:pt x="212" y="508"/>
                  </a:lnTo>
                  <a:lnTo>
                    <a:pt x="182" y="477"/>
                  </a:lnTo>
                  <a:lnTo>
                    <a:pt x="155" y="444"/>
                  </a:lnTo>
                  <a:lnTo>
                    <a:pt x="130" y="410"/>
                  </a:lnTo>
                  <a:lnTo>
                    <a:pt x="106" y="375"/>
                  </a:lnTo>
                  <a:lnTo>
                    <a:pt x="85" y="337"/>
                  </a:lnTo>
                  <a:lnTo>
                    <a:pt x="66" y="299"/>
                  </a:lnTo>
                  <a:lnTo>
                    <a:pt x="49" y="259"/>
                  </a:lnTo>
                  <a:lnTo>
                    <a:pt x="35" y="219"/>
                  </a:lnTo>
                  <a:lnTo>
                    <a:pt x="23" y="176"/>
                  </a:lnTo>
                  <a:lnTo>
                    <a:pt x="13" y="133"/>
                  </a:lnTo>
                  <a:lnTo>
                    <a:pt x="6" y="90"/>
                  </a:lnTo>
                  <a:lnTo>
                    <a:pt x="2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2101850" y="3155950"/>
              <a:ext cx="915987" cy="266700"/>
            </a:xfrm>
            <a:custGeom>
              <a:avLst/>
              <a:gdLst/>
              <a:ahLst/>
              <a:cxnLst>
                <a:cxn ang="0">
                  <a:pos x="69" y="1"/>
                </a:cxn>
                <a:cxn ang="0">
                  <a:pos x="93" y="9"/>
                </a:cxn>
                <a:cxn ang="0">
                  <a:pos x="126" y="21"/>
                </a:cxn>
                <a:cxn ang="0">
                  <a:pos x="165" y="32"/>
                </a:cxn>
                <a:cxn ang="0">
                  <a:pos x="210" y="41"/>
                </a:cxn>
                <a:cxn ang="0">
                  <a:pos x="261" y="45"/>
                </a:cxn>
                <a:cxn ang="0">
                  <a:pos x="316" y="44"/>
                </a:cxn>
                <a:cxn ang="0">
                  <a:pos x="366" y="40"/>
                </a:cxn>
                <a:cxn ang="0">
                  <a:pos x="410" y="33"/>
                </a:cxn>
                <a:cxn ang="0">
                  <a:pos x="446" y="26"/>
                </a:cxn>
                <a:cxn ang="0">
                  <a:pos x="474" y="19"/>
                </a:cxn>
                <a:cxn ang="0">
                  <a:pos x="493" y="12"/>
                </a:cxn>
                <a:cxn ang="0">
                  <a:pos x="510" y="6"/>
                </a:cxn>
                <a:cxn ang="0">
                  <a:pos x="524" y="3"/>
                </a:cxn>
                <a:cxn ang="0">
                  <a:pos x="538" y="5"/>
                </a:cxn>
                <a:cxn ang="0">
                  <a:pos x="552" y="15"/>
                </a:cxn>
                <a:cxn ang="0">
                  <a:pos x="565" y="32"/>
                </a:cxn>
                <a:cxn ang="0">
                  <a:pos x="572" y="52"/>
                </a:cxn>
                <a:cxn ang="0">
                  <a:pos x="576" y="70"/>
                </a:cxn>
                <a:cxn ang="0">
                  <a:pos x="577" y="81"/>
                </a:cxn>
                <a:cxn ang="0">
                  <a:pos x="577" y="83"/>
                </a:cxn>
                <a:cxn ang="0">
                  <a:pos x="577" y="89"/>
                </a:cxn>
                <a:cxn ang="0">
                  <a:pos x="577" y="99"/>
                </a:cxn>
                <a:cxn ang="0">
                  <a:pos x="573" y="109"/>
                </a:cxn>
                <a:cxn ang="0">
                  <a:pos x="564" y="119"/>
                </a:cxn>
                <a:cxn ang="0">
                  <a:pos x="538" y="130"/>
                </a:cxn>
                <a:cxn ang="0">
                  <a:pos x="501" y="143"/>
                </a:cxn>
                <a:cxn ang="0">
                  <a:pos x="462" y="153"/>
                </a:cxn>
                <a:cxn ang="0">
                  <a:pos x="421" y="161"/>
                </a:cxn>
                <a:cxn ang="0">
                  <a:pos x="373" y="166"/>
                </a:cxn>
                <a:cxn ang="0">
                  <a:pos x="319" y="168"/>
                </a:cxn>
                <a:cxn ang="0">
                  <a:pos x="287" y="168"/>
                </a:cxn>
                <a:cxn ang="0">
                  <a:pos x="275" y="168"/>
                </a:cxn>
                <a:cxn ang="0">
                  <a:pos x="252" y="168"/>
                </a:cxn>
                <a:cxn ang="0">
                  <a:pos x="222" y="166"/>
                </a:cxn>
                <a:cxn ang="0">
                  <a:pos x="186" y="163"/>
                </a:cxn>
                <a:cxn ang="0">
                  <a:pos x="146" y="158"/>
                </a:cxn>
                <a:cxn ang="0">
                  <a:pos x="104" y="151"/>
                </a:cxn>
                <a:cxn ang="0">
                  <a:pos x="64" y="141"/>
                </a:cxn>
                <a:cxn ang="0">
                  <a:pos x="26" y="128"/>
                </a:cxn>
                <a:cxn ang="0">
                  <a:pos x="23" y="126"/>
                </a:cxn>
                <a:cxn ang="0">
                  <a:pos x="16" y="121"/>
                </a:cxn>
                <a:cxn ang="0">
                  <a:pos x="8" y="112"/>
                </a:cxn>
                <a:cxn ang="0">
                  <a:pos x="2" y="100"/>
                </a:cxn>
                <a:cxn ang="0">
                  <a:pos x="1" y="85"/>
                </a:cxn>
                <a:cxn ang="0">
                  <a:pos x="25" y="24"/>
                </a:cxn>
                <a:cxn ang="0">
                  <a:pos x="26" y="21"/>
                </a:cxn>
                <a:cxn ang="0">
                  <a:pos x="30" y="15"/>
                </a:cxn>
                <a:cxn ang="0">
                  <a:pos x="37" y="8"/>
                </a:cxn>
                <a:cxn ang="0">
                  <a:pos x="47" y="2"/>
                </a:cxn>
                <a:cxn ang="0">
                  <a:pos x="61" y="0"/>
                </a:cxn>
              </a:cxnLst>
              <a:rect l="0" t="0" r="r" b="b"/>
              <a:pathLst>
                <a:path w="577" h="168">
                  <a:moveTo>
                    <a:pt x="61" y="0"/>
                  </a:moveTo>
                  <a:lnTo>
                    <a:pt x="69" y="1"/>
                  </a:lnTo>
                  <a:lnTo>
                    <a:pt x="78" y="4"/>
                  </a:lnTo>
                  <a:lnTo>
                    <a:pt x="93" y="9"/>
                  </a:lnTo>
                  <a:lnTo>
                    <a:pt x="108" y="15"/>
                  </a:lnTo>
                  <a:lnTo>
                    <a:pt x="126" y="21"/>
                  </a:lnTo>
                  <a:lnTo>
                    <a:pt x="145" y="26"/>
                  </a:lnTo>
                  <a:lnTo>
                    <a:pt x="165" y="32"/>
                  </a:lnTo>
                  <a:lnTo>
                    <a:pt x="187" y="36"/>
                  </a:lnTo>
                  <a:lnTo>
                    <a:pt x="210" y="41"/>
                  </a:lnTo>
                  <a:lnTo>
                    <a:pt x="235" y="44"/>
                  </a:lnTo>
                  <a:lnTo>
                    <a:pt x="261" y="45"/>
                  </a:lnTo>
                  <a:lnTo>
                    <a:pt x="289" y="46"/>
                  </a:lnTo>
                  <a:lnTo>
                    <a:pt x="316" y="44"/>
                  </a:lnTo>
                  <a:lnTo>
                    <a:pt x="342" y="42"/>
                  </a:lnTo>
                  <a:lnTo>
                    <a:pt x="366" y="40"/>
                  </a:lnTo>
                  <a:lnTo>
                    <a:pt x="389" y="36"/>
                  </a:lnTo>
                  <a:lnTo>
                    <a:pt x="410" y="33"/>
                  </a:lnTo>
                  <a:lnTo>
                    <a:pt x="430" y="30"/>
                  </a:lnTo>
                  <a:lnTo>
                    <a:pt x="446" y="26"/>
                  </a:lnTo>
                  <a:lnTo>
                    <a:pt x="461" y="22"/>
                  </a:lnTo>
                  <a:lnTo>
                    <a:pt x="474" y="19"/>
                  </a:lnTo>
                  <a:lnTo>
                    <a:pt x="484" y="16"/>
                  </a:lnTo>
                  <a:lnTo>
                    <a:pt x="493" y="12"/>
                  </a:lnTo>
                  <a:lnTo>
                    <a:pt x="501" y="9"/>
                  </a:lnTo>
                  <a:lnTo>
                    <a:pt x="510" y="6"/>
                  </a:lnTo>
                  <a:lnTo>
                    <a:pt x="517" y="4"/>
                  </a:lnTo>
                  <a:lnTo>
                    <a:pt x="524" y="3"/>
                  </a:lnTo>
                  <a:lnTo>
                    <a:pt x="531" y="3"/>
                  </a:lnTo>
                  <a:lnTo>
                    <a:pt x="538" y="5"/>
                  </a:lnTo>
                  <a:lnTo>
                    <a:pt x="546" y="9"/>
                  </a:lnTo>
                  <a:lnTo>
                    <a:pt x="552" y="15"/>
                  </a:lnTo>
                  <a:lnTo>
                    <a:pt x="559" y="23"/>
                  </a:lnTo>
                  <a:lnTo>
                    <a:pt x="565" y="32"/>
                  </a:lnTo>
                  <a:lnTo>
                    <a:pt x="569" y="42"/>
                  </a:lnTo>
                  <a:lnTo>
                    <a:pt x="572" y="52"/>
                  </a:lnTo>
                  <a:lnTo>
                    <a:pt x="574" y="61"/>
                  </a:lnTo>
                  <a:lnTo>
                    <a:pt x="576" y="70"/>
                  </a:lnTo>
                  <a:lnTo>
                    <a:pt x="577" y="77"/>
                  </a:lnTo>
                  <a:lnTo>
                    <a:pt x="577" y="81"/>
                  </a:lnTo>
                  <a:lnTo>
                    <a:pt x="577" y="82"/>
                  </a:lnTo>
                  <a:lnTo>
                    <a:pt x="577" y="83"/>
                  </a:lnTo>
                  <a:lnTo>
                    <a:pt x="577" y="86"/>
                  </a:lnTo>
                  <a:lnTo>
                    <a:pt x="577" y="89"/>
                  </a:lnTo>
                  <a:lnTo>
                    <a:pt x="577" y="94"/>
                  </a:lnTo>
                  <a:lnTo>
                    <a:pt x="577" y="99"/>
                  </a:lnTo>
                  <a:lnTo>
                    <a:pt x="575" y="104"/>
                  </a:lnTo>
                  <a:lnTo>
                    <a:pt x="573" y="109"/>
                  </a:lnTo>
                  <a:lnTo>
                    <a:pt x="569" y="115"/>
                  </a:lnTo>
                  <a:lnTo>
                    <a:pt x="564" y="119"/>
                  </a:lnTo>
                  <a:lnTo>
                    <a:pt x="557" y="123"/>
                  </a:lnTo>
                  <a:lnTo>
                    <a:pt x="538" y="130"/>
                  </a:lnTo>
                  <a:lnTo>
                    <a:pt x="520" y="137"/>
                  </a:lnTo>
                  <a:lnTo>
                    <a:pt x="501" y="143"/>
                  </a:lnTo>
                  <a:lnTo>
                    <a:pt x="482" y="148"/>
                  </a:lnTo>
                  <a:lnTo>
                    <a:pt x="462" y="153"/>
                  </a:lnTo>
                  <a:lnTo>
                    <a:pt x="442" y="158"/>
                  </a:lnTo>
                  <a:lnTo>
                    <a:pt x="421" y="161"/>
                  </a:lnTo>
                  <a:lnTo>
                    <a:pt x="398" y="164"/>
                  </a:lnTo>
                  <a:lnTo>
                    <a:pt x="373" y="166"/>
                  </a:lnTo>
                  <a:lnTo>
                    <a:pt x="347" y="168"/>
                  </a:lnTo>
                  <a:lnTo>
                    <a:pt x="319" y="168"/>
                  </a:lnTo>
                  <a:lnTo>
                    <a:pt x="289" y="168"/>
                  </a:lnTo>
                  <a:lnTo>
                    <a:pt x="287" y="168"/>
                  </a:lnTo>
                  <a:lnTo>
                    <a:pt x="282" y="168"/>
                  </a:lnTo>
                  <a:lnTo>
                    <a:pt x="275" y="168"/>
                  </a:lnTo>
                  <a:lnTo>
                    <a:pt x="265" y="168"/>
                  </a:lnTo>
                  <a:lnTo>
                    <a:pt x="252" y="168"/>
                  </a:lnTo>
                  <a:lnTo>
                    <a:pt x="238" y="167"/>
                  </a:lnTo>
                  <a:lnTo>
                    <a:pt x="222" y="166"/>
                  </a:lnTo>
                  <a:lnTo>
                    <a:pt x="204" y="165"/>
                  </a:lnTo>
                  <a:lnTo>
                    <a:pt x="186" y="163"/>
                  </a:lnTo>
                  <a:lnTo>
                    <a:pt x="166" y="161"/>
                  </a:lnTo>
                  <a:lnTo>
                    <a:pt x="146" y="158"/>
                  </a:lnTo>
                  <a:lnTo>
                    <a:pt x="125" y="155"/>
                  </a:lnTo>
                  <a:lnTo>
                    <a:pt x="104" y="151"/>
                  </a:lnTo>
                  <a:lnTo>
                    <a:pt x="84" y="146"/>
                  </a:lnTo>
                  <a:lnTo>
                    <a:pt x="64" y="141"/>
                  </a:lnTo>
                  <a:lnTo>
                    <a:pt x="44" y="135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3" y="126"/>
                  </a:lnTo>
                  <a:lnTo>
                    <a:pt x="20" y="124"/>
                  </a:lnTo>
                  <a:lnTo>
                    <a:pt x="16" y="121"/>
                  </a:lnTo>
                  <a:lnTo>
                    <a:pt x="12" y="117"/>
                  </a:lnTo>
                  <a:lnTo>
                    <a:pt x="8" y="112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1" y="85"/>
                  </a:lnTo>
                  <a:lnTo>
                    <a:pt x="2" y="76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6" y="21"/>
                  </a:lnTo>
                  <a:lnTo>
                    <a:pt x="28" y="18"/>
                  </a:lnTo>
                  <a:lnTo>
                    <a:pt x="30" y="15"/>
                  </a:lnTo>
                  <a:lnTo>
                    <a:pt x="33" y="11"/>
                  </a:lnTo>
                  <a:lnTo>
                    <a:pt x="37" y="8"/>
                  </a:lnTo>
                  <a:lnTo>
                    <a:pt x="42" y="5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0"/>
            <p:cNvSpPr>
              <a:spLocks/>
            </p:cNvSpPr>
            <p:nvPr/>
          </p:nvSpPr>
          <p:spPr bwMode="auto">
            <a:xfrm>
              <a:off x="1370013" y="2114550"/>
              <a:ext cx="155575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62" y="0"/>
                </a:cxn>
                <a:cxn ang="0">
                  <a:pos x="71" y="1"/>
                </a:cxn>
                <a:cxn ang="0">
                  <a:pos x="80" y="5"/>
                </a:cxn>
                <a:cxn ang="0">
                  <a:pos x="87" y="10"/>
                </a:cxn>
                <a:cxn ang="0">
                  <a:pos x="93" y="18"/>
                </a:cxn>
                <a:cxn ang="0">
                  <a:pos x="96" y="26"/>
                </a:cxn>
                <a:cxn ang="0">
                  <a:pos x="98" y="36"/>
                </a:cxn>
                <a:cxn ang="0">
                  <a:pos x="98" y="85"/>
                </a:cxn>
                <a:cxn ang="0">
                  <a:pos x="96" y="94"/>
                </a:cxn>
                <a:cxn ang="0">
                  <a:pos x="93" y="103"/>
                </a:cxn>
                <a:cxn ang="0">
                  <a:pos x="87" y="110"/>
                </a:cxn>
                <a:cxn ang="0">
                  <a:pos x="80" y="116"/>
                </a:cxn>
                <a:cxn ang="0">
                  <a:pos x="71" y="119"/>
                </a:cxn>
                <a:cxn ang="0">
                  <a:pos x="62" y="121"/>
                </a:cxn>
                <a:cxn ang="0">
                  <a:pos x="36" y="121"/>
                </a:cxn>
                <a:cxn ang="0">
                  <a:pos x="26" y="119"/>
                </a:cxn>
                <a:cxn ang="0">
                  <a:pos x="18" y="116"/>
                </a:cxn>
                <a:cxn ang="0">
                  <a:pos x="10" y="110"/>
                </a:cxn>
                <a:cxn ang="0">
                  <a:pos x="5" y="103"/>
                </a:cxn>
                <a:cxn ang="0">
                  <a:pos x="1" y="94"/>
                </a:cxn>
                <a:cxn ang="0">
                  <a:pos x="0" y="85"/>
                </a:cxn>
                <a:cxn ang="0">
                  <a:pos x="0" y="36"/>
                </a:cxn>
                <a:cxn ang="0">
                  <a:pos x="1" y="26"/>
                </a:cxn>
                <a:cxn ang="0">
                  <a:pos x="5" y="18"/>
                </a:cxn>
                <a:cxn ang="0">
                  <a:pos x="10" y="10"/>
                </a:cxn>
                <a:cxn ang="0">
                  <a:pos x="18" y="5"/>
                </a:cxn>
                <a:cxn ang="0">
                  <a:pos x="26" y="1"/>
                </a:cxn>
                <a:cxn ang="0">
                  <a:pos x="36" y="0"/>
                </a:cxn>
              </a:cxnLst>
              <a:rect l="0" t="0" r="r" b="b"/>
              <a:pathLst>
                <a:path w="98" h="121">
                  <a:moveTo>
                    <a:pt x="36" y="0"/>
                  </a:moveTo>
                  <a:lnTo>
                    <a:pt x="62" y="0"/>
                  </a:lnTo>
                  <a:lnTo>
                    <a:pt x="71" y="1"/>
                  </a:lnTo>
                  <a:lnTo>
                    <a:pt x="80" y="5"/>
                  </a:lnTo>
                  <a:lnTo>
                    <a:pt x="87" y="10"/>
                  </a:lnTo>
                  <a:lnTo>
                    <a:pt x="93" y="18"/>
                  </a:lnTo>
                  <a:lnTo>
                    <a:pt x="96" y="26"/>
                  </a:lnTo>
                  <a:lnTo>
                    <a:pt x="98" y="36"/>
                  </a:lnTo>
                  <a:lnTo>
                    <a:pt x="98" y="85"/>
                  </a:lnTo>
                  <a:lnTo>
                    <a:pt x="96" y="94"/>
                  </a:lnTo>
                  <a:lnTo>
                    <a:pt x="93" y="103"/>
                  </a:lnTo>
                  <a:lnTo>
                    <a:pt x="87" y="110"/>
                  </a:lnTo>
                  <a:lnTo>
                    <a:pt x="80" y="116"/>
                  </a:lnTo>
                  <a:lnTo>
                    <a:pt x="71" y="119"/>
                  </a:lnTo>
                  <a:lnTo>
                    <a:pt x="62" y="121"/>
                  </a:lnTo>
                  <a:lnTo>
                    <a:pt x="36" y="121"/>
                  </a:lnTo>
                  <a:lnTo>
                    <a:pt x="26" y="119"/>
                  </a:lnTo>
                  <a:lnTo>
                    <a:pt x="18" y="116"/>
                  </a:lnTo>
                  <a:lnTo>
                    <a:pt x="10" y="110"/>
                  </a:lnTo>
                  <a:lnTo>
                    <a:pt x="5" y="103"/>
                  </a:lnTo>
                  <a:lnTo>
                    <a:pt x="1" y="94"/>
                  </a:lnTo>
                  <a:lnTo>
                    <a:pt x="0" y="85"/>
                  </a:lnTo>
                  <a:lnTo>
                    <a:pt x="0" y="36"/>
                  </a:lnTo>
                  <a:lnTo>
                    <a:pt x="1" y="26"/>
                  </a:lnTo>
                  <a:lnTo>
                    <a:pt x="5" y="18"/>
                  </a:lnTo>
                  <a:lnTo>
                    <a:pt x="10" y="10"/>
                  </a:lnTo>
                  <a:lnTo>
                    <a:pt x="18" y="5"/>
                  </a:lnTo>
                  <a:lnTo>
                    <a:pt x="26" y="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1"/>
            <p:cNvSpPr>
              <a:spLocks/>
            </p:cNvSpPr>
            <p:nvPr/>
          </p:nvSpPr>
          <p:spPr bwMode="auto">
            <a:xfrm>
              <a:off x="3595688" y="2114550"/>
              <a:ext cx="155575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62" y="0"/>
                </a:cxn>
                <a:cxn ang="0">
                  <a:pos x="72" y="1"/>
                </a:cxn>
                <a:cxn ang="0">
                  <a:pos x="80" y="5"/>
                </a:cxn>
                <a:cxn ang="0">
                  <a:pos x="87" y="10"/>
                </a:cxn>
                <a:cxn ang="0">
                  <a:pos x="93" y="18"/>
                </a:cxn>
                <a:cxn ang="0">
                  <a:pos x="96" y="26"/>
                </a:cxn>
                <a:cxn ang="0">
                  <a:pos x="98" y="36"/>
                </a:cxn>
                <a:cxn ang="0">
                  <a:pos x="98" y="85"/>
                </a:cxn>
                <a:cxn ang="0">
                  <a:pos x="96" y="94"/>
                </a:cxn>
                <a:cxn ang="0">
                  <a:pos x="93" y="103"/>
                </a:cxn>
                <a:cxn ang="0">
                  <a:pos x="87" y="110"/>
                </a:cxn>
                <a:cxn ang="0">
                  <a:pos x="80" y="116"/>
                </a:cxn>
                <a:cxn ang="0">
                  <a:pos x="72" y="119"/>
                </a:cxn>
                <a:cxn ang="0">
                  <a:pos x="62" y="121"/>
                </a:cxn>
                <a:cxn ang="0">
                  <a:pos x="36" y="121"/>
                </a:cxn>
                <a:cxn ang="0">
                  <a:pos x="26" y="119"/>
                </a:cxn>
                <a:cxn ang="0">
                  <a:pos x="18" y="116"/>
                </a:cxn>
                <a:cxn ang="0">
                  <a:pos x="10" y="110"/>
                </a:cxn>
                <a:cxn ang="0">
                  <a:pos x="5" y="103"/>
                </a:cxn>
                <a:cxn ang="0">
                  <a:pos x="1" y="94"/>
                </a:cxn>
                <a:cxn ang="0">
                  <a:pos x="0" y="85"/>
                </a:cxn>
                <a:cxn ang="0">
                  <a:pos x="0" y="36"/>
                </a:cxn>
                <a:cxn ang="0">
                  <a:pos x="1" y="26"/>
                </a:cxn>
                <a:cxn ang="0">
                  <a:pos x="5" y="18"/>
                </a:cxn>
                <a:cxn ang="0">
                  <a:pos x="10" y="10"/>
                </a:cxn>
                <a:cxn ang="0">
                  <a:pos x="18" y="5"/>
                </a:cxn>
                <a:cxn ang="0">
                  <a:pos x="26" y="1"/>
                </a:cxn>
                <a:cxn ang="0">
                  <a:pos x="36" y="0"/>
                </a:cxn>
              </a:cxnLst>
              <a:rect l="0" t="0" r="r" b="b"/>
              <a:pathLst>
                <a:path w="98" h="121">
                  <a:moveTo>
                    <a:pt x="36" y="0"/>
                  </a:moveTo>
                  <a:lnTo>
                    <a:pt x="62" y="0"/>
                  </a:lnTo>
                  <a:lnTo>
                    <a:pt x="72" y="1"/>
                  </a:lnTo>
                  <a:lnTo>
                    <a:pt x="80" y="5"/>
                  </a:lnTo>
                  <a:lnTo>
                    <a:pt x="87" y="10"/>
                  </a:lnTo>
                  <a:lnTo>
                    <a:pt x="93" y="18"/>
                  </a:lnTo>
                  <a:lnTo>
                    <a:pt x="96" y="26"/>
                  </a:lnTo>
                  <a:lnTo>
                    <a:pt x="98" y="36"/>
                  </a:lnTo>
                  <a:lnTo>
                    <a:pt x="98" y="85"/>
                  </a:lnTo>
                  <a:lnTo>
                    <a:pt x="96" y="94"/>
                  </a:lnTo>
                  <a:lnTo>
                    <a:pt x="93" y="103"/>
                  </a:lnTo>
                  <a:lnTo>
                    <a:pt x="87" y="110"/>
                  </a:lnTo>
                  <a:lnTo>
                    <a:pt x="80" y="116"/>
                  </a:lnTo>
                  <a:lnTo>
                    <a:pt x="72" y="119"/>
                  </a:lnTo>
                  <a:lnTo>
                    <a:pt x="62" y="121"/>
                  </a:lnTo>
                  <a:lnTo>
                    <a:pt x="36" y="121"/>
                  </a:lnTo>
                  <a:lnTo>
                    <a:pt x="26" y="119"/>
                  </a:lnTo>
                  <a:lnTo>
                    <a:pt x="18" y="116"/>
                  </a:lnTo>
                  <a:lnTo>
                    <a:pt x="10" y="110"/>
                  </a:lnTo>
                  <a:lnTo>
                    <a:pt x="5" y="103"/>
                  </a:lnTo>
                  <a:lnTo>
                    <a:pt x="1" y="94"/>
                  </a:lnTo>
                  <a:lnTo>
                    <a:pt x="0" y="85"/>
                  </a:lnTo>
                  <a:lnTo>
                    <a:pt x="0" y="36"/>
                  </a:lnTo>
                  <a:lnTo>
                    <a:pt x="1" y="26"/>
                  </a:lnTo>
                  <a:lnTo>
                    <a:pt x="5" y="18"/>
                  </a:lnTo>
                  <a:lnTo>
                    <a:pt x="10" y="10"/>
                  </a:lnTo>
                  <a:lnTo>
                    <a:pt x="18" y="5"/>
                  </a:lnTo>
                  <a:lnTo>
                    <a:pt x="26" y="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>
              <a:off x="1473200" y="2060575"/>
              <a:ext cx="2174875" cy="30003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334" y="0"/>
                </a:cxn>
                <a:cxn ang="0">
                  <a:pos x="1344" y="1"/>
                </a:cxn>
                <a:cxn ang="0">
                  <a:pos x="1352" y="5"/>
                </a:cxn>
                <a:cxn ang="0">
                  <a:pos x="1359" y="10"/>
                </a:cxn>
                <a:cxn ang="0">
                  <a:pos x="1365" y="18"/>
                </a:cxn>
                <a:cxn ang="0">
                  <a:pos x="1369" y="26"/>
                </a:cxn>
                <a:cxn ang="0">
                  <a:pos x="1370" y="36"/>
                </a:cxn>
                <a:cxn ang="0">
                  <a:pos x="1370" y="153"/>
                </a:cxn>
                <a:cxn ang="0">
                  <a:pos x="1369" y="162"/>
                </a:cxn>
                <a:cxn ang="0">
                  <a:pos x="1365" y="171"/>
                </a:cxn>
                <a:cxn ang="0">
                  <a:pos x="1359" y="178"/>
                </a:cxn>
                <a:cxn ang="0">
                  <a:pos x="1352" y="184"/>
                </a:cxn>
                <a:cxn ang="0">
                  <a:pos x="1344" y="187"/>
                </a:cxn>
                <a:cxn ang="0">
                  <a:pos x="1334" y="189"/>
                </a:cxn>
                <a:cxn ang="0">
                  <a:pos x="36" y="189"/>
                </a:cxn>
                <a:cxn ang="0">
                  <a:pos x="26" y="187"/>
                </a:cxn>
                <a:cxn ang="0">
                  <a:pos x="18" y="184"/>
                </a:cxn>
                <a:cxn ang="0">
                  <a:pos x="10" y="178"/>
                </a:cxn>
                <a:cxn ang="0">
                  <a:pos x="5" y="171"/>
                </a:cxn>
                <a:cxn ang="0">
                  <a:pos x="1" y="162"/>
                </a:cxn>
                <a:cxn ang="0">
                  <a:pos x="0" y="153"/>
                </a:cxn>
                <a:cxn ang="0">
                  <a:pos x="0" y="36"/>
                </a:cxn>
                <a:cxn ang="0">
                  <a:pos x="1" y="26"/>
                </a:cxn>
                <a:cxn ang="0">
                  <a:pos x="5" y="18"/>
                </a:cxn>
                <a:cxn ang="0">
                  <a:pos x="10" y="10"/>
                </a:cxn>
                <a:cxn ang="0">
                  <a:pos x="18" y="5"/>
                </a:cxn>
                <a:cxn ang="0">
                  <a:pos x="26" y="1"/>
                </a:cxn>
                <a:cxn ang="0">
                  <a:pos x="36" y="0"/>
                </a:cxn>
              </a:cxnLst>
              <a:rect l="0" t="0" r="r" b="b"/>
              <a:pathLst>
                <a:path w="1370" h="189">
                  <a:moveTo>
                    <a:pt x="36" y="0"/>
                  </a:moveTo>
                  <a:lnTo>
                    <a:pt x="1334" y="0"/>
                  </a:lnTo>
                  <a:lnTo>
                    <a:pt x="1344" y="1"/>
                  </a:lnTo>
                  <a:lnTo>
                    <a:pt x="1352" y="5"/>
                  </a:lnTo>
                  <a:lnTo>
                    <a:pt x="1359" y="10"/>
                  </a:lnTo>
                  <a:lnTo>
                    <a:pt x="1365" y="18"/>
                  </a:lnTo>
                  <a:lnTo>
                    <a:pt x="1369" y="26"/>
                  </a:lnTo>
                  <a:lnTo>
                    <a:pt x="1370" y="36"/>
                  </a:lnTo>
                  <a:lnTo>
                    <a:pt x="1370" y="153"/>
                  </a:lnTo>
                  <a:lnTo>
                    <a:pt x="1369" y="162"/>
                  </a:lnTo>
                  <a:lnTo>
                    <a:pt x="1365" y="171"/>
                  </a:lnTo>
                  <a:lnTo>
                    <a:pt x="1359" y="178"/>
                  </a:lnTo>
                  <a:lnTo>
                    <a:pt x="1352" y="184"/>
                  </a:lnTo>
                  <a:lnTo>
                    <a:pt x="1344" y="187"/>
                  </a:lnTo>
                  <a:lnTo>
                    <a:pt x="1334" y="189"/>
                  </a:lnTo>
                  <a:lnTo>
                    <a:pt x="36" y="189"/>
                  </a:lnTo>
                  <a:lnTo>
                    <a:pt x="26" y="187"/>
                  </a:lnTo>
                  <a:lnTo>
                    <a:pt x="18" y="184"/>
                  </a:lnTo>
                  <a:lnTo>
                    <a:pt x="10" y="178"/>
                  </a:lnTo>
                  <a:lnTo>
                    <a:pt x="5" y="171"/>
                  </a:lnTo>
                  <a:lnTo>
                    <a:pt x="1" y="162"/>
                  </a:lnTo>
                  <a:lnTo>
                    <a:pt x="0" y="153"/>
                  </a:lnTo>
                  <a:lnTo>
                    <a:pt x="0" y="36"/>
                  </a:lnTo>
                  <a:lnTo>
                    <a:pt x="1" y="26"/>
                  </a:lnTo>
                  <a:lnTo>
                    <a:pt x="5" y="18"/>
                  </a:lnTo>
                  <a:lnTo>
                    <a:pt x="10" y="10"/>
                  </a:lnTo>
                  <a:lnTo>
                    <a:pt x="18" y="5"/>
                  </a:lnTo>
                  <a:lnTo>
                    <a:pt x="26" y="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81" name="Title 8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Bucket Slide Deck for PowerPoint</a:t>
            </a:r>
            <a:endParaRPr lang="en-US" dirty="0"/>
          </a:p>
        </p:txBody>
      </p:sp>
      <p:grpSp>
        <p:nvGrpSpPr>
          <p:cNvPr id="90" name="Group 85"/>
          <p:cNvGrpSpPr/>
          <p:nvPr/>
        </p:nvGrpSpPr>
        <p:grpSpPr>
          <a:xfrm>
            <a:off x="3198812" y="1524000"/>
            <a:ext cx="2362200" cy="1323440"/>
            <a:chOff x="3579812" y="1733490"/>
            <a:chExt cx="2362200" cy="1323440"/>
          </a:xfrm>
        </p:grpSpPr>
        <p:sp>
          <p:nvSpPr>
            <p:cNvPr id="91" name="TextBox 84"/>
            <p:cNvSpPr txBox="1"/>
            <p:nvPr/>
          </p:nvSpPr>
          <p:spPr>
            <a:xfrm flipH="1">
              <a:off x="3579812" y="2133600"/>
              <a:ext cx="2362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ea typeface="ByTheButterfly" pitchFamily="2" charset="0"/>
                  <a:cs typeface="Arial" pitchFamily="34" charset="0"/>
                </a:rPr>
                <a:t>This is a sample text. Insert your desired text here. </a:t>
              </a:r>
              <a:endParaRPr 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ByTheButterfly" pitchFamily="2" charset="0"/>
                <a:cs typeface="Arial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579812" y="1733490"/>
              <a:ext cx="15376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073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itle 8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Bucket Slide Deck for PowerPoint</a:t>
            </a:r>
            <a:endParaRPr lang="en-US" dirty="0"/>
          </a:p>
        </p:txBody>
      </p:sp>
      <p:sp>
        <p:nvSpPr>
          <p:cNvPr id="131" name="Oval 130"/>
          <p:cNvSpPr/>
          <p:nvPr/>
        </p:nvSpPr>
        <p:spPr>
          <a:xfrm>
            <a:off x="4253190" y="1295400"/>
            <a:ext cx="3840480" cy="384048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3960812" y="1996493"/>
            <a:ext cx="2190483" cy="2112804"/>
            <a:chOff x="1915834" y="2301293"/>
            <a:chExt cx="2190483" cy="2112804"/>
          </a:xfrm>
        </p:grpSpPr>
        <p:sp>
          <p:nvSpPr>
            <p:cNvPr id="54" name="Freeform 53"/>
            <p:cNvSpPr/>
            <p:nvPr/>
          </p:nvSpPr>
          <p:spPr>
            <a:xfrm rot="561175">
              <a:off x="2968251" y="2742335"/>
              <a:ext cx="1138066" cy="1671762"/>
            </a:xfrm>
            <a:custGeom>
              <a:avLst/>
              <a:gdLst>
                <a:gd name="connsiteX0" fmla="*/ 52507 w 598074"/>
                <a:gd name="connsiteY0" fmla="*/ 321448 h 878541"/>
                <a:gd name="connsiteX1" fmla="*/ 259976 w 598074"/>
                <a:gd name="connsiteY1" fmla="*/ 206188 h 878541"/>
                <a:gd name="connsiteX2" fmla="*/ 398289 w 598074"/>
                <a:gd name="connsiteY2" fmla="*/ 790175 h 878541"/>
                <a:gd name="connsiteX3" fmla="*/ 582706 w 598074"/>
                <a:gd name="connsiteY3" fmla="*/ 736386 h 878541"/>
                <a:gd name="connsiteX4" fmla="*/ 306080 w 598074"/>
                <a:gd name="connsiteY4" fmla="*/ 221556 h 878541"/>
                <a:gd name="connsiteX5" fmla="*/ 44823 w 598074"/>
                <a:gd name="connsiteY5" fmla="*/ 21771 h 878541"/>
                <a:gd name="connsiteX6" fmla="*/ 52507 w 598074"/>
                <a:gd name="connsiteY6" fmla="*/ 321448 h 87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8074" h="878541">
                  <a:moveTo>
                    <a:pt x="52507" y="321448"/>
                  </a:moveTo>
                  <a:cubicBezTo>
                    <a:pt x="88366" y="352184"/>
                    <a:pt x="202346" y="128067"/>
                    <a:pt x="259976" y="206188"/>
                  </a:cubicBezTo>
                  <a:cubicBezTo>
                    <a:pt x="317606" y="284309"/>
                    <a:pt x="344501" y="701809"/>
                    <a:pt x="398289" y="790175"/>
                  </a:cubicBezTo>
                  <a:cubicBezTo>
                    <a:pt x="452077" y="878541"/>
                    <a:pt x="598074" y="831156"/>
                    <a:pt x="582706" y="736386"/>
                  </a:cubicBezTo>
                  <a:cubicBezTo>
                    <a:pt x="567338" y="641616"/>
                    <a:pt x="395727" y="340658"/>
                    <a:pt x="306080" y="221556"/>
                  </a:cubicBezTo>
                  <a:cubicBezTo>
                    <a:pt x="216433" y="102454"/>
                    <a:pt x="89646" y="0"/>
                    <a:pt x="44823" y="21771"/>
                  </a:cubicBezTo>
                  <a:cubicBezTo>
                    <a:pt x="0" y="43542"/>
                    <a:pt x="16648" y="290712"/>
                    <a:pt x="52507" y="3214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62" name="Group 23"/>
            <p:cNvGrpSpPr/>
            <p:nvPr/>
          </p:nvGrpSpPr>
          <p:grpSpPr>
            <a:xfrm rot="2810961">
              <a:off x="1810401" y="2406726"/>
              <a:ext cx="1581489" cy="1370624"/>
              <a:chOff x="1370013" y="2060575"/>
              <a:chExt cx="2381250" cy="2063750"/>
            </a:xfrm>
          </p:grpSpPr>
          <p:sp>
            <p:nvSpPr>
              <p:cNvPr id="63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 flipH="1">
            <a:off x="6005790" y="1996493"/>
            <a:ext cx="2190483" cy="2112804"/>
            <a:chOff x="1915834" y="2301293"/>
            <a:chExt cx="2190483" cy="2112804"/>
          </a:xfrm>
        </p:grpSpPr>
        <p:sp>
          <p:nvSpPr>
            <p:cNvPr id="73" name="Freeform 72"/>
            <p:cNvSpPr/>
            <p:nvPr/>
          </p:nvSpPr>
          <p:spPr>
            <a:xfrm rot="561175">
              <a:off x="2968251" y="2742335"/>
              <a:ext cx="1138066" cy="1671762"/>
            </a:xfrm>
            <a:custGeom>
              <a:avLst/>
              <a:gdLst>
                <a:gd name="connsiteX0" fmla="*/ 52507 w 598074"/>
                <a:gd name="connsiteY0" fmla="*/ 321448 h 878541"/>
                <a:gd name="connsiteX1" fmla="*/ 259976 w 598074"/>
                <a:gd name="connsiteY1" fmla="*/ 206188 h 878541"/>
                <a:gd name="connsiteX2" fmla="*/ 398289 w 598074"/>
                <a:gd name="connsiteY2" fmla="*/ 790175 h 878541"/>
                <a:gd name="connsiteX3" fmla="*/ 582706 w 598074"/>
                <a:gd name="connsiteY3" fmla="*/ 736386 h 878541"/>
                <a:gd name="connsiteX4" fmla="*/ 306080 w 598074"/>
                <a:gd name="connsiteY4" fmla="*/ 221556 h 878541"/>
                <a:gd name="connsiteX5" fmla="*/ 44823 w 598074"/>
                <a:gd name="connsiteY5" fmla="*/ 21771 h 878541"/>
                <a:gd name="connsiteX6" fmla="*/ 52507 w 598074"/>
                <a:gd name="connsiteY6" fmla="*/ 321448 h 87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8074" h="878541">
                  <a:moveTo>
                    <a:pt x="52507" y="321448"/>
                  </a:moveTo>
                  <a:cubicBezTo>
                    <a:pt x="88366" y="352184"/>
                    <a:pt x="202346" y="128067"/>
                    <a:pt x="259976" y="206188"/>
                  </a:cubicBezTo>
                  <a:cubicBezTo>
                    <a:pt x="317606" y="284309"/>
                    <a:pt x="344501" y="701809"/>
                    <a:pt x="398289" y="790175"/>
                  </a:cubicBezTo>
                  <a:cubicBezTo>
                    <a:pt x="452077" y="878541"/>
                    <a:pt x="598074" y="831156"/>
                    <a:pt x="582706" y="736386"/>
                  </a:cubicBezTo>
                  <a:cubicBezTo>
                    <a:pt x="567338" y="641616"/>
                    <a:pt x="395727" y="340658"/>
                    <a:pt x="306080" y="221556"/>
                  </a:cubicBezTo>
                  <a:cubicBezTo>
                    <a:pt x="216433" y="102454"/>
                    <a:pt x="89646" y="0"/>
                    <a:pt x="44823" y="21771"/>
                  </a:cubicBezTo>
                  <a:cubicBezTo>
                    <a:pt x="0" y="43542"/>
                    <a:pt x="16648" y="290712"/>
                    <a:pt x="52507" y="3214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74" name="Group 23"/>
            <p:cNvGrpSpPr/>
            <p:nvPr/>
          </p:nvGrpSpPr>
          <p:grpSpPr>
            <a:xfrm rot="2810961">
              <a:off x="1810401" y="2406726"/>
              <a:ext cx="1581489" cy="1370624"/>
              <a:chOff x="1370013" y="2060575"/>
              <a:chExt cx="2381250" cy="2063750"/>
            </a:xfrm>
          </p:grpSpPr>
          <p:sp>
            <p:nvSpPr>
              <p:cNvPr id="76" name="Freeform 6"/>
              <p:cNvSpPr>
                <a:spLocks/>
              </p:cNvSpPr>
              <p:nvPr/>
            </p:nvSpPr>
            <p:spPr bwMode="auto">
              <a:xfrm>
                <a:off x="1524000" y="2232025"/>
                <a:ext cx="2073275" cy="1892300"/>
              </a:xfrm>
              <a:custGeom>
                <a:avLst/>
                <a:gdLst/>
                <a:ahLst/>
                <a:cxnLst>
                  <a:cxn ang="0">
                    <a:pos x="1306" y="0"/>
                  </a:cxn>
                  <a:cxn ang="0">
                    <a:pos x="1180" y="1192"/>
                  </a:cxn>
                  <a:cxn ang="0">
                    <a:pos x="128" y="1192"/>
                  </a:cxn>
                  <a:cxn ang="0">
                    <a:pos x="0" y="36"/>
                  </a:cxn>
                  <a:cxn ang="0">
                    <a:pos x="1306" y="0"/>
                  </a:cxn>
                </a:cxnLst>
                <a:rect l="0" t="0" r="r" b="b"/>
                <a:pathLst>
                  <a:path w="1306" h="1192">
                    <a:moveTo>
                      <a:pt x="1306" y="0"/>
                    </a:moveTo>
                    <a:lnTo>
                      <a:pt x="1180" y="1192"/>
                    </a:lnTo>
                    <a:lnTo>
                      <a:pt x="128" y="1192"/>
                    </a:lnTo>
                    <a:lnTo>
                      <a:pt x="0" y="36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7"/>
              <p:cNvSpPr>
                <a:spLocks/>
              </p:cNvSpPr>
              <p:nvPr/>
            </p:nvSpPr>
            <p:spPr bwMode="auto">
              <a:xfrm>
                <a:off x="1417638" y="2211388"/>
                <a:ext cx="2284412" cy="114141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88"/>
                  </a:cxn>
                  <a:cxn ang="0">
                    <a:pos x="59" y="174"/>
                  </a:cxn>
                  <a:cxn ang="0">
                    <a:pos x="86" y="255"/>
                  </a:cxn>
                  <a:cxn ang="0">
                    <a:pos x="123" y="332"/>
                  </a:cxn>
                  <a:cxn ang="0">
                    <a:pos x="168" y="403"/>
                  </a:cxn>
                  <a:cxn ang="0">
                    <a:pos x="222" y="468"/>
                  </a:cxn>
                  <a:cxn ang="0">
                    <a:pos x="283" y="525"/>
                  </a:cxn>
                  <a:cxn ang="0">
                    <a:pos x="351" y="575"/>
                  </a:cxn>
                  <a:cxn ang="0">
                    <a:pos x="425" y="616"/>
                  </a:cxn>
                  <a:cxn ang="0">
                    <a:pos x="504" y="648"/>
                  </a:cxn>
                  <a:cxn ang="0">
                    <a:pos x="588" y="671"/>
                  </a:cxn>
                  <a:cxn ang="0">
                    <a:pos x="675" y="682"/>
                  </a:cxn>
                  <a:cxn ang="0">
                    <a:pos x="765" y="682"/>
                  </a:cxn>
                  <a:cxn ang="0">
                    <a:pos x="852" y="671"/>
                  </a:cxn>
                  <a:cxn ang="0">
                    <a:pos x="936" y="648"/>
                  </a:cxn>
                  <a:cxn ang="0">
                    <a:pos x="1015" y="616"/>
                  </a:cxn>
                  <a:cxn ang="0">
                    <a:pos x="1088" y="575"/>
                  </a:cxn>
                  <a:cxn ang="0">
                    <a:pos x="1156" y="525"/>
                  </a:cxn>
                  <a:cxn ang="0">
                    <a:pos x="1218" y="468"/>
                  </a:cxn>
                  <a:cxn ang="0">
                    <a:pos x="1271" y="403"/>
                  </a:cxn>
                  <a:cxn ang="0">
                    <a:pos x="1317" y="332"/>
                  </a:cxn>
                  <a:cxn ang="0">
                    <a:pos x="1354" y="255"/>
                  </a:cxn>
                  <a:cxn ang="0">
                    <a:pos x="1381" y="174"/>
                  </a:cxn>
                  <a:cxn ang="0">
                    <a:pos x="1397" y="88"/>
                  </a:cxn>
                  <a:cxn ang="0">
                    <a:pos x="1403" y="0"/>
                  </a:cxn>
                  <a:cxn ang="0">
                    <a:pos x="1438" y="45"/>
                  </a:cxn>
                  <a:cxn ang="0">
                    <a:pos x="1426" y="133"/>
                  </a:cxn>
                  <a:cxn ang="0">
                    <a:pos x="1405" y="219"/>
                  </a:cxn>
                  <a:cxn ang="0">
                    <a:pos x="1374" y="299"/>
                  </a:cxn>
                  <a:cxn ang="0">
                    <a:pos x="1334" y="375"/>
                  </a:cxn>
                  <a:cxn ang="0">
                    <a:pos x="1285" y="444"/>
                  </a:cxn>
                  <a:cxn ang="0">
                    <a:pos x="1228" y="508"/>
                  </a:cxn>
                  <a:cxn ang="0">
                    <a:pos x="1165" y="565"/>
                  </a:cxn>
                  <a:cxn ang="0">
                    <a:pos x="1095" y="613"/>
                  </a:cxn>
                  <a:cxn ang="0">
                    <a:pos x="1019" y="654"/>
                  </a:cxn>
                  <a:cxn ang="0">
                    <a:pos x="939" y="685"/>
                  </a:cxn>
                  <a:cxn ang="0">
                    <a:pos x="854" y="707"/>
                  </a:cxn>
                  <a:cxn ang="0">
                    <a:pos x="765" y="718"/>
                  </a:cxn>
                  <a:cxn ang="0">
                    <a:pos x="675" y="718"/>
                  </a:cxn>
                  <a:cxn ang="0">
                    <a:pos x="586" y="707"/>
                  </a:cxn>
                  <a:cxn ang="0">
                    <a:pos x="501" y="685"/>
                  </a:cxn>
                  <a:cxn ang="0">
                    <a:pos x="420" y="654"/>
                  </a:cxn>
                  <a:cxn ang="0">
                    <a:pos x="345" y="613"/>
                  </a:cxn>
                  <a:cxn ang="0">
                    <a:pos x="275" y="565"/>
                  </a:cxn>
                  <a:cxn ang="0">
                    <a:pos x="212" y="508"/>
                  </a:cxn>
                  <a:cxn ang="0">
                    <a:pos x="155" y="444"/>
                  </a:cxn>
                  <a:cxn ang="0">
                    <a:pos x="106" y="375"/>
                  </a:cxn>
                  <a:cxn ang="0">
                    <a:pos x="66" y="299"/>
                  </a:cxn>
                  <a:cxn ang="0">
                    <a:pos x="35" y="219"/>
                  </a:cxn>
                  <a:cxn ang="0">
                    <a:pos x="13" y="133"/>
                  </a:cxn>
                  <a:cxn ang="0">
                    <a:pos x="2" y="45"/>
                  </a:cxn>
                </a:cxnLst>
                <a:rect l="0" t="0" r="r" b="b"/>
                <a:pathLst>
                  <a:path w="1439" h="719">
                    <a:moveTo>
                      <a:pt x="0" y="0"/>
                    </a:moveTo>
                    <a:lnTo>
                      <a:pt x="36" y="0"/>
                    </a:lnTo>
                    <a:lnTo>
                      <a:pt x="38" y="44"/>
                    </a:lnTo>
                    <a:lnTo>
                      <a:pt x="42" y="88"/>
                    </a:lnTo>
                    <a:lnTo>
                      <a:pt x="49" y="132"/>
                    </a:lnTo>
                    <a:lnTo>
                      <a:pt x="59" y="174"/>
                    </a:lnTo>
                    <a:lnTo>
                      <a:pt x="71" y="215"/>
                    </a:lnTo>
                    <a:lnTo>
                      <a:pt x="86" y="255"/>
                    </a:lnTo>
                    <a:lnTo>
                      <a:pt x="103" y="295"/>
                    </a:lnTo>
                    <a:lnTo>
                      <a:pt x="123" y="332"/>
                    </a:lnTo>
                    <a:lnTo>
                      <a:pt x="145" y="368"/>
                    </a:lnTo>
                    <a:lnTo>
                      <a:pt x="168" y="403"/>
                    </a:lnTo>
                    <a:lnTo>
                      <a:pt x="194" y="436"/>
                    </a:lnTo>
                    <a:lnTo>
                      <a:pt x="222" y="468"/>
                    </a:lnTo>
                    <a:lnTo>
                      <a:pt x="252" y="498"/>
                    </a:lnTo>
                    <a:lnTo>
                      <a:pt x="283" y="525"/>
                    </a:lnTo>
                    <a:lnTo>
                      <a:pt x="317" y="551"/>
                    </a:lnTo>
                    <a:lnTo>
                      <a:pt x="351" y="575"/>
                    </a:lnTo>
                    <a:lnTo>
                      <a:pt x="388" y="597"/>
                    </a:lnTo>
                    <a:lnTo>
                      <a:pt x="425" y="616"/>
                    </a:lnTo>
                    <a:lnTo>
                      <a:pt x="464" y="634"/>
                    </a:lnTo>
                    <a:lnTo>
                      <a:pt x="504" y="648"/>
                    </a:lnTo>
                    <a:lnTo>
                      <a:pt x="545" y="661"/>
                    </a:lnTo>
                    <a:lnTo>
                      <a:pt x="588" y="671"/>
                    </a:lnTo>
                    <a:lnTo>
                      <a:pt x="631" y="677"/>
                    </a:lnTo>
                    <a:lnTo>
                      <a:pt x="675" y="682"/>
                    </a:lnTo>
                    <a:lnTo>
                      <a:pt x="720" y="683"/>
                    </a:lnTo>
                    <a:lnTo>
                      <a:pt x="765" y="682"/>
                    </a:lnTo>
                    <a:lnTo>
                      <a:pt x="809" y="677"/>
                    </a:lnTo>
                    <a:lnTo>
                      <a:pt x="852" y="671"/>
                    </a:lnTo>
                    <a:lnTo>
                      <a:pt x="894" y="661"/>
                    </a:lnTo>
                    <a:lnTo>
                      <a:pt x="936" y="648"/>
                    </a:lnTo>
                    <a:lnTo>
                      <a:pt x="976" y="634"/>
                    </a:lnTo>
                    <a:lnTo>
                      <a:pt x="1015" y="616"/>
                    </a:lnTo>
                    <a:lnTo>
                      <a:pt x="1053" y="597"/>
                    </a:lnTo>
                    <a:lnTo>
                      <a:pt x="1088" y="575"/>
                    </a:lnTo>
                    <a:lnTo>
                      <a:pt x="1123" y="551"/>
                    </a:lnTo>
                    <a:lnTo>
                      <a:pt x="1156" y="525"/>
                    </a:lnTo>
                    <a:lnTo>
                      <a:pt x="1188" y="498"/>
                    </a:lnTo>
                    <a:lnTo>
                      <a:pt x="1218" y="468"/>
                    </a:lnTo>
                    <a:lnTo>
                      <a:pt x="1245" y="436"/>
                    </a:lnTo>
                    <a:lnTo>
                      <a:pt x="1271" y="403"/>
                    </a:lnTo>
                    <a:lnTo>
                      <a:pt x="1295" y="368"/>
                    </a:lnTo>
                    <a:lnTo>
                      <a:pt x="1317" y="332"/>
                    </a:lnTo>
                    <a:lnTo>
                      <a:pt x="1336" y="295"/>
                    </a:lnTo>
                    <a:lnTo>
                      <a:pt x="1354" y="255"/>
                    </a:lnTo>
                    <a:lnTo>
                      <a:pt x="1368" y="215"/>
                    </a:lnTo>
                    <a:lnTo>
                      <a:pt x="1381" y="174"/>
                    </a:lnTo>
                    <a:lnTo>
                      <a:pt x="1391" y="132"/>
                    </a:lnTo>
                    <a:lnTo>
                      <a:pt x="1397" y="88"/>
                    </a:lnTo>
                    <a:lnTo>
                      <a:pt x="1402" y="44"/>
                    </a:lnTo>
                    <a:lnTo>
                      <a:pt x="1403" y="0"/>
                    </a:lnTo>
                    <a:lnTo>
                      <a:pt x="1439" y="0"/>
                    </a:lnTo>
                    <a:lnTo>
                      <a:pt x="1438" y="45"/>
                    </a:lnTo>
                    <a:lnTo>
                      <a:pt x="1433" y="90"/>
                    </a:lnTo>
                    <a:lnTo>
                      <a:pt x="1426" y="133"/>
                    </a:lnTo>
                    <a:lnTo>
                      <a:pt x="1417" y="176"/>
                    </a:lnTo>
                    <a:lnTo>
                      <a:pt x="1405" y="219"/>
                    </a:lnTo>
                    <a:lnTo>
                      <a:pt x="1391" y="259"/>
                    </a:lnTo>
                    <a:lnTo>
                      <a:pt x="1374" y="299"/>
                    </a:lnTo>
                    <a:lnTo>
                      <a:pt x="1355" y="337"/>
                    </a:lnTo>
                    <a:lnTo>
                      <a:pt x="1334" y="375"/>
                    </a:lnTo>
                    <a:lnTo>
                      <a:pt x="1310" y="410"/>
                    </a:lnTo>
                    <a:lnTo>
                      <a:pt x="1285" y="444"/>
                    </a:lnTo>
                    <a:lnTo>
                      <a:pt x="1257" y="477"/>
                    </a:lnTo>
                    <a:lnTo>
                      <a:pt x="1228" y="508"/>
                    </a:lnTo>
                    <a:lnTo>
                      <a:pt x="1197" y="537"/>
                    </a:lnTo>
                    <a:lnTo>
                      <a:pt x="1165" y="565"/>
                    </a:lnTo>
                    <a:lnTo>
                      <a:pt x="1130" y="590"/>
                    </a:lnTo>
                    <a:lnTo>
                      <a:pt x="1095" y="613"/>
                    </a:lnTo>
                    <a:lnTo>
                      <a:pt x="1058" y="635"/>
                    </a:lnTo>
                    <a:lnTo>
                      <a:pt x="1019" y="654"/>
                    </a:lnTo>
                    <a:lnTo>
                      <a:pt x="980" y="671"/>
                    </a:lnTo>
                    <a:lnTo>
                      <a:pt x="939" y="685"/>
                    </a:lnTo>
                    <a:lnTo>
                      <a:pt x="897" y="697"/>
                    </a:lnTo>
                    <a:lnTo>
                      <a:pt x="854" y="707"/>
                    </a:lnTo>
                    <a:lnTo>
                      <a:pt x="810" y="713"/>
                    </a:lnTo>
                    <a:lnTo>
                      <a:pt x="765" y="718"/>
                    </a:lnTo>
                    <a:lnTo>
                      <a:pt x="720" y="719"/>
                    </a:lnTo>
                    <a:lnTo>
                      <a:pt x="675" y="718"/>
                    </a:lnTo>
                    <a:lnTo>
                      <a:pt x="630" y="713"/>
                    </a:lnTo>
                    <a:lnTo>
                      <a:pt x="586" y="707"/>
                    </a:lnTo>
                    <a:lnTo>
                      <a:pt x="543" y="697"/>
                    </a:lnTo>
                    <a:lnTo>
                      <a:pt x="501" y="685"/>
                    </a:lnTo>
                    <a:lnTo>
                      <a:pt x="460" y="671"/>
                    </a:lnTo>
                    <a:lnTo>
                      <a:pt x="420" y="654"/>
                    </a:lnTo>
                    <a:lnTo>
                      <a:pt x="382" y="635"/>
                    </a:lnTo>
                    <a:lnTo>
                      <a:pt x="345" y="613"/>
                    </a:lnTo>
                    <a:lnTo>
                      <a:pt x="309" y="590"/>
                    </a:lnTo>
                    <a:lnTo>
                      <a:pt x="275" y="565"/>
                    </a:lnTo>
                    <a:lnTo>
                      <a:pt x="242" y="537"/>
                    </a:lnTo>
                    <a:lnTo>
                      <a:pt x="212" y="508"/>
                    </a:lnTo>
                    <a:lnTo>
                      <a:pt x="182" y="477"/>
                    </a:lnTo>
                    <a:lnTo>
                      <a:pt x="155" y="444"/>
                    </a:lnTo>
                    <a:lnTo>
                      <a:pt x="130" y="410"/>
                    </a:lnTo>
                    <a:lnTo>
                      <a:pt x="106" y="375"/>
                    </a:lnTo>
                    <a:lnTo>
                      <a:pt x="85" y="337"/>
                    </a:lnTo>
                    <a:lnTo>
                      <a:pt x="66" y="299"/>
                    </a:lnTo>
                    <a:lnTo>
                      <a:pt x="49" y="259"/>
                    </a:lnTo>
                    <a:lnTo>
                      <a:pt x="35" y="219"/>
                    </a:lnTo>
                    <a:lnTo>
                      <a:pt x="23" y="176"/>
                    </a:lnTo>
                    <a:lnTo>
                      <a:pt x="13" y="133"/>
                    </a:lnTo>
                    <a:lnTo>
                      <a:pt x="6" y="90"/>
                    </a:lnTo>
                    <a:lnTo>
                      <a:pt x="2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8"/>
              <p:cNvSpPr>
                <a:spLocks/>
              </p:cNvSpPr>
              <p:nvPr/>
            </p:nvSpPr>
            <p:spPr bwMode="auto">
              <a:xfrm>
                <a:off x="2101850" y="3155950"/>
                <a:ext cx="915987" cy="266700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93" y="9"/>
                  </a:cxn>
                  <a:cxn ang="0">
                    <a:pos x="126" y="21"/>
                  </a:cxn>
                  <a:cxn ang="0">
                    <a:pos x="165" y="32"/>
                  </a:cxn>
                  <a:cxn ang="0">
                    <a:pos x="210" y="41"/>
                  </a:cxn>
                  <a:cxn ang="0">
                    <a:pos x="261" y="45"/>
                  </a:cxn>
                  <a:cxn ang="0">
                    <a:pos x="316" y="44"/>
                  </a:cxn>
                  <a:cxn ang="0">
                    <a:pos x="366" y="40"/>
                  </a:cxn>
                  <a:cxn ang="0">
                    <a:pos x="410" y="33"/>
                  </a:cxn>
                  <a:cxn ang="0">
                    <a:pos x="446" y="26"/>
                  </a:cxn>
                  <a:cxn ang="0">
                    <a:pos x="474" y="19"/>
                  </a:cxn>
                  <a:cxn ang="0">
                    <a:pos x="493" y="12"/>
                  </a:cxn>
                  <a:cxn ang="0">
                    <a:pos x="510" y="6"/>
                  </a:cxn>
                  <a:cxn ang="0">
                    <a:pos x="524" y="3"/>
                  </a:cxn>
                  <a:cxn ang="0">
                    <a:pos x="538" y="5"/>
                  </a:cxn>
                  <a:cxn ang="0">
                    <a:pos x="552" y="15"/>
                  </a:cxn>
                  <a:cxn ang="0">
                    <a:pos x="565" y="32"/>
                  </a:cxn>
                  <a:cxn ang="0">
                    <a:pos x="572" y="52"/>
                  </a:cxn>
                  <a:cxn ang="0">
                    <a:pos x="576" y="70"/>
                  </a:cxn>
                  <a:cxn ang="0">
                    <a:pos x="577" y="81"/>
                  </a:cxn>
                  <a:cxn ang="0">
                    <a:pos x="577" y="83"/>
                  </a:cxn>
                  <a:cxn ang="0">
                    <a:pos x="577" y="89"/>
                  </a:cxn>
                  <a:cxn ang="0">
                    <a:pos x="577" y="99"/>
                  </a:cxn>
                  <a:cxn ang="0">
                    <a:pos x="573" y="109"/>
                  </a:cxn>
                  <a:cxn ang="0">
                    <a:pos x="564" y="119"/>
                  </a:cxn>
                  <a:cxn ang="0">
                    <a:pos x="538" y="130"/>
                  </a:cxn>
                  <a:cxn ang="0">
                    <a:pos x="501" y="143"/>
                  </a:cxn>
                  <a:cxn ang="0">
                    <a:pos x="462" y="153"/>
                  </a:cxn>
                  <a:cxn ang="0">
                    <a:pos x="421" y="161"/>
                  </a:cxn>
                  <a:cxn ang="0">
                    <a:pos x="373" y="166"/>
                  </a:cxn>
                  <a:cxn ang="0">
                    <a:pos x="319" y="168"/>
                  </a:cxn>
                  <a:cxn ang="0">
                    <a:pos x="287" y="168"/>
                  </a:cxn>
                  <a:cxn ang="0">
                    <a:pos x="275" y="168"/>
                  </a:cxn>
                  <a:cxn ang="0">
                    <a:pos x="252" y="168"/>
                  </a:cxn>
                  <a:cxn ang="0">
                    <a:pos x="222" y="166"/>
                  </a:cxn>
                  <a:cxn ang="0">
                    <a:pos x="186" y="163"/>
                  </a:cxn>
                  <a:cxn ang="0">
                    <a:pos x="146" y="158"/>
                  </a:cxn>
                  <a:cxn ang="0">
                    <a:pos x="104" y="151"/>
                  </a:cxn>
                  <a:cxn ang="0">
                    <a:pos x="64" y="141"/>
                  </a:cxn>
                  <a:cxn ang="0">
                    <a:pos x="26" y="128"/>
                  </a:cxn>
                  <a:cxn ang="0">
                    <a:pos x="23" y="126"/>
                  </a:cxn>
                  <a:cxn ang="0">
                    <a:pos x="16" y="121"/>
                  </a:cxn>
                  <a:cxn ang="0">
                    <a:pos x="8" y="112"/>
                  </a:cxn>
                  <a:cxn ang="0">
                    <a:pos x="2" y="100"/>
                  </a:cxn>
                  <a:cxn ang="0">
                    <a:pos x="1" y="85"/>
                  </a:cxn>
                  <a:cxn ang="0">
                    <a:pos x="25" y="24"/>
                  </a:cxn>
                  <a:cxn ang="0">
                    <a:pos x="26" y="21"/>
                  </a:cxn>
                  <a:cxn ang="0">
                    <a:pos x="30" y="15"/>
                  </a:cxn>
                  <a:cxn ang="0">
                    <a:pos x="37" y="8"/>
                  </a:cxn>
                  <a:cxn ang="0">
                    <a:pos x="47" y="2"/>
                  </a:cxn>
                  <a:cxn ang="0">
                    <a:pos x="61" y="0"/>
                  </a:cxn>
                </a:cxnLst>
                <a:rect l="0" t="0" r="r" b="b"/>
                <a:pathLst>
                  <a:path w="577" h="168">
                    <a:moveTo>
                      <a:pt x="61" y="0"/>
                    </a:moveTo>
                    <a:lnTo>
                      <a:pt x="69" y="1"/>
                    </a:lnTo>
                    <a:lnTo>
                      <a:pt x="78" y="4"/>
                    </a:lnTo>
                    <a:lnTo>
                      <a:pt x="93" y="9"/>
                    </a:lnTo>
                    <a:lnTo>
                      <a:pt x="108" y="15"/>
                    </a:lnTo>
                    <a:lnTo>
                      <a:pt x="126" y="21"/>
                    </a:lnTo>
                    <a:lnTo>
                      <a:pt x="145" y="26"/>
                    </a:lnTo>
                    <a:lnTo>
                      <a:pt x="165" y="32"/>
                    </a:lnTo>
                    <a:lnTo>
                      <a:pt x="187" y="36"/>
                    </a:lnTo>
                    <a:lnTo>
                      <a:pt x="210" y="41"/>
                    </a:lnTo>
                    <a:lnTo>
                      <a:pt x="235" y="44"/>
                    </a:lnTo>
                    <a:lnTo>
                      <a:pt x="261" y="45"/>
                    </a:lnTo>
                    <a:lnTo>
                      <a:pt x="289" y="46"/>
                    </a:lnTo>
                    <a:lnTo>
                      <a:pt x="316" y="44"/>
                    </a:lnTo>
                    <a:lnTo>
                      <a:pt x="342" y="42"/>
                    </a:lnTo>
                    <a:lnTo>
                      <a:pt x="366" y="40"/>
                    </a:lnTo>
                    <a:lnTo>
                      <a:pt x="389" y="36"/>
                    </a:lnTo>
                    <a:lnTo>
                      <a:pt x="410" y="33"/>
                    </a:lnTo>
                    <a:lnTo>
                      <a:pt x="430" y="30"/>
                    </a:lnTo>
                    <a:lnTo>
                      <a:pt x="446" y="26"/>
                    </a:lnTo>
                    <a:lnTo>
                      <a:pt x="461" y="22"/>
                    </a:lnTo>
                    <a:lnTo>
                      <a:pt x="474" y="19"/>
                    </a:lnTo>
                    <a:lnTo>
                      <a:pt x="484" y="16"/>
                    </a:lnTo>
                    <a:lnTo>
                      <a:pt x="493" y="12"/>
                    </a:lnTo>
                    <a:lnTo>
                      <a:pt x="501" y="9"/>
                    </a:lnTo>
                    <a:lnTo>
                      <a:pt x="510" y="6"/>
                    </a:lnTo>
                    <a:lnTo>
                      <a:pt x="517" y="4"/>
                    </a:lnTo>
                    <a:lnTo>
                      <a:pt x="524" y="3"/>
                    </a:lnTo>
                    <a:lnTo>
                      <a:pt x="531" y="3"/>
                    </a:lnTo>
                    <a:lnTo>
                      <a:pt x="538" y="5"/>
                    </a:lnTo>
                    <a:lnTo>
                      <a:pt x="546" y="9"/>
                    </a:lnTo>
                    <a:lnTo>
                      <a:pt x="552" y="15"/>
                    </a:lnTo>
                    <a:lnTo>
                      <a:pt x="559" y="23"/>
                    </a:lnTo>
                    <a:lnTo>
                      <a:pt x="565" y="32"/>
                    </a:lnTo>
                    <a:lnTo>
                      <a:pt x="569" y="42"/>
                    </a:lnTo>
                    <a:lnTo>
                      <a:pt x="572" y="52"/>
                    </a:lnTo>
                    <a:lnTo>
                      <a:pt x="574" y="61"/>
                    </a:lnTo>
                    <a:lnTo>
                      <a:pt x="576" y="70"/>
                    </a:lnTo>
                    <a:lnTo>
                      <a:pt x="577" y="77"/>
                    </a:lnTo>
                    <a:lnTo>
                      <a:pt x="577" y="81"/>
                    </a:lnTo>
                    <a:lnTo>
                      <a:pt x="577" y="82"/>
                    </a:lnTo>
                    <a:lnTo>
                      <a:pt x="577" y="83"/>
                    </a:lnTo>
                    <a:lnTo>
                      <a:pt x="577" y="86"/>
                    </a:lnTo>
                    <a:lnTo>
                      <a:pt x="577" y="89"/>
                    </a:lnTo>
                    <a:lnTo>
                      <a:pt x="577" y="94"/>
                    </a:lnTo>
                    <a:lnTo>
                      <a:pt x="577" y="99"/>
                    </a:lnTo>
                    <a:lnTo>
                      <a:pt x="575" y="104"/>
                    </a:lnTo>
                    <a:lnTo>
                      <a:pt x="573" y="109"/>
                    </a:lnTo>
                    <a:lnTo>
                      <a:pt x="569" y="115"/>
                    </a:lnTo>
                    <a:lnTo>
                      <a:pt x="564" y="119"/>
                    </a:lnTo>
                    <a:lnTo>
                      <a:pt x="557" y="123"/>
                    </a:lnTo>
                    <a:lnTo>
                      <a:pt x="538" y="130"/>
                    </a:lnTo>
                    <a:lnTo>
                      <a:pt x="520" y="137"/>
                    </a:lnTo>
                    <a:lnTo>
                      <a:pt x="501" y="143"/>
                    </a:lnTo>
                    <a:lnTo>
                      <a:pt x="482" y="148"/>
                    </a:lnTo>
                    <a:lnTo>
                      <a:pt x="462" y="153"/>
                    </a:lnTo>
                    <a:lnTo>
                      <a:pt x="442" y="158"/>
                    </a:lnTo>
                    <a:lnTo>
                      <a:pt x="421" y="161"/>
                    </a:lnTo>
                    <a:lnTo>
                      <a:pt x="398" y="164"/>
                    </a:lnTo>
                    <a:lnTo>
                      <a:pt x="373" y="166"/>
                    </a:lnTo>
                    <a:lnTo>
                      <a:pt x="347" y="168"/>
                    </a:lnTo>
                    <a:lnTo>
                      <a:pt x="319" y="168"/>
                    </a:lnTo>
                    <a:lnTo>
                      <a:pt x="289" y="168"/>
                    </a:lnTo>
                    <a:lnTo>
                      <a:pt x="287" y="168"/>
                    </a:lnTo>
                    <a:lnTo>
                      <a:pt x="282" y="168"/>
                    </a:lnTo>
                    <a:lnTo>
                      <a:pt x="275" y="168"/>
                    </a:lnTo>
                    <a:lnTo>
                      <a:pt x="265" y="168"/>
                    </a:lnTo>
                    <a:lnTo>
                      <a:pt x="252" y="168"/>
                    </a:lnTo>
                    <a:lnTo>
                      <a:pt x="238" y="167"/>
                    </a:lnTo>
                    <a:lnTo>
                      <a:pt x="222" y="166"/>
                    </a:lnTo>
                    <a:lnTo>
                      <a:pt x="204" y="165"/>
                    </a:lnTo>
                    <a:lnTo>
                      <a:pt x="186" y="163"/>
                    </a:lnTo>
                    <a:lnTo>
                      <a:pt x="166" y="161"/>
                    </a:lnTo>
                    <a:lnTo>
                      <a:pt x="146" y="158"/>
                    </a:lnTo>
                    <a:lnTo>
                      <a:pt x="125" y="155"/>
                    </a:lnTo>
                    <a:lnTo>
                      <a:pt x="104" y="151"/>
                    </a:lnTo>
                    <a:lnTo>
                      <a:pt x="84" y="146"/>
                    </a:lnTo>
                    <a:lnTo>
                      <a:pt x="64" y="141"/>
                    </a:lnTo>
                    <a:lnTo>
                      <a:pt x="44" y="135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3" y="126"/>
                    </a:lnTo>
                    <a:lnTo>
                      <a:pt x="20" y="124"/>
                    </a:lnTo>
                    <a:lnTo>
                      <a:pt x="16" y="121"/>
                    </a:lnTo>
                    <a:lnTo>
                      <a:pt x="12" y="117"/>
                    </a:lnTo>
                    <a:lnTo>
                      <a:pt x="8" y="112"/>
                    </a:lnTo>
                    <a:lnTo>
                      <a:pt x="4" y="107"/>
                    </a:lnTo>
                    <a:lnTo>
                      <a:pt x="2" y="100"/>
                    </a:lnTo>
                    <a:lnTo>
                      <a:pt x="0" y="93"/>
                    </a:lnTo>
                    <a:lnTo>
                      <a:pt x="1" y="85"/>
                    </a:lnTo>
                    <a:lnTo>
                      <a:pt x="2" y="76"/>
                    </a:lnTo>
                    <a:lnTo>
                      <a:pt x="25" y="24"/>
                    </a:lnTo>
                    <a:lnTo>
                      <a:pt x="25" y="23"/>
                    </a:lnTo>
                    <a:lnTo>
                      <a:pt x="26" y="21"/>
                    </a:lnTo>
                    <a:lnTo>
                      <a:pt x="28" y="18"/>
                    </a:lnTo>
                    <a:lnTo>
                      <a:pt x="30" y="15"/>
                    </a:lnTo>
                    <a:lnTo>
                      <a:pt x="33" y="11"/>
                    </a:lnTo>
                    <a:lnTo>
                      <a:pt x="37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10"/>
              <p:cNvSpPr>
                <a:spLocks/>
              </p:cNvSpPr>
              <p:nvPr/>
            </p:nvSpPr>
            <p:spPr bwMode="auto">
              <a:xfrm>
                <a:off x="1370013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1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1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1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1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Freeform 11"/>
              <p:cNvSpPr>
                <a:spLocks/>
              </p:cNvSpPr>
              <p:nvPr/>
            </p:nvSpPr>
            <p:spPr bwMode="auto">
              <a:xfrm>
                <a:off x="3595688" y="2114550"/>
                <a:ext cx="155575" cy="19208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62" y="0"/>
                  </a:cxn>
                  <a:cxn ang="0">
                    <a:pos x="72" y="1"/>
                  </a:cxn>
                  <a:cxn ang="0">
                    <a:pos x="80" y="5"/>
                  </a:cxn>
                  <a:cxn ang="0">
                    <a:pos x="87" y="10"/>
                  </a:cxn>
                  <a:cxn ang="0">
                    <a:pos x="93" y="18"/>
                  </a:cxn>
                  <a:cxn ang="0">
                    <a:pos x="96" y="26"/>
                  </a:cxn>
                  <a:cxn ang="0">
                    <a:pos x="98" y="36"/>
                  </a:cxn>
                  <a:cxn ang="0">
                    <a:pos x="98" y="85"/>
                  </a:cxn>
                  <a:cxn ang="0">
                    <a:pos x="96" y="94"/>
                  </a:cxn>
                  <a:cxn ang="0">
                    <a:pos x="93" y="103"/>
                  </a:cxn>
                  <a:cxn ang="0">
                    <a:pos x="87" y="110"/>
                  </a:cxn>
                  <a:cxn ang="0">
                    <a:pos x="80" y="116"/>
                  </a:cxn>
                  <a:cxn ang="0">
                    <a:pos x="72" y="119"/>
                  </a:cxn>
                  <a:cxn ang="0">
                    <a:pos x="62" y="121"/>
                  </a:cxn>
                  <a:cxn ang="0">
                    <a:pos x="36" y="121"/>
                  </a:cxn>
                  <a:cxn ang="0">
                    <a:pos x="26" y="119"/>
                  </a:cxn>
                  <a:cxn ang="0">
                    <a:pos x="18" y="116"/>
                  </a:cxn>
                  <a:cxn ang="0">
                    <a:pos x="10" y="110"/>
                  </a:cxn>
                  <a:cxn ang="0">
                    <a:pos x="5" y="103"/>
                  </a:cxn>
                  <a:cxn ang="0">
                    <a:pos x="1" y="94"/>
                  </a:cxn>
                  <a:cxn ang="0">
                    <a:pos x="0" y="85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98" h="121">
                    <a:moveTo>
                      <a:pt x="36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0" y="5"/>
                    </a:lnTo>
                    <a:lnTo>
                      <a:pt x="87" y="10"/>
                    </a:lnTo>
                    <a:lnTo>
                      <a:pt x="93" y="18"/>
                    </a:lnTo>
                    <a:lnTo>
                      <a:pt x="96" y="26"/>
                    </a:lnTo>
                    <a:lnTo>
                      <a:pt x="98" y="36"/>
                    </a:lnTo>
                    <a:lnTo>
                      <a:pt x="98" y="85"/>
                    </a:lnTo>
                    <a:lnTo>
                      <a:pt x="96" y="94"/>
                    </a:lnTo>
                    <a:lnTo>
                      <a:pt x="93" y="103"/>
                    </a:lnTo>
                    <a:lnTo>
                      <a:pt x="87" y="110"/>
                    </a:lnTo>
                    <a:lnTo>
                      <a:pt x="80" y="116"/>
                    </a:lnTo>
                    <a:lnTo>
                      <a:pt x="72" y="119"/>
                    </a:lnTo>
                    <a:lnTo>
                      <a:pt x="62" y="121"/>
                    </a:lnTo>
                    <a:lnTo>
                      <a:pt x="36" y="121"/>
                    </a:lnTo>
                    <a:lnTo>
                      <a:pt x="26" y="119"/>
                    </a:lnTo>
                    <a:lnTo>
                      <a:pt x="18" y="116"/>
                    </a:lnTo>
                    <a:lnTo>
                      <a:pt x="10" y="110"/>
                    </a:lnTo>
                    <a:lnTo>
                      <a:pt x="5" y="103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Freeform 9"/>
              <p:cNvSpPr>
                <a:spLocks/>
              </p:cNvSpPr>
              <p:nvPr/>
            </p:nvSpPr>
            <p:spPr bwMode="auto">
              <a:xfrm>
                <a:off x="1473200" y="2060575"/>
                <a:ext cx="2174875" cy="3000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334" y="0"/>
                  </a:cxn>
                  <a:cxn ang="0">
                    <a:pos x="1344" y="1"/>
                  </a:cxn>
                  <a:cxn ang="0">
                    <a:pos x="1352" y="5"/>
                  </a:cxn>
                  <a:cxn ang="0">
                    <a:pos x="1359" y="10"/>
                  </a:cxn>
                  <a:cxn ang="0">
                    <a:pos x="1365" y="18"/>
                  </a:cxn>
                  <a:cxn ang="0">
                    <a:pos x="1369" y="26"/>
                  </a:cxn>
                  <a:cxn ang="0">
                    <a:pos x="1370" y="36"/>
                  </a:cxn>
                  <a:cxn ang="0">
                    <a:pos x="1370" y="153"/>
                  </a:cxn>
                  <a:cxn ang="0">
                    <a:pos x="1369" y="162"/>
                  </a:cxn>
                  <a:cxn ang="0">
                    <a:pos x="1365" y="171"/>
                  </a:cxn>
                  <a:cxn ang="0">
                    <a:pos x="1359" y="178"/>
                  </a:cxn>
                  <a:cxn ang="0">
                    <a:pos x="1352" y="184"/>
                  </a:cxn>
                  <a:cxn ang="0">
                    <a:pos x="1344" y="187"/>
                  </a:cxn>
                  <a:cxn ang="0">
                    <a:pos x="1334" y="189"/>
                  </a:cxn>
                  <a:cxn ang="0">
                    <a:pos x="36" y="189"/>
                  </a:cxn>
                  <a:cxn ang="0">
                    <a:pos x="26" y="187"/>
                  </a:cxn>
                  <a:cxn ang="0">
                    <a:pos x="18" y="184"/>
                  </a:cxn>
                  <a:cxn ang="0">
                    <a:pos x="10" y="178"/>
                  </a:cxn>
                  <a:cxn ang="0">
                    <a:pos x="5" y="171"/>
                  </a:cxn>
                  <a:cxn ang="0">
                    <a:pos x="1" y="162"/>
                  </a:cxn>
                  <a:cxn ang="0">
                    <a:pos x="0" y="153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5" y="18"/>
                  </a:cxn>
                  <a:cxn ang="0">
                    <a:pos x="10" y="10"/>
                  </a:cxn>
                  <a:cxn ang="0">
                    <a:pos x="18" y="5"/>
                  </a:cxn>
                  <a:cxn ang="0">
                    <a:pos x="26" y="1"/>
                  </a:cxn>
                  <a:cxn ang="0">
                    <a:pos x="36" y="0"/>
                  </a:cxn>
                </a:cxnLst>
                <a:rect l="0" t="0" r="r" b="b"/>
                <a:pathLst>
                  <a:path w="1370" h="189">
                    <a:moveTo>
                      <a:pt x="36" y="0"/>
                    </a:moveTo>
                    <a:lnTo>
                      <a:pt x="1334" y="0"/>
                    </a:lnTo>
                    <a:lnTo>
                      <a:pt x="1344" y="1"/>
                    </a:lnTo>
                    <a:lnTo>
                      <a:pt x="1352" y="5"/>
                    </a:lnTo>
                    <a:lnTo>
                      <a:pt x="1359" y="10"/>
                    </a:lnTo>
                    <a:lnTo>
                      <a:pt x="1365" y="18"/>
                    </a:lnTo>
                    <a:lnTo>
                      <a:pt x="1369" y="26"/>
                    </a:lnTo>
                    <a:lnTo>
                      <a:pt x="1370" y="36"/>
                    </a:lnTo>
                    <a:lnTo>
                      <a:pt x="1370" y="153"/>
                    </a:lnTo>
                    <a:lnTo>
                      <a:pt x="1369" y="162"/>
                    </a:lnTo>
                    <a:lnTo>
                      <a:pt x="1365" y="171"/>
                    </a:lnTo>
                    <a:lnTo>
                      <a:pt x="1359" y="178"/>
                    </a:lnTo>
                    <a:lnTo>
                      <a:pt x="1352" y="184"/>
                    </a:lnTo>
                    <a:lnTo>
                      <a:pt x="1344" y="187"/>
                    </a:lnTo>
                    <a:lnTo>
                      <a:pt x="1334" y="189"/>
                    </a:lnTo>
                    <a:lnTo>
                      <a:pt x="36" y="189"/>
                    </a:lnTo>
                    <a:lnTo>
                      <a:pt x="26" y="187"/>
                    </a:lnTo>
                    <a:lnTo>
                      <a:pt x="18" y="184"/>
                    </a:lnTo>
                    <a:lnTo>
                      <a:pt x="10" y="178"/>
                    </a:lnTo>
                    <a:lnTo>
                      <a:pt x="5" y="171"/>
                    </a:lnTo>
                    <a:lnTo>
                      <a:pt x="1" y="162"/>
                    </a:lnTo>
                    <a:lnTo>
                      <a:pt x="0" y="153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5" y="18"/>
                    </a:lnTo>
                    <a:lnTo>
                      <a:pt x="10" y="10"/>
                    </a:lnTo>
                    <a:lnTo>
                      <a:pt x="18" y="5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5" name="Group 23"/>
          <p:cNvGrpSpPr/>
          <p:nvPr/>
        </p:nvGrpSpPr>
        <p:grpSpPr>
          <a:xfrm>
            <a:off x="5302775" y="3489351"/>
            <a:ext cx="1581489" cy="1370624"/>
            <a:chOff x="1370013" y="2060575"/>
            <a:chExt cx="2381250" cy="2063750"/>
          </a:xfrm>
        </p:grpSpPr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1524000" y="2232025"/>
              <a:ext cx="2073275" cy="1892300"/>
            </a:xfrm>
            <a:custGeom>
              <a:avLst/>
              <a:gdLst/>
              <a:ahLst/>
              <a:cxnLst>
                <a:cxn ang="0">
                  <a:pos x="1306" y="0"/>
                </a:cxn>
                <a:cxn ang="0">
                  <a:pos x="1180" y="1192"/>
                </a:cxn>
                <a:cxn ang="0">
                  <a:pos x="128" y="1192"/>
                </a:cxn>
                <a:cxn ang="0">
                  <a:pos x="0" y="36"/>
                </a:cxn>
                <a:cxn ang="0">
                  <a:pos x="1306" y="0"/>
                </a:cxn>
              </a:cxnLst>
              <a:rect l="0" t="0" r="r" b="b"/>
              <a:pathLst>
                <a:path w="1306" h="1192">
                  <a:moveTo>
                    <a:pt x="1306" y="0"/>
                  </a:moveTo>
                  <a:lnTo>
                    <a:pt x="1180" y="1192"/>
                  </a:lnTo>
                  <a:lnTo>
                    <a:pt x="128" y="1192"/>
                  </a:lnTo>
                  <a:lnTo>
                    <a:pt x="0" y="36"/>
                  </a:lnTo>
                  <a:lnTo>
                    <a:pt x="130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1417638" y="2211388"/>
              <a:ext cx="2284412" cy="114141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2" y="88"/>
                </a:cxn>
                <a:cxn ang="0">
                  <a:pos x="59" y="174"/>
                </a:cxn>
                <a:cxn ang="0">
                  <a:pos x="86" y="255"/>
                </a:cxn>
                <a:cxn ang="0">
                  <a:pos x="123" y="332"/>
                </a:cxn>
                <a:cxn ang="0">
                  <a:pos x="168" y="403"/>
                </a:cxn>
                <a:cxn ang="0">
                  <a:pos x="222" y="468"/>
                </a:cxn>
                <a:cxn ang="0">
                  <a:pos x="283" y="525"/>
                </a:cxn>
                <a:cxn ang="0">
                  <a:pos x="351" y="575"/>
                </a:cxn>
                <a:cxn ang="0">
                  <a:pos x="425" y="616"/>
                </a:cxn>
                <a:cxn ang="0">
                  <a:pos x="504" y="648"/>
                </a:cxn>
                <a:cxn ang="0">
                  <a:pos x="588" y="671"/>
                </a:cxn>
                <a:cxn ang="0">
                  <a:pos x="675" y="682"/>
                </a:cxn>
                <a:cxn ang="0">
                  <a:pos x="765" y="682"/>
                </a:cxn>
                <a:cxn ang="0">
                  <a:pos x="852" y="671"/>
                </a:cxn>
                <a:cxn ang="0">
                  <a:pos x="936" y="648"/>
                </a:cxn>
                <a:cxn ang="0">
                  <a:pos x="1015" y="616"/>
                </a:cxn>
                <a:cxn ang="0">
                  <a:pos x="1088" y="575"/>
                </a:cxn>
                <a:cxn ang="0">
                  <a:pos x="1156" y="525"/>
                </a:cxn>
                <a:cxn ang="0">
                  <a:pos x="1218" y="468"/>
                </a:cxn>
                <a:cxn ang="0">
                  <a:pos x="1271" y="403"/>
                </a:cxn>
                <a:cxn ang="0">
                  <a:pos x="1317" y="332"/>
                </a:cxn>
                <a:cxn ang="0">
                  <a:pos x="1354" y="255"/>
                </a:cxn>
                <a:cxn ang="0">
                  <a:pos x="1381" y="174"/>
                </a:cxn>
                <a:cxn ang="0">
                  <a:pos x="1397" y="88"/>
                </a:cxn>
                <a:cxn ang="0">
                  <a:pos x="1403" y="0"/>
                </a:cxn>
                <a:cxn ang="0">
                  <a:pos x="1438" y="45"/>
                </a:cxn>
                <a:cxn ang="0">
                  <a:pos x="1426" y="133"/>
                </a:cxn>
                <a:cxn ang="0">
                  <a:pos x="1405" y="219"/>
                </a:cxn>
                <a:cxn ang="0">
                  <a:pos x="1374" y="299"/>
                </a:cxn>
                <a:cxn ang="0">
                  <a:pos x="1334" y="375"/>
                </a:cxn>
                <a:cxn ang="0">
                  <a:pos x="1285" y="444"/>
                </a:cxn>
                <a:cxn ang="0">
                  <a:pos x="1228" y="508"/>
                </a:cxn>
                <a:cxn ang="0">
                  <a:pos x="1165" y="565"/>
                </a:cxn>
                <a:cxn ang="0">
                  <a:pos x="1095" y="613"/>
                </a:cxn>
                <a:cxn ang="0">
                  <a:pos x="1019" y="654"/>
                </a:cxn>
                <a:cxn ang="0">
                  <a:pos x="939" y="685"/>
                </a:cxn>
                <a:cxn ang="0">
                  <a:pos x="854" y="707"/>
                </a:cxn>
                <a:cxn ang="0">
                  <a:pos x="765" y="718"/>
                </a:cxn>
                <a:cxn ang="0">
                  <a:pos x="675" y="718"/>
                </a:cxn>
                <a:cxn ang="0">
                  <a:pos x="586" y="707"/>
                </a:cxn>
                <a:cxn ang="0">
                  <a:pos x="501" y="685"/>
                </a:cxn>
                <a:cxn ang="0">
                  <a:pos x="420" y="654"/>
                </a:cxn>
                <a:cxn ang="0">
                  <a:pos x="345" y="613"/>
                </a:cxn>
                <a:cxn ang="0">
                  <a:pos x="275" y="565"/>
                </a:cxn>
                <a:cxn ang="0">
                  <a:pos x="212" y="508"/>
                </a:cxn>
                <a:cxn ang="0">
                  <a:pos x="155" y="444"/>
                </a:cxn>
                <a:cxn ang="0">
                  <a:pos x="106" y="375"/>
                </a:cxn>
                <a:cxn ang="0">
                  <a:pos x="66" y="299"/>
                </a:cxn>
                <a:cxn ang="0">
                  <a:pos x="35" y="219"/>
                </a:cxn>
                <a:cxn ang="0">
                  <a:pos x="13" y="133"/>
                </a:cxn>
                <a:cxn ang="0">
                  <a:pos x="2" y="45"/>
                </a:cxn>
              </a:cxnLst>
              <a:rect l="0" t="0" r="r" b="b"/>
              <a:pathLst>
                <a:path w="1439" h="719">
                  <a:moveTo>
                    <a:pt x="0" y="0"/>
                  </a:moveTo>
                  <a:lnTo>
                    <a:pt x="36" y="0"/>
                  </a:lnTo>
                  <a:lnTo>
                    <a:pt x="38" y="44"/>
                  </a:lnTo>
                  <a:lnTo>
                    <a:pt x="42" y="88"/>
                  </a:lnTo>
                  <a:lnTo>
                    <a:pt x="49" y="132"/>
                  </a:lnTo>
                  <a:lnTo>
                    <a:pt x="59" y="174"/>
                  </a:lnTo>
                  <a:lnTo>
                    <a:pt x="71" y="215"/>
                  </a:lnTo>
                  <a:lnTo>
                    <a:pt x="86" y="255"/>
                  </a:lnTo>
                  <a:lnTo>
                    <a:pt x="103" y="295"/>
                  </a:lnTo>
                  <a:lnTo>
                    <a:pt x="123" y="332"/>
                  </a:lnTo>
                  <a:lnTo>
                    <a:pt x="145" y="368"/>
                  </a:lnTo>
                  <a:lnTo>
                    <a:pt x="168" y="403"/>
                  </a:lnTo>
                  <a:lnTo>
                    <a:pt x="194" y="436"/>
                  </a:lnTo>
                  <a:lnTo>
                    <a:pt x="222" y="468"/>
                  </a:lnTo>
                  <a:lnTo>
                    <a:pt x="252" y="498"/>
                  </a:lnTo>
                  <a:lnTo>
                    <a:pt x="283" y="525"/>
                  </a:lnTo>
                  <a:lnTo>
                    <a:pt x="317" y="551"/>
                  </a:lnTo>
                  <a:lnTo>
                    <a:pt x="351" y="575"/>
                  </a:lnTo>
                  <a:lnTo>
                    <a:pt x="388" y="597"/>
                  </a:lnTo>
                  <a:lnTo>
                    <a:pt x="425" y="616"/>
                  </a:lnTo>
                  <a:lnTo>
                    <a:pt x="464" y="634"/>
                  </a:lnTo>
                  <a:lnTo>
                    <a:pt x="504" y="648"/>
                  </a:lnTo>
                  <a:lnTo>
                    <a:pt x="545" y="661"/>
                  </a:lnTo>
                  <a:lnTo>
                    <a:pt x="588" y="671"/>
                  </a:lnTo>
                  <a:lnTo>
                    <a:pt x="631" y="677"/>
                  </a:lnTo>
                  <a:lnTo>
                    <a:pt x="675" y="682"/>
                  </a:lnTo>
                  <a:lnTo>
                    <a:pt x="720" y="683"/>
                  </a:lnTo>
                  <a:lnTo>
                    <a:pt x="765" y="682"/>
                  </a:lnTo>
                  <a:lnTo>
                    <a:pt x="809" y="677"/>
                  </a:lnTo>
                  <a:lnTo>
                    <a:pt x="852" y="671"/>
                  </a:lnTo>
                  <a:lnTo>
                    <a:pt x="894" y="661"/>
                  </a:lnTo>
                  <a:lnTo>
                    <a:pt x="936" y="648"/>
                  </a:lnTo>
                  <a:lnTo>
                    <a:pt x="976" y="634"/>
                  </a:lnTo>
                  <a:lnTo>
                    <a:pt x="1015" y="616"/>
                  </a:lnTo>
                  <a:lnTo>
                    <a:pt x="1053" y="597"/>
                  </a:lnTo>
                  <a:lnTo>
                    <a:pt x="1088" y="575"/>
                  </a:lnTo>
                  <a:lnTo>
                    <a:pt x="1123" y="551"/>
                  </a:lnTo>
                  <a:lnTo>
                    <a:pt x="1156" y="525"/>
                  </a:lnTo>
                  <a:lnTo>
                    <a:pt x="1188" y="498"/>
                  </a:lnTo>
                  <a:lnTo>
                    <a:pt x="1218" y="468"/>
                  </a:lnTo>
                  <a:lnTo>
                    <a:pt x="1245" y="436"/>
                  </a:lnTo>
                  <a:lnTo>
                    <a:pt x="1271" y="403"/>
                  </a:lnTo>
                  <a:lnTo>
                    <a:pt x="1295" y="368"/>
                  </a:lnTo>
                  <a:lnTo>
                    <a:pt x="1317" y="332"/>
                  </a:lnTo>
                  <a:lnTo>
                    <a:pt x="1336" y="295"/>
                  </a:lnTo>
                  <a:lnTo>
                    <a:pt x="1354" y="255"/>
                  </a:lnTo>
                  <a:lnTo>
                    <a:pt x="1368" y="215"/>
                  </a:lnTo>
                  <a:lnTo>
                    <a:pt x="1381" y="174"/>
                  </a:lnTo>
                  <a:lnTo>
                    <a:pt x="1391" y="132"/>
                  </a:lnTo>
                  <a:lnTo>
                    <a:pt x="1397" y="88"/>
                  </a:lnTo>
                  <a:lnTo>
                    <a:pt x="1402" y="44"/>
                  </a:lnTo>
                  <a:lnTo>
                    <a:pt x="1403" y="0"/>
                  </a:lnTo>
                  <a:lnTo>
                    <a:pt x="1439" y="0"/>
                  </a:lnTo>
                  <a:lnTo>
                    <a:pt x="1438" y="45"/>
                  </a:lnTo>
                  <a:lnTo>
                    <a:pt x="1433" y="90"/>
                  </a:lnTo>
                  <a:lnTo>
                    <a:pt x="1426" y="133"/>
                  </a:lnTo>
                  <a:lnTo>
                    <a:pt x="1417" y="176"/>
                  </a:lnTo>
                  <a:lnTo>
                    <a:pt x="1405" y="219"/>
                  </a:lnTo>
                  <a:lnTo>
                    <a:pt x="1391" y="259"/>
                  </a:lnTo>
                  <a:lnTo>
                    <a:pt x="1374" y="299"/>
                  </a:lnTo>
                  <a:lnTo>
                    <a:pt x="1355" y="337"/>
                  </a:lnTo>
                  <a:lnTo>
                    <a:pt x="1334" y="375"/>
                  </a:lnTo>
                  <a:lnTo>
                    <a:pt x="1310" y="410"/>
                  </a:lnTo>
                  <a:lnTo>
                    <a:pt x="1285" y="444"/>
                  </a:lnTo>
                  <a:lnTo>
                    <a:pt x="1257" y="477"/>
                  </a:lnTo>
                  <a:lnTo>
                    <a:pt x="1228" y="508"/>
                  </a:lnTo>
                  <a:lnTo>
                    <a:pt x="1197" y="537"/>
                  </a:lnTo>
                  <a:lnTo>
                    <a:pt x="1165" y="565"/>
                  </a:lnTo>
                  <a:lnTo>
                    <a:pt x="1130" y="590"/>
                  </a:lnTo>
                  <a:lnTo>
                    <a:pt x="1095" y="613"/>
                  </a:lnTo>
                  <a:lnTo>
                    <a:pt x="1058" y="635"/>
                  </a:lnTo>
                  <a:lnTo>
                    <a:pt x="1019" y="654"/>
                  </a:lnTo>
                  <a:lnTo>
                    <a:pt x="980" y="671"/>
                  </a:lnTo>
                  <a:lnTo>
                    <a:pt x="939" y="685"/>
                  </a:lnTo>
                  <a:lnTo>
                    <a:pt x="897" y="697"/>
                  </a:lnTo>
                  <a:lnTo>
                    <a:pt x="854" y="707"/>
                  </a:lnTo>
                  <a:lnTo>
                    <a:pt x="810" y="713"/>
                  </a:lnTo>
                  <a:lnTo>
                    <a:pt x="765" y="718"/>
                  </a:lnTo>
                  <a:lnTo>
                    <a:pt x="720" y="719"/>
                  </a:lnTo>
                  <a:lnTo>
                    <a:pt x="675" y="718"/>
                  </a:lnTo>
                  <a:lnTo>
                    <a:pt x="630" y="713"/>
                  </a:lnTo>
                  <a:lnTo>
                    <a:pt x="586" y="707"/>
                  </a:lnTo>
                  <a:lnTo>
                    <a:pt x="543" y="697"/>
                  </a:lnTo>
                  <a:lnTo>
                    <a:pt x="501" y="685"/>
                  </a:lnTo>
                  <a:lnTo>
                    <a:pt x="460" y="671"/>
                  </a:lnTo>
                  <a:lnTo>
                    <a:pt x="420" y="654"/>
                  </a:lnTo>
                  <a:lnTo>
                    <a:pt x="382" y="635"/>
                  </a:lnTo>
                  <a:lnTo>
                    <a:pt x="345" y="613"/>
                  </a:lnTo>
                  <a:lnTo>
                    <a:pt x="309" y="590"/>
                  </a:lnTo>
                  <a:lnTo>
                    <a:pt x="275" y="565"/>
                  </a:lnTo>
                  <a:lnTo>
                    <a:pt x="242" y="537"/>
                  </a:lnTo>
                  <a:lnTo>
                    <a:pt x="212" y="508"/>
                  </a:lnTo>
                  <a:lnTo>
                    <a:pt x="182" y="477"/>
                  </a:lnTo>
                  <a:lnTo>
                    <a:pt x="155" y="444"/>
                  </a:lnTo>
                  <a:lnTo>
                    <a:pt x="130" y="410"/>
                  </a:lnTo>
                  <a:lnTo>
                    <a:pt x="106" y="375"/>
                  </a:lnTo>
                  <a:lnTo>
                    <a:pt x="85" y="337"/>
                  </a:lnTo>
                  <a:lnTo>
                    <a:pt x="66" y="299"/>
                  </a:lnTo>
                  <a:lnTo>
                    <a:pt x="49" y="259"/>
                  </a:lnTo>
                  <a:lnTo>
                    <a:pt x="35" y="219"/>
                  </a:lnTo>
                  <a:lnTo>
                    <a:pt x="23" y="176"/>
                  </a:lnTo>
                  <a:lnTo>
                    <a:pt x="13" y="133"/>
                  </a:lnTo>
                  <a:lnTo>
                    <a:pt x="6" y="90"/>
                  </a:lnTo>
                  <a:lnTo>
                    <a:pt x="2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101850" y="3155950"/>
              <a:ext cx="915987" cy="266700"/>
            </a:xfrm>
            <a:custGeom>
              <a:avLst/>
              <a:gdLst/>
              <a:ahLst/>
              <a:cxnLst>
                <a:cxn ang="0">
                  <a:pos x="69" y="1"/>
                </a:cxn>
                <a:cxn ang="0">
                  <a:pos x="93" y="9"/>
                </a:cxn>
                <a:cxn ang="0">
                  <a:pos x="126" y="21"/>
                </a:cxn>
                <a:cxn ang="0">
                  <a:pos x="165" y="32"/>
                </a:cxn>
                <a:cxn ang="0">
                  <a:pos x="210" y="41"/>
                </a:cxn>
                <a:cxn ang="0">
                  <a:pos x="261" y="45"/>
                </a:cxn>
                <a:cxn ang="0">
                  <a:pos x="316" y="44"/>
                </a:cxn>
                <a:cxn ang="0">
                  <a:pos x="366" y="40"/>
                </a:cxn>
                <a:cxn ang="0">
                  <a:pos x="410" y="33"/>
                </a:cxn>
                <a:cxn ang="0">
                  <a:pos x="446" y="26"/>
                </a:cxn>
                <a:cxn ang="0">
                  <a:pos x="474" y="19"/>
                </a:cxn>
                <a:cxn ang="0">
                  <a:pos x="493" y="12"/>
                </a:cxn>
                <a:cxn ang="0">
                  <a:pos x="510" y="6"/>
                </a:cxn>
                <a:cxn ang="0">
                  <a:pos x="524" y="3"/>
                </a:cxn>
                <a:cxn ang="0">
                  <a:pos x="538" y="5"/>
                </a:cxn>
                <a:cxn ang="0">
                  <a:pos x="552" y="15"/>
                </a:cxn>
                <a:cxn ang="0">
                  <a:pos x="565" y="32"/>
                </a:cxn>
                <a:cxn ang="0">
                  <a:pos x="572" y="52"/>
                </a:cxn>
                <a:cxn ang="0">
                  <a:pos x="576" y="70"/>
                </a:cxn>
                <a:cxn ang="0">
                  <a:pos x="577" y="81"/>
                </a:cxn>
                <a:cxn ang="0">
                  <a:pos x="577" y="83"/>
                </a:cxn>
                <a:cxn ang="0">
                  <a:pos x="577" y="89"/>
                </a:cxn>
                <a:cxn ang="0">
                  <a:pos x="577" y="99"/>
                </a:cxn>
                <a:cxn ang="0">
                  <a:pos x="573" y="109"/>
                </a:cxn>
                <a:cxn ang="0">
                  <a:pos x="564" y="119"/>
                </a:cxn>
                <a:cxn ang="0">
                  <a:pos x="538" y="130"/>
                </a:cxn>
                <a:cxn ang="0">
                  <a:pos x="501" y="143"/>
                </a:cxn>
                <a:cxn ang="0">
                  <a:pos x="462" y="153"/>
                </a:cxn>
                <a:cxn ang="0">
                  <a:pos x="421" y="161"/>
                </a:cxn>
                <a:cxn ang="0">
                  <a:pos x="373" y="166"/>
                </a:cxn>
                <a:cxn ang="0">
                  <a:pos x="319" y="168"/>
                </a:cxn>
                <a:cxn ang="0">
                  <a:pos x="287" y="168"/>
                </a:cxn>
                <a:cxn ang="0">
                  <a:pos x="275" y="168"/>
                </a:cxn>
                <a:cxn ang="0">
                  <a:pos x="252" y="168"/>
                </a:cxn>
                <a:cxn ang="0">
                  <a:pos x="222" y="166"/>
                </a:cxn>
                <a:cxn ang="0">
                  <a:pos x="186" y="163"/>
                </a:cxn>
                <a:cxn ang="0">
                  <a:pos x="146" y="158"/>
                </a:cxn>
                <a:cxn ang="0">
                  <a:pos x="104" y="151"/>
                </a:cxn>
                <a:cxn ang="0">
                  <a:pos x="64" y="141"/>
                </a:cxn>
                <a:cxn ang="0">
                  <a:pos x="26" y="128"/>
                </a:cxn>
                <a:cxn ang="0">
                  <a:pos x="23" y="126"/>
                </a:cxn>
                <a:cxn ang="0">
                  <a:pos x="16" y="121"/>
                </a:cxn>
                <a:cxn ang="0">
                  <a:pos x="8" y="112"/>
                </a:cxn>
                <a:cxn ang="0">
                  <a:pos x="2" y="100"/>
                </a:cxn>
                <a:cxn ang="0">
                  <a:pos x="1" y="85"/>
                </a:cxn>
                <a:cxn ang="0">
                  <a:pos x="25" y="24"/>
                </a:cxn>
                <a:cxn ang="0">
                  <a:pos x="26" y="21"/>
                </a:cxn>
                <a:cxn ang="0">
                  <a:pos x="30" y="15"/>
                </a:cxn>
                <a:cxn ang="0">
                  <a:pos x="37" y="8"/>
                </a:cxn>
                <a:cxn ang="0">
                  <a:pos x="47" y="2"/>
                </a:cxn>
                <a:cxn ang="0">
                  <a:pos x="61" y="0"/>
                </a:cxn>
              </a:cxnLst>
              <a:rect l="0" t="0" r="r" b="b"/>
              <a:pathLst>
                <a:path w="577" h="168">
                  <a:moveTo>
                    <a:pt x="61" y="0"/>
                  </a:moveTo>
                  <a:lnTo>
                    <a:pt x="69" y="1"/>
                  </a:lnTo>
                  <a:lnTo>
                    <a:pt x="78" y="4"/>
                  </a:lnTo>
                  <a:lnTo>
                    <a:pt x="93" y="9"/>
                  </a:lnTo>
                  <a:lnTo>
                    <a:pt x="108" y="15"/>
                  </a:lnTo>
                  <a:lnTo>
                    <a:pt x="126" y="21"/>
                  </a:lnTo>
                  <a:lnTo>
                    <a:pt x="145" y="26"/>
                  </a:lnTo>
                  <a:lnTo>
                    <a:pt x="165" y="32"/>
                  </a:lnTo>
                  <a:lnTo>
                    <a:pt x="187" y="36"/>
                  </a:lnTo>
                  <a:lnTo>
                    <a:pt x="210" y="41"/>
                  </a:lnTo>
                  <a:lnTo>
                    <a:pt x="235" y="44"/>
                  </a:lnTo>
                  <a:lnTo>
                    <a:pt x="261" y="45"/>
                  </a:lnTo>
                  <a:lnTo>
                    <a:pt x="289" y="46"/>
                  </a:lnTo>
                  <a:lnTo>
                    <a:pt x="316" y="44"/>
                  </a:lnTo>
                  <a:lnTo>
                    <a:pt x="342" y="42"/>
                  </a:lnTo>
                  <a:lnTo>
                    <a:pt x="366" y="40"/>
                  </a:lnTo>
                  <a:lnTo>
                    <a:pt x="389" y="36"/>
                  </a:lnTo>
                  <a:lnTo>
                    <a:pt x="410" y="33"/>
                  </a:lnTo>
                  <a:lnTo>
                    <a:pt x="430" y="30"/>
                  </a:lnTo>
                  <a:lnTo>
                    <a:pt x="446" y="26"/>
                  </a:lnTo>
                  <a:lnTo>
                    <a:pt x="461" y="22"/>
                  </a:lnTo>
                  <a:lnTo>
                    <a:pt x="474" y="19"/>
                  </a:lnTo>
                  <a:lnTo>
                    <a:pt x="484" y="16"/>
                  </a:lnTo>
                  <a:lnTo>
                    <a:pt x="493" y="12"/>
                  </a:lnTo>
                  <a:lnTo>
                    <a:pt x="501" y="9"/>
                  </a:lnTo>
                  <a:lnTo>
                    <a:pt x="510" y="6"/>
                  </a:lnTo>
                  <a:lnTo>
                    <a:pt x="517" y="4"/>
                  </a:lnTo>
                  <a:lnTo>
                    <a:pt x="524" y="3"/>
                  </a:lnTo>
                  <a:lnTo>
                    <a:pt x="531" y="3"/>
                  </a:lnTo>
                  <a:lnTo>
                    <a:pt x="538" y="5"/>
                  </a:lnTo>
                  <a:lnTo>
                    <a:pt x="546" y="9"/>
                  </a:lnTo>
                  <a:lnTo>
                    <a:pt x="552" y="15"/>
                  </a:lnTo>
                  <a:lnTo>
                    <a:pt x="559" y="23"/>
                  </a:lnTo>
                  <a:lnTo>
                    <a:pt x="565" y="32"/>
                  </a:lnTo>
                  <a:lnTo>
                    <a:pt x="569" y="42"/>
                  </a:lnTo>
                  <a:lnTo>
                    <a:pt x="572" y="52"/>
                  </a:lnTo>
                  <a:lnTo>
                    <a:pt x="574" y="61"/>
                  </a:lnTo>
                  <a:lnTo>
                    <a:pt x="576" y="70"/>
                  </a:lnTo>
                  <a:lnTo>
                    <a:pt x="577" y="77"/>
                  </a:lnTo>
                  <a:lnTo>
                    <a:pt x="577" y="81"/>
                  </a:lnTo>
                  <a:lnTo>
                    <a:pt x="577" y="82"/>
                  </a:lnTo>
                  <a:lnTo>
                    <a:pt x="577" y="83"/>
                  </a:lnTo>
                  <a:lnTo>
                    <a:pt x="577" y="86"/>
                  </a:lnTo>
                  <a:lnTo>
                    <a:pt x="577" y="89"/>
                  </a:lnTo>
                  <a:lnTo>
                    <a:pt x="577" y="94"/>
                  </a:lnTo>
                  <a:lnTo>
                    <a:pt x="577" y="99"/>
                  </a:lnTo>
                  <a:lnTo>
                    <a:pt x="575" y="104"/>
                  </a:lnTo>
                  <a:lnTo>
                    <a:pt x="573" y="109"/>
                  </a:lnTo>
                  <a:lnTo>
                    <a:pt x="569" y="115"/>
                  </a:lnTo>
                  <a:lnTo>
                    <a:pt x="564" y="119"/>
                  </a:lnTo>
                  <a:lnTo>
                    <a:pt x="557" y="123"/>
                  </a:lnTo>
                  <a:lnTo>
                    <a:pt x="538" y="130"/>
                  </a:lnTo>
                  <a:lnTo>
                    <a:pt x="520" y="137"/>
                  </a:lnTo>
                  <a:lnTo>
                    <a:pt x="501" y="143"/>
                  </a:lnTo>
                  <a:lnTo>
                    <a:pt x="482" y="148"/>
                  </a:lnTo>
                  <a:lnTo>
                    <a:pt x="462" y="153"/>
                  </a:lnTo>
                  <a:lnTo>
                    <a:pt x="442" y="158"/>
                  </a:lnTo>
                  <a:lnTo>
                    <a:pt x="421" y="161"/>
                  </a:lnTo>
                  <a:lnTo>
                    <a:pt x="398" y="164"/>
                  </a:lnTo>
                  <a:lnTo>
                    <a:pt x="373" y="166"/>
                  </a:lnTo>
                  <a:lnTo>
                    <a:pt x="347" y="168"/>
                  </a:lnTo>
                  <a:lnTo>
                    <a:pt x="319" y="168"/>
                  </a:lnTo>
                  <a:lnTo>
                    <a:pt x="289" y="168"/>
                  </a:lnTo>
                  <a:lnTo>
                    <a:pt x="287" y="168"/>
                  </a:lnTo>
                  <a:lnTo>
                    <a:pt x="282" y="168"/>
                  </a:lnTo>
                  <a:lnTo>
                    <a:pt x="275" y="168"/>
                  </a:lnTo>
                  <a:lnTo>
                    <a:pt x="265" y="168"/>
                  </a:lnTo>
                  <a:lnTo>
                    <a:pt x="252" y="168"/>
                  </a:lnTo>
                  <a:lnTo>
                    <a:pt x="238" y="167"/>
                  </a:lnTo>
                  <a:lnTo>
                    <a:pt x="222" y="166"/>
                  </a:lnTo>
                  <a:lnTo>
                    <a:pt x="204" y="165"/>
                  </a:lnTo>
                  <a:lnTo>
                    <a:pt x="186" y="163"/>
                  </a:lnTo>
                  <a:lnTo>
                    <a:pt x="166" y="161"/>
                  </a:lnTo>
                  <a:lnTo>
                    <a:pt x="146" y="158"/>
                  </a:lnTo>
                  <a:lnTo>
                    <a:pt x="125" y="155"/>
                  </a:lnTo>
                  <a:lnTo>
                    <a:pt x="104" y="151"/>
                  </a:lnTo>
                  <a:lnTo>
                    <a:pt x="84" y="146"/>
                  </a:lnTo>
                  <a:lnTo>
                    <a:pt x="64" y="141"/>
                  </a:lnTo>
                  <a:lnTo>
                    <a:pt x="44" y="135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3" y="126"/>
                  </a:lnTo>
                  <a:lnTo>
                    <a:pt x="20" y="124"/>
                  </a:lnTo>
                  <a:lnTo>
                    <a:pt x="16" y="121"/>
                  </a:lnTo>
                  <a:lnTo>
                    <a:pt x="12" y="117"/>
                  </a:lnTo>
                  <a:lnTo>
                    <a:pt x="8" y="112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1" y="85"/>
                  </a:lnTo>
                  <a:lnTo>
                    <a:pt x="2" y="76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6" y="21"/>
                  </a:lnTo>
                  <a:lnTo>
                    <a:pt x="28" y="18"/>
                  </a:lnTo>
                  <a:lnTo>
                    <a:pt x="30" y="15"/>
                  </a:lnTo>
                  <a:lnTo>
                    <a:pt x="33" y="11"/>
                  </a:lnTo>
                  <a:lnTo>
                    <a:pt x="37" y="8"/>
                  </a:lnTo>
                  <a:lnTo>
                    <a:pt x="42" y="5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1370013" y="2114550"/>
              <a:ext cx="155575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62" y="0"/>
                </a:cxn>
                <a:cxn ang="0">
                  <a:pos x="71" y="1"/>
                </a:cxn>
                <a:cxn ang="0">
                  <a:pos x="80" y="5"/>
                </a:cxn>
                <a:cxn ang="0">
                  <a:pos x="87" y="10"/>
                </a:cxn>
                <a:cxn ang="0">
                  <a:pos x="93" y="18"/>
                </a:cxn>
                <a:cxn ang="0">
                  <a:pos x="96" y="26"/>
                </a:cxn>
                <a:cxn ang="0">
                  <a:pos x="98" y="36"/>
                </a:cxn>
                <a:cxn ang="0">
                  <a:pos x="98" y="85"/>
                </a:cxn>
                <a:cxn ang="0">
                  <a:pos x="96" y="94"/>
                </a:cxn>
                <a:cxn ang="0">
                  <a:pos x="93" y="103"/>
                </a:cxn>
                <a:cxn ang="0">
                  <a:pos x="87" y="110"/>
                </a:cxn>
                <a:cxn ang="0">
                  <a:pos x="80" y="116"/>
                </a:cxn>
                <a:cxn ang="0">
                  <a:pos x="71" y="119"/>
                </a:cxn>
                <a:cxn ang="0">
                  <a:pos x="62" y="121"/>
                </a:cxn>
                <a:cxn ang="0">
                  <a:pos x="36" y="121"/>
                </a:cxn>
                <a:cxn ang="0">
                  <a:pos x="26" y="119"/>
                </a:cxn>
                <a:cxn ang="0">
                  <a:pos x="18" y="116"/>
                </a:cxn>
                <a:cxn ang="0">
                  <a:pos x="10" y="110"/>
                </a:cxn>
                <a:cxn ang="0">
                  <a:pos x="5" y="103"/>
                </a:cxn>
                <a:cxn ang="0">
                  <a:pos x="1" y="94"/>
                </a:cxn>
                <a:cxn ang="0">
                  <a:pos x="0" y="85"/>
                </a:cxn>
                <a:cxn ang="0">
                  <a:pos x="0" y="36"/>
                </a:cxn>
                <a:cxn ang="0">
                  <a:pos x="1" y="26"/>
                </a:cxn>
                <a:cxn ang="0">
                  <a:pos x="5" y="18"/>
                </a:cxn>
                <a:cxn ang="0">
                  <a:pos x="10" y="10"/>
                </a:cxn>
                <a:cxn ang="0">
                  <a:pos x="18" y="5"/>
                </a:cxn>
                <a:cxn ang="0">
                  <a:pos x="26" y="1"/>
                </a:cxn>
                <a:cxn ang="0">
                  <a:pos x="36" y="0"/>
                </a:cxn>
              </a:cxnLst>
              <a:rect l="0" t="0" r="r" b="b"/>
              <a:pathLst>
                <a:path w="98" h="121">
                  <a:moveTo>
                    <a:pt x="36" y="0"/>
                  </a:moveTo>
                  <a:lnTo>
                    <a:pt x="62" y="0"/>
                  </a:lnTo>
                  <a:lnTo>
                    <a:pt x="71" y="1"/>
                  </a:lnTo>
                  <a:lnTo>
                    <a:pt x="80" y="5"/>
                  </a:lnTo>
                  <a:lnTo>
                    <a:pt x="87" y="10"/>
                  </a:lnTo>
                  <a:lnTo>
                    <a:pt x="93" y="18"/>
                  </a:lnTo>
                  <a:lnTo>
                    <a:pt x="96" y="26"/>
                  </a:lnTo>
                  <a:lnTo>
                    <a:pt x="98" y="36"/>
                  </a:lnTo>
                  <a:lnTo>
                    <a:pt x="98" y="85"/>
                  </a:lnTo>
                  <a:lnTo>
                    <a:pt x="96" y="94"/>
                  </a:lnTo>
                  <a:lnTo>
                    <a:pt x="93" y="103"/>
                  </a:lnTo>
                  <a:lnTo>
                    <a:pt x="87" y="110"/>
                  </a:lnTo>
                  <a:lnTo>
                    <a:pt x="80" y="116"/>
                  </a:lnTo>
                  <a:lnTo>
                    <a:pt x="71" y="119"/>
                  </a:lnTo>
                  <a:lnTo>
                    <a:pt x="62" y="121"/>
                  </a:lnTo>
                  <a:lnTo>
                    <a:pt x="36" y="121"/>
                  </a:lnTo>
                  <a:lnTo>
                    <a:pt x="26" y="119"/>
                  </a:lnTo>
                  <a:lnTo>
                    <a:pt x="18" y="116"/>
                  </a:lnTo>
                  <a:lnTo>
                    <a:pt x="10" y="110"/>
                  </a:lnTo>
                  <a:lnTo>
                    <a:pt x="5" y="103"/>
                  </a:lnTo>
                  <a:lnTo>
                    <a:pt x="1" y="94"/>
                  </a:lnTo>
                  <a:lnTo>
                    <a:pt x="0" y="85"/>
                  </a:lnTo>
                  <a:lnTo>
                    <a:pt x="0" y="36"/>
                  </a:lnTo>
                  <a:lnTo>
                    <a:pt x="1" y="26"/>
                  </a:lnTo>
                  <a:lnTo>
                    <a:pt x="5" y="18"/>
                  </a:lnTo>
                  <a:lnTo>
                    <a:pt x="10" y="10"/>
                  </a:lnTo>
                  <a:lnTo>
                    <a:pt x="18" y="5"/>
                  </a:lnTo>
                  <a:lnTo>
                    <a:pt x="26" y="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3595688" y="2114550"/>
              <a:ext cx="155575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62" y="0"/>
                </a:cxn>
                <a:cxn ang="0">
                  <a:pos x="72" y="1"/>
                </a:cxn>
                <a:cxn ang="0">
                  <a:pos x="80" y="5"/>
                </a:cxn>
                <a:cxn ang="0">
                  <a:pos x="87" y="10"/>
                </a:cxn>
                <a:cxn ang="0">
                  <a:pos x="93" y="18"/>
                </a:cxn>
                <a:cxn ang="0">
                  <a:pos x="96" y="26"/>
                </a:cxn>
                <a:cxn ang="0">
                  <a:pos x="98" y="36"/>
                </a:cxn>
                <a:cxn ang="0">
                  <a:pos x="98" y="85"/>
                </a:cxn>
                <a:cxn ang="0">
                  <a:pos x="96" y="94"/>
                </a:cxn>
                <a:cxn ang="0">
                  <a:pos x="93" y="103"/>
                </a:cxn>
                <a:cxn ang="0">
                  <a:pos x="87" y="110"/>
                </a:cxn>
                <a:cxn ang="0">
                  <a:pos x="80" y="116"/>
                </a:cxn>
                <a:cxn ang="0">
                  <a:pos x="72" y="119"/>
                </a:cxn>
                <a:cxn ang="0">
                  <a:pos x="62" y="121"/>
                </a:cxn>
                <a:cxn ang="0">
                  <a:pos x="36" y="121"/>
                </a:cxn>
                <a:cxn ang="0">
                  <a:pos x="26" y="119"/>
                </a:cxn>
                <a:cxn ang="0">
                  <a:pos x="18" y="116"/>
                </a:cxn>
                <a:cxn ang="0">
                  <a:pos x="10" y="110"/>
                </a:cxn>
                <a:cxn ang="0">
                  <a:pos x="5" y="103"/>
                </a:cxn>
                <a:cxn ang="0">
                  <a:pos x="1" y="94"/>
                </a:cxn>
                <a:cxn ang="0">
                  <a:pos x="0" y="85"/>
                </a:cxn>
                <a:cxn ang="0">
                  <a:pos x="0" y="36"/>
                </a:cxn>
                <a:cxn ang="0">
                  <a:pos x="1" y="26"/>
                </a:cxn>
                <a:cxn ang="0">
                  <a:pos x="5" y="18"/>
                </a:cxn>
                <a:cxn ang="0">
                  <a:pos x="10" y="10"/>
                </a:cxn>
                <a:cxn ang="0">
                  <a:pos x="18" y="5"/>
                </a:cxn>
                <a:cxn ang="0">
                  <a:pos x="26" y="1"/>
                </a:cxn>
                <a:cxn ang="0">
                  <a:pos x="36" y="0"/>
                </a:cxn>
              </a:cxnLst>
              <a:rect l="0" t="0" r="r" b="b"/>
              <a:pathLst>
                <a:path w="98" h="121">
                  <a:moveTo>
                    <a:pt x="36" y="0"/>
                  </a:moveTo>
                  <a:lnTo>
                    <a:pt x="62" y="0"/>
                  </a:lnTo>
                  <a:lnTo>
                    <a:pt x="72" y="1"/>
                  </a:lnTo>
                  <a:lnTo>
                    <a:pt x="80" y="5"/>
                  </a:lnTo>
                  <a:lnTo>
                    <a:pt x="87" y="10"/>
                  </a:lnTo>
                  <a:lnTo>
                    <a:pt x="93" y="18"/>
                  </a:lnTo>
                  <a:lnTo>
                    <a:pt x="96" y="26"/>
                  </a:lnTo>
                  <a:lnTo>
                    <a:pt x="98" y="36"/>
                  </a:lnTo>
                  <a:lnTo>
                    <a:pt x="98" y="85"/>
                  </a:lnTo>
                  <a:lnTo>
                    <a:pt x="96" y="94"/>
                  </a:lnTo>
                  <a:lnTo>
                    <a:pt x="93" y="103"/>
                  </a:lnTo>
                  <a:lnTo>
                    <a:pt x="87" y="110"/>
                  </a:lnTo>
                  <a:lnTo>
                    <a:pt x="80" y="116"/>
                  </a:lnTo>
                  <a:lnTo>
                    <a:pt x="72" y="119"/>
                  </a:lnTo>
                  <a:lnTo>
                    <a:pt x="62" y="121"/>
                  </a:lnTo>
                  <a:lnTo>
                    <a:pt x="36" y="121"/>
                  </a:lnTo>
                  <a:lnTo>
                    <a:pt x="26" y="119"/>
                  </a:lnTo>
                  <a:lnTo>
                    <a:pt x="18" y="116"/>
                  </a:lnTo>
                  <a:lnTo>
                    <a:pt x="10" y="110"/>
                  </a:lnTo>
                  <a:lnTo>
                    <a:pt x="5" y="103"/>
                  </a:lnTo>
                  <a:lnTo>
                    <a:pt x="1" y="94"/>
                  </a:lnTo>
                  <a:lnTo>
                    <a:pt x="0" y="85"/>
                  </a:lnTo>
                  <a:lnTo>
                    <a:pt x="0" y="36"/>
                  </a:lnTo>
                  <a:lnTo>
                    <a:pt x="1" y="26"/>
                  </a:lnTo>
                  <a:lnTo>
                    <a:pt x="5" y="18"/>
                  </a:lnTo>
                  <a:lnTo>
                    <a:pt x="10" y="10"/>
                  </a:lnTo>
                  <a:lnTo>
                    <a:pt x="18" y="5"/>
                  </a:lnTo>
                  <a:lnTo>
                    <a:pt x="26" y="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9"/>
            <p:cNvSpPr>
              <a:spLocks/>
            </p:cNvSpPr>
            <p:nvPr/>
          </p:nvSpPr>
          <p:spPr bwMode="auto">
            <a:xfrm>
              <a:off x="1473200" y="2060575"/>
              <a:ext cx="2174875" cy="30003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334" y="0"/>
                </a:cxn>
                <a:cxn ang="0">
                  <a:pos x="1344" y="1"/>
                </a:cxn>
                <a:cxn ang="0">
                  <a:pos x="1352" y="5"/>
                </a:cxn>
                <a:cxn ang="0">
                  <a:pos x="1359" y="10"/>
                </a:cxn>
                <a:cxn ang="0">
                  <a:pos x="1365" y="18"/>
                </a:cxn>
                <a:cxn ang="0">
                  <a:pos x="1369" y="26"/>
                </a:cxn>
                <a:cxn ang="0">
                  <a:pos x="1370" y="36"/>
                </a:cxn>
                <a:cxn ang="0">
                  <a:pos x="1370" y="153"/>
                </a:cxn>
                <a:cxn ang="0">
                  <a:pos x="1369" y="162"/>
                </a:cxn>
                <a:cxn ang="0">
                  <a:pos x="1365" y="171"/>
                </a:cxn>
                <a:cxn ang="0">
                  <a:pos x="1359" y="178"/>
                </a:cxn>
                <a:cxn ang="0">
                  <a:pos x="1352" y="184"/>
                </a:cxn>
                <a:cxn ang="0">
                  <a:pos x="1344" y="187"/>
                </a:cxn>
                <a:cxn ang="0">
                  <a:pos x="1334" y="189"/>
                </a:cxn>
                <a:cxn ang="0">
                  <a:pos x="36" y="189"/>
                </a:cxn>
                <a:cxn ang="0">
                  <a:pos x="26" y="187"/>
                </a:cxn>
                <a:cxn ang="0">
                  <a:pos x="18" y="184"/>
                </a:cxn>
                <a:cxn ang="0">
                  <a:pos x="10" y="178"/>
                </a:cxn>
                <a:cxn ang="0">
                  <a:pos x="5" y="171"/>
                </a:cxn>
                <a:cxn ang="0">
                  <a:pos x="1" y="162"/>
                </a:cxn>
                <a:cxn ang="0">
                  <a:pos x="0" y="153"/>
                </a:cxn>
                <a:cxn ang="0">
                  <a:pos x="0" y="36"/>
                </a:cxn>
                <a:cxn ang="0">
                  <a:pos x="1" y="26"/>
                </a:cxn>
                <a:cxn ang="0">
                  <a:pos x="5" y="18"/>
                </a:cxn>
                <a:cxn ang="0">
                  <a:pos x="10" y="10"/>
                </a:cxn>
                <a:cxn ang="0">
                  <a:pos x="18" y="5"/>
                </a:cxn>
                <a:cxn ang="0">
                  <a:pos x="26" y="1"/>
                </a:cxn>
                <a:cxn ang="0">
                  <a:pos x="36" y="0"/>
                </a:cxn>
              </a:cxnLst>
              <a:rect l="0" t="0" r="r" b="b"/>
              <a:pathLst>
                <a:path w="1370" h="189">
                  <a:moveTo>
                    <a:pt x="36" y="0"/>
                  </a:moveTo>
                  <a:lnTo>
                    <a:pt x="1334" y="0"/>
                  </a:lnTo>
                  <a:lnTo>
                    <a:pt x="1344" y="1"/>
                  </a:lnTo>
                  <a:lnTo>
                    <a:pt x="1352" y="5"/>
                  </a:lnTo>
                  <a:lnTo>
                    <a:pt x="1359" y="10"/>
                  </a:lnTo>
                  <a:lnTo>
                    <a:pt x="1365" y="18"/>
                  </a:lnTo>
                  <a:lnTo>
                    <a:pt x="1369" y="26"/>
                  </a:lnTo>
                  <a:lnTo>
                    <a:pt x="1370" y="36"/>
                  </a:lnTo>
                  <a:lnTo>
                    <a:pt x="1370" y="153"/>
                  </a:lnTo>
                  <a:lnTo>
                    <a:pt x="1369" y="162"/>
                  </a:lnTo>
                  <a:lnTo>
                    <a:pt x="1365" y="171"/>
                  </a:lnTo>
                  <a:lnTo>
                    <a:pt x="1359" y="178"/>
                  </a:lnTo>
                  <a:lnTo>
                    <a:pt x="1352" y="184"/>
                  </a:lnTo>
                  <a:lnTo>
                    <a:pt x="1344" y="187"/>
                  </a:lnTo>
                  <a:lnTo>
                    <a:pt x="1334" y="189"/>
                  </a:lnTo>
                  <a:lnTo>
                    <a:pt x="36" y="189"/>
                  </a:lnTo>
                  <a:lnTo>
                    <a:pt x="26" y="187"/>
                  </a:lnTo>
                  <a:lnTo>
                    <a:pt x="18" y="184"/>
                  </a:lnTo>
                  <a:lnTo>
                    <a:pt x="10" y="178"/>
                  </a:lnTo>
                  <a:lnTo>
                    <a:pt x="5" y="171"/>
                  </a:lnTo>
                  <a:lnTo>
                    <a:pt x="1" y="162"/>
                  </a:lnTo>
                  <a:lnTo>
                    <a:pt x="0" y="153"/>
                  </a:lnTo>
                  <a:lnTo>
                    <a:pt x="0" y="36"/>
                  </a:lnTo>
                  <a:lnTo>
                    <a:pt x="1" y="26"/>
                  </a:lnTo>
                  <a:lnTo>
                    <a:pt x="5" y="18"/>
                  </a:lnTo>
                  <a:lnTo>
                    <a:pt x="10" y="10"/>
                  </a:lnTo>
                  <a:lnTo>
                    <a:pt x="18" y="5"/>
                  </a:lnTo>
                  <a:lnTo>
                    <a:pt x="26" y="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1217612" y="1676400"/>
            <a:ext cx="9753600" cy="1323440"/>
            <a:chOff x="1217612" y="1676400"/>
            <a:chExt cx="9753600" cy="1323440"/>
          </a:xfrm>
        </p:grpSpPr>
        <p:grpSp>
          <p:nvGrpSpPr>
            <p:cNvPr id="133" name="Group 132"/>
            <p:cNvGrpSpPr/>
            <p:nvPr/>
          </p:nvGrpSpPr>
          <p:grpSpPr>
            <a:xfrm>
              <a:off x="8609012" y="1676400"/>
              <a:ext cx="2362200" cy="1323440"/>
              <a:chOff x="3579812" y="1733490"/>
              <a:chExt cx="2362200" cy="1323440"/>
            </a:xfrm>
          </p:grpSpPr>
          <p:sp>
            <p:nvSpPr>
              <p:cNvPr id="134" name="TextBox 84"/>
              <p:cNvSpPr txBox="1"/>
              <p:nvPr/>
            </p:nvSpPr>
            <p:spPr>
              <a:xfrm flipH="1">
                <a:off x="3579812" y="2133600"/>
                <a:ext cx="23622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kern="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 pitchFamily="34" charset="0"/>
                    <a:ea typeface="ByTheButterfly" pitchFamily="2" charset="0"/>
                    <a:cs typeface="Arial" pitchFamily="34" charset="0"/>
                  </a:rPr>
                  <a:t>This is a sample text. Insert your desired text here. </a:t>
                </a:r>
                <a:endParaRPr lang="en-US" sz="1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ea typeface="ByTheButterfly" pitchFamily="2" charset="0"/>
                  <a:cs typeface="Arial" pitchFamily="34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3579812" y="1733490"/>
                <a:ext cx="15376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 flipH="1">
              <a:off x="1217612" y="1676400"/>
              <a:ext cx="2362200" cy="1323440"/>
              <a:chOff x="3579812" y="1733490"/>
              <a:chExt cx="2362200" cy="1323440"/>
            </a:xfrm>
          </p:grpSpPr>
          <p:sp>
            <p:nvSpPr>
              <p:cNvPr id="137" name="TextBox 84"/>
              <p:cNvSpPr txBox="1"/>
              <p:nvPr/>
            </p:nvSpPr>
            <p:spPr>
              <a:xfrm flipH="1">
                <a:off x="3579812" y="2133600"/>
                <a:ext cx="23622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800" kern="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 pitchFamily="34" charset="0"/>
                    <a:ea typeface="ByTheButterfly" pitchFamily="2" charset="0"/>
                    <a:cs typeface="Arial" pitchFamily="34" charset="0"/>
                  </a:rPr>
                  <a:t>This is a sample text. Insert your desired text here. </a:t>
                </a:r>
                <a:endParaRPr lang="en-US" sz="1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ea typeface="ByTheButterfly" pitchFamily="2" charset="0"/>
                  <a:cs typeface="Arial" pitchFamily="34" charset="0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3579812" y="1733490"/>
                <a:ext cx="15376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2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42" name="Group 141"/>
          <p:cNvGrpSpPr/>
          <p:nvPr/>
        </p:nvGrpSpPr>
        <p:grpSpPr>
          <a:xfrm>
            <a:off x="4189412" y="5210502"/>
            <a:ext cx="3948800" cy="1046441"/>
            <a:chOff x="1688412" y="4648200"/>
            <a:chExt cx="3948800" cy="1046441"/>
          </a:xfrm>
        </p:grpSpPr>
        <p:sp>
          <p:nvSpPr>
            <p:cNvPr id="140" name="TextBox 84"/>
            <p:cNvSpPr txBox="1"/>
            <p:nvPr/>
          </p:nvSpPr>
          <p:spPr>
            <a:xfrm>
              <a:off x="1688412" y="5048310"/>
              <a:ext cx="3948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ea typeface="ByTheButterfly" pitchFamily="2" charset="0"/>
                  <a:cs typeface="Arial" pitchFamily="34" charset="0"/>
                </a:rPr>
                <a:t>This is a sample text. Insert your desired text here. </a:t>
              </a:r>
              <a:endParaRPr 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ByTheButterfly" pitchFamily="2" charset="0"/>
                <a:cs typeface="Arial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 flipH="1">
              <a:off x="2894012" y="4648200"/>
              <a:ext cx="15376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6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7707" y="969286"/>
            <a:ext cx="3820819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Custom 2">
      <a:dk1>
        <a:sysClr val="windowText" lastClr="000000"/>
      </a:dk1>
      <a:lt1>
        <a:sysClr val="window" lastClr="FFFFFF"/>
      </a:lt1>
      <a:dk2>
        <a:srgbClr val="C52026"/>
      </a:dk2>
      <a:lt2>
        <a:srgbClr val="EE3E23"/>
      </a:lt2>
      <a:accent1>
        <a:srgbClr val="E59E24"/>
      </a:accent1>
      <a:accent2>
        <a:srgbClr val="FBC351"/>
      </a:accent2>
      <a:accent3>
        <a:srgbClr val="AED8F3"/>
      </a:accent3>
      <a:accent4>
        <a:srgbClr val="6BABDD"/>
      </a:accent4>
      <a:accent5>
        <a:srgbClr val="4180B5"/>
      </a:accent5>
      <a:accent6>
        <a:srgbClr val="2A5C93"/>
      </a:accent6>
      <a:hlink>
        <a:srgbClr val="1A3C6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177</Words>
  <Application>Microsoft Office PowerPoint</Application>
  <PresentationFormat>Custom</PresentationFormat>
  <Paragraphs>27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ByTheButterfly</vt:lpstr>
      <vt:lpstr>Calibri</vt:lpstr>
      <vt:lpstr>Open Sans</vt:lpstr>
      <vt:lpstr>Segoe UI</vt:lpstr>
      <vt:lpstr>Segoe UI Light</vt:lpstr>
      <vt:lpstr>Office Theme</vt:lpstr>
      <vt:lpstr>3_Office Theme</vt:lpstr>
      <vt:lpstr>PowerPoint Presentation</vt:lpstr>
      <vt:lpstr>Bucket Slide Deck for PowerPoint</vt:lpstr>
      <vt:lpstr>Bucket Slide Deck for PowerPoint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2014-01-23T13:52:15Z</dcterms:created>
  <dcterms:modified xsi:type="dcterms:W3CDTF">2015-04-16T15:09:20Z</dcterms:modified>
</cp:coreProperties>
</file>