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0"/>
  </p:notesMasterIdLst>
  <p:sldIdLst>
    <p:sldId id="269" r:id="rId3"/>
    <p:sldId id="278" r:id="rId4"/>
    <p:sldId id="281" r:id="rId5"/>
    <p:sldId id="279" r:id="rId6"/>
    <p:sldId id="280" r:id="rId7"/>
    <p:sldId id="282" r:id="rId8"/>
    <p:sldId id="270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2B2B"/>
    <a:srgbClr val="DD2727"/>
    <a:srgbClr val="B60407"/>
    <a:srgbClr val="046EB8"/>
    <a:srgbClr val="7AAF00"/>
    <a:srgbClr val="7EDE26"/>
    <a:srgbClr val="26AFE0"/>
    <a:srgbClr val="4A4A4A"/>
    <a:srgbClr val="FF6E01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>
      <p:cViewPr varScale="1">
        <p:scale>
          <a:sx n="71" d="100"/>
          <a:sy n="71" d="100"/>
        </p:scale>
        <p:origin x="48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3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86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12" y="1122363"/>
            <a:ext cx="9141619" cy="2387600"/>
          </a:xfrm>
        </p:spPr>
        <p:txBody>
          <a:bodyPr anchor="b"/>
          <a:lstStyle>
            <a:lvl1pPr algn="ctr">
              <a:defRPr sz="59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12" y="3602038"/>
            <a:ext cx="9141619" cy="1655762"/>
          </a:xfrm>
        </p:spPr>
        <p:txBody>
          <a:bodyPr/>
          <a:lstStyle>
            <a:lvl1pPr marL="0" indent="0" algn="ctr">
              <a:buNone/>
              <a:defRPr sz="2390"/>
            </a:lvl1pPr>
            <a:lvl2pPr marL="455830" indent="0" algn="ctr">
              <a:buNone/>
              <a:defRPr sz="1990"/>
            </a:lvl2pPr>
            <a:lvl3pPr marL="911660" indent="0" algn="ctr">
              <a:buNone/>
              <a:defRPr sz="1790"/>
            </a:lvl3pPr>
            <a:lvl4pPr marL="1367492" indent="0" algn="ctr">
              <a:buNone/>
              <a:defRPr sz="1600"/>
            </a:lvl4pPr>
            <a:lvl5pPr marL="1823322" indent="0" algn="ctr">
              <a:buNone/>
              <a:defRPr sz="1600"/>
            </a:lvl5pPr>
            <a:lvl6pPr marL="2279151" indent="0" algn="ctr">
              <a:buNone/>
              <a:defRPr sz="1600"/>
            </a:lvl6pPr>
            <a:lvl7pPr marL="2734982" indent="0" algn="ctr">
              <a:buNone/>
              <a:defRPr sz="1600"/>
            </a:lvl7pPr>
            <a:lvl8pPr marL="3190811" indent="0" algn="ctr">
              <a:buNone/>
              <a:defRPr sz="1600"/>
            </a:lvl8pPr>
            <a:lvl9pPr marL="3646642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36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37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57"/>
            <a:ext cx="10512862" cy="2852737"/>
          </a:xfrm>
        </p:spPr>
        <p:txBody>
          <a:bodyPr anchor="b"/>
          <a:lstStyle>
            <a:lvl1pPr>
              <a:defRPr sz="59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82"/>
            <a:ext cx="10512862" cy="1500187"/>
          </a:xfrm>
        </p:spPr>
        <p:txBody>
          <a:bodyPr/>
          <a:lstStyle>
            <a:lvl1pPr marL="0" indent="0">
              <a:buNone/>
              <a:defRPr sz="2390">
                <a:solidFill>
                  <a:schemeClr val="tx1">
                    <a:tint val="75000"/>
                  </a:schemeClr>
                </a:solidFill>
              </a:defRPr>
            </a:lvl1pPr>
            <a:lvl2pPr marL="455830" indent="0">
              <a:buNone/>
              <a:defRPr sz="1990">
                <a:solidFill>
                  <a:schemeClr val="tx1">
                    <a:tint val="75000"/>
                  </a:schemeClr>
                </a:solidFill>
              </a:defRPr>
            </a:lvl2pPr>
            <a:lvl3pPr marL="911660" indent="0">
              <a:buNone/>
              <a:defRPr sz="1790">
                <a:solidFill>
                  <a:schemeClr val="tx1">
                    <a:tint val="75000"/>
                  </a:schemeClr>
                </a:solidFill>
              </a:defRPr>
            </a:lvl3pPr>
            <a:lvl4pPr marL="13674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33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91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49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08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66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80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91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12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9" y="1681163"/>
            <a:ext cx="5156444" cy="823912"/>
          </a:xfrm>
        </p:spPr>
        <p:txBody>
          <a:bodyPr anchor="b"/>
          <a:lstStyle>
            <a:lvl1pPr marL="0" indent="0">
              <a:buNone/>
              <a:defRPr sz="2390" b="1"/>
            </a:lvl1pPr>
            <a:lvl2pPr marL="455830" indent="0">
              <a:buNone/>
              <a:defRPr sz="1990" b="1"/>
            </a:lvl2pPr>
            <a:lvl3pPr marL="911660" indent="0">
              <a:buNone/>
              <a:defRPr sz="1790" b="1"/>
            </a:lvl3pPr>
            <a:lvl4pPr marL="1367492" indent="0">
              <a:buNone/>
              <a:defRPr sz="1600" b="1"/>
            </a:lvl4pPr>
            <a:lvl5pPr marL="1823322" indent="0">
              <a:buNone/>
              <a:defRPr sz="1600" b="1"/>
            </a:lvl5pPr>
            <a:lvl6pPr marL="2279151" indent="0">
              <a:buNone/>
              <a:defRPr sz="1600" b="1"/>
            </a:lvl6pPr>
            <a:lvl7pPr marL="2734982" indent="0">
              <a:buNone/>
              <a:defRPr sz="1600" b="1"/>
            </a:lvl7pPr>
            <a:lvl8pPr marL="3190811" indent="0">
              <a:buNone/>
              <a:defRPr sz="1600" b="1"/>
            </a:lvl8pPr>
            <a:lvl9pPr marL="364664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9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0" b="1"/>
            </a:lvl1pPr>
            <a:lvl2pPr marL="455830" indent="0">
              <a:buNone/>
              <a:defRPr sz="1990" b="1"/>
            </a:lvl2pPr>
            <a:lvl3pPr marL="911660" indent="0">
              <a:buNone/>
              <a:defRPr sz="1790" b="1"/>
            </a:lvl3pPr>
            <a:lvl4pPr marL="1367492" indent="0">
              <a:buNone/>
              <a:defRPr sz="1600" b="1"/>
            </a:lvl4pPr>
            <a:lvl5pPr marL="1823322" indent="0">
              <a:buNone/>
              <a:defRPr sz="1600" b="1"/>
            </a:lvl5pPr>
            <a:lvl6pPr marL="2279151" indent="0">
              <a:buNone/>
              <a:defRPr sz="1600" b="1"/>
            </a:lvl6pPr>
            <a:lvl7pPr marL="2734982" indent="0">
              <a:buNone/>
              <a:defRPr sz="1600" b="1"/>
            </a:lvl7pPr>
            <a:lvl8pPr marL="3190811" indent="0">
              <a:buNone/>
              <a:defRPr sz="1600" b="1"/>
            </a:lvl8pPr>
            <a:lvl9pPr marL="364664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0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64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3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9" y="457200"/>
            <a:ext cx="3931213" cy="1600200"/>
          </a:xfrm>
        </p:spPr>
        <p:txBody>
          <a:bodyPr anchor="b"/>
          <a:lstStyle>
            <a:lvl1pPr>
              <a:defRPr sz="31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44"/>
            <a:ext cx="6170593" cy="4873625"/>
          </a:xfrm>
        </p:spPr>
        <p:txBody>
          <a:bodyPr/>
          <a:lstStyle>
            <a:lvl1pPr>
              <a:defRPr sz="3190"/>
            </a:lvl1pPr>
            <a:lvl2pPr>
              <a:defRPr sz="2790"/>
            </a:lvl2pPr>
            <a:lvl3pPr>
              <a:defRPr sz="2390"/>
            </a:lvl3pPr>
            <a:lvl4pPr>
              <a:defRPr sz="1990"/>
            </a:lvl4pPr>
            <a:lvl5pPr>
              <a:defRPr sz="1990"/>
            </a:lvl5pPr>
            <a:lvl6pPr>
              <a:defRPr sz="1990"/>
            </a:lvl6pPr>
            <a:lvl7pPr>
              <a:defRPr sz="1990"/>
            </a:lvl7pPr>
            <a:lvl8pPr>
              <a:defRPr sz="1990"/>
            </a:lvl8pPr>
            <a:lvl9pPr>
              <a:defRPr sz="199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9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830" indent="0">
              <a:buNone/>
              <a:defRPr sz="1400"/>
            </a:lvl2pPr>
            <a:lvl3pPr marL="911660" indent="0">
              <a:buNone/>
              <a:defRPr sz="1200"/>
            </a:lvl3pPr>
            <a:lvl4pPr marL="1367492" indent="0">
              <a:buNone/>
              <a:defRPr sz="1000"/>
            </a:lvl4pPr>
            <a:lvl5pPr marL="1823322" indent="0">
              <a:buNone/>
              <a:defRPr sz="1000"/>
            </a:lvl5pPr>
            <a:lvl6pPr marL="2279151" indent="0">
              <a:buNone/>
              <a:defRPr sz="1000"/>
            </a:lvl6pPr>
            <a:lvl7pPr marL="2734982" indent="0">
              <a:buNone/>
              <a:defRPr sz="1000"/>
            </a:lvl7pPr>
            <a:lvl8pPr marL="3190811" indent="0">
              <a:buNone/>
              <a:defRPr sz="1000"/>
            </a:lvl8pPr>
            <a:lvl9pPr marL="364664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43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9" y="457200"/>
            <a:ext cx="3931213" cy="1600200"/>
          </a:xfrm>
        </p:spPr>
        <p:txBody>
          <a:bodyPr anchor="b"/>
          <a:lstStyle>
            <a:lvl1pPr>
              <a:defRPr sz="319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44"/>
            <a:ext cx="6170593" cy="4873625"/>
          </a:xfrm>
        </p:spPr>
        <p:txBody>
          <a:bodyPr/>
          <a:lstStyle>
            <a:lvl1pPr marL="0" indent="0">
              <a:buNone/>
              <a:defRPr sz="3190"/>
            </a:lvl1pPr>
            <a:lvl2pPr marL="455830" indent="0">
              <a:buNone/>
              <a:defRPr sz="2790"/>
            </a:lvl2pPr>
            <a:lvl3pPr marL="911660" indent="0">
              <a:buNone/>
              <a:defRPr sz="2390"/>
            </a:lvl3pPr>
            <a:lvl4pPr marL="1367492" indent="0">
              <a:buNone/>
              <a:defRPr sz="1990"/>
            </a:lvl4pPr>
            <a:lvl5pPr marL="1823322" indent="0">
              <a:buNone/>
              <a:defRPr sz="1990"/>
            </a:lvl5pPr>
            <a:lvl6pPr marL="2279151" indent="0">
              <a:buNone/>
              <a:defRPr sz="1990"/>
            </a:lvl6pPr>
            <a:lvl7pPr marL="2734982" indent="0">
              <a:buNone/>
              <a:defRPr sz="1990"/>
            </a:lvl7pPr>
            <a:lvl8pPr marL="3190811" indent="0">
              <a:buNone/>
              <a:defRPr sz="1990"/>
            </a:lvl8pPr>
            <a:lvl9pPr marL="3646642" indent="0">
              <a:buNone/>
              <a:defRPr sz="199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9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830" indent="0">
              <a:buNone/>
              <a:defRPr sz="1400"/>
            </a:lvl2pPr>
            <a:lvl3pPr marL="911660" indent="0">
              <a:buNone/>
              <a:defRPr sz="1200"/>
            </a:lvl3pPr>
            <a:lvl4pPr marL="1367492" indent="0">
              <a:buNone/>
              <a:defRPr sz="1000"/>
            </a:lvl4pPr>
            <a:lvl5pPr marL="1823322" indent="0">
              <a:buNone/>
              <a:defRPr sz="1000"/>
            </a:lvl5pPr>
            <a:lvl6pPr marL="2279151" indent="0">
              <a:buNone/>
              <a:defRPr sz="1000"/>
            </a:lvl6pPr>
            <a:lvl7pPr marL="2734982" indent="0">
              <a:buNone/>
              <a:defRPr sz="1000"/>
            </a:lvl7pPr>
            <a:lvl8pPr marL="3190811" indent="0">
              <a:buNone/>
              <a:defRPr sz="1000"/>
            </a:lvl8pPr>
            <a:lvl9pPr marL="364664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0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162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646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53"/>
            <a:ext cx="5930678" cy="711081"/>
          </a:xfrm>
        </p:spPr>
        <p:txBody>
          <a:bodyPr>
            <a:normAutofit/>
          </a:bodyPr>
          <a:lstStyle>
            <a:lvl1pPr algn="ctr">
              <a:defRPr sz="359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3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121899" tIns="60949" rIns="121899" bIns="60949" rtlCol="0" anchor="ctr">
            <a:normAutofit/>
          </a:bodyPr>
          <a:lstStyle>
            <a:lvl1pPr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9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7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1660" rtl="0" eaLnBrk="1" latinLnBrk="0" hangingPunct="1">
        <a:lnSpc>
          <a:spcPct val="90000"/>
        </a:lnSpc>
        <a:spcBef>
          <a:spcPct val="0"/>
        </a:spcBef>
        <a:buNone/>
        <a:defRPr sz="43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916" indent="-227916" algn="l" defTabSz="91166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1pPr>
      <a:lvl2pPr marL="683746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0" kern="1200">
          <a:solidFill>
            <a:schemeClr val="tx1"/>
          </a:solidFill>
          <a:latin typeface="+mn-lt"/>
          <a:ea typeface="+mn-ea"/>
          <a:cs typeface="+mn-cs"/>
        </a:defRPr>
      </a:lvl2pPr>
      <a:lvl3pPr marL="1139576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0" kern="1200">
          <a:solidFill>
            <a:schemeClr val="tx1"/>
          </a:solidFill>
          <a:latin typeface="+mn-lt"/>
          <a:ea typeface="+mn-ea"/>
          <a:cs typeface="+mn-cs"/>
        </a:defRPr>
      </a:lvl3pPr>
      <a:lvl4pPr marL="1595406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4pPr>
      <a:lvl5pPr marL="2051236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5pPr>
      <a:lvl6pPr marL="2507067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6pPr>
      <a:lvl7pPr marL="2962897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7pPr>
      <a:lvl8pPr marL="3418727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8pPr>
      <a:lvl9pPr marL="3874557" indent="-227916" algn="l" defTabSz="9116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1pPr>
      <a:lvl2pPr marL="455830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2pPr>
      <a:lvl3pPr marL="911660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3pPr>
      <a:lvl4pPr marL="1367492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4pPr>
      <a:lvl5pPr marL="1823322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5pPr>
      <a:lvl6pPr marL="2279151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6pPr>
      <a:lvl7pPr marL="2734982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7pPr>
      <a:lvl8pPr marL="3190811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8pPr>
      <a:lvl9pPr marL="3646642" algn="l" defTabSz="911660" rtl="0" eaLnBrk="1" latinLnBrk="0" hangingPunct="1">
        <a:defRPr sz="17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653911" y="990600"/>
            <a:ext cx="3048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9780" y="1770578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8352" y="3625990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2687" y="5723413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235655" y="1676688"/>
            <a:ext cx="3797178" cy="4839577"/>
          </a:xfrm>
          <a:custGeom>
            <a:avLst/>
            <a:gdLst>
              <a:gd name="connsiteX0" fmla="*/ 3152498 w 3797178"/>
              <a:gd name="connsiteY0" fmla="*/ 0 h 4839577"/>
              <a:gd name="connsiteX1" fmla="*/ 3654853 w 3797178"/>
              <a:gd name="connsiteY1" fmla="*/ 502355 h 4839577"/>
              <a:gd name="connsiteX2" fmla="*/ 3507717 w 3797178"/>
              <a:gd name="connsiteY2" fmla="*/ 857574 h 4839577"/>
              <a:gd name="connsiteX3" fmla="*/ 3441700 w 3797178"/>
              <a:gd name="connsiteY3" fmla="*/ 912042 h 4839577"/>
              <a:gd name="connsiteX4" fmla="*/ 3375461 w 3797178"/>
              <a:gd name="connsiteY4" fmla="*/ 970265 h 4839577"/>
              <a:gd name="connsiteX5" fmla="*/ 3485077 w 3797178"/>
              <a:gd name="connsiteY5" fmla="*/ 1638448 h 4839577"/>
              <a:gd name="connsiteX6" fmla="*/ 3480650 w 3797178"/>
              <a:gd name="connsiteY6" fmla="*/ 1637990 h 4839577"/>
              <a:gd name="connsiteX7" fmla="*/ 3568135 w 3797178"/>
              <a:gd name="connsiteY7" fmla="*/ 1710171 h 4839577"/>
              <a:gd name="connsiteX8" fmla="*/ 3797178 w 3797178"/>
              <a:gd name="connsiteY8" fmla="*/ 2263130 h 4839577"/>
              <a:gd name="connsiteX9" fmla="*/ 3172777 w 3797178"/>
              <a:gd name="connsiteY9" fmla="*/ 3029245 h 4839577"/>
              <a:gd name="connsiteX10" fmla="*/ 3160774 w 3797178"/>
              <a:gd name="connsiteY10" fmla="*/ 3031077 h 4839577"/>
              <a:gd name="connsiteX11" fmla="*/ 3050716 w 3797178"/>
              <a:gd name="connsiteY11" fmla="*/ 3089584 h 4839577"/>
              <a:gd name="connsiteX12" fmla="*/ 3019939 w 3797178"/>
              <a:gd name="connsiteY12" fmla="*/ 3799829 h 4839577"/>
              <a:gd name="connsiteX13" fmla="*/ 3015386 w 3797178"/>
              <a:gd name="connsiteY13" fmla="*/ 3799109 h 4839577"/>
              <a:gd name="connsiteX14" fmla="*/ 3067857 w 3797178"/>
              <a:gd name="connsiteY14" fmla="*/ 3842402 h 4839577"/>
              <a:gd name="connsiteX15" fmla="*/ 3238945 w 3797178"/>
              <a:gd name="connsiteY15" fmla="*/ 4255445 h 4839577"/>
              <a:gd name="connsiteX16" fmla="*/ 2654813 w 3797178"/>
              <a:gd name="connsiteY16" fmla="*/ 4839577 h 4839577"/>
              <a:gd name="connsiteX17" fmla="*/ 2070681 w 3797178"/>
              <a:gd name="connsiteY17" fmla="*/ 4255445 h 4839577"/>
              <a:gd name="connsiteX18" fmla="*/ 2427443 w 3797178"/>
              <a:gd name="connsiteY18" fmla="*/ 3717217 h 4839577"/>
              <a:gd name="connsiteX19" fmla="*/ 2471404 w 3797178"/>
              <a:gd name="connsiteY19" fmla="*/ 3703571 h 4839577"/>
              <a:gd name="connsiteX20" fmla="*/ 2558516 w 3797178"/>
              <a:gd name="connsiteY20" fmla="*/ 3655875 h 4839577"/>
              <a:gd name="connsiteX21" fmla="*/ 2600839 w 3797178"/>
              <a:gd name="connsiteY21" fmla="*/ 2926704 h 4839577"/>
              <a:gd name="connsiteX22" fmla="*/ 2605827 w 3797178"/>
              <a:gd name="connsiteY22" fmla="*/ 2927601 h 4839577"/>
              <a:gd name="connsiteX23" fmla="*/ 2577951 w 3797178"/>
              <a:gd name="connsiteY23" fmla="*/ 2911579 h 4839577"/>
              <a:gd name="connsiteX24" fmla="*/ 2521257 w 3797178"/>
              <a:gd name="connsiteY24" fmla="*/ 2864802 h 4839577"/>
              <a:gd name="connsiteX25" fmla="*/ 2525433 w 3797178"/>
              <a:gd name="connsiteY25" fmla="*/ 2874317 h 4839577"/>
              <a:gd name="connsiteX26" fmla="*/ 1573602 w 3797178"/>
              <a:gd name="connsiteY26" fmla="*/ 3273231 h 4839577"/>
              <a:gd name="connsiteX27" fmla="*/ 1564266 w 3797178"/>
              <a:gd name="connsiteY27" fmla="*/ 3328933 h 4839577"/>
              <a:gd name="connsiteX28" fmla="*/ 1562257 w 3797178"/>
              <a:gd name="connsiteY28" fmla="*/ 3368727 h 4839577"/>
              <a:gd name="connsiteX29" fmla="*/ 783150 w 3797178"/>
              <a:gd name="connsiteY29" fmla="*/ 4071804 h 4839577"/>
              <a:gd name="connsiteX30" fmla="*/ 0 w 3797178"/>
              <a:gd name="connsiteY30" fmla="*/ 3288654 h 4839577"/>
              <a:gd name="connsiteX31" fmla="*/ 783150 w 3797178"/>
              <a:gd name="connsiteY31" fmla="*/ 2505504 h 4839577"/>
              <a:gd name="connsiteX32" fmla="*/ 1221017 w 3797178"/>
              <a:gd name="connsiteY32" fmla="*/ 2639254 h 4839577"/>
              <a:gd name="connsiteX33" fmla="*/ 1235975 w 3797178"/>
              <a:gd name="connsiteY33" fmla="*/ 2651596 h 4839577"/>
              <a:gd name="connsiteX34" fmla="*/ 1290702 w 3797178"/>
              <a:gd name="connsiteY34" fmla="*/ 2684225 h 4839577"/>
              <a:gd name="connsiteX35" fmla="*/ 2234920 w 3797178"/>
              <a:gd name="connsiteY35" fmla="*/ 2212329 h 4839577"/>
              <a:gd name="connsiteX36" fmla="*/ 2235655 w 3797178"/>
              <a:gd name="connsiteY36" fmla="*/ 2214003 h 4839577"/>
              <a:gd name="connsiteX37" fmla="*/ 2237212 w 3797178"/>
              <a:gd name="connsiteY37" fmla="*/ 2183175 h 4839577"/>
              <a:gd name="connsiteX38" fmla="*/ 2242263 w 3797178"/>
              <a:gd name="connsiteY38" fmla="*/ 2150078 h 4839577"/>
              <a:gd name="connsiteX39" fmla="*/ 2242064 w 3797178"/>
              <a:gd name="connsiteY39" fmla="*/ 2150417 h 4839577"/>
              <a:gd name="connsiteX40" fmla="*/ 1672918 w 3797178"/>
              <a:gd name="connsiteY40" fmla="*/ 1755901 h 4839577"/>
              <a:gd name="connsiteX41" fmla="*/ 1569419 w 3797178"/>
              <a:gd name="connsiteY41" fmla="*/ 1798709 h 4839577"/>
              <a:gd name="connsiteX42" fmla="*/ 1548685 w 3797178"/>
              <a:gd name="connsiteY42" fmla="*/ 1809963 h 4839577"/>
              <a:gd name="connsiteX43" fmla="*/ 1321315 w 3797178"/>
              <a:gd name="connsiteY43" fmla="*/ 1855867 h 4839577"/>
              <a:gd name="connsiteX44" fmla="*/ 737183 w 3797178"/>
              <a:gd name="connsiteY44" fmla="*/ 1271735 h 4839577"/>
              <a:gd name="connsiteX45" fmla="*/ 1321315 w 3797178"/>
              <a:gd name="connsiteY45" fmla="*/ 687603 h 4839577"/>
              <a:gd name="connsiteX46" fmla="*/ 1893580 w 3797178"/>
              <a:gd name="connsiteY46" fmla="*/ 1154012 h 4839577"/>
              <a:gd name="connsiteX47" fmla="*/ 1902756 w 3797178"/>
              <a:gd name="connsiteY47" fmla="*/ 1245040 h 4839577"/>
              <a:gd name="connsiteX48" fmla="*/ 1903927 w 3797178"/>
              <a:gd name="connsiteY48" fmla="*/ 1243160 h 4839577"/>
              <a:gd name="connsiteX49" fmla="*/ 2542102 w 3797178"/>
              <a:gd name="connsiteY49" fmla="*/ 1638448 h 4839577"/>
              <a:gd name="connsiteX50" fmla="*/ 2535507 w 3797178"/>
              <a:gd name="connsiteY50" fmla="*/ 1649701 h 4839577"/>
              <a:gd name="connsiteX51" fmla="*/ 2577951 w 3797178"/>
              <a:gd name="connsiteY51" fmla="*/ 1614682 h 4839577"/>
              <a:gd name="connsiteX52" fmla="*/ 2686513 w 3797178"/>
              <a:gd name="connsiteY52" fmla="*/ 1555756 h 4839577"/>
              <a:gd name="connsiteX53" fmla="*/ 2680214 w 3797178"/>
              <a:gd name="connsiteY53" fmla="*/ 1555104 h 4839577"/>
              <a:gd name="connsiteX54" fmla="*/ 2867901 w 3797178"/>
              <a:gd name="connsiteY54" fmla="*/ 951839 h 4839577"/>
              <a:gd name="connsiteX55" fmla="*/ 2802586 w 3797178"/>
              <a:gd name="connsiteY55" fmla="*/ 861952 h 4839577"/>
              <a:gd name="connsiteX56" fmla="*/ 2797280 w 3797178"/>
              <a:gd name="connsiteY56" fmla="*/ 857574 h 4839577"/>
              <a:gd name="connsiteX57" fmla="*/ 2650143 w 3797178"/>
              <a:gd name="connsiteY57" fmla="*/ 502355 h 4839577"/>
              <a:gd name="connsiteX58" fmla="*/ 3152498 w 3797178"/>
              <a:gd name="connsiteY58" fmla="*/ 0 h 483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797178" h="4839577">
                <a:moveTo>
                  <a:pt x="3152498" y="0"/>
                </a:moveTo>
                <a:cubicBezTo>
                  <a:pt x="3429941" y="0"/>
                  <a:pt x="3654853" y="224912"/>
                  <a:pt x="3654853" y="502355"/>
                </a:cubicBezTo>
                <a:cubicBezTo>
                  <a:pt x="3654853" y="641077"/>
                  <a:pt x="3598625" y="766666"/>
                  <a:pt x="3507717" y="857574"/>
                </a:cubicBezTo>
                <a:lnTo>
                  <a:pt x="3441700" y="912042"/>
                </a:lnTo>
                <a:lnTo>
                  <a:pt x="3375461" y="970265"/>
                </a:lnTo>
                <a:cubicBezTo>
                  <a:pt x="3225583" y="1136475"/>
                  <a:pt x="3203098" y="1429394"/>
                  <a:pt x="3485077" y="1638448"/>
                </a:cubicBezTo>
                <a:lnTo>
                  <a:pt x="3480650" y="1637990"/>
                </a:lnTo>
                <a:lnTo>
                  <a:pt x="3568135" y="1710171"/>
                </a:lnTo>
                <a:cubicBezTo>
                  <a:pt x="3709649" y="1851686"/>
                  <a:pt x="3797178" y="2047186"/>
                  <a:pt x="3797178" y="2263130"/>
                </a:cubicBezTo>
                <a:cubicBezTo>
                  <a:pt x="3797178" y="2641032"/>
                  <a:pt x="3529122" y="2956326"/>
                  <a:pt x="3172777" y="3029245"/>
                </a:cubicBezTo>
                <a:lnTo>
                  <a:pt x="3160774" y="3031077"/>
                </a:lnTo>
                <a:lnTo>
                  <a:pt x="3050716" y="3089584"/>
                </a:lnTo>
                <a:cubicBezTo>
                  <a:pt x="2813779" y="3257053"/>
                  <a:pt x="2801393" y="3583136"/>
                  <a:pt x="3019939" y="3799829"/>
                </a:cubicBezTo>
                <a:lnTo>
                  <a:pt x="3015386" y="3799109"/>
                </a:lnTo>
                <a:lnTo>
                  <a:pt x="3067857" y="3842402"/>
                </a:lnTo>
                <a:cubicBezTo>
                  <a:pt x="3173564" y="3948109"/>
                  <a:pt x="3238945" y="4094142"/>
                  <a:pt x="3238945" y="4255445"/>
                </a:cubicBezTo>
                <a:cubicBezTo>
                  <a:pt x="3238945" y="4578052"/>
                  <a:pt x="2977420" y="4839577"/>
                  <a:pt x="2654813" y="4839577"/>
                </a:cubicBezTo>
                <a:cubicBezTo>
                  <a:pt x="2332206" y="4839577"/>
                  <a:pt x="2070681" y="4578052"/>
                  <a:pt x="2070681" y="4255445"/>
                </a:cubicBezTo>
                <a:cubicBezTo>
                  <a:pt x="2070681" y="4013490"/>
                  <a:pt x="2217789" y="3805893"/>
                  <a:pt x="2427443" y="3717217"/>
                </a:cubicBezTo>
                <a:lnTo>
                  <a:pt x="2471404" y="3703571"/>
                </a:lnTo>
                <a:lnTo>
                  <a:pt x="2558516" y="3655875"/>
                </a:lnTo>
                <a:cubicBezTo>
                  <a:pt x="2776208" y="3499114"/>
                  <a:pt x="2864761" y="3158214"/>
                  <a:pt x="2600839" y="2926704"/>
                </a:cubicBezTo>
                <a:lnTo>
                  <a:pt x="2605827" y="2927601"/>
                </a:lnTo>
                <a:lnTo>
                  <a:pt x="2577951" y="2911579"/>
                </a:lnTo>
                <a:lnTo>
                  <a:pt x="2521257" y="2864802"/>
                </a:lnTo>
                <a:lnTo>
                  <a:pt x="2525433" y="2874317"/>
                </a:lnTo>
                <a:cubicBezTo>
                  <a:pt x="2160804" y="2636192"/>
                  <a:pt x="1674788" y="2841760"/>
                  <a:pt x="1573602" y="3273231"/>
                </a:cubicBezTo>
                <a:lnTo>
                  <a:pt x="1564266" y="3328933"/>
                </a:lnTo>
                <a:lnTo>
                  <a:pt x="1562257" y="3368727"/>
                </a:lnTo>
                <a:cubicBezTo>
                  <a:pt x="1522151" y="3763635"/>
                  <a:pt x="1188639" y="4071804"/>
                  <a:pt x="783150" y="4071804"/>
                </a:cubicBezTo>
                <a:cubicBezTo>
                  <a:pt x="350628" y="4071804"/>
                  <a:pt x="0" y="3721176"/>
                  <a:pt x="0" y="3288654"/>
                </a:cubicBezTo>
                <a:cubicBezTo>
                  <a:pt x="0" y="2856132"/>
                  <a:pt x="350628" y="2505504"/>
                  <a:pt x="783150" y="2505504"/>
                </a:cubicBezTo>
                <a:cubicBezTo>
                  <a:pt x="945346" y="2505504"/>
                  <a:pt x="1096025" y="2554811"/>
                  <a:pt x="1221017" y="2639254"/>
                </a:cubicBezTo>
                <a:lnTo>
                  <a:pt x="1235975" y="2651596"/>
                </a:lnTo>
                <a:lnTo>
                  <a:pt x="1290702" y="2684225"/>
                </a:lnTo>
                <a:cubicBezTo>
                  <a:pt x="1662211" y="2878011"/>
                  <a:pt x="2151577" y="2732484"/>
                  <a:pt x="2234920" y="2212329"/>
                </a:cubicBezTo>
                <a:lnTo>
                  <a:pt x="2235655" y="2214003"/>
                </a:lnTo>
                <a:lnTo>
                  <a:pt x="2237212" y="2183175"/>
                </a:lnTo>
                <a:lnTo>
                  <a:pt x="2242263" y="2150078"/>
                </a:lnTo>
                <a:lnTo>
                  <a:pt x="2242064" y="2150417"/>
                </a:lnTo>
                <a:cubicBezTo>
                  <a:pt x="2220534" y="1828849"/>
                  <a:pt x="1951057" y="1675011"/>
                  <a:pt x="1672918" y="1755901"/>
                </a:cubicBezTo>
                <a:lnTo>
                  <a:pt x="1569419" y="1798709"/>
                </a:lnTo>
                <a:lnTo>
                  <a:pt x="1548685" y="1809963"/>
                </a:lnTo>
                <a:cubicBezTo>
                  <a:pt x="1478801" y="1839522"/>
                  <a:pt x="1401967" y="1855867"/>
                  <a:pt x="1321315" y="1855867"/>
                </a:cubicBezTo>
                <a:cubicBezTo>
                  <a:pt x="998708" y="1855867"/>
                  <a:pt x="737183" y="1594342"/>
                  <a:pt x="737183" y="1271735"/>
                </a:cubicBezTo>
                <a:cubicBezTo>
                  <a:pt x="737183" y="949128"/>
                  <a:pt x="998708" y="687603"/>
                  <a:pt x="1321315" y="687603"/>
                </a:cubicBezTo>
                <a:cubicBezTo>
                  <a:pt x="1603596" y="687603"/>
                  <a:pt x="1839112" y="887833"/>
                  <a:pt x="1893580" y="1154012"/>
                </a:cubicBezTo>
                <a:lnTo>
                  <a:pt x="1902756" y="1245040"/>
                </a:lnTo>
                <a:lnTo>
                  <a:pt x="1903927" y="1243160"/>
                </a:lnTo>
                <a:cubicBezTo>
                  <a:pt x="1904720" y="1553517"/>
                  <a:pt x="2246034" y="1782910"/>
                  <a:pt x="2542102" y="1638448"/>
                </a:cubicBezTo>
                <a:lnTo>
                  <a:pt x="2535507" y="1649701"/>
                </a:lnTo>
                <a:lnTo>
                  <a:pt x="2577951" y="1614682"/>
                </a:lnTo>
                <a:lnTo>
                  <a:pt x="2686513" y="1555756"/>
                </a:lnTo>
                <a:lnTo>
                  <a:pt x="2680214" y="1555104"/>
                </a:lnTo>
                <a:cubicBezTo>
                  <a:pt x="2892047" y="1447451"/>
                  <a:pt x="2994489" y="1179363"/>
                  <a:pt x="2867901" y="951839"/>
                </a:cubicBezTo>
                <a:lnTo>
                  <a:pt x="2802586" y="861952"/>
                </a:lnTo>
                <a:lnTo>
                  <a:pt x="2797280" y="857574"/>
                </a:lnTo>
                <a:cubicBezTo>
                  <a:pt x="2706371" y="766666"/>
                  <a:pt x="2650143" y="641077"/>
                  <a:pt x="2650143" y="502355"/>
                </a:cubicBezTo>
                <a:cubicBezTo>
                  <a:pt x="2650143" y="224912"/>
                  <a:pt x="2875055" y="0"/>
                  <a:pt x="3152498" y="0"/>
                </a:cubicBezTo>
                <a:close/>
              </a:path>
            </a:pathLst>
          </a:custGeom>
          <a:solidFill>
            <a:srgbClr val="FF6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7051715" y="2443167"/>
            <a:ext cx="1010511" cy="1010511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B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380160" y="5421824"/>
            <a:ext cx="1020616" cy="1020616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D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953632" y="1744521"/>
            <a:ext cx="869042" cy="869042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A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532812" y="3221798"/>
            <a:ext cx="1436039" cy="143603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2800" b="1" dirty="0">
              <a:solidFill>
                <a:srgbClr val="4A4A4A"/>
              </a:solidFill>
            </a:endParaRPr>
          </a:p>
          <a:p>
            <a:pPr algn="ctr">
              <a:lnSpc>
                <a:spcPts val="800"/>
              </a:lnSpc>
            </a:pPr>
            <a:r>
              <a:rPr lang="en-US" sz="900" dirty="0">
                <a:solidFill>
                  <a:srgbClr val="4A4A4A"/>
                </a:solidFill>
              </a:rPr>
              <a:t>This is a dummy text, enter your text here.</a:t>
            </a: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348113" y="4294649"/>
            <a:ext cx="1341387" cy="1341387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354" y="102137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H="1">
            <a:off x="4759821" y="1598594"/>
            <a:ext cx="4357303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9057156" y="3539072"/>
            <a:ext cx="417514" cy="364229"/>
            <a:chOff x="963117" y="2692621"/>
            <a:chExt cx="4425548" cy="3860744"/>
          </a:xfrm>
          <a:solidFill>
            <a:srgbClr val="4A4A4A"/>
          </a:solidFill>
        </p:grpSpPr>
        <p:sp>
          <p:nvSpPr>
            <p:cNvPr id="25" name="8-Point Star 18"/>
            <p:cNvSpPr/>
            <p:nvPr/>
          </p:nvSpPr>
          <p:spPr>
            <a:xfrm rot="20400000" flipH="1">
              <a:off x="963117" y="2692621"/>
              <a:ext cx="1641601" cy="1641601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6" name="8-Point Star 6"/>
            <p:cNvSpPr>
              <a:spLocks noChangeAspect="1"/>
            </p:cNvSpPr>
            <p:nvPr/>
          </p:nvSpPr>
          <p:spPr>
            <a:xfrm rot="19677729" flipH="1">
              <a:off x="3350275" y="2975586"/>
              <a:ext cx="2038390" cy="2038390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7" name="8-Point Star 18"/>
            <p:cNvSpPr/>
            <p:nvPr/>
          </p:nvSpPr>
          <p:spPr>
            <a:xfrm rot="20632775" flipH="1">
              <a:off x="1447635" y="3997026"/>
              <a:ext cx="2556339" cy="2556339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656" y="1801355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865486" y="234739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2228" y="365676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flipH="1">
            <a:off x="2244058" y="424213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6563" y="5754190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 flipH="1" flipV="1">
            <a:off x="4138394" y="5898881"/>
            <a:ext cx="4329939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Steps Layout for PowerPoint</a:t>
            </a: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653911" y="990600"/>
            <a:ext cx="3048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9780" y="1770578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8352" y="3625990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2687" y="5723413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235655" y="1676688"/>
            <a:ext cx="3797178" cy="4839577"/>
          </a:xfrm>
          <a:custGeom>
            <a:avLst/>
            <a:gdLst>
              <a:gd name="connsiteX0" fmla="*/ 3152498 w 3797178"/>
              <a:gd name="connsiteY0" fmla="*/ 0 h 4839577"/>
              <a:gd name="connsiteX1" fmla="*/ 3654853 w 3797178"/>
              <a:gd name="connsiteY1" fmla="*/ 502355 h 4839577"/>
              <a:gd name="connsiteX2" fmla="*/ 3507717 w 3797178"/>
              <a:gd name="connsiteY2" fmla="*/ 857574 h 4839577"/>
              <a:gd name="connsiteX3" fmla="*/ 3441700 w 3797178"/>
              <a:gd name="connsiteY3" fmla="*/ 912042 h 4839577"/>
              <a:gd name="connsiteX4" fmla="*/ 3375461 w 3797178"/>
              <a:gd name="connsiteY4" fmla="*/ 970265 h 4839577"/>
              <a:gd name="connsiteX5" fmla="*/ 3485077 w 3797178"/>
              <a:gd name="connsiteY5" fmla="*/ 1638448 h 4839577"/>
              <a:gd name="connsiteX6" fmla="*/ 3480650 w 3797178"/>
              <a:gd name="connsiteY6" fmla="*/ 1637990 h 4839577"/>
              <a:gd name="connsiteX7" fmla="*/ 3568135 w 3797178"/>
              <a:gd name="connsiteY7" fmla="*/ 1710171 h 4839577"/>
              <a:gd name="connsiteX8" fmla="*/ 3797178 w 3797178"/>
              <a:gd name="connsiteY8" fmla="*/ 2263130 h 4839577"/>
              <a:gd name="connsiteX9" fmla="*/ 3172777 w 3797178"/>
              <a:gd name="connsiteY9" fmla="*/ 3029245 h 4839577"/>
              <a:gd name="connsiteX10" fmla="*/ 3160774 w 3797178"/>
              <a:gd name="connsiteY10" fmla="*/ 3031077 h 4839577"/>
              <a:gd name="connsiteX11" fmla="*/ 3050716 w 3797178"/>
              <a:gd name="connsiteY11" fmla="*/ 3089584 h 4839577"/>
              <a:gd name="connsiteX12" fmla="*/ 3019939 w 3797178"/>
              <a:gd name="connsiteY12" fmla="*/ 3799829 h 4839577"/>
              <a:gd name="connsiteX13" fmla="*/ 3015386 w 3797178"/>
              <a:gd name="connsiteY13" fmla="*/ 3799109 h 4839577"/>
              <a:gd name="connsiteX14" fmla="*/ 3067857 w 3797178"/>
              <a:gd name="connsiteY14" fmla="*/ 3842402 h 4839577"/>
              <a:gd name="connsiteX15" fmla="*/ 3238945 w 3797178"/>
              <a:gd name="connsiteY15" fmla="*/ 4255445 h 4839577"/>
              <a:gd name="connsiteX16" fmla="*/ 2654813 w 3797178"/>
              <a:gd name="connsiteY16" fmla="*/ 4839577 h 4839577"/>
              <a:gd name="connsiteX17" fmla="*/ 2070681 w 3797178"/>
              <a:gd name="connsiteY17" fmla="*/ 4255445 h 4839577"/>
              <a:gd name="connsiteX18" fmla="*/ 2427443 w 3797178"/>
              <a:gd name="connsiteY18" fmla="*/ 3717217 h 4839577"/>
              <a:gd name="connsiteX19" fmla="*/ 2471404 w 3797178"/>
              <a:gd name="connsiteY19" fmla="*/ 3703571 h 4839577"/>
              <a:gd name="connsiteX20" fmla="*/ 2558516 w 3797178"/>
              <a:gd name="connsiteY20" fmla="*/ 3655875 h 4839577"/>
              <a:gd name="connsiteX21" fmla="*/ 2600839 w 3797178"/>
              <a:gd name="connsiteY21" fmla="*/ 2926704 h 4839577"/>
              <a:gd name="connsiteX22" fmla="*/ 2605827 w 3797178"/>
              <a:gd name="connsiteY22" fmla="*/ 2927601 h 4839577"/>
              <a:gd name="connsiteX23" fmla="*/ 2577951 w 3797178"/>
              <a:gd name="connsiteY23" fmla="*/ 2911579 h 4839577"/>
              <a:gd name="connsiteX24" fmla="*/ 2521257 w 3797178"/>
              <a:gd name="connsiteY24" fmla="*/ 2864802 h 4839577"/>
              <a:gd name="connsiteX25" fmla="*/ 2525433 w 3797178"/>
              <a:gd name="connsiteY25" fmla="*/ 2874317 h 4839577"/>
              <a:gd name="connsiteX26" fmla="*/ 1573602 w 3797178"/>
              <a:gd name="connsiteY26" fmla="*/ 3273231 h 4839577"/>
              <a:gd name="connsiteX27" fmla="*/ 1564266 w 3797178"/>
              <a:gd name="connsiteY27" fmla="*/ 3328933 h 4839577"/>
              <a:gd name="connsiteX28" fmla="*/ 1562257 w 3797178"/>
              <a:gd name="connsiteY28" fmla="*/ 3368727 h 4839577"/>
              <a:gd name="connsiteX29" fmla="*/ 783150 w 3797178"/>
              <a:gd name="connsiteY29" fmla="*/ 4071804 h 4839577"/>
              <a:gd name="connsiteX30" fmla="*/ 0 w 3797178"/>
              <a:gd name="connsiteY30" fmla="*/ 3288654 h 4839577"/>
              <a:gd name="connsiteX31" fmla="*/ 783150 w 3797178"/>
              <a:gd name="connsiteY31" fmla="*/ 2505504 h 4839577"/>
              <a:gd name="connsiteX32" fmla="*/ 1221017 w 3797178"/>
              <a:gd name="connsiteY32" fmla="*/ 2639254 h 4839577"/>
              <a:gd name="connsiteX33" fmla="*/ 1235975 w 3797178"/>
              <a:gd name="connsiteY33" fmla="*/ 2651596 h 4839577"/>
              <a:gd name="connsiteX34" fmla="*/ 1290702 w 3797178"/>
              <a:gd name="connsiteY34" fmla="*/ 2684225 h 4839577"/>
              <a:gd name="connsiteX35" fmla="*/ 2234920 w 3797178"/>
              <a:gd name="connsiteY35" fmla="*/ 2212329 h 4839577"/>
              <a:gd name="connsiteX36" fmla="*/ 2235655 w 3797178"/>
              <a:gd name="connsiteY36" fmla="*/ 2214003 h 4839577"/>
              <a:gd name="connsiteX37" fmla="*/ 2237212 w 3797178"/>
              <a:gd name="connsiteY37" fmla="*/ 2183175 h 4839577"/>
              <a:gd name="connsiteX38" fmla="*/ 2242263 w 3797178"/>
              <a:gd name="connsiteY38" fmla="*/ 2150078 h 4839577"/>
              <a:gd name="connsiteX39" fmla="*/ 2242064 w 3797178"/>
              <a:gd name="connsiteY39" fmla="*/ 2150417 h 4839577"/>
              <a:gd name="connsiteX40" fmla="*/ 1672918 w 3797178"/>
              <a:gd name="connsiteY40" fmla="*/ 1755901 h 4839577"/>
              <a:gd name="connsiteX41" fmla="*/ 1569419 w 3797178"/>
              <a:gd name="connsiteY41" fmla="*/ 1798709 h 4839577"/>
              <a:gd name="connsiteX42" fmla="*/ 1548685 w 3797178"/>
              <a:gd name="connsiteY42" fmla="*/ 1809963 h 4839577"/>
              <a:gd name="connsiteX43" fmla="*/ 1321315 w 3797178"/>
              <a:gd name="connsiteY43" fmla="*/ 1855867 h 4839577"/>
              <a:gd name="connsiteX44" fmla="*/ 737183 w 3797178"/>
              <a:gd name="connsiteY44" fmla="*/ 1271735 h 4839577"/>
              <a:gd name="connsiteX45" fmla="*/ 1321315 w 3797178"/>
              <a:gd name="connsiteY45" fmla="*/ 687603 h 4839577"/>
              <a:gd name="connsiteX46" fmla="*/ 1893580 w 3797178"/>
              <a:gd name="connsiteY46" fmla="*/ 1154012 h 4839577"/>
              <a:gd name="connsiteX47" fmla="*/ 1902756 w 3797178"/>
              <a:gd name="connsiteY47" fmla="*/ 1245040 h 4839577"/>
              <a:gd name="connsiteX48" fmla="*/ 1903927 w 3797178"/>
              <a:gd name="connsiteY48" fmla="*/ 1243160 h 4839577"/>
              <a:gd name="connsiteX49" fmla="*/ 2542102 w 3797178"/>
              <a:gd name="connsiteY49" fmla="*/ 1638448 h 4839577"/>
              <a:gd name="connsiteX50" fmla="*/ 2535507 w 3797178"/>
              <a:gd name="connsiteY50" fmla="*/ 1649701 h 4839577"/>
              <a:gd name="connsiteX51" fmla="*/ 2577951 w 3797178"/>
              <a:gd name="connsiteY51" fmla="*/ 1614682 h 4839577"/>
              <a:gd name="connsiteX52" fmla="*/ 2686513 w 3797178"/>
              <a:gd name="connsiteY52" fmla="*/ 1555756 h 4839577"/>
              <a:gd name="connsiteX53" fmla="*/ 2680214 w 3797178"/>
              <a:gd name="connsiteY53" fmla="*/ 1555104 h 4839577"/>
              <a:gd name="connsiteX54" fmla="*/ 2867901 w 3797178"/>
              <a:gd name="connsiteY54" fmla="*/ 951839 h 4839577"/>
              <a:gd name="connsiteX55" fmla="*/ 2802586 w 3797178"/>
              <a:gd name="connsiteY55" fmla="*/ 861952 h 4839577"/>
              <a:gd name="connsiteX56" fmla="*/ 2797280 w 3797178"/>
              <a:gd name="connsiteY56" fmla="*/ 857574 h 4839577"/>
              <a:gd name="connsiteX57" fmla="*/ 2650143 w 3797178"/>
              <a:gd name="connsiteY57" fmla="*/ 502355 h 4839577"/>
              <a:gd name="connsiteX58" fmla="*/ 3152498 w 3797178"/>
              <a:gd name="connsiteY58" fmla="*/ 0 h 483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797178" h="4839577">
                <a:moveTo>
                  <a:pt x="3152498" y="0"/>
                </a:moveTo>
                <a:cubicBezTo>
                  <a:pt x="3429941" y="0"/>
                  <a:pt x="3654853" y="224912"/>
                  <a:pt x="3654853" y="502355"/>
                </a:cubicBezTo>
                <a:cubicBezTo>
                  <a:pt x="3654853" y="641077"/>
                  <a:pt x="3598625" y="766666"/>
                  <a:pt x="3507717" y="857574"/>
                </a:cubicBezTo>
                <a:lnTo>
                  <a:pt x="3441700" y="912042"/>
                </a:lnTo>
                <a:lnTo>
                  <a:pt x="3375461" y="970265"/>
                </a:lnTo>
                <a:cubicBezTo>
                  <a:pt x="3225583" y="1136475"/>
                  <a:pt x="3203098" y="1429394"/>
                  <a:pt x="3485077" y="1638448"/>
                </a:cubicBezTo>
                <a:lnTo>
                  <a:pt x="3480650" y="1637990"/>
                </a:lnTo>
                <a:lnTo>
                  <a:pt x="3568135" y="1710171"/>
                </a:lnTo>
                <a:cubicBezTo>
                  <a:pt x="3709649" y="1851686"/>
                  <a:pt x="3797178" y="2047186"/>
                  <a:pt x="3797178" y="2263130"/>
                </a:cubicBezTo>
                <a:cubicBezTo>
                  <a:pt x="3797178" y="2641032"/>
                  <a:pt x="3529122" y="2956326"/>
                  <a:pt x="3172777" y="3029245"/>
                </a:cubicBezTo>
                <a:lnTo>
                  <a:pt x="3160774" y="3031077"/>
                </a:lnTo>
                <a:lnTo>
                  <a:pt x="3050716" y="3089584"/>
                </a:lnTo>
                <a:cubicBezTo>
                  <a:pt x="2813779" y="3257053"/>
                  <a:pt x="2801393" y="3583136"/>
                  <a:pt x="3019939" y="3799829"/>
                </a:cubicBezTo>
                <a:lnTo>
                  <a:pt x="3015386" y="3799109"/>
                </a:lnTo>
                <a:lnTo>
                  <a:pt x="3067857" y="3842402"/>
                </a:lnTo>
                <a:cubicBezTo>
                  <a:pt x="3173564" y="3948109"/>
                  <a:pt x="3238945" y="4094142"/>
                  <a:pt x="3238945" y="4255445"/>
                </a:cubicBezTo>
                <a:cubicBezTo>
                  <a:pt x="3238945" y="4578052"/>
                  <a:pt x="2977420" y="4839577"/>
                  <a:pt x="2654813" y="4839577"/>
                </a:cubicBezTo>
                <a:cubicBezTo>
                  <a:pt x="2332206" y="4839577"/>
                  <a:pt x="2070681" y="4578052"/>
                  <a:pt x="2070681" y="4255445"/>
                </a:cubicBezTo>
                <a:cubicBezTo>
                  <a:pt x="2070681" y="4013490"/>
                  <a:pt x="2217789" y="3805893"/>
                  <a:pt x="2427443" y="3717217"/>
                </a:cubicBezTo>
                <a:lnTo>
                  <a:pt x="2471404" y="3703571"/>
                </a:lnTo>
                <a:lnTo>
                  <a:pt x="2558516" y="3655875"/>
                </a:lnTo>
                <a:cubicBezTo>
                  <a:pt x="2776208" y="3499114"/>
                  <a:pt x="2864761" y="3158214"/>
                  <a:pt x="2600839" y="2926704"/>
                </a:cubicBezTo>
                <a:lnTo>
                  <a:pt x="2605827" y="2927601"/>
                </a:lnTo>
                <a:lnTo>
                  <a:pt x="2577951" y="2911579"/>
                </a:lnTo>
                <a:lnTo>
                  <a:pt x="2521257" y="2864802"/>
                </a:lnTo>
                <a:lnTo>
                  <a:pt x="2525433" y="2874317"/>
                </a:lnTo>
                <a:cubicBezTo>
                  <a:pt x="2160804" y="2636192"/>
                  <a:pt x="1674788" y="2841760"/>
                  <a:pt x="1573602" y="3273231"/>
                </a:cubicBezTo>
                <a:lnTo>
                  <a:pt x="1564266" y="3328933"/>
                </a:lnTo>
                <a:lnTo>
                  <a:pt x="1562257" y="3368727"/>
                </a:lnTo>
                <a:cubicBezTo>
                  <a:pt x="1522151" y="3763635"/>
                  <a:pt x="1188639" y="4071804"/>
                  <a:pt x="783150" y="4071804"/>
                </a:cubicBezTo>
                <a:cubicBezTo>
                  <a:pt x="350628" y="4071804"/>
                  <a:pt x="0" y="3721176"/>
                  <a:pt x="0" y="3288654"/>
                </a:cubicBezTo>
                <a:cubicBezTo>
                  <a:pt x="0" y="2856132"/>
                  <a:pt x="350628" y="2505504"/>
                  <a:pt x="783150" y="2505504"/>
                </a:cubicBezTo>
                <a:cubicBezTo>
                  <a:pt x="945346" y="2505504"/>
                  <a:pt x="1096025" y="2554811"/>
                  <a:pt x="1221017" y="2639254"/>
                </a:cubicBezTo>
                <a:lnTo>
                  <a:pt x="1235975" y="2651596"/>
                </a:lnTo>
                <a:lnTo>
                  <a:pt x="1290702" y="2684225"/>
                </a:lnTo>
                <a:cubicBezTo>
                  <a:pt x="1662211" y="2878011"/>
                  <a:pt x="2151577" y="2732484"/>
                  <a:pt x="2234920" y="2212329"/>
                </a:cubicBezTo>
                <a:lnTo>
                  <a:pt x="2235655" y="2214003"/>
                </a:lnTo>
                <a:lnTo>
                  <a:pt x="2237212" y="2183175"/>
                </a:lnTo>
                <a:lnTo>
                  <a:pt x="2242263" y="2150078"/>
                </a:lnTo>
                <a:lnTo>
                  <a:pt x="2242064" y="2150417"/>
                </a:lnTo>
                <a:cubicBezTo>
                  <a:pt x="2220534" y="1828849"/>
                  <a:pt x="1951057" y="1675011"/>
                  <a:pt x="1672918" y="1755901"/>
                </a:cubicBezTo>
                <a:lnTo>
                  <a:pt x="1569419" y="1798709"/>
                </a:lnTo>
                <a:lnTo>
                  <a:pt x="1548685" y="1809963"/>
                </a:lnTo>
                <a:cubicBezTo>
                  <a:pt x="1478801" y="1839522"/>
                  <a:pt x="1401967" y="1855867"/>
                  <a:pt x="1321315" y="1855867"/>
                </a:cubicBezTo>
                <a:cubicBezTo>
                  <a:pt x="998708" y="1855867"/>
                  <a:pt x="737183" y="1594342"/>
                  <a:pt x="737183" y="1271735"/>
                </a:cubicBezTo>
                <a:cubicBezTo>
                  <a:pt x="737183" y="949128"/>
                  <a:pt x="998708" y="687603"/>
                  <a:pt x="1321315" y="687603"/>
                </a:cubicBezTo>
                <a:cubicBezTo>
                  <a:pt x="1603596" y="687603"/>
                  <a:pt x="1839112" y="887833"/>
                  <a:pt x="1893580" y="1154012"/>
                </a:cubicBezTo>
                <a:lnTo>
                  <a:pt x="1902756" y="1245040"/>
                </a:lnTo>
                <a:lnTo>
                  <a:pt x="1903927" y="1243160"/>
                </a:lnTo>
                <a:cubicBezTo>
                  <a:pt x="1904720" y="1553517"/>
                  <a:pt x="2246034" y="1782910"/>
                  <a:pt x="2542102" y="1638448"/>
                </a:cubicBezTo>
                <a:lnTo>
                  <a:pt x="2535507" y="1649701"/>
                </a:lnTo>
                <a:lnTo>
                  <a:pt x="2577951" y="1614682"/>
                </a:lnTo>
                <a:lnTo>
                  <a:pt x="2686513" y="1555756"/>
                </a:lnTo>
                <a:lnTo>
                  <a:pt x="2680214" y="1555104"/>
                </a:lnTo>
                <a:cubicBezTo>
                  <a:pt x="2892047" y="1447451"/>
                  <a:pt x="2994489" y="1179363"/>
                  <a:pt x="2867901" y="951839"/>
                </a:cubicBezTo>
                <a:lnTo>
                  <a:pt x="2802586" y="861952"/>
                </a:lnTo>
                <a:lnTo>
                  <a:pt x="2797280" y="857574"/>
                </a:lnTo>
                <a:cubicBezTo>
                  <a:pt x="2706371" y="766666"/>
                  <a:pt x="2650143" y="641077"/>
                  <a:pt x="2650143" y="502355"/>
                </a:cubicBezTo>
                <a:cubicBezTo>
                  <a:pt x="2650143" y="224912"/>
                  <a:pt x="2875055" y="0"/>
                  <a:pt x="3152498" y="0"/>
                </a:cubicBezTo>
                <a:close/>
              </a:path>
            </a:pathLst>
          </a:custGeom>
          <a:solidFill>
            <a:srgbClr val="FF6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7048150" y="2450109"/>
            <a:ext cx="1010511" cy="101051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B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380160" y="5421824"/>
            <a:ext cx="1020616" cy="10206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D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953632" y="1744521"/>
            <a:ext cx="869042" cy="86904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532812" y="3221798"/>
            <a:ext cx="1436039" cy="143603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2800" b="1" dirty="0">
              <a:solidFill>
                <a:srgbClr val="4A4A4A"/>
              </a:solidFill>
            </a:endParaRPr>
          </a:p>
          <a:p>
            <a:pPr algn="ctr">
              <a:lnSpc>
                <a:spcPts val="800"/>
              </a:lnSpc>
            </a:pPr>
            <a:r>
              <a:rPr lang="en-US" sz="900" dirty="0">
                <a:solidFill>
                  <a:srgbClr val="4A4A4A"/>
                </a:solidFill>
              </a:rPr>
              <a:t>This is a dummy text, enter your text here.</a:t>
            </a: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348113" y="4294649"/>
            <a:ext cx="1341387" cy="134138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354" y="102137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H="1">
            <a:off x="4759821" y="1598594"/>
            <a:ext cx="4357303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9057156" y="3539072"/>
            <a:ext cx="417514" cy="364229"/>
            <a:chOff x="963117" y="2692621"/>
            <a:chExt cx="4425548" cy="3860744"/>
          </a:xfrm>
          <a:solidFill>
            <a:srgbClr val="4A4A4A"/>
          </a:solidFill>
        </p:grpSpPr>
        <p:sp>
          <p:nvSpPr>
            <p:cNvPr id="25" name="8-Point Star 18"/>
            <p:cNvSpPr/>
            <p:nvPr/>
          </p:nvSpPr>
          <p:spPr>
            <a:xfrm rot="20400000" flipH="1">
              <a:off x="963117" y="2692621"/>
              <a:ext cx="1641601" cy="1641601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6" name="8-Point Star 6"/>
            <p:cNvSpPr>
              <a:spLocks noChangeAspect="1"/>
            </p:cNvSpPr>
            <p:nvPr/>
          </p:nvSpPr>
          <p:spPr>
            <a:xfrm rot="19677729" flipH="1">
              <a:off x="3350275" y="2975586"/>
              <a:ext cx="2038390" cy="2038390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7" name="8-Point Star 18"/>
            <p:cNvSpPr/>
            <p:nvPr/>
          </p:nvSpPr>
          <p:spPr>
            <a:xfrm rot="20632775" flipH="1">
              <a:off x="1447635" y="3997026"/>
              <a:ext cx="2556339" cy="2556339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656" y="1801355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865486" y="234739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2228" y="365676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flipH="1">
            <a:off x="2244058" y="424213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6563" y="5754190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 flipH="1" flipV="1">
            <a:off x="4138394" y="5898881"/>
            <a:ext cx="4329939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Steps Layout for PowerPoint</a:t>
            </a:r>
          </a:p>
        </p:txBody>
      </p:sp>
    </p:spTree>
    <p:extLst>
      <p:ext uri="{BB962C8B-B14F-4D97-AF65-F5344CB8AC3E}">
        <p14:creationId xmlns:p14="http://schemas.microsoft.com/office/powerpoint/2010/main" val="2223632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653911" y="990600"/>
            <a:ext cx="3048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9780" y="1770578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8352" y="3625990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2687" y="5723413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235655" y="1676688"/>
            <a:ext cx="3797178" cy="4839577"/>
          </a:xfrm>
          <a:custGeom>
            <a:avLst/>
            <a:gdLst>
              <a:gd name="connsiteX0" fmla="*/ 3152498 w 3797178"/>
              <a:gd name="connsiteY0" fmla="*/ 0 h 4839577"/>
              <a:gd name="connsiteX1" fmla="*/ 3654853 w 3797178"/>
              <a:gd name="connsiteY1" fmla="*/ 502355 h 4839577"/>
              <a:gd name="connsiteX2" fmla="*/ 3507717 w 3797178"/>
              <a:gd name="connsiteY2" fmla="*/ 857574 h 4839577"/>
              <a:gd name="connsiteX3" fmla="*/ 3441700 w 3797178"/>
              <a:gd name="connsiteY3" fmla="*/ 912042 h 4839577"/>
              <a:gd name="connsiteX4" fmla="*/ 3375461 w 3797178"/>
              <a:gd name="connsiteY4" fmla="*/ 970265 h 4839577"/>
              <a:gd name="connsiteX5" fmla="*/ 3485077 w 3797178"/>
              <a:gd name="connsiteY5" fmla="*/ 1638448 h 4839577"/>
              <a:gd name="connsiteX6" fmla="*/ 3480650 w 3797178"/>
              <a:gd name="connsiteY6" fmla="*/ 1637990 h 4839577"/>
              <a:gd name="connsiteX7" fmla="*/ 3568135 w 3797178"/>
              <a:gd name="connsiteY7" fmla="*/ 1710171 h 4839577"/>
              <a:gd name="connsiteX8" fmla="*/ 3797178 w 3797178"/>
              <a:gd name="connsiteY8" fmla="*/ 2263130 h 4839577"/>
              <a:gd name="connsiteX9" fmla="*/ 3172777 w 3797178"/>
              <a:gd name="connsiteY9" fmla="*/ 3029245 h 4839577"/>
              <a:gd name="connsiteX10" fmla="*/ 3160774 w 3797178"/>
              <a:gd name="connsiteY10" fmla="*/ 3031077 h 4839577"/>
              <a:gd name="connsiteX11" fmla="*/ 3050716 w 3797178"/>
              <a:gd name="connsiteY11" fmla="*/ 3089584 h 4839577"/>
              <a:gd name="connsiteX12" fmla="*/ 3019939 w 3797178"/>
              <a:gd name="connsiteY12" fmla="*/ 3799829 h 4839577"/>
              <a:gd name="connsiteX13" fmla="*/ 3015386 w 3797178"/>
              <a:gd name="connsiteY13" fmla="*/ 3799109 h 4839577"/>
              <a:gd name="connsiteX14" fmla="*/ 3067857 w 3797178"/>
              <a:gd name="connsiteY14" fmla="*/ 3842402 h 4839577"/>
              <a:gd name="connsiteX15" fmla="*/ 3238945 w 3797178"/>
              <a:gd name="connsiteY15" fmla="*/ 4255445 h 4839577"/>
              <a:gd name="connsiteX16" fmla="*/ 2654813 w 3797178"/>
              <a:gd name="connsiteY16" fmla="*/ 4839577 h 4839577"/>
              <a:gd name="connsiteX17" fmla="*/ 2070681 w 3797178"/>
              <a:gd name="connsiteY17" fmla="*/ 4255445 h 4839577"/>
              <a:gd name="connsiteX18" fmla="*/ 2427443 w 3797178"/>
              <a:gd name="connsiteY18" fmla="*/ 3717217 h 4839577"/>
              <a:gd name="connsiteX19" fmla="*/ 2471404 w 3797178"/>
              <a:gd name="connsiteY19" fmla="*/ 3703571 h 4839577"/>
              <a:gd name="connsiteX20" fmla="*/ 2558516 w 3797178"/>
              <a:gd name="connsiteY20" fmla="*/ 3655875 h 4839577"/>
              <a:gd name="connsiteX21" fmla="*/ 2600839 w 3797178"/>
              <a:gd name="connsiteY21" fmla="*/ 2926704 h 4839577"/>
              <a:gd name="connsiteX22" fmla="*/ 2605827 w 3797178"/>
              <a:gd name="connsiteY22" fmla="*/ 2927601 h 4839577"/>
              <a:gd name="connsiteX23" fmla="*/ 2577951 w 3797178"/>
              <a:gd name="connsiteY23" fmla="*/ 2911579 h 4839577"/>
              <a:gd name="connsiteX24" fmla="*/ 2521257 w 3797178"/>
              <a:gd name="connsiteY24" fmla="*/ 2864802 h 4839577"/>
              <a:gd name="connsiteX25" fmla="*/ 2525433 w 3797178"/>
              <a:gd name="connsiteY25" fmla="*/ 2874317 h 4839577"/>
              <a:gd name="connsiteX26" fmla="*/ 1573602 w 3797178"/>
              <a:gd name="connsiteY26" fmla="*/ 3273231 h 4839577"/>
              <a:gd name="connsiteX27" fmla="*/ 1564266 w 3797178"/>
              <a:gd name="connsiteY27" fmla="*/ 3328933 h 4839577"/>
              <a:gd name="connsiteX28" fmla="*/ 1562257 w 3797178"/>
              <a:gd name="connsiteY28" fmla="*/ 3368727 h 4839577"/>
              <a:gd name="connsiteX29" fmla="*/ 783150 w 3797178"/>
              <a:gd name="connsiteY29" fmla="*/ 4071804 h 4839577"/>
              <a:gd name="connsiteX30" fmla="*/ 0 w 3797178"/>
              <a:gd name="connsiteY30" fmla="*/ 3288654 h 4839577"/>
              <a:gd name="connsiteX31" fmla="*/ 783150 w 3797178"/>
              <a:gd name="connsiteY31" fmla="*/ 2505504 h 4839577"/>
              <a:gd name="connsiteX32" fmla="*/ 1221017 w 3797178"/>
              <a:gd name="connsiteY32" fmla="*/ 2639254 h 4839577"/>
              <a:gd name="connsiteX33" fmla="*/ 1235975 w 3797178"/>
              <a:gd name="connsiteY33" fmla="*/ 2651596 h 4839577"/>
              <a:gd name="connsiteX34" fmla="*/ 1290702 w 3797178"/>
              <a:gd name="connsiteY34" fmla="*/ 2684225 h 4839577"/>
              <a:gd name="connsiteX35" fmla="*/ 2234920 w 3797178"/>
              <a:gd name="connsiteY35" fmla="*/ 2212329 h 4839577"/>
              <a:gd name="connsiteX36" fmla="*/ 2235655 w 3797178"/>
              <a:gd name="connsiteY36" fmla="*/ 2214003 h 4839577"/>
              <a:gd name="connsiteX37" fmla="*/ 2237212 w 3797178"/>
              <a:gd name="connsiteY37" fmla="*/ 2183175 h 4839577"/>
              <a:gd name="connsiteX38" fmla="*/ 2242263 w 3797178"/>
              <a:gd name="connsiteY38" fmla="*/ 2150078 h 4839577"/>
              <a:gd name="connsiteX39" fmla="*/ 2242064 w 3797178"/>
              <a:gd name="connsiteY39" fmla="*/ 2150417 h 4839577"/>
              <a:gd name="connsiteX40" fmla="*/ 1672918 w 3797178"/>
              <a:gd name="connsiteY40" fmla="*/ 1755901 h 4839577"/>
              <a:gd name="connsiteX41" fmla="*/ 1569419 w 3797178"/>
              <a:gd name="connsiteY41" fmla="*/ 1798709 h 4839577"/>
              <a:gd name="connsiteX42" fmla="*/ 1548685 w 3797178"/>
              <a:gd name="connsiteY42" fmla="*/ 1809963 h 4839577"/>
              <a:gd name="connsiteX43" fmla="*/ 1321315 w 3797178"/>
              <a:gd name="connsiteY43" fmla="*/ 1855867 h 4839577"/>
              <a:gd name="connsiteX44" fmla="*/ 737183 w 3797178"/>
              <a:gd name="connsiteY44" fmla="*/ 1271735 h 4839577"/>
              <a:gd name="connsiteX45" fmla="*/ 1321315 w 3797178"/>
              <a:gd name="connsiteY45" fmla="*/ 687603 h 4839577"/>
              <a:gd name="connsiteX46" fmla="*/ 1893580 w 3797178"/>
              <a:gd name="connsiteY46" fmla="*/ 1154012 h 4839577"/>
              <a:gd name="connsiteX47" fmla="*/ 1902756 w 3797178"/>
              <a:gd name="connsiteY47" fmla="*/ 1245040 h 4839577"/>
              <a:gd name="connsiteX48" fmla="*/ 1903927 w 3797178"/>
              <a:gd name="connsiteY48" fmla="*/ 1243160 h 4839577"/>
              <a:gd name="connsiteX49" fmla="*/ 2542102 w 3797178"/>
              <a:gd name="connsiteY49" fmla="*/ 1638448 h 4839577"/>
              <a:gd name="connsiteX50" fmla="*/ 2535507 w 3797178"/>
              <a:gd name="connsiteY50" fmla="*/ 1649701 h 4839577"/>
              <a:gd name="connsiteX51" fmla="*/ 2577951 w 3797178"/>
              <a:gd name="connsiteY51" fmla="*/ 1614682 h 4839577"/>
              <a:gd name="connsiteX52" fmla="*/ 2686513 w 3797178"/>
              <a:gd name="connsiteY52" fmla="*/ 1555756 h 4839577"/>
              <a:gd name="connsiteX53" fmla="*/ 2680214 w 3797178"/>
              <a:gd name="connsiteY53" fmla="*/ 1555104 h 4839577"/>
              <a:gd name="connsiteX54" fmla="*/ 2867901 w 3797178"/>
              <a:gd name="connsiteY54" fmla="*/ 951839 h 4839577"/>
              <a:gd name="connsiteX55" fmla="*/ 2802586 w 3797178"/>
              <a:gd name="connsiteY55" fmla="*/ 861952 h 4839577"/>
              <a:gd name="connsiteX56" fmla="*/ 2797280 w 3797178"/>
              <a:gd name="connsiteY56" fmla="*/ 857574 h 4839577"/>
              <a:gd name="connsiteX57" fmla="*/ 2650143 w 3797178"/>
              <a:gd name="connsiteY57" fmla="*/ 502355 h 4839577"/>
              <a:gd name="connsiteX58" fmla="*/ 3152498 w 3797178"/>
              <a:gd name="connsiteY58" fmla="*/ 0 h 483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797178" h="4839577">
                <a:moveTo>
                  <a:pt x="3152498" y="0"/>
                </a:moveTo>
                <a:cubicBezTo>
                  <a:pt x="3429941" y="0"/>
                  <a:pt x="3654853" y="224912"/>
                  <a:pt x="3654853" y="502355"/>
                </a:cubicBezTo>
                <a:cubicBezTo>
                  <a:pt x="3654853" y="641077"/>
                  <a:pt x="3598625" y="766666"/>
                  <a:pt x="3507717" y="857574"/>
                </a:cubicBezTo>
                <a:lnTo>
                  <a:pt x="3441700" y="912042"/>
                </a:lnTo>
                <a:lnTo>
                  <a:pt x="3375461" y="970265"/>
                </a:lnTo>
                <a:cubicBezTo>
                  <a:pt x="3225583" y="1136475"/>
                  <a:pt x="3203098" y="1429394"/>
                  <a:pt x="3485077" y="1638448"/>
                </a:cubicBezTo>
                <a:lnTo>
                  <a:pt x="3480650" y="1637990"/>
                </a:lnTo>
                <a:lnTo>
                  <a:pt x="3568135" y="1710171"/>
                </a:lnTo>
                <a:cubicBezTo>
                  <a:pt x="3709649" y="1851686"/>
                  <a:pt x="3797178" y="2047186"/>
                  <a:pt x="3797178" y="2263130"/>
                </a:cubicBezTo>
                <a:cubicBezTo>
                  <a:pt x="3797178" y="2641032"/>
                  <a:pt x="3529122" y="2956326"/>
                  <a:pt x="3172777" y="3029245"/>
                </a:cubicBezTo>
                <a:lnTo>
                  <a:pt x="3160774" y="3031077"/>
                </a:lnTo>
                <a:lnTo>
                  <a:pt x="3050716" y="3089584"/>
                </a:lnTo>
                <a:cubicBezTo>
                  <a:pt x="2813779" y="3257053"/>
                  <a:pt x="2801393" y="3583136"/>
                  <a:pt x="3019939" y="3799829"/>
                </a:cubicBezTo>
                <a:lnTo>
                  <a:pt x="3015386" y="3799109"/>
                </a:lnTo>
                <a:lnTo>
                  <a:pt x="3067857" y="3842402"/>
                </a:lnTo>
                <a:cubicBezTo>
                  <a:pt x="3173564" y="3948109"/>
                  <a:pt x="3238945" y="4094142"/>
                  <a:pt x="3238945" y="4255445"/>
                </a:cubicBezTo>
                <a:cubicBezTo>
                  <a:pt x="3238945" y="4578052"/>
                  <a:pt x="2977420" y="4839577"/>
                  <a:pt x="2654813" y="4839577"/>
                </a:cubicBezTo>
                <a:cubicBezTo>
                  <a:pt x="2332206" y="4839577"/>
                  <a:pt x="2070681" y="4578052"/>
                  <a:pt x="2070681" y="4255445"/>
                </a:cubicBezTo>
                <a:cubicBezTo>
                  <a:pt x="2070681" y="4013490"/>
                  <a:pt x="2217789" y="3805893"/>
                  <a:pt x="2427443" y="3717217"/>
                </a:cubicBezTo>
                <a:lnTo>
                  <a:pt x="2471404" y="3703571"/>
                </a:lnTo>
                <a:lnTo>
                  <a:pt x="2558516" y="3655875"/>
                </a:lnTo>
                <a:cubicBezTo>
                  <a:pt x="2776208" y="3499114"/>
                  <a:pt x="2864761" y="3158214"/>
                  <a:pt x="2600839" y="2926704"/>
                </a:cubicBezTo>
                <a:lnTo>
                  <a:pt x="2605827" y="2927601"/>
                </a:lnTo>
                <a:lnTo>
                  <a:pt x="2577951" y="2911579"/>
                </a:lnTo>
                <a:lnTo>
                  <a:pt x="2521257" y="2864802"/>
                </a:lnTo>
                <a:lnTo>
                  <a:pt x="2525433" y="2874317"/>
                </a:lnTo>
                <a:cubicBezTo>
                  <a:pt x="2160804" y="2636192"/>
                  <a:pt x="1674788" y="2841760"/>
                  <a:pt x="1573602" y="3273231"/>
                </a:cubicBezTo>
                <a:lnTo>
                  <a:pt x="1564266" y="3328933"/>
                </a:lnTo>
                <a:lnTo>
                  <a:pt x="1562257" y="3368727"/>
                </a:lnTo>
                <a:cubicBezTo>
                  <a:pt x="1522151" y="3763635"/>
                  <a:pt x="1188639" y="4071804"/>
                  <a:pt x="783150" y="4071804"/>
                </a:cubicBezTo>
                <a:cubicBezTo>
                  <a:pt x="350628" y="4071804"/>
                  <a:pt x="0" y="3721176"/>
                  <a:pt x="0" y="3288654"/>
                </a:cubicBezTo>
                <a:cubicBezTo>
                  <a:pt x="0" y="2856132"/>
                  <a:pt x="350628" y="2505504"/>
                  <a:pt x="783150" y="2505504"/>
                </a:cubicBezTo>
                <a:cubicBezTo>
                  <a:pt x="945346" y="2505504"/>
                  <a:pt x="1096025" y="2554811"/>
                  <a:pt x="1221017" y="2639254"/>
                </a:cubicBezTo>
                <a:lnTo>
                  <a:pt x="1235975" y="2651596"/>
                </a:lnTo>
                <a:lnTo>
                  <a:pt x="1290702" y="2684225"/>
                </a:lnTo>
                <a:cubicBezTo>
                  <a:pt x="1662211" y="2878011"/>
                  <a:pt x="2151577" y="2732484"/>
                  <a:pt x="2234920" y="2212329"/>
                </a:cubicBezTo>
                <a:lnTo>
                  <a:pt x="2235655" y="2214003"/>
                </a:lnTo>
                <a:lnTo>
                  <a:pt x="2237212" y="2183175"/>
                </a:lnTo>
                <a:lnTo>
                  <a:pt x="2242263" y="2150078"/>
                </a:lnTo>
                <a:lnTo>
                  <a:pt x="2242064" y="2150417"/>
                </a:lnTo>
                <a:cubicBezTo>
                  <a:pt x="2220534" y="1828849"/>
                  <a:pt x="1951057" y="1675011"/>
                  <a:pt x="1672918" y="1755901"/>
                </a:cubicBezTo>
                <a:lnTo>
                  <a:pt x="1569419" y="1798709"/>
                </a:lnTo>
                <a:lnTo>
                  <a:pt x="1548685" y="1809963"/>
                </a:lnTo>
                <a:cubicBezTo>
                  <a:pt x="1478801" y="1839522"/>
                  <a:pt x="1401967" y="1855867"/>
                  <a:pt x="1321315" y="1855867"/>
                </a:cubicBezTo>
                <a:cubicBezTo>
                  <a:pt x="998708" y="1855867"/>
                  <a:pt x="737183" y="1594342"/>
                  <a:pt x="737183" y="1271735"/>
                </a:cubicBezTo>
                <a:cubicBezTo>
                  <a:pt x="737183" y="949128"/>
                  <a:pt x="998708" y="687603"/>
                  <a:pt x="1321315" y="687603"/>
                </a:cubicBezTo>
                <a:cubicBezTo>
                  <a:pt x="1603596" y="687603"/>
                  <a:pt x="1839112" y="887833"/>
                  <a:pt x="1893580" y="1154012"/>
                </a:cubicBezTo>
                <a:lnTo>
                  <a:pt x="1902756" y="1245040"/>
                </a:lnTo>
                <a:lnTo>
                  <a:pt x="1903927" y="1243160"/>
                </a:lnTo>
                <a:cubicBezTo>
                  <a:pt x="1904720" y="1553517"/>
                  <a:pt x="2246034" y="1782910"/>
                  <a:pt x="2542102" y="1638448"/>
                </a:cubicBezTo>
                <a:lnTo>
                  <a:pt x="2535507" y="1649701"/>
                </a:lnTo>
                <a:lnTo>
                  <a:pt x="2577951" y="1614682"/>
                </a:lnTo>
                <a:lnTo>
                  <a:pt x="2686513" y="1555756"/>
                </a:lnTo>
                <a:lnTo>
                  <a:pt x="2680214" y="1555104"/>
                </a:lnTo>
                <a:cubicBezTo>
                  <a:pt x="2892047" y="1447451"/>
                  <a:pt x="2994489" y="1179363"/>
                  <a:pt x="2867901" y="951839"/>
                </a:cubicBezTo>
                <a:lnTo>
                  <a:pt x="2802586" y="861952"/>
                </a:lnTo>
                <a:lnTo>
                  <a:pt x="2797280" y="857574"/>
                </a:lnTo>
                <a:cubicBezTo>
                  <a:pt x="2706371" y="766666"/>
                  <a:pt x="2650143" y="641077"/>
                  <a:pt x="2650143" y="502355"/>
                </a:cubicBezTo>
                <a:cubicBezTo>
                  <a:pt x="2650143" y="224912"/>
                  <a:pt x="2875055" y="0"/>
                  <a:pt x="3152498" y="0"/>
                </a:cubicBezTo>
                <a:close/>
              </a:path>
            </a:pathLst>
          </a:custGeom>
          <a:solidFill>
            <a:srgbClr val="FF6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7048150" y="2450109"/>
            <a:ext cx="1010511" cy="101051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380160" y="5421824"/>
            <a:ext cx="1020616" cy="10206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D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953632" y="1744521"/>
            <a:ext cx="869042" cy="86904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532812" y="3221798"/>
            <a:ext cx="1436039" cy="143603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2800" b="1" dirty="0">
              <a:solidFill>
                <a:srgbClr val="4A4A4A"/>
              </a:solidFill>
            </a:endParaRPr>
          </a:p>
          <a:p>
            <a:pPr algn="ctr">
              <a:lnSpc>
                <a:spcPts val="800"/>
              </a:lnSpc>
            </a:pPr>
            <a:r>
              <a:rPr lang="en-US" sz="900" dirty="0">
                <a:solidFill>
                  <a:srgbClr val="4A4A4A"/>
                </a:solidFill>
              </a:rPr>
              <a:t>This is a dummy text, enter your text here.</a:t>
            </a: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348113" y="4294649"/>
            <a:ext cx="1341387" cy="134138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354" y="102137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H="1">
            <a:off x="4759821" y="1598594"/>
            <a:ext cx="4357303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9057156" y="3539072"/>
            <a:ext cx="417514" cy="364229"/>
            <a:chOff x="963117" y="2692621"/>
            <a:chExt cx="4425548" cy="3860744"/>
          </a:xfrm>
          <a:solidFill>
            <a:srgbClr val="4A4A4A"/>
          </a:solidFill>
        </p:grpSpPr>
        <p:sp>
          <p:nvSpPr>
            <p:cNvPr id="25" name="8-Point Star 18"/>
            <p:cNvSpPr/>
            <p:nvPr/>
          </p:nvSpPr>
          <p:spPr>
            <a:xfrm rot="20400000" flipH="1">
              <a:off x="963117" y="2692621"/>
              <a:ext cx="1641601" cy="1641601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6" name="8-Point Star 6"/>
            <p:cNvSpPr>
              <a:spLocks noChangeAspect="1"/>
            </p:cNvSpPr>
            <p:nvPr/>
          </p:nvSpPr>
          <p:spPr>
            <a:xfrm rot="19677729" flipH="1">
              <a:off x="3350275" y="2975586"/>
              <a:ext cx="2038390" cy="2038390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7" name="8-Point Star 18"/>
            <p:cNvSpPr/>
            <p:nvPr/>
          </p:nvSpPr>
          <p:spPr>
            <a:xfrm rot="20632775" flipH="1">
              <a:off x="1447635" y="3997026"/>
              <a:ext cx="2556339" cy="2556339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656" y="1801355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865486" y="234739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2228" y="365676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flipH="1">
            <a:off x="2244058" y="424213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6563" y="5754190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 flipH="1" flipV="1">
            <a:off x="4138394" y="5898881"/>
            <a:ext cx="4329939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Steps Layout for PowerPoint</a:t>
            </a:r>
          </a:p>
        </p:txBody>
      </p:sp>
    </p:spTree>
    <p:extLst>
      <p:ext uri="{BB962C8B-B14F-4D97-AF65-F5344CB8AC3E}">
        <p14:creationId xmlns:p14="http://schemas.microsoft.com/office/powerpoint/2010/main" val="29783216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653911" y="990600"/>
            <a:ext cx="3048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9780" y="1770578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8352" y="3625990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2687" y="5723413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235655" y="1676688"/>
            <a:ext cx="3797178" cy="4839577"/>
          </a:xfrm>
          <a:custGeom>
            <a:avLst/>
            <a:gdLst>
              <a:gd name="connsiteX0" fmla="*/ 3152498 w 3797178"/>
              <a:gd name="connsiteY0" fmla="*/ 0 h 4839577"/>
              <a:gd name="connsiteX1" fmla="*/ 3654853 w 3797178"/>
              <a:gd name="connsiteY1" fmla="*/ 502355 h 4839577"/>
              <a:gd name="connsiteX2" fmla="*/ 3507717 w 3797178"/>
              <a:gd name="connsiteY2" fmla="*/ 857574 h 4839577"/>
              <a:gd name="connsiteX3" fmla="*/ 3441700 w 3797178"/>
              <a:gd name="connsiteY3" fmla="*/ 912042 h 4839577"/>
              <a:gd name="connsiteX4" fmla="*/ 3375461 w 3797178"/>
              <a:gd name="connsiteY4" fmla="*/ 970265 h 4839577"/>
              <a:gd name="connsiteX5" fmla="*/ 3485077 w 3797178"/>
              <a:gd name="connsiteY5" fmla="*/ 1638448 h 4839577"/>
              <a:gd name="connsiteX6" fmla="*/ 3480650 w 3797178"/>
              <a:gd name="connsiteY6" fmla="*/ 1637990 h 4839577"/>
              <a:gd name="connsiteX7" fmla="*/ 3568135 w 3797178"/>
              <a:gd name="connsiteY7" fmla="*/ 1710171 h 4839577"/>
              <a:gd name="connsiteX8" fmla="*/ 3797178 w 3797178"/>
              <a:gd name="connsiteY8" fmla="*/ 2263130 h 4839577"/>
              <a:gd name="connsiteX9" fmla="*/ 3172777 w 3797178"/>
              <a:gd name="connsiteY9" fmla="*/ 3029245 h 4839577"/>
              <a:gd name="connsiteX10" fmla="*/ 3160774 w 3797178"/>
              <a:gd name="connsiteY10" fmla="*/ 3031077 h 4839577"/>
              <a:gd name="connsiteX11" fmla="*/ 3050716 w 3797178"/>
              <a:gd name="connsiteY11" fmla="*/ 3089584 h 4839577"/>
              <a:gd name="connsiteX12" fmla="*/ 3019939 w 3797178"/>
              <a:gd name="connsiteY12" fmla="*/ 3799829 h 4839577"/>
              <a:gd name="connsiteX13" fmla="*/ 3015386 w 3797178"/>
              <a:gd name="connsiteY13" fmla="*/ 3799109 h 4839577"/>
              <a:gd name="connsiteX14" fmla="*/ 3067857 w 3797178"/>
              <a:gd name="connsiteY14" fmla="*/ 3842402 h 4839577"/>
              <a:gd name="connsiteX15" fmla="*/ 3238945 w 3797178"/>
              <a:gd name="connsiteY15" fmla="*/ 4255445 h 4839577"/>
              <a:gd name="connsiteX16" fmla="*/ 2654813 w 3797178"/>
              <a:gd name="connsiteY16" fmla="*/ 4839577 h 4839577"/>
              <a:gd name="connsiteX17" fmla="*/ 2070681 w 3797178"/>
              <a:gd name="connsiteY17" fmla="*/ 4255445 h 4839577"/>
              <a:gd name="connsiteX18" fmla="*/ 2427443 w 3797178"/>
              <a:gd name="connsiteY18" fmla="*/ 3717217 h 4839577"/>
              <a:gd name="connsiteX19" fmla="*/ 2471404 w 3797178"/>
              <a:gd name="connsiteY19" fmla="*/ 3703571 h 4839577"/>
              <a:gd name="connsiteX20" fmla="*/ 2558516 w 3797178"/>
              <a:gd name="connsiteY20" fmla="*/ 3655875 h 4839577"/>
              <a:gd name="connsiteX21" fmla="*/ 2600839 w 3797178"/>
              <a:gd name="connsiteY21" fmla="*/ 2926704 h 4839577"/>
              <a:gd name="connsiteX22" fmla="*/ 2605827 w 3797178"/>
              <a:gd name="connsiteY22" fmla="*/ 2927601 h 4839577"/>
              <a:gd name="connsiteX23" fmla="*/ 2577951 w 3797178"/>
              <a:gd name="connsiteY23" fmla="*/ 2911579 h 4839577"/>
              <a:gd name="connsiteX24" fmla="*/ 2521257 w 3797178"/>
              <a:gd name="connsiteY24" fmla="*/ 2864802 h 4839577"/>
              <a:gd name="connsiteX25" fmla="*/ 2525433 w 3797178"/>
              <a:gd name="connsiteY25" fmla="*/ 2874317 h 4839577"/>
              <a:gd name="connsiteX26" fmla="*/ 1573602 w 3797178"/>
              <a:gd name="connsiteY26" fmla="*/ 3273231 h 4839577"/>
              <a:gd name="connsiteX27" fmla="*/ 1564266 w 3797178"/>
              <a:gd name="connsiteY27" fmla="*/ 3328933 h 4839577"/>
              <a:gd name="connsiteX28" fmla="*/ 1562257 w 3797178"/>
              <a:gd name="connsiteY28" fmla="*/ 3368727 h 4839577"/>
              <a:gd name="connsiteX29" fmla="*/ 783150 w 3797178"/>
              <a:gd name="connsiteY29" fmla="*/ 4071804 h 4839577"/>
              <a:gd name="connsiteX30" fmla="*/ 0 w 3797178"/>
              <a:gd name="connsiteY30" fmla="*/ 3288654 h 4839577"/>
              <a:gd name="connsiteX31" fmla="*/ 783150 w 3797178"/>
              <a:gd name="connsiteY31" fmla="*/ 2505504 h 4839577"/>
              <a:gd name="connsiteX32" fmla="*/ 1221017 w 3797178"/>
              <a:gd name="connsiteY32" fmla="*/ 2639254 h 4839577"/>
              <a:gd name="connsiteX33" fmla="*/ 1235975 w 3797178"/>
              <a:gd name="connsiteY33" fmla="*/ 2651596 h 4839577"/>
              <a:gd name="connsiteX34" fmla="*/ 1290702 w 3797178"/>
              <a:gd name="connsiteY34" fmla="*/ 2684225 h 4839577"/>
              <a:gd name="connsiteX35" fmla="*/ 2234920 w 3797178"/>
              <a:gd name="connsiteY35" fmla="*/ 2212329 h 4839577"/>
              <a:gd name="connsiteX36" fmla="*/ 2235655 w 3797178"/>
              <a:gd name="connsiteY36" fmla="*/ 2214003 h 4839577"/>
              <a:gd name="connsiteX37" fmla="*/ 2237212 w 3797178"/>
              <a:gd name="connsiteY37" fmla="*/ 2183175 h 4839577"/>
              <a:gd name="connsiteX38" fmla="*/ 2242263 w 3797178"/>
              <a:gd name="connsiteY38" fmla="*/ 2150078 h 4839577"/>
              <a:gd name="connsiteX39" fmla="*/ 2242064 w 3797178"/>
              <a:gd name="connsiteY39" fmla="*/ 2150417 h 4839577"/>
              <a:gd name="connsiteX40" fmla="*/ 1672918 w 3797178"/>
              <a:gd name="connsiteY40" fmla="*/ 1755901 h 4839577"/>
              <a:gd name="connsiteX41" fmla="*/ 1569419 w 3797178"/>
              <a:gd name="connsiteY41" fmla="*/ 1798709 h 4839577"/>
              <a:gd name="connsiteX42" fmla="*/ 1548685 w 3797178"/>
              <a:gd name="connsiteY42" fmla="*/ 1809963 h 4839577"/>
              <a:gd name="connsiteX43" fmla="*/ 1321315 w 3797178"/>
              <a:gd name="connsiteY43" fmla="*/ 1855867 h 4839577"/>
              <a:gd name="connsiteX44" fmla="*/ 737183 w 3797178"/>
              <a:gd name="connsiteY44" fmla="*/ 1271735 h 4839577"/>
              <a:gd name="connsiteX45" fmla="*/ 1321315 w 3797178"/>
              <a:gd name="connsiteY45" fmla="*/ 687603 h 4839577"/>
              <a:gd name="connsiteX46" fmla="*/ 1893580 w 3797178"/>
              <a:gd name="connsiteY46" fmla="*/ 1154012 h 4839577"/>
              <a:gd name="connsiteX47" fmla="*/ 1902756 w 3797178"/>
              <a:gd name="connsiteY47" fmla="*/ 1245040 h 4839577"/>
              <a:gd name="connsiteX48" fmla="*/ 1903927 w 3797178"/>
              <a:gd name="connsiteY48" fmla="*/ 1243160 h 4839577"/>
              <a:gd name="connsiteX49" fmla="*/ 2542102 w 3797178"/>
              <a:gd name="connsiteY49" fmla="*/ 1638448 h 4839577"/>
              <a:gd name="connsiteX50" fmla="*/ 2535507 w 3797178"/>
              <a:gd name="connsiteY50" fmla="*/ 1649701 h 4839577"/>
              <a:gd name="connsiteX51" fmla="*/ 2577951 w 3797178"/>
              <a:gd name="connsiteY51" fmla="*/ 1614682 h 4839577"/>
              <a:gd name="connsiteX52" fmla="*/ 2686513 w 3797178"/>
              <a:gd name="connsiteY52" fmla="*/ 1555756 h 4839577"/>
              <a:gd name="connsiteX53" fmla="*/ 2680214 w 3797178"/>
              <a:gd name="connsiteY53" fmla="*/ 1555104 h 4839577"/>
              <a:gd name="connsiteX54" fmla="*/ 2867901 w 3797178"/>
              <a:gd name="connsiteY54" fmla="*/ 951839 h 4839577"/>
              <a:gd name="connsiteX55" fmla="*/ 2802586 w 3797178"/>
              <a:gd name="connsiteY55" fmla="*/ 861952 h 4839577"/>
              <a:gd name="connsiteX56" fmla="*/ 2797280 w 3797178"/>
              <a:gd name="connsiteY56" fmla="*/ 857574 h 4839577"/>
              <a:gd name="connsiteX57" fmla="*/ 2650143 w 3797178"/>
              <a:gd name="connsiteY57" fmla="*/ 502355 h 4839577"/>
              <a:gd name="connsiteX58" fmla="*/ 3152498 w 3797178"/>
              <a:gd name="connsiteY58" fmla="*/ 0 h 483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797178" h="4839577">
                <a:moveTo>
                  <a:pt x="3152498" y="0"/>
                </a:moveTo>
                <a:cubicBezTo>
                  <a:pt x="3429941" y="0"/>
                  <a:pt x="3654853" y="224912"/>
                  <a:pt x="3654853" y="502355"/>
                </a:cubicBezTo>
                <a:cubicBezTo>
                  <a:pt x="3654853" y="641077"/>
                  <a:pt x="3598625" y="766666"/>
                  <a:pt x="3507717" y="857574"/>
                </a:cubicBezTo>
                <a:lnTo>
                  <a:pt x="3441700" y="912042"/>
                </a:lnTo>
                <a:lnTo>
                  <a:pt x="3375461" y="970265"/>
                </a:lnTo>
                <a:cubicBezTo>
                  <a:pt x="3225583" y="1136475"/>
                  <a:pt x="3203098" y="1429394"/>
                  <a:pt x="3485077" y="1638448"/>
                </a:cubicBezTo>
                <a:lnTo>
                  <a:pt x="3480650" y="1637990"/>
                </a:lnTo>
                <a:lnTo>
                  <a:pt x="3568135" y="1710171"/>
                </a:lnTo>
                <a:cubicBezTo>
                  <a:pt x="3709649" y="1851686"/>
                  <a:pt x="3797178" y="2047186"/>
                  <a:pt x="3797178" y="2263130"/>
                </a:cubicBezTo>
                <a:cubicBezTo>
                  <a:pt x="3797178" y="2641032"/>
                  <a:pt x="3529122" y="2956326"/>
                  <a:pt x="3172777" y="3029245"/>
                </a:cubicBezTo>
                <a:lnTo>
                  <a:pt x="3160774" y="3031077"/>
                </a:lnTo>
                <a:lnTo>
                  <a:pt x="3050716" y="3089584"/>
                </a:lnTo>
                <a:cubicBezTo>
                  <a:pt x="2813779" y="3257053"/>
                  <a:pt x="2801393" y="3583136"/>
                  <a:pt x="3019939" y="3799829"/>
                </a:cubicBezTo>
                <a:lnTo>
                  <a:pt x="3015386" y="3799109"/>
                </a:lnTo>
                <a:lnTo>
                  <a:pt x="3067857" y="3842402"/>
                </a:lnTo>
                <a:cubicBezTo>
                  <a:pt x="3173564" y="3948109"/>
                  <a:pt x="3238945" y="4094142"/>
                  <a:pt x="3238945" y="4255445"/>
                </a:cubicBezTo>
                <a:cubicBezTo>
                  <a:pt x="3238945" y="4578052"/>
                  <a:pt x="2977420" y="4839577"/>
                  <a:pt x="2654813" y="4839577"/>
                </a:cubicBezTo>
                <a:cubicBezTo>
                  <a:pt x="2332206" y="4839577"/>
                  <a:pt x="2070681" y="4578052"/>
                  <a:pt x="2070681" y="4255445"/>
                </a:cubicBezTo>
                <a:cubicBezTo>
                  <a:pt x="2070681" y="4013490"/>
                  <a:pt x="2217789" y="3805893"/>
                  <a:pt x="2427443" y="3717217"/>
                </a:cubicBezTo>
                <a:lnTo>
                  <a:pt x="2471404" y="3703571"/>
                </a:lnTo>
                <a:lnTo>
                  <a:pt x="2558516" y="3655875"/>
                </a:lnTo>
                <a:cubicBezTo>
                  <a:pt x="2776208" y="3499114"/>
                  <a:pt x="2864761" y="3158214"/>
                  <a:pt x="2600839" y="2926704"/>
                </a:cubicBezTo>
                <a:lnTo>
                  <a:pt x="2605827" y="2927601"/>
                </a:lnTo>
                <a:lnTo>
                  <a:pt x="2577951" y="2911579"/>
                </a:lnTo>
                <a:lnTo>
                  <a:pt x="2521257" y="2864802"/>
                </a:lnTo>
                <a:lnTo>
                  <a:pt x="2525433" y="2874317"/>
                </a:lnTo>
                <a:cubicBezTo>
                  <a:pt x="2160804" y="2636192"/>
                  <a:pt x="1674788" y="2841760"/>
                  <a:pt x="1573602" y="3273231"/>
                </a:cubicBezTo>
                <a:lnTo>
                  <a:pt x="1564266" y="3328933"/>
                </a:lnTo>
                <a:lnTo>
                  <a:pt x="1562257" y="3368727"/>
                </a:lnTo>
                <a:cubicBezTo>
                  <a:pt x="1522151" y="3763635"/>
                  <a:pt x="1188639" y="4071804"/>
                  <a:pt x="783150" y="4071804"/>
                </a:cubicBezTo>
                <a:cubicBezTo>
                  <a:pt x="350628" y="4071804"/>
                  <a:pt x="0" y="3721176"/>
                  <a:pt x="0" y="3288654"/>
                </a:cubicBezTo>
                <a:cubicBezTo>
                  <a:pt x="0" y="2856132"/>
                  <a:pt x="350628" y="2505504"/>
                  <a:pt x="783150" y="2505504"/>
                </a:cubicBezTo>
                <a:cubicBezTo>
                  <a:pt x="945346" y="2505504"/>
                  <a:pt x="1096025" y="2554811"/>
                  <a:pt x="1221017" y="2639254"/>
                </a:cubicBezTo>
                <a:lnTo>
                  <a:pt x="1235975" y="2651596"/>
                </a:lnTo>
                <a:lnTo>
                  <a:pt x="1290702" y="2684225"/>
                </a:lnTo>
                <a:cubicBezTo>
                  <a:pt x="1662211" y="2878011"/>
                  <a:pt x="2151577" y="2732484"/>
                  <a:pt x="2234920" y="2212329"/>
                </a:cubicBezTo>
                <a:lnTo>
                  <a:pt x="2235655" y="2214003"/>
                </a:lnTo>
                <a:lnTo>
                  <a:pt x="2237212" y="2183175"/>
                </a:lnTo>
                <a:lnTo>
                  <a:pt x="2242263" y="2150078"/>
                </a:lnTo>
                <a:lnTo>
                  <a:pt x="2242064" y="2150417"/>
                </a:lnTo>
                <a:cubicBezTo>
                  <a:pt x="2220534" y="1828849"/>
                  <a:pt x="1951057" y="1675011"/>
                  <a:pt x="1672918" y="1755901"/>
                </a:cubicBezTo>
                <a:lnTo>
                  <a:pt x="1569419" y="1798709"/>
                </a:lnTo>
                <a:lnTo>
                  <a:pt x="1548685" y="1809963"/>
                </a:lnTo>
                <a:cubicBezTo>
                  <a:pt x="1478801" y="1839522"/>
                  <a:pt x="1401967" y="1855867"/>
                  <a:pt x="1321315" y="1855867"/>
                </a:cubicBezTo>
                <a:cubicBezTo>
                  <a:pt x="998708" y="1855867"/>
                  <a:pt x="737183" y="1594342"/>
                  <a:pt x="737183" y="1271735"/>
                </a:cubicBezTo>
                <a:cubicBezTo>
                  <a:pt x="737183" y="949128"/>
                  <a:pt x="998708" y="687603"/>
                  <a:pt x="1321315" y="687603"/>
                </a:cubicBezTo>
                <a:cubicBezTo>
                  <a:pt x="1603596" y="687603"/>
                  <a:pt x="1839112" y="887833"/>
                  <a:pt x="1893580" y="1154012"/>
                </a:cubicBezTo>
                <a:lnTo>
                  <a:pt x="1902756" y="1245040"/>
                </a:lnTo>
                <a:lnTo>
                  <a:pt x="1903927" y="1243160"/>
                </a:lnTo>
                <a:cubicBezTo>
                  <a:pt x="1904720" y="1553517"/>
                  <a:pt x="2246034" y="1782910"/>
                  <a:pt x="2542102" y="1638448"/>
                </a:cubicBezTo>
                <a:lnTo>
                  <a:pt x="2535507" y="1649701"/>
                </a:lnTo>
                <a:lnTo>
                  <a:pt x="2577951" y="1614682"/>
                </a:lnTo>
                <a:lnTo>
                  <a:pt x="2686513" y="1555756"/>
                </a:lnTo>
                <a:lnTo>
                  <a:pt x="2680214" y="1555104"/>
                </a:lnTo>
                <a:cubicBezTo>
                  <a:pt x="2892047" y="1447451"/>
                  <a:pt x="2994489" y="1179363"/>
                  <a:pt x="2867901" y="951839"/>
                </a:cubicBezTo>
                <a:lnTo>
                  <a:pt x="2802586" y="861952"/>
                </a:lnTo>
                <a:lnTo>
                  <a:pt x="2797280" y="857574"/>
                </a:lnTo>
                <a:cubicBezTo>
                  <a:pt x="2706371" y="766666"/>
                  <a:pt x="2650143" y="641077"/>
                  <a:pt x="2650143" y="502355"/>
                </a:cubicBezTo>
                <a:cubicBezTo>
                  <a:pt x="2650143" y="224912"/>
                  <a:pt x="2875055" y="0"/>
                  <a:pt x="3152498" y="0"/>
                </a:cubicBezTo>
                <a:close/>
              </a:path>
            </a:pathLst>
          </a:custGeom>
          <a:solidFill>
            <a:srgbClr val="FF6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7048150" y="2450109"/>
            <a:ext cx="1010511" cy="101051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B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380160" y="5421824"/>
            <a:ext cx="1020616" cy="10206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D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953632" y="1744521"/>
            <a:ext cx="869042" cy="86904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A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532812" y="3221798"/>
            <a:ext cx="1436039" cy="143603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2800" b="1" dirty="0">
              <a:solidFill>
                <a:srgbClr val="4A4A4A"/>
              </a:solidFill>
            </a:endParaRPr>
          </a:p>
          <a:p>
            <a:pPr algn="ctr">
              <a:lnSpc>
                <a:spcPts val="800"/>
              </a:lnSpc>
            </a:pPr>
            <a:r>
              <a:rPr lang="en-US" sz="900" dirty="0">
                <a:solidFill>
                  <a:srgbClr val="4A4A4A"/>
                </a:solidFill>
              </a:rPr>
              <a:t>This is a dummy text, enter your text here.</a:t>
            </a: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348113" y="4294649"/>
            <a:ext cx="1341387" cy="134138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354" y="102137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H="1">
            <a:off x="4759821" y="1598594"/>
            <a:ext cx="4357303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9057156" y="3539072"/>
            <a:ext cx="417514" cy="364229"/>
            <a:chOff x="963117" y="2692621"/>
            <a:chExt cx="4425548" cy="3860744"/>
          </a:xfrm>
          <a:solidFill>
            <a:srgbClr val="4A4A4A"/>
          </a:solidFill>
        </p:grpSpPr>
        <p:sp>
          <p:nvSpPr>
            <p:cNvPr id="25" name="8-Point Star 18"/>
            <p:cNvSpPr/>
            <p:nvPr/>
          </p:nvSpPr>
          <p:spPr>
            <a:xfrm rot="20400000" flipH="1">
              <a:off x="963117" y="2692621"/>
              <a:ext cx="1641601" cy="1641601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6" name="8-Point Star 6"/>
            <p:cNvSpPr>
              <a:spLocks noChangeAspect="1"/>
            </p:cNvSpPr>
            <p:nvPr/>
          </p:nvSpPr>
          <p:spPr>
            <a:xfrm rot="19677729" flipH="1">
              <a:off x="3350275" y="2975586"/>
              <a:ext cx="2038390" cy="2038390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7" name="8-Point Star 18"/>
            <p:cNvSpPr/>
            <p:nvPr/>
          </p:nvSpPr>
          <p:spPr>
            <a:xfrm rot="20632775" flipH="1">
              <a:off x="1447635" y="3997026"/>
              <a:ext cx="2556339" cy="2556339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656" y="1801355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865486" y="234739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2228" y="365676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flipH="1">
            <a:off x="2244058" y="424213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6563" y="5754190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 flipH="1" flipV="1">
            <a:off x="4138394" y="5898881"/>
            <a:ext cx="4329939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Steps Layout for PowerPoint</a:t>
            </a:r>
          </a:p>
        </p:txBody>
      </p:sp>
    </p:spTree>
    <p:extLst>
      <p:ext uri="{BB962C8B-B14F-4D97-AF65-F5344CB8AC3E}">
        <p14:creationId xmlns:p14="http://schemas.microsoft.com/office/powerpoint/2010/main" val="6721684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653911" y="990600"/>
            <a:ext cx="3048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9780" y="1770578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8352" y="3625990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2687" y="5723413"/>
            <a:ext cx="335352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edit this text. This is a sample text.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235655" y="1676688"/>
            <a:ext cx="3797178" cy="4839577"/>
          </a:xfrm>
          <a:custGeom>
            <a:avLst/>
            <a:gdLst>
              <a:gd name="connsiteX0" fmla="*/ 3152498 w 3797178"/>
              <a:gd name="connsiteY0" fmla="*/ 0 h 4839577"/>
              <a:gd name="connsiteX1" fmla="*/ 3654853 w 3797178"/>
              <a:gd name="connsiteY1" fmla="*/ 502355 h 4839577"/>
              <a:gd name="connsiteX2" fmla="*/ 3507717 w 3797178"/>
              <a:gd name="connsiteY2" fmla="*/ 857574 h 4839577"/>
              <a:gd name="connsiteX3" fmla="*/ 3441700 w 3797178"/>
              <a:gd name="connsiteY3" fmla="*/ 912042 h 4839577"/>
              <a:gd name="connsiteX4" fmla="*/ 3375461 w 3797178"/>
              <a:gd name="connsiteY4" fmla="*/ 970265 h 4839577"/>
              <a:gd name="connsiteX5" fmla="*/ 3485077 w 3797178"/>
              <a:gd name="connsiteY5" fmla="*/ 1638448 h 4839577"/>
              <a:gd name="connsiteX6" fmla="*/ 3480650 w 3797178"/>
              <a:gd name="connsiteY6" fmla="*/ 1637990 h 4839577"/>
              <a:gd name="connsiteX7" fmla="*/ 3568135 w 3797178"/>
              <a:gd name="connsiteY7" fmla="*/ 1710171 h 4839577"/>
              <a:gd name="connsiteX8" fmla="*/ 3797178 w 3797178"/>
              <a:gd name="connsiteY8" fmla="*/ 2263130 h 4839577"/>
              <a:gd name="connsiteX9" fmla="*/ 3172777 w 3797178"/>
              <a:gd name="connsiteY9" fmla="*/ 3029245 h 4839577"/>
              <a:gd name="connsiteX10" fmla="*/ 3160774 w 3797178"/>
              <a:gd name="connsiteY10" fmla="*/ 3031077 h 4839577"/>
              <a:gd name="connsiteX11" fmla="*/ 3050716 w 3797178"/>
              <a:gd name="connsiteY11" fmla="*/ 3089584 h 4839577"/>
              <a:gd name="connsiteX12" fmla="*/ 3019939 w 3797178"/>
              <a:gd name="connsiteY12" fmla="*/ 3799829 h 4839577"/>
              <a:gd name="connsiteX13" fmla="*/ 3015386 w 3797178"/>
              <a:gd name="connsiteY13" fmla="*/ 3799109 h 4839577"/>
              <a:gd name="connsiteX14" fmla="*/ 3067857 w 3797178"/>
              <a:gd name="connsiteY14" fmla="*/ 3842402 h 4839577"/>
              <a:gd name="connsiteX15" fmla="*/ 3238945 w 3797178"/>
              <a:gd name="connsiteY15" fmla="*/ 4255445 h 4839577"/>
              <a:gd name="connsiteX16" fmla="*/ 2654813 w 3797178"/>
              <a:gd name="connsiteY16" fmla="*/ 4839577 h 4839577"/>
              <a:gd name="connsiteX17" fmla="*/ 2070681 w 3797178"/>
              <a:gd name="connsiteY17" fmla="*/ 4255445 h 4839577"/>
              <a:gd name="connsiteX18" fmla="*/ 2427443 w 3797178"/>
              <a:gd name="connsiteY18" fmla="*/ 3717217 h 4839577"/>
              <a:gd name="connsiteX19" fmla="*/ 2471404 w 3797178"/>
              <a:gd name="connsiteY19" fmla="*/ 3703571 h 4839577"/>
              <a:gd name="connsiteX20" fmla="*/ 2558516 w 3797178"/>
              <a:gd name="connsiteY20" fmla="*/ 3655875 h 4839577"/>
              <a:gd name="connsiteX21" fmla="*/ 2600839 w 3797178"/>
              <a:gd name="connsiteY21" fmla="*/ 2926704 h 4839577"/>
              <a:gd name="connsiteX22" fmla="*/ 2605827 w 3797178"/>
              <a:gd name="connsiteY22" fmla="*/ 2927601 h 4839577"/>
              <a:gd name="connsiteX23" fmla="*/ 2577951 w 3797178"/>
              <a:gd name="connsiteY23" fmla="*/ 2911579 h 4839577"/>
              <a:gd name="connsiteX24" fmla="*/ 2521257 w 3797178"/>
              <a:gd name="connsiteY24" fmla="*/ 2864802 h 4839577"/>
              <a:gd name="connsiteX25" fmla="*/ 2525433 w 3797178"/>
              <a:gd name="connsiteY25" fmla="*/ 2874317 h 4839577"/>
              <a:gd name="connsiteX26" fmla="*/ 1573602 w 3797178"/>
              <a:gd name="connsiteY26" fmla="*/ 3273231 h 4839577"/>
              <a:gd name="connsiteX27" fmla="*/ 1564266 w 3797178"/>
              <a:gd name="connsiteY27" fmla="*/ 3328933 h 4839577"/>
              <a:gd name="connsiteX28" fmla="*/ 1562257 w 3797178"/>
              <a:gd name="connsiteY28" fmla="*/ 3368727 h 4839577"/>
              <a:gd name="connsiteX29" fmla="*/ 783150 w 3797178"/>
              <a:gd name="connsiteY29" fmla="*/ 4071804 h 4839577"/>
              <a:gd name="connsiteX30" fmla="*/ 0 w 3797178"/>
              <a:gd name="connsiteY30" fmla="*/ 3288654 h 4839577"/>
              <a:gd name="connsiteX31" fmla="*/ 783150 w 3797178"/>
              <a:gd name="connsiteY31" fmla="*/ 2505504 h 4839577"/>
              <a:gd name="connsiteX32" fmla="*/ 1221017 w 3797178"/>
              <a:gd name="connsiteY32" fmla="*/ 2639254 h 4839577"/>
              <a:gd name="connsiteX33" fmla="*/ 1235975 w 3797178"/>
              <a:gd name="connsiteY33" fmla="*/ 2651596 h 4839577"/>
              <a:gd name="connsiteX34" fmla="*/ 1290702 w 3797178"/>
              <a:gd name="connsiteY34" fmla="*/ 2684225 h 4839577"/>
              <a:gd name="connsiteX35" fmla="*/ 2234920 w 3797178"/>
              <a:gd name="connsiteY35" fmla="*/ 2212329 h 4839577"/>
              <a:gd name="connsiteX36" fmla="*/ 2235655 w 3797178"/>
              <a:gd name="connsiteY36" fmla="*/ 2214003 h 4839577"/>
              <a:gd name="connsiteX37" fmla="*/ 2237212 w 3797178"/>
              <a:gd name="connsiteY37" fmla="*/ 2183175 h 4839577"/>
              <a:gd name="connsiteX38" fmla="*/ 2242263 w 3797178"/>
              <a:gd name="connsiteY38" fmla="*/ 2150078 h 4839577"/>
              <a:gd name="connsiteX39" fmla="*/ 2242064 w 3797178"/>
              <a:gd name="connsiteY39" fmla="*/ 2150417 h 4839577"/>
              <a:gd name="connsiteX40" fmla="*/ 1672918 w 3797178"/>
              <a:gd name="connsiteY40" fmla="*/ 1755901 h 4839577"/>
              <a:gd name="connsiteX41" fmla="*/ 1569419 w 3797178"/>
              <a:gd name="connsiteY41" fmla="*/ 1798709 h 4839577"/>
              <a:gd name="connsiteX42" fmla="*/ 1548685 w 3797178"/>
              <a:gd name="connsiteY42" fmla="*/ 1809963 h 4839577"/>
              <a:gd name="connsiteX43" fmla="*/ 1321315 w 3797178"/>
              <a:gd name="connsiteY43" fmla="*/ 1855867 h 4839577"/>
              <a:gd name="connsiteX44" fmla="*/ 737183 w 3797178"/>
              <a:gd name="connsiteY44" fmla="*/ 1271735 h 4839577"/>
              <a:gd name="connsiteX45" fmla="*/ 1321315 w 3797178"/>
              <a:gd name="connsiteY45" fmla="*/ 687603 h 4839577"/>
              <a:gd name="connsiteX46" fmla="*/ 1893580 w 3797178"/>
              <a:gd name="connsiteY46" fmla="*/ 1154012 h 4839577"/>
              <a:gd name="connsiteX47" fmla="*/ 1902756 w 3797178"/>
              <a:gd name="connsiteY47" fmla="*/ 1245040 h 4839577"/>
              <a:gd name="connsiteX48" fmla="*/ 1903927 w 3797178"/>
              <a:gd name="connsiteY48" fmla="*/ 1243160 h 4839577"/>
              <a:gd name="connsiteX49" fmla="*/ 2542102 w 3797178"/>
              <a:gd name="connsiteY49" fmla="*/ 1638448 h 4839577"/>
              <a:gd name="connsiteX50" fmla="*/ 2535507 w 3797178"/>
              <a:gd name="connsiteY50" fmla="*/ 1649701 h 4839577"/>
              <a:gd name="connsiteX51" fmla="*/ 2577951 w 3797178"/>
              <a:gd name="connsiteY51" fmla="*/ 1614682 h 4839577"/>
              <a:gd name="connsiteX52" fmla="*/ 2686513 w 3797178"/>
              <a:gd name="connsiteY52" fmla="*/ 1555756 h 4839577"/>
              <a:gd name="connsiteX53" fmla="*/ 2680214 w 3797178"/>
              <a:gd name="connsiteY53" fmla="*/ 1555104 h 4839577"/>
              <a:gd name="connsiteX54" fmla="*/ 2867901 w 3797178"/>
              <a:gd name="connsiteY54" fmla="*/ 951839 h 4839577"/>
              <a:gd name="connsiteX55" fmla="*/ 2802586 w 3797178"/>
              <a:gd name="connsiteY55" fmla="*/ 861952 h 4839577"/>
              <a:gd name="connsiteX56" fmla="*/ 2797280 w 3797178"/>
              <a:gd name="connsiteY56" fmla="*/ 857574 h 4839577"/>
              <a:gd name="connsiteX57" fmla="*/ 2650143 w 3797178"/>
              <a:gd name="connsiteY57" fmla="*/ 502355 h 4839577"/>
              <a:gd name="connsiteX58" fmla="*/ 3152498 w 3797178"/>
              <a:gd name="connsiteY58" fmla="*/ 0 h 483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797178" h="4839577">
                <a:moveTo>
                  <a:pt x="3152498" y="0"/>
                </a:moveTo>
                <a:cubicBezTo>
                  <a:pt x="3429941" y="0"/>
                  <a:pt x="3654853" y="224912"/>
                  <a:pt x="3654853" y="502355"/>
                </a:cubicBezTo>
                <a:cubicBezTo>
                  <a:pt x="3654853" y="641077"/>
                  <a:pt x="3598625" y="766666"/>
                  <a:pt x="3507717" y="857574"/>
                </a:cubicBezTo>
                <a:lnTo>
                  <a:pt x="3441700" y="912042"/>
                </a:lnTo>
                <a:lnTo>
                  <a:pt x="3375461" y="970265"/>
                </a:lnTo>
                <a:cubicBezTo>
                  <a:pt x="3225583" y="1136475"/>
                  <a:pt x="3203098" y="1429394"/>
                  <a:pt x="3485077" y="1638448"/>
                </a:cubicBezTo>
                <a:lnTo>
                  <a:pt x="3480650" y="1637990"/>
                </a:lnTo>
                <a:lnTo>
                  <a:pt x="3568135" y="1710171"/>
                </a:lnTo>
                <a:cubicBezTo>
                  <a:pt x="3709649" y="1851686"/>
                  <a:pt x="3797178" y="2047186"/>
                  <a:pt x="3797178" y="2263130"/>
                </a:cubicBezTo>
                <a:cubicBezTo>
                  <a:pt x="3797178" y="2641032"/>
                  <a:pt x="3529122" y="2956326"/>
                  <a:pt x="3172777" y="3029245"/>
                </a:cubicBezTo>
                <a:lnTo>
                  <a:pt x="3160774" y="3031077"/>
                </a:lnTo>
                <a:lnTo>
                  <a:pt x="3050716" y="3089584"/>
                </a:lnTo>
                <a:cubicBezTo>
                  <a:pt x="2813779" y="3257053"/>
                  <a:pt x="2801393" y="3583136"/>
                  <a:pt x="3019939" y="3799829"/>
                </a:cubicBezTo>
                <a:lnTo>
                  <a:pt x="3015386" y="3799109"/>
                </a:lnTo>
                <a:lnTo>
                  <a:pt x="3067857" y="3842402"/>
                </a:lnTo>
                <a:cubicBezTo>
                  <a:pt x="3173564" y="3948109"/>
                  <a:pt x="3238945" y="4094142"/>
                  <a:pt x="3238945" y="4255445"/>
                </a:cubicBezTo>
                <a:cubicBezTo>
                  <a:pt x="3238945" y="4578052"/>
                  <a:pt x="2977420" y="4839577"/>
                  <a:pt x="2654813" y="4839577"/>
                </a:cubicBezTo>
                <a:cubicBezTo>
                  <a:pt x="2332206" y="4839577"/>
                  <a:pt x="2070681" y="4578052"/>
                  <a:pt x="2070681" y="4255445"/>
                </a:cubicBezTo>
                <a:cubicBezTo>
                  <a:pt x="2070681" y="4013490"/>
                  <a:pt x="2217789" y="3805893"/>
                  <a:pt x="2427443" y="3717217"/>
                </a:cubicBezTo>
                <a:lnTo>
                  <a:pt x="2471404" y="3703571"/>
                </a:lnTo>
                <a:lnTo>
                  <a:pt x="2558516" y="3655875"/>
                </a:lnTo>
                <a:cubicBezTo>
                  <a:pt x="2776208" y="3499114"/>
                  <a:pt x="2864761" y="3158214"/>
                  <a:pt x="2600839" y="2926704"/>
                </a:cubicBezTo>
                <a:lnTo>
                  <a:pt x="2605827" y="2927601"/>
                </a:lnTo>
                <a:lnTo>
                  <a:pt x="2577951" y="2911579"/>
                </a:lnTo>
                <a:lnTo>
                  <a:pt x="2521257" y="2864802"/>
                </a:lnTo>
                <a:lnTo>
                  <a:pt x="2525433" y="2874317"/>
                </a:lnTo>
                <a:cubicBezTo>
                  <a:pt x="2160804" y="2636192"/>
                  <a:pt x="1674788" y="2841760"/>
                  <a:pt x="1573602" y="3273231"/>
                </a:cubicBezTo>
                <a:lnTo>
                  <a:pt x="1564266" y="3328933"/>
                </a:lnTo>
                <a:lnTo>
                  <a:pt x="1562257" y="3368727"/>
                </a:lnTo>
                <a:cubicBezTo>
                  <a:pt x="1522151" y="3763635"/>
                  <a:pt x="1188639" y="4071804"/>
                  <a:pt x="783150" y="4071804"/>
                </a:cubicBezTo>
                <a:cubicBezTo>
                  <a:pt x="350628" y="4071804"/>
                  <a:pt x="0" y="3721176"/>
                  <a:pt x="0" y="3288654"/>
                </a:cubicBezTo>
                <a:cubicBezTo>
                  <a:pt x="0" y="2856132"/>
                  <a:pt x="350628" y="2505504"/>
                  <a:pt x="783150" y="2505504"/>
                </a:cubicBezTo>
                <a:cubicBezTo>
                  <a:pt x="945346" y="2505504"/>
                  <a:pt x="1096025" y="2554811"/>
                  <a:pt x="1221017" y="2639254"/>
                </a:cubicBezTo>
                <a:lnTo>
                  <a:pt x="1235975" y="2651596"/>
                </a:lnTo>
                <a:lnTo>
                  <a:pt x="1290702" y="2684225"/>
                </a:lnTo>
                <a:cubicBezTo>
                  <a:pt x="1662211" y="2878011"/>
                  <a:pt x="2151577" y="2732484"/>
                  <a:pt x="2234920" y="2212329"/>
                </a:cubicBezTo>
                <a:lnTo>
                  <a:pt x="2235655" y="2214003"/>
                </a:lnTo>
                <a:lnTo>
                  <a:pt x="2237212" y="2183175"/>
                </a:lnTo>
                <a:lnTo>
                  <a:pt x="2242263" y="2150078"/>
                </a:lnTo>
                <a:lnTo>
                  <a:pt x="2242064" y="2150417"/>
                </a:lnTo>
                <a:cubicBezTo>
                  <a:pt x="2220534" y="1828849"/>
                  <a:pt x="1951057" y="1675011"/>
                  <a:pt x="1672918" y="1755901"/>
                </a:cubicBezTo>
                <a:lnTo>
                  <a:pt x="1569419" y="1798709"/>
                </a:lnTo>
                <a:lnTo>
                  <a:pt x="1548685" y="1809963"/>
                </a:lnTo>
                <a:cubicBezTo>
                  <a:pt x="1478801" y="1839522"/>
                  <a:pt x="1401967" y="1855867"/>
                  <a:pt x="1321315" y="1855867"/>
                </a:cubicBezTo>
                <a:cubicBezTo>
                  <a:pt x="998708" y="1855867"/>
                  <a:pt x="737183" y="1594342"/>
                  <a:pt x="737183" y="1271735"/>
                </a:cubicBezTo>
                <a:cubicBezTo>
                  <a:pt x="737183" y="949128"/>
                  <a:pt x="998708" y="687603"/>
                  <a:pt x="1321315" y="687603"/>
                </a:cubicBezTo>
                <a:cubicBezTo>
                  <a:pt x="1603596" y="687603"/>
                  <a:pt x="1839112" y="887833"/>
                  <a:pt x="1893580" y="1154012"/>
                </a:cubicBezTo>
                <a:lnTo>
                  <a:pt x="1902756" y="1245040"/>
                </a:lnTo>
                <a:lnTo>
                  <a:pt x="1903927" y="1243160"/>
                </a:lnTo>
                <a:cubicBezTo>
                  <a:pt x="1904720" y="1553517"/>
                  <a:pt x="2246034" y="1782910"/>
                  <a:pt x="2542102" y="1638448"/>
                </a:cubicBezTo>
                <a:lnTo>
                  <a:pt x="2535507" y="1649701"/>
                </a:lnTo>
                <a:lnTo>
                  <a:pt x="2577951" y="1614682"/>
                </a:lnTo>
                <a:lnTo>
                  <a:pt x="2686513" y="1555756"/>
                </a:lnTo>
                <a:lnTo>
                  <a:pt x="2680214" y="1555104"/>
                </a:lnTo>
                <a:cubicBezTo>
                  <a:pt x="2892047" y="1447451"/>
                  <a:pt x="2994489" y="1179363"/>
                  <a:pt x="2867901" y="951839"/>
                </a:cubicBezTo>
                <a:lnTo>
                  <a:pt x="2802586" y="861952"/>
                </a:lnTo>
                <a:lnTo>
                  <a:pt x="2797280" y="857574"/>
                </a:lnTo>
                <a:cubicBezTo>
                  <a:pt x="2706371" y="766666"/>
                  <a:pt x="2650143" y="641077"/>
                  <a:pt x="2650143" y="502355"/>
                </a:cubicBezTo>
                <a:cubicBezTo>
                  <a:pt x="2650143" y="224912"/>
                  <a:pt x="2875055" y="0"/>
                  <a:pt x="3152498" y="0"/>
                </a:cubicBezTo>
                <a:close/>
              </a:path>
            </a:pathLst>
          </a:custGeom>
          <a:solidFill>
            <a:srgbClr val="FF6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7048150" y="2450109"/>
            <a:ext cx="1010511" cy="101051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B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380160" y="5421824"/>
            <a:ext cx="1020616" cy="102061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953632" y="1744521"/>
            <a:ext cx="869042" cy="86904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A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532812" y="3221798"/>
            <a:ext cx="1436039" cy="1436039"/>
          </a:xfrm>
          <a:prstGeom prst="ellipse">
            <a:avLst/>
          </a:prstGeom>
          <a:solidFill>
            <a:srgbClr val="F3F3F3"/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endParaRPr lang="en-US" sz="2800" b="1" dirty="0">
              <a:solidFill>
                <a:srgbClr val="4A4A4A"/>
              </a:solidFill>
            </a:endParaRPr>
          </a:p>
          <a:p>
            <a:pPr algn="ctr">
              <a:lnSpc>
                <a:spcPts val="800"/>
              </a:lnSpc>
            </a:pPr>
            <a:r>
              <a:rPr lang="en-US" sz="900" dirty="0">
                <a:solidFill>
                  <a:srgbClr val="4A4A4A"/>
                </a:solidFill>
              </a:rPr>
              <a:t>This is a dummy text, enter your text here.</a:t>
            </a: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348113" y="4294649"/>
            <a:ext cx="1341387" cy="134138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bIns="91440" rtlCol="0" anchor="ctr"/>
          <a:lstStyle/>
          <a:p>
            <a:pPr algn="ctr"/>
            <a:r>
              <a:rPr lang="en-US" sz="4400" b="1" dirty="0">
                <a:solidFill>
                  <a:srgbClr val="4A4A4A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354" y="102137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H="1">
            <a:off x="4759821" y="1598594"/>
            <a:ext cx="4357303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9057156" y="3539072"/>
            <a:ext cx="417514" cy="364229"/>
            <a:chOff x="963117" y="2692621"/>
            <a:chExt cx="4425548" cy="3860744"/>
          </a:xfrm>
          <a:solidFill>
            <a:srgbClr val="4A4A4A"/>
          </a:solidFill>
        </p:grpSpPr>
        <p:sp>
          <p:nvSpPr>
            <p:cNvPr id="25" name="8-Point Star 18"/>
            <p:cNvSpPr/>
            <p:nvPr/>
          </p:nvSpPr>
          <p:spPr>
            <a:xfrm rot="20400000" flipH="1">
              <a:off x="963117" y="2692621"/>
              <a:ext cx="1641601" cy="1641601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6" name="8-Point Star 6"/>
            <p:cNvSpPr>
              <a:spLocks noChangeAspect="1"/>
            </p:cNvSpPr>
            <p:nvPr/>
          </p:nvSpPr>
          <p:spPr>
            <a:xfrm rot="19677729" flipH="1">
              <a:off x="3350275" y="2975586"/>
              <a:ext cx="2038390" cy="2038390"/>
            </a:xfrm>
            <a:custGeom>
              <a:avLst/>
              <a:gdLst/>
              <a:ahLst/>
              <a:cxnLst/>
              <a:rect l="l" t="t" r="r" b="b"/>
              <a:pathLst>
                <a:path w="1874520" h="1874520">
                  <a:moveTo>
                    <a:pt x="739496" y="595923"/>
                  </a:moveTo>
                  <a:cubicBezTo>
                    <a:pt x="550981" y="705145"/>
                    <a:pt x="486701" y="946509"/>
                    <a:pt x="595923" y="1135024"/>
                  </a:cubicBezTo>
                  <a:cubicBezTo>
                    <a:pt x="705145" y="1323539"/>
                    <a:pt x="946509" y="1387819"/>
                    <a:pt x="1135024" y="1278597"/>
                  </a:cubicBezTo>
                  <a:cubicBezTo>
                    <a:pt x="1323539" y="1169375"/>
                    <a:pt x="1387819" y="928011"/>
                    <a:pt x="1278597" y="739496"/>
                  </a:cubicBezTo>
                  <a:cubicBezTo>
                    <a:pt x="1169375" y="550981"/>
                    <a:pt x="928011" y="486701"/>
                    <a:pt x="739496" y="595923"/>
                  </a:cubicBezTo>
                  <a:close/>
                  <a:moveTo>
                    <a:pt x="349309" y="212809"/>
                  </a:moveTo>
                  <a:lnTo>
                    <a:pt x="549487" y="318071"/>
                  </a:lnTo>
                  <a:cubicBezTo>
                    <a:pt x="558730" y="311181"/>
                    <a:pt x="568662" y="305287"/>
                    <a:pt x="578782" y="299598"/>
                  </a:cubicBezTo>
                  <a:cubicBezTo>
                    <a:pt x="640907" y="264673"/>
                    <a:pt x="705951" y="239798"/>
                    <a:pt x="772822" y="227822"/>
                  </a:cubicBezTo>
                  <a:lnTo>
                    <a:pt x="842125" y="4804"/>
                  </a:lnTo>
                  <a:lnTo>
                    <a:pt x="937260" y="0"/>
                  </a:lnTo>
                  <a:cubicBezTo>
                    <a:pt x="969377" y="0"/>
                    <a:pt x="1001116" y="1615"/>
                    <a:pt x="1032398" y="4804"/>
                  </a:cubicBezTo>
                  <a:lnTo>
                    <a:pt x="1101417" y="226909"/>
                  </a:lnTo>
                  <a:cubicBezTo>
                    <a:pt x="1180333" y="242653"/>
                    <a:pt x="1255615" y="273607"/>
                    <a:pt x="1322618" y="319342"/>
                  </a:cubicBezTo>
                  <a:lnTo>
                    <a:pt x="1525213" y="212810"/>
                  </a:lnTo>
                  <a:cubicBezTo>
                    <a:pt x="1578197" y="250355"/>
                    <a:pt x="1624168" y="296326"/>
                    <a:pt x="1661713" y="349310"/>
                  </a:cubicBezTo>
                  <a:lnTo>
                    <a:pt x="1556452" y="549486"/>
                  </a:lnTo>
                  <a:cubicBezTo>
                    <a:pt x="1563341" y="558729"/>
                    <a:pt x="1569235" y="568662"/>
                    <a:pt x="1574924" y="578781"/>
                  </a:cubicBezTo>
                  <a:cubicBezTo>
                    <a:pt x="1609849" y="640906"/>
                    <a:pt x="1634724" y="705951"/>
                    <a:pt x="1646701" y="772822"/>
                  </a:cubicBezTo>
                  <a:lnTo>
                    <a:pt x="1869716" y="842124"/>
                  </a:lnTo>
                  <a:lnTo>
                    <a:pt x="1874520" y="937260"/>
                  </a:lnTo>
                  <a:cubicBezTo>
                    <a:pt x="1874520" y="969377"/>
                    <a:pt x="1872905" y="1001117"/>
                    <a:pt x="1869716" y="1032399"/>
                  </a:cubicBezTo>
                  <a:lnTo>
                    <a:pt x="1647613" y="1101417"/>
                  </a:lnTo>
                  <a:cubicBezTo>
                    <a:pt x="1631869" y="1180333"/>
                    <a:pt x="1600915" y="1255615"/>
                    <a:pt x="1555180" y="1322618"/>
                  </a:cubicBezTo>
                  <a:lnTo>
                    <a:pt x="1661712" y="1525211"/>
                  </a:lnTo>
                  <a:cubicBezTo>
                    <a:pt x="1624167" y="1578195"/>
                    <a:pt x="1578196" y="1624166"/>
                    <a:pt x="1525211" y="1661712"/>
                  </a:cubicBezTo>
                  <a:lnTo>
                    <a:pt x="1325036" y="1556451"/>
                  </a:lnTo>
                  <a:cubicBezTo>
                    <a:pt x="1315793" y="1563341"/>
                    <a:pt x="1305860" y="1569235"/>
                    <a:pt x="1295741" y="1574924"/>
                  </a:cubicBezTo>
                  <a:cubicBezTo>
                    <a:pt x="1233616" y="1609849"/>
                    <a:pt x="1168571" y="1634724"/>
                    <a:pt x="1101700" y="1646700"/>
                  </a:cubicBezTo>
                  <a:lnTo>
                    <a:pt x="1032398" y="1869716"/>
                  </a:lnTo>
                  <a:lnTo>
                    <a:pt x="937260" y="1874520"/>
                  </a:lnTo>
                  <a:cubicBezTo>
                    <a:pt x="905144" y="1874520"/>
                    <a:pt x="873405" y="1872905"/>
                    <a:pt x="842124" y="1869716"/>
                  </a:cubicBezTo>
                  <a:lnTo>
                    <a:pt x="773105" y="1647612"/>
                  </a:lnTo>
                  <a:cubicBezTo>
                    <a:pt x="694189" y="1631869"/>
                    <a:pt x="618908" y="1600914"/>
                    <a:pt x="551905" y="1555180"/>
                  </a:cubicBezTo>
                  <a:lnTo>
                    <a:pt x="349310" y="1661713"/>
                  </a:lnTo>
                  <a:cubicBezTo>
                    <a:pt x="296326" y="1624168"/>
                    <a:pt x="250355" y="1578197"/>
                    <a:pt x="212810" y="1525212"/>
                  </a:cubicBezTo>
                  <a:lnTo>
                    <a:pt x="318071" y="1325035"/>
                  </a:lnTo>
                  <a:cubicBezTo>
                    <a:pt x="311181" y="1315792"/>
                    <a:pt x="305287" y="1305860"/>
                    <a:pt x="299598" y="1295740"/>
                  </a:cubicBezTo>
                  <a:cubicBezTo>
                    <a:pt x="264673" y="1233616"/>
                    <a:pt x="239799" y="1168571"/>
                    <a:pt x="227822" y="1101700"/>
                  </a:cubicBezTo>
                  <a:lnTo>
                    <a:pt x="4804" y="1032398"/>
                  </a:lnTo>
                  <a:lnTo>
                    <a:pt x="0" y="937260"/>
                  </a:lnTo>
                  <a:cubicBezTo>
                    <a:pt x="0" y="905144"/>
                    <a:pt x="1616" y="873405"/>
                    <a:pt x="4804" y="842124"/>
                  </a:cubicBezTo>
                  <a:lnTo>
                    <a:pt x="226910" y="773105"/>
                  </a:lnTo>
                  <a:cubicBezTo>
                    <a:pt x="242653" y="694189"/>
                    <a:pt x="273608" y="618908"/>
                    <a:pt x="319342" y="551905"/>
                  </a:cubicBezTo>
                  <a:lnTo>
                    <a:pt x="212809" y="349309"/>
                  </a:lnTo>
                  <a:cubicBezTo>
                    <a:pt x="250354" y="296325"/>
                    <a:pt x="296325" y="250354"/>
                    <a:pt x="349309" y="21280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27" name="8-Point Star 18"/>
            <p:cNvSpPr/>
            <p:nvPr/>
          </p:nvSpPr>
          <p:spPr>
            <a:xfrm rot="20632775" flipH="1">
              <a:off x="1447635" y="3997026"/>
              <a:ext cx="2556339" cy="2556339"/>
            </a:xfrm>
            <a:custGeom>
              <a:avLst/>
              <a:gdLst/>
              <a:ahLst/>
              <a:cxnLst/>
              <a:rect l="l" t="t" r="r" b="b"/>
              <a:pathLst>
                <a:path w="3040380" h="3040380">
                  <a:moveTo>
                    <a:pt x="1520190" y="971550"/>
                  </a:moveTo>
                  <a:cubicBezTo>
                    <a:pt x="1217184" y="971550"/>
                    <a:pt x="971550" y="1217184"/>
                    <a:pt x="971550" y="1520190"/>
                  </a:cubicBezTo>
                  <a:cubicBezTo>
                    <a:pt x="971550" y="1823196"/>
                    <a:pt x="1217184" y="2068830"/>
                    <a:pt x="1520190" y="2068830"/>
                  </a:cubicBezTo>
                  <a:cubicBezTo>
                    <a:pt x="1823196" y="2068830"/>
                    <a:pt x="2068830" y="1823196"/>
                    <a:pt x="2068830" y="1520190"/>
                  </a:cubicBezTo>
                  <a:cubicBezTo>
                    <a:pt x="2068830" y="1217184"/>
                    <a:pt x="1823196" y="971550"/>
                    <a:pt x="1520190" y="971550"/>
                  </a:cubicBezTo>
                  <a:close/>
                  <a:moveTo>
                    <a:pt x="1520190" y="0"/>
                  </a:moveTo>
                  <a:cubicBezTo>
                    <a:pt x="1586792" y="0"/>
                    <a:pt x="1652393" y="4283"/>
                    <a:pt x="1716539" y="14094"/>
                  </a:cubicBezTo>
                  <a:lnTo>
                    <a:pt x="1824743" y="350145"/>
                  </a:lnTo>
                  <a:cubicBezTo>
                    <a:pt x="1933334" y="374378"/>
                    <a:pt x="2037036" y="417195"/>
                    <a:pt x="2131002" y="478094"/>
                  </a:cubicBezTo>
                  <a:lnTo>
                    <a:pt x="2446152" y="316463"/>
                  </a:lnTo>
                  <a:cubicBezTo>
                    <a:pt x="2551357" y="395501"/>
                    <a:pt x="2644879" y="489023"/>
                    <a:pt x="2723917" y="594229"/>
                  </a:cubicBezTo>
                  <a:lnTo>
                    <a:pt x="2564636" y="904796"/>
                  </a:lnTo>
                  <a:cubicBezTo>
                    <a:pt x="2569646" y="911341"/>
                    <a:pt x="2573744" y="918462"/>
                    <a:pt x="2577779" y="925640"/>
                  </a:cubicBezTo>
                  <a:cubicBezTo>
                    <a:pt x="2630072" y="1018660"/>
                    <a:pt x="2668781" y="1115626"/>
                    <a:pt x="2689512" y="1215405"/>
                  </a:cubicBezTo>
                  <a:lnTo>
                    <a:pt x="3026287" y="1323842"/>
                  </a:lnTo>
                  <a:cubicBezTo>
                    <a:pt x="3036097" y="1387988"/>
                    <a:pt x="3040380" y="1453589"/>
                    <a:pt x="3040380" y="1520190"/>
                  </a:cubicBezTo>
                  <a:cubicBezTo>
                    <a:pt x="3040380" y="1586792"/>
                    <a:pt x="3036097" y="1652393"/>
                    <a:pt x="3026287" y="1716539"/>
                  </a:cubicBezTo>
                  <a:lnTo>
                    <a:pt x="2690239" y="1824742"/>
                  </a:lnTo>
                  <a:cubicBezTo>
                    <a:pt x="2666005" y="1933335"/>
                    <a:pt x="2623188" y="2037037"/>
                    <a:pt x="2562287" y="2131005"/>
                  </a:cubicBezTo>
                  <a:lnTo>
                    <a:pt x="2723917" y="2446152"/>
                  </a:lnTo>
                  <a:cubicBezTo>
                    <a:pt x="2644879" y="2551357"/>
                    <a:pt x="2551357" y="2644879"/>
                    <a:pt x="2446151" y="2723917"/>
                  </a:cubicBezTo>
                  <a:lnTo>
                    <a:pt x="2135585" y="2564637"/>
                  </a:lnTo>
                  <a:cubicBezTo>
                    <a:pt x="2129042" y="2569647"/>
                    <a:pt x="2121921" y="2573744"/>
                    <a:pt x="2114744" y="2577779"/>
                  </a:cubicBezTo>
                  <a:cubicBezTo>
                    <a:pt x="2021723" y="2630072"/>
                    <a:pt x="1924755" y="2668781"/>
                    <a:pt x="1824976" y="2689511"/>
                  </a:cubicBezTo>
                  <a:lnTo>
                    <a:pt x="1716539" y="3026287"/>
                  </a:lnTo>
                  <a:cubicBezTo>
                    <a:pt x="1652393" y="3036097"/>
                    <a:pt x="1586792" y="3040380"/>
                    <a:pt x="1520190" y="3040380"/>
                  </a:cubicBezTo>
                  <a:cubicBezTo>
                    <a:pt x="1453589" y="3040380"/>
                    <a:pt x="1387987" y="3036097"/>
                    <a:pt x="1323841" y="3026287"/>
                  </a:cubicBezTo>
                  <a:lnTo>
                    <a:pt x="1215638" y="2690237"/>
                  </a:lnTo>
                  <a:cubicBezTo>
                    <a:pt x="1107045" y="2666005"/>
                    <a:pt x="1003344" y="2623186"/>
                    <a:pt x="909378" y="2562286"/>
                  </a:cubicBezTo>
                  <a:lnTo>
                    <a:pt x="594229" y="2723917"/>
                  </a:lnTo>
                  <a:cubicBezTo>
                    <a:pt x="489023" y="2644879"/>
                    <a:pt x="395501" y="2551357"/>
                    <a:pt x="316463" y="2446152"/>
                  </a:cubicBezTo>
                  <a:lnTo>
                    <a:pt x="475745" y="2135582"/>
                  </a:lnTo>
                  <a:cubicBezTo>
                    <a:pt x="470736" y="2129039"/>
                    <a:pt x="466639" y="2121919"/>
                    <a:pt x="462604" y="2114742"/>
                  </a:cubicBezTo>
                  <a:cubicBezTo>
                    <a:pt x="410311" y="2021723"/>
                    <a:pt x="371603" y="1924756"/>
                    <a:pt x="350872" y="1824977"/>
                  </a:cubicBezTo>
                  <a:lnTo>
                    <a:pt x="14094" y="1716539"/>
                  </a:lnTo>
                  <a:cubicBezTo>
                    <a:pt x="4283" y="1652393"/>
                    <a:pt x="0" y="1586792"/>
                    <a:pt x="0" y="1520190"/>
                  </a:cubicBezTo>
                  <a:cubicBezTo>
                    <a:pt x="0" y="1453589"/>
                    <a:pt x="4283" y="1387988"/>
                    <a:pt x="14093" y="1323841"/>
                  </a:cubicBezTo>
                  <a:lnTo>
                    <a:pt x="350147" y="1215637"/>
                  </a:lnTo>
                  <a:cubicBezTo>
                    <a:pt x="374379" y="1107046"/>
                    <a:pt x="417197" y="1003347"/>
                    <a:pt x="478096" y="909381"/>
                  </a:cubicBezTo>
                  <a:lnTo>
                    <a:pt x="316464" y="594228"/>
                  </a:lnTo>
                  <a:cubicBezTo>
                    <a:pt x="395501" y="489023"/>
                    <a:pt x="489023" y="395501"/>
                    <a:pt x="594229" y="316463"/>
                  </a:cubicBezTo>
                  <a:lnTo>
                    <a:pt x="904800" y="475746"/>
                  </a:lnTo>
                  <a:cubicBezTo>
                    <a:pt x="911343" y="470736"/>
                    <a:pt x="918463" y="466639"/>
                    <a:pt x="925641" y="462604"/>
                  </a:cubicBezTo>
                  <a:cubicBezTo>
                    <a:pt x="1018661" y="410311"/>
                    <a:pt x="1115626" y="371603"/>
                    <a:pt x="1215403" y="350873"/>
                  </a:cubicBezTo>
                  <a:lnTo>
                    <a:pt x="1323841" y="14093"/>
                  </a:lnTo>
                  <a:cubicBezTo>
                    <a:pt x="1387988" y="4283"/>
                    <a:pt x="1453589" y="0"/>
                    <a:pt x="152019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656" y="1801355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865486" y="234739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2228" y="3656767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flipH="1">
            <a:off x="2244058" y="4242130"/>
            <a:ext cx="4329940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6563" y="5754190"/>
            <a:ext cx="7432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FF6E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s-UY" sz="3600" b="1" dirty="0">
              <a:solidFill>
                <a:srgbClr val="FF6E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 flipH="1" flipV="1">
            <a:off x="4138394" y="5898881"/>
            <a:ext cx="4329939" cy="444500"/>
          </a:xfrm>
          <a:custGeom>
            <a:avLst/>
            <a:gdLst>
              <a:gd name="connsiteX0" fmla="*/ 0 w 2686050"/>
              <a:gd name="connsiteY0" fmla="*/ 444500 h 444500"/>
              <a:gd name="connsiteX1" fmla="*/ 444500 w 2686050"/>
              <a:gd name="connsiteY1" fmla="*/ 0 h 444500"/>
              <a:gd name="connsiteX2" fmla="*/ 2686050 w 2686050"/>
              <a:gd name="connsiteY2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6050" h="444500">
                <a:moveTo>
                  <a:pt x="0" y="444500"/>
                </a:moveTo>
                <a:lnTo>
                  <a:pt x="444500" y="0"/>
                </a:lnTo>
                <a:lnTo>
                  <a:pt x="2686050" y="0"/>
                </a:lnTo>
              </a:path>
            </a:pathLst>
          </a:custGeom>
          <a:ln w="12700" cap="rnd">
            <a:solidFill>
              <a:srgbClr val="6D6D6D"/>
            </a:solidFill>
            <a:prstDash val="solid"/>
            <a:round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Steps Layout for PowerPoint</a:t>
            </a:r>
          </a:p>
        </p:txBody>
      </p:sp>
    </p:spTree>
    <p:extLst>
      <p:ext uri="{BB962C8B-B14F-4D97-AF65-F5344CB8AC3E}">
        <p14:creationId xmlns:p14="http://schemas.microsoft.com/office/powerpoint/2010/main" val="24793652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569" y="11431"/>
            <a:ext cx="12106564" cy="68234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567">
              <a:defRPr/>
            </a:pPr>
            <a:endParaRPr lang="es-UY" sz="2373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6417" y="4642521"/>
            <a:ext cx="2819921" cy="60532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567">
              <a:defRPr/>
            </a:pPr>
            <a:r>
              <a:rPr lang="en-US" sz="2373" b="1" dirty="0">
                <a:solidFill>
                  <a:prstClr val="white"/>
                </a:solidFill>
              </a:rPr>
              <a:t>SUBSCRIBE NOW</a:t>
            </a:r>
            <a:endParaRPr lang="es-UY" sz="2373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47969" y="4030766"/>
            <a:ext cx="1831748" cy="737746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792" tIns="45396" rIns="90792" bIns="45396" numCol="1" anchor="t" anchorCtr="0" compatLnSpc="1">
            <a:prstTxWarp prst="textNoShape">
              <a:avLst/>
            </a:prstTxWarp>
          </a:bodyPr>
          <a:lstStyle/>
          <a:p>
            <a:pPr defTabSz="907567">
              <a:defRPr/>
            </a:pPr>
            <a:endParaRPr lang="en-US" sz="2373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1899" y="3362725"/>
            <a:ext cx="4127239" cy="3361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56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4589" y="727457"/>
            <a:ext cx="4294241" cy="3553757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792" tIns="45396" rIns="90792" bIns="45396" numCol="1" anchor="t" anchorCtr="0" compatLnSpc="1">
              <a:prstTxWarp prst="textNoShape">
                <a:avLst/>
              </a:prstTxWarp>
            </a:bodyPr>
            <a:lstStyle/>
            <a:p>
              <a:pPr algn="ctr" defTabSz="90756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8140" y="5330515"/>
            <a:ext cx="2531333" cy="301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56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3193" y="4841710"/>
            <a:ext cx="4688696" cy="90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537" indent="-168537" defTabSz="90756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537" indent="-168537" defTabSz="90756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537" indent="-168537" defTabSz="90756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3204" y="4461998"/>
            <a:ext cx="5875349" cy="36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7567">
              <a:defRPr/>
            </a:pPr>
            <a:r>
              <a:rPr lang="en-US" sz="1774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4" y="6105144"/>
            <a:ext cx="12106564" cy="6711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538" y="1852228"/>
            <a:ext cx="5551968" cy="13593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295">
              <a:defRPr/>
            </a:pPr>
            <a:endParaRPr lang="es-UY" sz="2373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41" y="780022"/>
            <a:ext cx="2772281" cy="5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5666" y="2013810"/>
            <a:ext cx="3599731" cy="8251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295">
              <a:defRPr/>
            </a:pPr>
            <a:r>
              <a:rPr lang="en-US" sz="3173" b="1" kern="0" dirty="0">
                <a:solidFill>
                  <a:prstClr val="white"/>
                </a:solidFill>
              </a:rPr>
              <a:t>FREEBUNDLE15</a:t>
            </a:r>
            <a:endParaRPr lang="es-UY" sz="2373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542" y="1385585"/>
            <a:ext cx="4993958" cy="3362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1707" y="892072"/>
            <a:ext cx="3930251" cy="22973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16" tIns="45408" rIns="90816" bIns="45408" numCol="1" anchor="t" anchorCtr="0" compatLnSpc="1">
            <a:prstTxWarp prst="textNoShape">
              <a:avLst/>
            </a:prstTxWarp>
          </a:bodyPr>
          <a:lstStyle/>
          <a:p>
            <a:pPr defTabSz="907567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81669" y="2752710"/>
            <a:ext cx="524558" cy="458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0604">
              <a:defRPr/>
            </a:pPr>
            <a:r>
              <a:rPr lang="en-GB" sz="2377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7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41406" y="2313043"/>
            <a:ext cx="268170" cy="367966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36" tIns="45468" rIns="90936" bIns="45468" numCol="1" anchor="t" anchorCtr="0" compatLnSpc="1">
            <a:prstTxWarp prst="textNoShape">
              <a:avLst/>
            </a:prstTxWarp>
          </a:bodyPr>
          <a:lstStyle/>
          <a:p>
            <a:pPr defTabSz="1211330">
              <a:defRPr/>
            </a:pPr>
            <a:endParaRPr lang="en-IN" sz="2379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166424" y="1065356"/>
            <a:ext cx="1555047" cy="1936482"/>
            <a:chOff x="6235655" y="1676688"/>
            <a:chExt cx="3797178" cy="4839577"/>
          </a:xfrm>
        </p:grpSpPr>
        <p:sp>
          <p:nvSpPr>
            <p:cNvPr id="54" name="Freeform 53"/>
            <p:cNvSpPr/>
            <p:nvPr/>
          </p:nvSpPr>
          <p:spPr>
            <a:xfrm>
              <a:off x="6235655" y="1676688"/>
              <a:ext cx="3797178" cy="4839577"/>
            </a:xfrm>
            <a:custGeom>
              <a:avLst/>
              <a:gdLst>
                <a:gd name="connsiteX0" fmla="*/ 3152498 w 3797178"/>
                <a:gd name="connsiteY0" fmla="*/ 0 h 4839577"/>
                <a:gd name="connsiteX1" fmla="*/ 3654853 w 3797178"/>
                <a:gd name="connsiteY1" fmla="*/ 502355 h 4839577"/>
                <a:gd name="connsiteX2" fmla="*/ 3507717 w 3797178"/>
                <a:gd name="connsiteY2" fmla="*/ 857574 h 4839577"/>
                <a:gd name="connsiteX3" fmla="*/ 3441700 w 3797178"/>
                <a:gd name="connsiteY3" fmla="*/ 912042 h 4839577"/>
                <a:gd name="connsiteX4" fmla="*/ 3375461 w 3797178"/>
                <a:gd name="connsiteY4" fmla="*/ 970265 h 4839577"/>
                <a:gd name="connsiteX5" fmla="*/ 3485077 w 3797178"/>
                <a:gd name="connsiteY5" fmla="*/ 1638448 h 4839577"/>
                <a:gd name="connsiteX6" fmla="*/ 3480650 w 3797178"/>
                <a:gd name="connsiteY6" fmla="*/ 1637990 h 4839577"/>
                <a:gd name="connsiteX7" fmla="*/ 3568135 w 3797178"/>
                <a:gd name="connsiteY7" fmla="*/ 1710171 h 4839577"/>
                <a:gd name="connsiteX8" fmla="*/ 3797178 w 3797178"/>
                <a:gd name="connsiteY8" fmla="*/ 2263130 h 4839577"/>
                <a:gd name="connsiteX9" fmla="*/ 3172777 w 3797178"/>
                <a:gd name="connsiteY9" fmla="*/ 3029245 h 4839577"/>
                <a:gd name="connsiteX10" fmla="*/ 3160774 w 3797178"/>
                <a:gd name="connsiteY10" fmla="*/ 3031077 h 4839577"/>
                <a:gd name="connsiteX11" fmla="*/ 3050716 w 3797178"/>
                <a:gd name="connsiteY11" fmla="*/ 3089584 h 4839577"/>
                <a:gd name="connsiteX12" fmla="*/ 3019939 w 3797178"/>
                <a:gd name="connsiteY12" fmla="*/ 3799829 h 4839577"/>
                <a:gd name="connsiteX13" fmla="*/ 3015386 w 3797178"/>
                <a:gd name="connsiteY13" fmla="*/ 3799109 h 4839577"/>
                <a:gd name="connsiteX14" fmla="*/ 3067857 w 3797178"/>
                <a:gd name="connsiteY14" fmla="*/ 3842402 h 4839577"/>
                <a:gd name="connsiteX15" fmla="*/ 3238945 w 3797178"/>
                <a:gd name="connsiteY15" fmla="*/ 4255445 h 4839577"/>
                <a:gd name="connsiteX16" fmla="*/ 2654813 w 3797178"/>
                <a:gd name="connsiteY16" fmla="*/ 4839577 h 4839577"/>
                <a:gd name="connsiteX17" fmla="*/ 2070681 w 3797178"/>
                <a:gd name="connsiteY17" fmla="*/ 4255445 h 4839577"/>
                <a:gd name="connsiteX18" fmla="*/ 2427443 w 3797178"/>
                <a:gd name="connsiteY18" fmla="*/ 3717217 h 4839577"/>
                <a:gd name="connsiteX19" fmla="*/ 2471404 w 3797178"/>
                <a:gd name="connsiteY19" fmla="*/ 3703571 h 4839577"/>
                <a:gd name="connsiteX20" fmla="*/ 2558516 w 3797178"/>
                <a:gd name="connsiteY20" fmla="*/ 3655875 h 4839577"/>
                <a:gd name="connsiteX21" fmla="*/ 2600839 w 3797178"/>
                <a:gd name="connsiteY21" fmla="*/ 2926704 h 4839577"/>
                <a:gd name="connsiteX22" fmla="*/ 2605827 w 3797178"/>
                <a:gd name="connsiteY22" fmla="*/ 2927601 h 4839577"/>
                <a:gd name="connsiteX23" fmla="*/ 2577951 w 3797178"/>
                <a:gd name="connsiteY23" fmla="*/ 2911579 h 4839577"/>
                <a:gd name="connsiteX24" fmla="*/ 2521257 w 3797178"/>
                <a:gd name="connsiteY24" fmla="*/ 2864802 h 4839577"/>
                <a:gd name="connsiteX25" fmla="*/ 2525433 w 3797178"/>
                <a:gd name="connsiteY25" fmla="*/ 2874317 h 4839577"/>
                <a:gd name="connsiteX26" fmla="*/ 1573602 w 3797178"/>
                <a:gd name="connsiteY26" fmla="*/ 3273231 h 4839577"/>
                <a:gd name="connsiteX27" fmla="*/ 1564266 w 3797178"/>
                <a:gd name="connsiteY27" fmla="*/ 3328933 h 4839577"/>
                <a:gd name="connsiteX28" fmla="*/ 1562257 w 3797178"/>
                <a:gd name="connsiteY28" fmla="*/ 3368727 h 4839577"/>
                <a:gd name="connsiteX29" fmla="*/ 783150 w 3797178"/>
                <a:gd name="connsiteY29" fmla="*/ 4071804 h 4839577"/>
                <a:gd name="connsiteX30" fmla="*/ 0 w 3797178"/>
                <a:gd name="connsiteY30" fmla="*/ 3288654 h 4839577"/>
                <a:gd name="connsiteX31" fmla="*/ 783150 w 3797178"/>
                <a:gd name="connsiteY31" fmla="*/ 2505504 h 4839577"/>
                <a:gd name="connsiteX32" fmla="*/ 1221017 w 3797178"/>
                <a:gd name="connsiteY32" fmla="*/ 2639254 h 4839577"/>
                <a:gd name="connsiteX33" fmla="*/ 1235975 w 3797178"/>
                <a:gd name="connsiteY33" fmla="*/ 2651596 h 4839577"/>
                <a:gd name="connsiteX34" fmla="*/ 1290702 w 3797178"/>
                <a:gd name="connsiteY34" fmla="*/ 2684225 h 4839577"/>
                <a:gd name="connsiteX35" fmla="*/ 2234920 w 3797178"/>
                <a:gd name="connsiteY35" fmla="*/ 2212329 h 4839577"/>
                <a:gd name="connsiteX36" fmla="*/ 2235655 w 3797178"/>
                <a:gd name="connsiteY36" fmla="*/ 2214003 h 4839577"/>
                <a:gd name="connsiteX37" fmla="*/ 2237212 w 3797178"/>
                <a:gd name="connsiteY37" fmla="*/ 2183175 h 4839577"/>
                <a:gd name="connsiteX38" fmla="*/ 2242263 w 3797178"/>
                <a:gd name="connsiteY38" fmla="*/ 2150078 h 4839577"/>
                <a:gd name="connsiteX39" fmla="*/ 2242064 w 3797178"/>
                <a:gd name="connsiteY39" fmla="*/ 2150417 h 4839577"/>
                <a:gd name="connsiteX40" fmla="*/ 1672918 w 3797178"/>
                <a:gd name="connsiteY40" fmla="*/ 1755901 h 4839577"/>
                <a:gd name="connsiteX41" fmla="*/ 1569419 w 3797178"/>
                <a:gd name="connsiteY41" fmla="*/ 1798709 h 4839577"/>
                <a:gd name="connsiteX42" fmla="*/ 1548685 w 3797178"/>
                <a:gd name="connsiteY42" fmla="*/ 1809963 h 4839577"/>
                <a:gd name="connsiteX43" fmla="*/ 1321315 w 3797178"/>
                <a:gd name="connsiteY43" fmla="*/ 1855867 h 4839577"/>
                <a:gd name="connsiteX44" fmla="*/ 737183 w 3797178"/>
                <a:gd name="connsiteY44" fmla="*/ 1271735 h 4839577"/>
                <a:gd name="connsiteX45" fmla="*/ 1321315 w 3797178"/>
                <a:gd name="connsiteY45" fmla="*/ 687603 h 4839577"/>
                <a:gd name="connsiteX46" fmla="*/ 1893580 w 3797178"/>
                <a:gd name="connsiteY46" fmla="*/ 1154012 h 4839577"/>
                <a:gd name="connsiteX47" fmla="*/ 1902756 w 3797178"/>
                <a:gd name="connsiteY47" fmla="*/ 1245040 h 4839577"/>
                <a:gd name="connsiteX48" fmla="*/ 1903927 w 3797178"/>
                <a:gd name="connsiteY48" fmla="*/ 1243160 h 4839577"/>
                <a:gd name="connsiteX49" fmla="*/ 2542102 w 3797178"/>
                <a:gd name="connsiteY49" fmla="*/ 1638448 h 4839577"/>
                <a:gd name="connsiteX50" fmla="*/ 2535507 w 3797178"/>
                <a:gd name="connsiteY50" fmla="*/ 1649701 h 4839577"/>
                <a:gd name="connsiteX51" fmla="*/ 2577951 w 3797178"/>
                <a:gd name="connsiteY51" fmla="*/ 1614682 h 4839577"/>
                <a:gd name="connsiteX52" fmla="*/ 2686513 w 3797178"/>
                <a:gd name="connsiteY52" fmla="*/ 1555756 h 4839577"/>
                <a:gd name="connsiteX53" fmla="*/ 2680214 w 3797178"/>
                <a:gd name="connsiteY53" fmla="*/ 1555104 h 4839577"/>
                <a:gd name="connsiteX54" fmla="*/ 2867901 w 3797178"/>
                <a:gd name="connsiteY54" fmla="*/ 951839 h 4839577"/>
                <a:gd name="connsiteX55" fmla="*/ 2802586 w 3797178"/>
                <a:gd name="connsiteY55" fmla="*/ 861952 h 4839577"/>
                <a:gd name="connsiteX56" fmla="*/ 2797280 w 3797178"/>
                <a:gd name="connsiteY56" fmla="*/ 857574 h 4839577"/>
                <a:gd name="connsiteX57" fmla="*/ 2650143 w 3797178"/>
                <a:gd name="connsiteY57" fmla="*/ 502355 h 4839577"/>
                <a:gd name="connsiteX58" fmla="*/ 3152498 w 3797178"/>
                <a:gd name="connsiteY58" fmla="*/ 0 h 483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797178" h="4839577">
                  <a:moveTo>
                    <a:pt x="3152498" y="0"/>
                  </a:moveTo>
                  <a:cubicBezTo>
                    <a:pt x="3429941" y="0"/>
                    <a:pt x="3654853" y="224912"/>
                    <a:pt x="3654853" y="502355"/>
                  </a:cubicBezTo>
                  <a:cubicBezTo>
                    <a:pt x="3654853" y="641077"/>
                    <a:pt x="3598625" y="766666"/>
                    <a:pt x="3507717" y="857574"/>
                  </a:cubicBezTo>
                  <a:lnTo>
                    <a:pt x="3441700" y="912042"/>
                  </a:lnTo>
                  <a:lnTo>
                    <a:pt x="3375461" y="970265"/>
                  </a:lnTo>
                  <a:cubicBezTo>
                    <a:pt x="3225583" y="1136475"/>
                    <a:pt x="3203098" y="1429394"/>
                    <a:pt x="3485077" y="1638448"/>
                  </a:cubicBezTo>
                  <a:lnTo>
                    <a:pt x="3480650" y="1637990"/>
                  </a:lnTo>
                  <a:lnTo>
                    <a:pt x="3568135" y="1710171"/>
                  </a:lnTo>
                  <a:cubicBezTo>
                    <a:pt x="3709649" y="1851686"/>
                    <a:pt x="3797178" y="2047186"/>
                    <a:pt x="3797178" y="2263130"/>
                  </a:cubicBezTo>
                  <a:cubicBezTo>
                    <a:pt x="3797178" y="2641032"/>
                    <a:pt x="3529122" y="2956326"/>
                    <a:pt x="3172777" y="3029245"/>
                  </a:cubicBezTo>
                  <a:lnTo>
                    <a:pt x="3160774" y="3031077"/>
                  </a:lnTo>
                  <a:lnTo>
                    <a:pt x="3050716" y="3089584"/>
                  </a:lnTo>
                  <a:cubicBezTo>
                    <a:pt x="2813779" y="3257053"/>
                    <a:pt x="2801393" y="3583136"/>
                    <a:pt x="3019939" y="3799829"/>
                  </a:cubicBezTo>
                  <a:lnTo>
                    <a:pt x="3015386" y="3799109"/>
                  </a:lnTo>
                  <a:lnTo>
                    <a:pt x="3067857" y="3842402"/>
                  </a:lnTo>
                  <a:cubicBezTo>
                    <a:pt x="3173564" y="3948109"/>
                    <a:pt x="3238945" y="4094142"/>
                    <a:pt x="3238945" y="4255445"/>
                  </a:cubicBezTo>
                  <a:cubicBezTo>
                    <a:pt x="3238945" y="4578052"/>
                    <a:pt x="2977420" y="4839577"/>
                    <a:pt x="2654813" y="4839577"/>
                  </a:cubicBezTo>
                  <a:cubicBezTo>
                    <a:pt x="2332206" y="4839577"/>
                    <a:pt x="2070681" y="4578052"/>
                    <a:pt x="2070681" y="4255445"/>
                  </a:cubicBezTo>
                  <a:cubicBezTo>
                    <a:pt x="2070681" y="4013490"/>
                    <a:pt x="2217789" y="3805893"/>
                    <a:pt x="2427443" y="3717217"/>
                  </a:cubicBezTo>
                  <a:lnTo>
                    <a:pt x="2471404" y="3703571"/>
                  </a:lnTo>
                  <a:lnTo>
                    <a:pt x="2558516" y="3655875"/>
                  </a:lnTo>
                  <a:cubicBezTo>
                    <a:pt x="2776208" y="3499114"/>
                    <a:pt x="2864761" y="3158214"/>
                    <a:pt x="2600839" y="2926704"/>
                  </a:cubicBezTo>
                  <a:lnTo>
                    <a:pt x="2605827" y="2927601"/>
                  </a:lnTo>
                  <a:lnTo>
                    <a:pt x="2577951" y="2911579"/>
                  </a:lnTo>
                  <a:lnTo>
                    <a:pt x="2521257" y="2864802"/>
                  </a:lnTo>
                  <a:lnTo>
                    <a:pt x="2525433" y="2874317"/>
                  </a:lnTo>
                  <a:cubicBezTo>
                    <a:pt x="2160804" y="2636192"/>
                    <a:pt x="1674788" y="2841760"/>
                    <a:pt x="1573602" y="3273231"/>
                  </a:cubicBezTo>
                  <a:lnTo>
                    <a:pt x="1564266" y="3328933"/>
                  </a:lnTo>
                  <a:lnTo>
                    <a:pt x="1562257" y="3368727"/>
                  </a:lnTo>
                  <a:cubicBezTo>
                    <a:pt x="1522151" y="3763635"/>
                    <a:pt x="1188639" y="4071804"/>
                    <a:pt x="783150" y="4071804"/>
                  </a:cubicBezTo>
                  <a:cubicBezTo>
                    <a:pt x="350628" y="4071804"/>
                    <a:pt x="0" y="3721176"/>
                    <a:pt x="0" y="3288654"/>
                  </a:cubicBezTo>
                  <a:cubicBezTo>
                    <a:pt x="0" y="2856132"/>
                    <a:pt x="350628" y="2505504"/>
                    <a:pt x="783150" y="2505504"/>
                  </a:cubicBezTo>
                  <a:cubicBezTo>
                    <a:pt x="945346" y="2505504"/>
                    <a:pt x="1096025" y="2554811"/>
                    <a:pt x="1221017" y="2639254"/>
                  </a:cubicBezTo>
                  <a:lnTo>
                    <a:pt x="1235975" y="2651596"/>
                  </a:lnTo>
                  <a:lnTo>
                    <a:pt x="1290702" y="2684225"/>
                  </a:lnTo>
                  <a:cubicBezTo>
                    <a:pt x="1662211" y="2878011"/>
                    <a:pt x="2151577" y="2732484"/>
                    <a:pt x="2234920" y="2212329"/>
                  </a:cubicBezTo>
                  <a:lnTo>
                    <a:pt x="2235655" y="2214003"/>
                  </a:lnTo>
                  <a:lnTo>
                    <a:pt x="2237212" y="2183175"/>
                  </a:lnTo>
                  <a:lnTo>
                    <a:pt x="2242263" y="2150078"/>
                  </a:lnTo>
                  <a:lnTo>
                    <a:pt x="2242064" y="2150417"/>
                  </a:lnTo>
                  <a:cubicBezTo>
                    <a:pt x="2220534" y="1828849"/>
                    <a:pt x="1951057" y="1675011"/>
                    <a:pt x="1672918" y="1755901"/>
                  </a:cubicBezTo>
                  <a:lnTo>
                    <a:pt x="1569419" y="1798709"/>
                  </a:lnTo>
                  <a:lnTo>
                    <a:pt x="1548685" y="1809963"/>
                  </a:lnTo>
                  <a:cubicBezTo>
                    <a:pt x="1478801" y="1839522"/>
                    <a:pt x="1401967" y="1855867"/>
                    <a:pt x="1321315" y="1855867"/>
                  </a:cubicBezTo>
                  <a:cubicBezTo>
                    <a:pt x="998708" y="1855867"/>
                    <a:pt x="737183" y="1594342"/>
                    <a:pt x="737183" y="1271735"/>
                  </a:cubicBezTo>
                  <a:cubicBezTo>
                    <a:pt x="737183" y="949128"/>
                    <a:pt x="998708" y="687603"/>
                    <a:pt x="1321315" y="687603"/>
                  </a:cubicBezTo>
                  <a:cubicBezTo>
                    <a:pt x="1603596" y="687603"/>
                    <a:pt x="1839112" y="887833"/>
                    <a:pt x="1893580" y="1154012"/>
                  </a:cubicBezTo>
                  <a:lnTo>
                    <a:pt x="1902756" y="1245040"/>
                  </a:lnTo>
                  <a:lnTo>
                    <a:pt x="1903927" y="1243160"/>
                  </a:lnTo>
                  <a:cubicBezTo>
                    <a:pt x="1904720" y="1553517"/>
                    <a:pt x="2246034" y="1782910"/>
                    <a:pt x="2542102" y="1638448"/>
                  </a:cubicBezTo>
                  <a:lnTo>
                    <a:pt x="2535507" y="1649701"/>
                  </a:lnTo>
                  <a:lnTo>
                    <a:pt x="2577951" y="1614682"/>
                  </a:lnTo>
                  <a:lnTo>
                    <a:pt x="2686513" y="1555756"/>
                  </a:lnTo>
                  <a:lnTo>
                    <a:pt x="2680214" y="1555104"/>
                  </a:lnTo>
                  <a:cubicBezTo>
                    <a:pt x="2892047" y="1447451"/>
                    <a:pt x="2994489" y="1179363"/>
                    <a:pt x="2867901" y="951839"/>
                  </a:cubicBezTo>
                  <a:lnTo>
                    <a:pt x="2802586" y="861952"/>
                  </a:lnTo>
                  <a:lnTo>
                    <a:pt x="2797280" y="857574"/>
                  </a:lnTo>
                  <a:cubicBezTo>
                    <a:pt x="2706371" y="766666"/>
                    <a:pt x="2650143" y="641077"/>
                    <a:pt x="2650143" y="502355"/>
                  </a:cubicBezTo>
                  <a:cubicBezTo>
                    <a:pt x="2650143" y="224912"/>
                    <a:pt x="2875055" y="0"/>
                    <a:pt x="3152498" y="0"/>
                  </a:cubicBezTo>
                  <a:close/>
                </a:path>
              </a:pathLst>
            </a:custGeom>
            <a:solidFill>
              <a:srgbClr val="FF6E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7048150" y="2450109"/>
              <a:ext cx="1010511" cy="1010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lIns="18288" rIns="18288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/>
                </a:rPr>
                <a:t>B</a:t>
              </a:r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8380160" y="5421824"/>
              <a:ext cx="1020616" cy="1020616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lIns="18288" rIns="18288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/>
                </a:rPr>
                <a:t>D</a:t>
              </a:r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8953632" y="1744521"/>
              <a:ext cx="869042" cy="869042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lIns="18288" rIns="18288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rPr>
                <a:t>A</a:t>
              </a:r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8532812" y="3221798"/>
              <a:ext cx="1436039" cy="1436039"/>
            </a:xfrm>
            <a:prstGeom prst="ellipse">
              <a:avLst/>
            </a:prstGeom>
            <a:solidFill>
              <a:srgbClr val="F3F3F3"/>
            </a:solidFill>
            <a:ln w="25400" cap="flat" cmpd="sng" algn="ctr">
              <a:noFill/>
              <a:prstDash val="solid"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lIns="18288" rIns="18288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/>
                </a:rPr>
                <a:t>This is a dummy text, enter your text here.</a:t>
              </a:r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6348113" y="4294649"/>
              <a:ext cx="1341387" cy="1341387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508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lIns="18288" rIns="18288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A4A4A"/>
                  </a:solidFill>
                  <a:effectLst/>
                  <a:uLnTx/>
                  <a:uFillTx/>
                  <a:latin typeface="Arial"/>
                </a:rPr>
                <a:t>C</a:t>
              </a:r>
            </a:p>
          </p:txBody>
        </p:sp>
        <p:grpSp>
          <p:nvGrpSpPr>
            <p:cNvPr id="60" name="Group 59"/>
            <p:cNvGrpSpPr>
              <a:grpSpLocks noChangeAspect="1"/>
            </p:cNvGrpSpPr>
            <p:nvPr/>
          </p:nvGrpSpPr>
          <p:grpSpPr>
            <a:xfrm>
              <a:off x="9057156" y="3539072"/>
              <a:ext cx="417514" cy="364229"/>
              <a:chOff x="963117" y="2692621"/>
              <a:chExt cx="4425548" cy="3860744"/>
            </a:xfrm>
            <a:solidFill>
              <a:srgbClr val="4A4A4A"/>
            </a:solidFill>
          </p:grpSpPr>
          <p:sp>
            <p:nvSpPr>
              <p:cNvPr id="61" name="8-Point Star 18"/>
              <p:cNvSpPr/>
              <p:nvPr/>
            </p:nvSpPr>
            <p:spPr>
              <a:xfrm rot="20400000" flipH="1">
                <a:off x="963117" y="2692621"/>
                <a:ext cx="1641601" cy="1641601"/>
              </a:xfrm>
              <a:custGeom>
                <a:avLst/>
                <a:gdLst/>
                <a:ahLst/>
                <a:cxnLst/>
                <a:rect l="l" t="t" r="r" b="b"/>
                <a:pathLst>
                  <a:path w="3040380" h="3040380">
                    <a:moveTo>
                      <a:pt x="1520190" y="971550"/>
                    </a:moveTo>
                    <a:cubicBezTo>
                      <a:pt x="1217184" y="971550"/>
                      <a:pt x="971550" y="1217184"/>
                      <a:pt x="971550" y="1520190"/>
                    </a:cubicBezTo>
                    <a:cubicBezTo>
                      <a:pt x="971550" y="1823196"/>
                      <a:pt x="1217184" y="2068830"/>
                      <a:pt x="1520190" y="2068830"/>
                    </a:cubicBezTo>
                    <a:cubicBezTo>
                      <a:pt x="1823196" y="2068830"/>
                      <a:pt x="2068830" y="1823196"/>
                      <a:pt x="2068830" y="1520190"/>
                    </a:cubicBezTo>
                    <a:cubicBezTo>
                      <a:pt x="2068830" y="1217184"/>
                      <a:pt x="1823196" y="971550"/>
                      <a:pt x="1520190" y="971550"/>
                    </a:cubicBezTo>
                    <a:close/>
                    <a:moveTo>
                      <a:pt x="1520190" y="0"/>
                    </a:moveTo>
                    <a:cubicBezTo>
                      <a:pt x="1586792" y="0"/>
                      <a:pt x="1652393" y="4283"/>
                      <a:pt x="1716539" y="14094"/>
                    </a:cubicBezTo>
                    <a:lnTo>
                      <a:pt x="1824743" y="350145"/>
                    </a:lnTo>
                    <a:cubicBezTo>
                      <a:pt x="1933334" y="374378"/>
                      <a:pt x="2037036" y="417195"/>
                      <a:pt x="2131002" y="478094"/>
                    </a:cubicBezTo>
                    <a:lnTo>
                      <a:pt x="2446152" y="316463"/>
                    </a:lnTo>
                    <a:cubicBezTo>
                      <a:pt x="2551357" y="395501"/>
                      <a:pt x="2644879" y="489023"/>
                      <a:pt x="2723917" y="594229"/>
                    </a:cubicBezTo>
                    <a:lnTo>
                      <a:pt x="2564636" y="904796"/>
                    </a:lnTo>
                    <a:cubicBezTo>
                      <a:pt x="2569646" y="911341"/>
                      <a:pt x="2573744" y="918462"/>
                      <a:pt x="2577779" y="925640"/>
                    </a:cubicBezTo>
                    <a:cubicBezTo>
                      <a:pt x="2630072" y="1018660"/>
                      <a:pt x="2668781" y="1115626"/>
                      <a:pt x="2689512" y="1215405"/>
                    </a:cubicBezTo>
                    <a:lnTo>
                      <a:pt x="3026287" y="1323842"/>
                    </a:lnTo>
                    <a:cubicBezTo>
                      <a:pt x="3036097" y="1387988"/>
                      <a:pt x="3040380" y="1453589"/>
                      <a:pt x="3040380" y="1520190"/>
                    </a:cubicBezTo>
                    <a:cubicBezTo>
                      <a:pt x="3040380" y="1586792"/>
                      <a:pt x="3036097" y="1652393"/>
                      <a:pt x="3026287" y="1716539"/>
                    </a:cubicBezTo>
                    <a:lnTo>
                      <a:pt x="2690239" y="1824742"/>
                    </a:lnTo>
                    <a:cubicBezTo>
                      <a:pt x="2666005" y="1933335"/>
                      <a:pt x="2623188" y="2037037"/>
                      <a:pt x="2562287" y="2131005"/>
                    </a:cubicBezTo>
                    <a:lnTo>
                      <a:pt x="2723917" y="2446152"/>
                    </a:lnTo>
                    <a:cubicBezTo>
                      <a:pt x="2644879" y="2551357"/>
                      <a:pt x="2551357" y="2644879"/>
                      <a:pt x="2446151" y="2723917"/>
                    </a:cubicBezTo>
                    <a:lnTo>
                      <a:pt x="2135585" y="2564637"/>
                    </a:lnTo>
                    <a:cubicBezTo>
                      <a:pt x="2129042" y="2569647"/>
                      <a:pt x="2121921" y="2573744"/>
                      <a:pt x="2114744" y="2577779"/>
                    </a:cubicBezTo>
                    <a:cubicBezTo>
                      <a:pt x="2021723" y="2630072"/>
                      <a:pt x="1924755" y="2668781"/>
                      <a:pt x="1824976" y="2689511"/>
                    </a:cubicBezTo>
                    <a:lnTo>
                      <a:pt x="1716539" y="3026287"/>
                    </a:lnTo>
                    <a:cubicBezTo>
                      <a:pt x="1652393" y="3036097"/>
                      <a:pt x="1586792" y="3040380"/>
                      <a:pt x="1520190" y="3040380"/>
                    </a:cubicBezTo>
                    <a:cubicBezTo>
                      <a:pt x="1453589" y="3040380"/>
                      <a:pt x="1387987" y="3036097"/>
                      <a:pt x="1323841" y="3026287"/>
                    </a:cubicBezTo>
                    <a:lnTo>
                      <a:pt x="1215638" y="2690237"/>
                    </a:lnTo>
                    <a:cubicBezTo>
                      <a:pt x="1107045" y="2666005"/>
                      <a:pt x="1003344" y="2623186"/>
                      <a:pt x="909378" y="2562286"/>
                    </a:cubicBezTo>
                    <a:lnTo>
                      <a:pt x="594229" y="2723917"/>
                    </a:lnTo>
                    <a:cubicBezTo>
                      <a:pt x="489023" y="2644879"/>
                      <a:pt x="395501" y="2551357"/>
                      <a:pt x="316463" y="2446152"/>
                    </a:cubicBezTo>
                    <a:lnTo>
                      <a:pt x="475745" y="2135582"/>
                    </a:lnTo>
                    <a:cubicBezTo>
                      <a:pt x="470736" y="2129039"/>
                      <a:pt x="466639" y="2121919"/>
                      <a:pt x="462604" y="2114742"/>
                    </a:cubicBezTo>
                    <a:cubicBezTo>
                      <a:pt x="410311" y="2021723"/>
                      <a:pt x="371603" y="1924756"/>
                      <a:pt x="350872" y="1824977"/>
                    </a:cubicBezTo>
                    <a:lnTo>
                      <a:pt x="14094" y="1716539"/>
                    </a:lnTo>
                    <a:cubicBezTo>
                      <a:pt x="4283" y="1652393"/>
                      <a:pt x="0" y="1586792"/>
                      <a:pt x="0" y="1520190"/>
                    </a:cubicBezTo>
                    <a:cubicBezTo>
                      <a:pt x="0" y="1453589"/>
                      <a:pt x="4283" y="1387988"/>
                      <a:pt x="14093" y="1323841"/>
                    </a:cubicBezTo>
                    <a:lnTo>
                      <a:pt x="350147" y="1215637"/>
                    </a:lnTo>
                    <a:cubicBezTo>
                      <a:pt x="374379" y="1107046"/>
                      <a:pt x="417197" y="1003347"/>
                      <a:pt x="478096" y="909381"/>
                    </a:cubicBezTo>
                    <a:lnTo>
                      <a:pt x="316464" y="594228"/>
                    </a:lnTo>
                    <a:cubicBezTo>
                      <a:pt x="395501" y="489023"/>
                      <a:pt x="489023" y="395501"/>
                      <a:pt x="594229" y="316463"/>
                    </a:cubicBezTo>
                    <a:lnTo>
                      <a:pt x="904800" y="475746"/>
                    </a:lnTo>
                    <a:cubicBezTo>
                      <a:pt x="911343" y="470736"/>
                      <a:pt x="918463" y="466639"/>
                      <a:pt x="925641" y="462604"/>
                    </a:cubicBezTo>
                    <a:cubicBezTo>
                      <a:pt x="1018661" y="410311"/>
                      <a:pt x="1115626" y="371603"/>
                      <a:pt x="1215403" y="350873"/>
                    </a:cubicBezTo>
                    <a:lnTo>
                      <a:pt x="1323841" y="14093"/>
                    </a:lnTo>
                    <a:cubicBezTo>
                      <a:pt x="1387988" y="4283"/>
                      <a:pt x="1453589" y="0"/>
                      <a:pt x="1520190" y="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8-Point Star 6"/>
              <p:cNvSpPr>
                <a:spLocks noChangeAspect="1"/>
              </p:cNvSpPr>
              <p:nvPr/>
            </p:nvSpPr>
            <p:spPr>
              <a:xfrm rot="19677729" flipH="1">
                <a:off x="3350275" y="2975586"/>
                <a:ext cx="2038390" cy="2038390"/>
              </a:xfrm>
              <a:custGeom>
                <a:avLst/>
                <a:gdLst/>
                <a:ahLst/>
                <a:cxnLst/>
                <a:rect l="l" t="t" r="r" b="b"/>
                <a:pathLst>
                  <a:path w="1874520" h="1874520">
                    <a:moveTo>
                      <a:pt x="739496" y="595923"/>
                    </a:moveTo>
                    <a:cubicBezTo>
                      <a:pt x="550981" y="705145"/>
                      <a:pt x="486701" y="946509"/>
                      <a:pt x="595923" y="1135024"/>
                    </a:cubicBezTo>
                    <a:cubicBezTo>
                      <a:pt x="705145" y="1323539"/>
                      <a:pt x="946509" y="1387819"/>
                      <a:pt x="1135024" y="1278597"/>
                    </a:cubicBezTo>
                    <a:cubicBezTo>
                      <a:pt x="1323539" y="1169375"/>
                      <a:pt x="1387819" y="928011"/>
                      <a:pt x="1278597" y="739496"/>
                    </a:cubicBezTo>
                    <a:cubicBezTo>
                      <a:pt x="1169375" y="550981"/>
                      <a:pt x="928011" y="486701"/>
                      <a:pt x="739496" y="595923"/>
                    </a:cubicBezTo>
                    <a:close/>
                    <a:moveTo>
                      <a:pt x="349309" y="212809"/>
                    </a:moveTo>
                    <a:lnTo>
                      <a:pt x="549487" y="318071"/>
                    </a:lnTo>
                    <a:cubicBezTo>
                      <a:pt x="558730" y="311181"/>
                      <a:pt x="568662" y="305287"/>
                      <a:pt x="578782" y="299598"/>
                    </a:cubicBezTo>
                    <a:cubicBezTo>
                      <a:pt x="640907" y="264673"/>
                      <a:pt x="705951" y="239798"/>
                      <a:pt x="772822" y="227822"/>
                    </a:cubicBezTo>
                    <a:lnTo>
                      <a:pt x="842125" y="4804"/>
                    </a:lnTo>
                    <a:lnTo>
                      <a:pt x="937260" y="0"/>
                    </a:lnTo>
                    <a:cubicBezTo>
                      <a:pt x="969377" y="0"/>
                      <a:pt x="1001116" y="1615"/>
                      <a:pt x="1032398" y="4804"/>
                    </a:cubicBezTo>
                    <a:lnTo>
                      <a:pt x="1101417" y="226909"/>
                    </a:lnTo>
                    <a:cubicBezTo>
                      <a:pt x="1180333" y="242653"/>
                      <a:pt x="1255615" y="273607"/>
                      <a:pt x="1322618" y="319342"/>
                    </a:cubicBezTo>
                    <a:lnTo>
                      <a:pt x="1525213" y="212810"/>
                    </a:lnTo>
                    <a:cubicBezTo>
                      <a:pt x="1578197" y="250355"/>
                      <a:pt x="1624168" y="296326"/>
                      <a:pt x="1661713" y="349310"/>
                    </a:cubicBezTo>
                    <a:lnTo>
                      <a:pt x="1556452" y="549486"/>
                    </a:lnTo>
                    <a:cubicBezTo>
                      <a:pt x="1563341" y="558729"/>
                      <a:pt x="1569235" y="568662"/>
                      <a:pt x="1574924" y="578781"/>
                    </a:cubicBezTo>
                    <a:cubicBezTo>
                      <a:pt x="1609849" y="640906"/>
                      <a:pt x="1634724" y="705951"/>
                      <a:pt x="1646701" y="772822"/>
                    </a:cubicBezTo>
                    <a:lnTo>
                      <a:pt x="1869716" y="842124"/>
                    </a:lnTo>
                    <a:lnTo>
                      <a:pt x="1874520" y="937260"/>
                    </a:lnTo>
                    <a:cubicBezTo>
                      <a:pt x="1874520" y="969377"/>
                      <a:pt x="1872905" y="1001117"/>
                      <a:pt x="1869716" y="1032399"/>
                    </a:cubicBezTo>
                    <a:lnTo>
                      <a:pt x="1647613" y="1101417"/>
                    </a:lnTo>
                    <a:cubicBezTo>
                      <a:pt x="1631869" y="1180333"/>
                      <a:pt x="1600915" y="1255615"/>
                      <a:pt x="1555180" y="1322618"/>
                    </a:cubicBezTo>
                    <a:lnTo>
                      <a:pt x="1661712" y="1525211"/>
                    </a:lnTo>
                    <a:cubicBezTo>
                      <a:pt x="1624167" y="1578195"/>
                      <a:pt x="1578196" y="1624166"/>
                      <a:pt x="1525211" y="1661712"/>
                    </a:cubicBezTo>
                    <a:lnTo>
                      <a:pt x="1325036" y="1556451"/>
                    </a:lnTo>
                    <a:cubicBezTo>
                      <a:pt x="1315793" y="1563341"/>
                      <a:pt x="1305860" y="1569235"/>
                      <a:pt x="1295741" y="1574924"/>
                    </a:cubicBezTo>
                    <a:cubicBezTo>
                      <a:pt x="1233616" y="1609849"/>
                      <a:pt x="1168571" y="1634724"/>
                      <a:pt x="1101700" y="1646700"/>
                    </a:cubicBezTo>
                    <a:lnTo>
                      <a:pt x="1032398" y="1869716"/>
                    </a:lnTo>
                    <a:lnTo>
                      <a:pt x="937260" y="1874520"/>
                    </a:lnTo>
                    <a:cubicBezTo>
                      <a:pt x="905144" y="1874520"/>
                      <a:pt x="873405" y="1872905"/>
                      <a:pt x="842124" y="1869716"/>
                    </a:cubicBezTo>
                    <a:lnTo>
                      <a:pt x="773105" y="1647612"/>
                    </a:lnTo>
                    <a:cubicBezTo>
                      <a:pt x="694189" y="1631869"/>
                      <a:pt x="618908" y="1600914"/>
                      <a:pt x="551905" y="1555180"/>
                    </a:cubicBezTo>
                    <a:lnTo>
                      <a:pt x="349310" y="1661713"/>
                    </a:lnTo>
                    <a:cubicBezTo>
                      <a:pt x="296326" y="1624168"/>
                      <a:pt x="250355" y="1578197"/>
                      <a:pt x="212810" y="1525212"/>
                    </a:cubicBezTo>
                    <a:lnTo>
                      <a:pt x="318071" y="1325035"/>
                    </a:lnTo>
                    <a:cubicBezTo>
                      <a:pt x="311181" y="1315792"/>
                      <a:pt x="305287" y="1305860"/>
                      <a:pt x="299598" y="1295740"/>
                    </a:cubicBezTo>
                    <a:cubicBezTo>
                      <a:pt x="264673" y="1233616"/>
                      <a:pt x="239799" y="1168571"/>
                      <a:pt x="227822" y="1101700"/>
                    </a:cubicBezTo>
                    <a:lnTo>
                      <a:pt x="4804" y="1032398"/>
                    </a:lnTo>
                    <a:lnTo>
                      <a:pt x="0" y="937260"/>
                    </a:lnTo>
                    <a:cubicBezTo>
                      <a:pt x="0" y="905144"/>
                      <a:pt x="1616" y="873405"/>
                      <a:pt x="4804" y="842124"/>
                    </a:cubicBezTo>
                    <a:lnTo>
                      <a:pt x="226910" y="773105"/>
                    </a:lnTo>
                    <a:cubicBezTo>
                      <a:pt x="242653" y="694189"/>
                      <a:pt x="273608" y="618908"/>
                      <a:pt x="319342" y="551905"/>
                    </a:cubicBezTo>
                    <a:lnTo>
                      <a:pt x="212809" y="349309"/>
                    </a:lnTo>
                    <a:cubicBezTo>
                      <a:pt x="250354" y="296325"/>
                      <a:pt x="296325" y="250354"/>
                      <a:pt x="349309" y="212809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8-Point Star 18"/>
              <p:cNvSpPr/>
              <p:nvPr/>
            </p:nvSpPr>
            <p:spPr>
              <a:xfrm rot="20632775" flipH="1">
                <a:off x="1447635" y="3997026"/>
                <a:ext cx="2556339" cy="2556339"/>
              </a:xfrm>
              <a:custGeom>
                <a:avLst/>
                <a:gdLst/>
                <a:ahLst/>
                <a:cxnLst/>
                <a:rect l="l" t="t" r="r" b="b"/>
                <a:pathLst>
                  <a:path w="3040380" h="3040380">
                    <a:moveTo>
                      <a:pt x="1520190" y="971550"/>
                    </a:moveTo>
                    <a:cubicBezTo>
                      <a:pt x="1217184" y="971550"/>
                      <a:pt x="971550" y="1217184"/>
                      <a:pt x="971550" y="1520190"/>
                    </a:cubicBezTo>
                    <a:cubicBezTo>
                      <a:pt x="971550" y="1823196"/>
                      <a:pt x="1217184" y="2068830"/>
                      <a:pt x="1520190" y="2068830"/>
                    </a:cubicBezTo>
                    <a:cubicBezTo>
                      <a:pt x="1823196" y="2068830"/>
                      <a:pt x="2068830" y="1823196"/>
                      <a:pt x="2068830" y="1520190"/>
                    </a:cubicBezTo>
                    <a:cubicBezTo>
                      <a:pt x="2068830" y="1217184"/>
                      <a:pt x="1823196" y="971550"/>
                      <a:pt x="1520190" y="971550"/>
                    </a:cubicBezTo>
                    <a:close/>
                    <a:moveTo>
                      <a:pt x="1520190" y="0"/>
                    </a:moveTo>
                    <a:cubicBezTo>
                      <a:pt x="1586792" y="0"/>
                      <a:pt x="1652393" y="4283"/>
                      <a:pt x="1716539" y="14094"/>
                    </a:cubicBezTo>
                    <a:lnTo>
                      <a:pt x="1824743" y="350145"/>
                    </a:lnTo>
                    <a:cubicBezTo>
                      <a:pt x="1933334" y="374378"/>
                      <a:pt x="2037036" y="417195"/>
                      <a:pt x="2131002" y="478094"/>
                    </a:cubicBezTo>
                    <a:lnTo>
                      <a:pt x="2446152" y="316463"/>
                    </a:lnTo>
                    <a:cubicBezTo>
                      <a:pt x="2551357" y="395501"/>
                      <a:pt x="2644879" y="489023"/>
                      <a:pt x="2723917" y="594229"/>
                    </a:cubicBezTo>
                    <a:lnTo>
                      <a:pt x="2564636" y="904796"/>
                    </a:lnTo>
                    <a:cubicBezTo>
                      <a:pt x="2569646" y="911341"/>
                      <a:pt x="2573744" y="918462"/>
                      <a:pt x="2577779" y="925640"/>
                    </a:cubicBezTo>
                    <a:cubicBezTo>
                      <a:pt x="2630072" y="1018660"/>
                      <a:pt x="2668781" y="1115626"/>
                      <a:pt x="2689512" y="1215405"/>
                    </a:cubicBezTo>
                    <a:lnTo>
                      <a:pt x="3026287" y="1323842"/>
                    </a:lnTo>
                    <a:cubicBezTo>
                      <a:pt x="3036097" y="1387988"/>
                      <a:pt x="3040380" y="1453589"/>
                      <a:pt x="3040380" y="1520190"/>
                    </a:cubicBezTo>
                    <a:cubicBezTo>
                      <a:pt x="3040380" y="1586792"/>
                      <a:pt x="3036097" y="1652393"/>
                      <a:pt x="3026287" y="1716539"/>
                    </a:cubicBezTo>
                    <a:lnTo>
                      <a:pt x="2690239" y="1824742"/>
                    </a:lnTo>
                    <a:cubicBezTo>
                      <a:pt x="2666005" y="1933335"/>
                      <a:pt x="2623188" y="2037037"/>
                      <a:pt x="2562287" y="2131005"/>
                    </a:cubicBezTo>
                    <a:lnTo>
                      <a:pt x="2723917" y="2446152"/>
                    </a:lnTo>
                    <a:cubicBezTo>
                      <a:pt x="2644879" y="2551357"/>
                      <a:pt x="2551357" y="2644879"/>
                      <a:pt x="2446151" y="2723917"/>
                    </a:cubicBezTo>
                    <a:lnTo>
                      <a:pt x="2135585" y="2564637"/>
                    </a:lnTo>
                    <a:cubicBezTo>
                      <a:pt x="2129042" y="2569647"/>
                      <a:pt x="2121921" y="2573744"/>
                      <a:pt x="2114744" y="2577779"/>
                    </a:cubicBezTo>
                    <a:cubicBezTo>
                      <a:pt x="2021723" y="2630072"/>
                      <a:pt x="1924755" y="2668781"/>
                      <a:pt x="1824976" y="2689511"/>
                    </a:cubicBezTo>
                    <a:lnTo>
                      <a:pt x="1716539" y="3026287"/>
                    </a:lnTo>
                    <a:cubicBezTo>
                      <a:pt x="1652393" y="3036097"/>
                      <a:pt x="1586792" y="3040380"/>
                      <a:pt x="1520190" y="3040380"/>
                    </a:cubicBezTo>
                    <a:cubicBezTo>
                      <a:pt x="1453589" y="3040380"/>
                      <a:pt x="1387987" y="3036097"/>
                      <a:pt x="1323841" y="3026287"/>
                    </a:cubicBezTo>
                    <a:lnTo>
                      <a:pt x="1215638" y="2690237"/>
                    </a:lnTo>
                    <a:cubicBezTo>
                      <a:pt x="1107045" y="2666005"/>
                      <a:pt x="1003344" y="2623186"/>
                      <a:pt x="909378" y="2562286"/>
                    </a:cubicBezTo>
                    <a:lnTo>
                      <a:pt x="594229" y="2723917"/>
                    </a:lnTo>
                    <a:cubicBezTo>
                      <a:pt x="489023" y="2644879"/>
                      <a:pt x="395501" y="2551357"/>
                      <a:pt x="316463" y="2446152"/>
                    </a:cubicBezTo>
                    <a:lnTo>
                      <a:pt x="475745" y="2135582"/>
                    </a:lnTo>
                    <a:cubicBezTo>
                      <a:pt x="470736" y="2129039"/>
                      <a:pt x="466639" y="2121919"/>
                      <a:pt x="462604" y="2114742"/>
                    </a:cubicBezTo>
                    <a:cubicBezTo>
                      <a:pt x="410311" y="2021723"/>
                      <a:pt x="371603" y="1924756"/>
                      <a:pt x="350872" y="1824977"/>
                    </a:cubicBezTo>
                    <a:lnTo>
                      <a:pt x="14094" y="1716539"/>
                    </a:lnTo>
                    <a:cubicBezTo>
                      <a:pt x="4283" y="1652393"/>
                      <a:pt x="0" y="1586792"/>
                      <a:pt x="0" y="1520190"/>
                    </a:cubicBezTo>
                    <a:cubicBezTo>
                      <a:pt x="0" y="1453589"/>
                      <a:pt x="4283" y="1387988"/>
                      <a:pt x="14093" y="1323841"/>
                    </a:cubicBezTo>
                    <a:lnTo>
                      <a:pt x="350147" y="1215637"/>
                    </a:lnTo>
                    <a:cubicBezTo>
                      <a:pt x="374379" y="1107046"/>
                      <a:pt x="417197" y="1003347"/>
                      <a:pt x="478096" y="909381"/>
                    </a:cubicBezTo>
                    <a:lnTo>
                      <a:pt x="316464" y="594228"/>
                    </a:lnTo>
                    <a:cubicBezTo>
                      <a:pt x="395501" y="489023"/>
                      <a:pt x="489023" y="395501"/>
                      <a:pt x="594229" y="316463"/>
                    </a:cubicBezTo>
                    <a:lnTo>
                      <a:pt x="904800" y="475746"/>
                    </a:lnTo>
                    <a:cubicBezTo>
                      <a:pt x="911343" y="470736"/>
                      <a:pt x="918463" y="466639"/>
                      <a:pt x="925641" y="462604"/>
                    </a:cubicBezTo>
                    <a:cubicBezTo>
                      <a:pt x="1018661" y="410311"/>
                      <a:pt x="1115626" y="371603"/>
                      <a:pt x="1215403" y="350873"/>
                    </a:cubicBezTo>
                    <a:lnTo>
                      <a:pt x="1323841" y="14093"/>
                    </a:lnTo>
                    <a:cubicBezTo>
                      <a:pt x="1387988" y="4283"/>
                      <a:pt x="1453589" y="0"/>
                      <a:pt x="1520190" y="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445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14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 algn="ctr">
          <a:defRPr sz="1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00-01-template-title-example.potx" id="{A1F54389-F5B4-4A7D-83C4-C4F7CE11BD02}" vid="{9D6AA22C-DCF2-47A4-87E2-7D76FD2624A5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2000-01-template-title-example</Template>
  <TotalTime>127</TotalTime>
  <Words>478</Words>
  <Application>Microsoft Office PowerPoint</Application>
  <PresentationFormat>Custom</PresentationFormat>
  <Paragraphs>96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4 Steps Layout for PowerPoint</vt:lpstr>
      <vt:lpstr>4 Steps Layout for PowerPoint</vt:lpstr>
      <vt:lpstr>4 Steps Layout for PowerPoint</vt:lpstr>
      <vt:lpstr>4 Steps Layout for PowerPoint</vt:lpstr>
      <vt:lpstr>4 Steps Layout for PowerPoint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Aminul</dc:creator>
  <cp:lastModifiedBy>Fatima Hafeez</cp:lastModifiedBy>
  <cp:revision>14</cp:revision>
  <dcterms:created xsi:type="dcterms:W3CDTF">2015-08-26T13:40:09Z</dcterms:created>
  <dcterms:modified xsi:type="dcterms:W3CDTF">2019-10-18T20:09:56Z</dcterms:modified>
</cp:coreProperties>
</file>