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6"/>
  </p:notesMasterIdLst>
  <p:sldIdLst>
    <p:sldId id="276" r:id="rId3"/>
    <p:sldId id="291" r:id="rId4"/>
    <p:sldId id="268" r:id="rId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82" d="100"/>
          <a:sy n="82" d="100"/>
        </p:scale>
        <p:origin x="504" y="6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6/22/2024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2658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6/22/2024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4" tIns="45683" rIns="91364" bIns="45683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9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8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9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9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6/22/2024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3811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30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0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0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4566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0920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006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013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018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02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03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03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304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204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7044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2101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042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8621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5014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6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7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6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76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4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006" indent="0">
              <a:buNone/>
              <a:defRPr sz="3698"/>
            </a:lvl2pPr>
            <a:lvl3pPr marL="1218013" indent="0">
              <a:buNone/>
              <a:defRPr sz="3198"/>
            </a:lvl3pPr>
            <a:lvl4pPr marL="1827018" indent="0">
              <a:buNone/>
              <a:defRPr sz="2698"/>
            </a:lvl4pPr>
            <a:lvl5pPr marL="2436024" indent="0">
              <a:buNone/>
              <a:defRPr sz="2698"/>
            </a:lvl5pPr>
            <a:lvl6pPr marL="3045031" indent="0">
              <a:buNone/>
              <a:defRPr sz="2698"/>
            </a:lvl6pPr>
            <a:lvl7pPr marL="3654036" indent="0">
              <a:buNone/>
              <a:defRPr sz="2698"/>
            </a:lvl7pPr>
            <a:lvl8pPr marL="4263041" indent="0">
              <a:buNone/>
              <a:defRPr sz="2698"/>
            </a:lvl8pPr>
            <a:lvl9pPr marL="4872047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3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7920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3662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23385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8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118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6/22/2024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4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6/22/2024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5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366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013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754" indent="-456754" algn="l" defTabSz="1218013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635" indent="-380627" algn="l" defTabSz="1218013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51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1522" indent="-304504" algn="l" defTabSz="1218013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0527" indent="-304504" algn="l" defTabSz="1218013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49532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8539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754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6550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00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013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018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024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03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03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04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2047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EC0C2B-6D1F-55F1-4BEC-6AED1FE11A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5-Step Circular Infographic Slide Template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8161F240-F4CE-2E2E-F201-89405CF1CE5A}"/>
              </a:ext>
            </a:extLst>
          </p:cNvPr>
          <p:cNvGrpSpPr/>
          <p:nvPr/>
        </p:nvGrpSpPr>
        <p:grpSpPr>
          <a:xfrm rot="10800000" flipV="1">
            <a:off x="263234" y="4210525"/>
            <a:ext cx="3281989" cy="1694060"/>
            <a:chOff x="263234" y="1745503"/>
            <a:chExt cx="3281989" cy="1694060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D683F8DC-B48F-5FF8-0678-86610810A455}"/>
                </a:ext>
              </a:extLst>
            </p:cNvPr>
            <p:cNvGrpSpPr/>
            <p:nvPr/>
          </p:nvGrpSpPr>
          <p:grpSpPr>
            <a:xfrm>
              <a:off x="263234" y="1745503"/>
              <a:ext cx="3281989" cy="1694060"/>
              <a:chOff x="180109" y="1967345"/>
              <a:chExt cx="2937164" cy="1394392"/>
            </a:xfrm>
          </p:grpSpPr>
          <p:sp>
            <p:nvSpPr>
              <p:cNvPr id="58" name="Rectangle: Rounded Corners 57">
                <a:extLst>
                  <a:ext uri="{FF2B5EF4-FFF2-40B4-BE49-F238E27FC236}">
                    <a16:creationId xmlns:a16="http://schemas.microsoft.com/office/drawing/2014/main" id="{E95A67DD-C018-C886-54EE-D19242CB0925}"/>
                  </a:ext>
                </a:extLst>
              </p:cNvPr>
              <p:cNvSpPr/>
              <p:nvPr/>
            </p:nvSpPr>
            <p:spPr>
              <a:xfrm>
                <a:off x="180109" y="1967345"/>
                <a:ext cx="2937164" cy="1394392"/>
              </a:xfrm>
              <a:prstGeom prst="roundRect">
                <a:avLst/>
              </a:prstGeom>
              <a:solidFill>
                <a:schemeClr val="tx1">
                  <a:alpha val="16000"/>
                </a:schemeClr>
              </a:solidFill>
              <a:ln>
                <a:noFill/>
              </a:ln>
              <a:effectLst>
                <a:softEdge rad="381000"/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Rectangle: Rounded Corners 55">
                <a:extLst>
                  <a:ext uri="{FF2B5EF4-FFF2-40B4-BE49-F238E27FC236}">
                    <a16:creationId xmlns:a16="http://schemas.microsoft.com/office/drawing/2014/main" id="{BA971D25-579C-84D1-D70E-2ACA0AFAA0B1}"/>
                  </a:ext>
                </a:extLst>
              </p:cNvPr>
              <p:cNvSpPr/>
              <p:nvPr/>
            </p:nvSpPr>
            <p:spPr>
              <a:xfrm>
                <a:off x="532567" y="2215817"/>
                <a:ext cx="2232248" cy="720080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2396879E-1D01-3D41-7D57-B1046C450A52}"/>
                </a:ext>
              </a:extLst>
            </p:cNvPr>
            <p:cNvSpPr txBox="1"/>
            <p:nvPr/>
          </p:nvSpPr>
          <p:spPr>
            <a:xfrm>
              <a:off x="823042" y="2268341"/>
              <a:ext cx="2123358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defRPr/>
              </a:pPr>
              <a:r>
                <a:rPr lang="en-US" sz="1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82A7EF93-4AE2-1847-D372-238470C4DF20}"/>
              </a:ext>
            </a:extLst>
          </p:cNvPr>
          <p:cNvGrpSpPr/>
          <p:nvPr/>
        </p:nvGrpSpPr>
        <p:grpSpPr>
          <a:xfrm rot="10800000" flipV="1">
            <a:off x="8661654" y="4210525"/>
            <a:ext cx="3281989" cy="1694060"/>
            <a:chOff x="8661654" y="1745503"/>
            <a:chExt cx="3281989" cy="1694060"/>
          </a:xfrm>
        </p:grpSpPr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0A865A3F-ACD3-1424-5B85-B8E4E77EC2DB}"/>
                </a:ext>
              </a:extLst>
            </p:cNvPr>
            <p:cNvGrpSpPr/>
            <p:nvPr/>
          </p:nvGrpSpPr>
          <p:grpSpPr>
            <a:xfrm>
              <a:off x="8661654" y="1745503"/>
              <a:ext cx="3281989" cy="1694060"/>
              <a:chOff x="180109" y="1967345"/>
              <a:chExt cx="2937164" cy="1394392"/>
            </a:xfrm>
          </p:grpSpPr>
          <p:sp>
            <p:nvSpPr>
              <p:cNvPr id="74" name="Rectangle: Rounded Corners 73">
                <a:extLst>
                  <a:ext uri="{FF2B5EF4-FFF2-40B4-BE49-F238E27FC236}">
                    <a16:creationId xmlns:a16="http://schemas.microsoft.com/office/drawing/2014/main" id="{AABF6C10-E1AB-EBCD-AFC6-80C24DB19BCE}"/>
                  </a:ext>
                </a:extLst>
              </p:cNvPr>
              <p:cNvSpPr/>
              <p:nvPr/>
            </p:nvSpPr>
            <p:spPr>
              <a:xfrm>
                <a:off x="180109" y="1967345"/>
                <a:ext cx="2937164" cy="1394392"/>
              </a:xfrm>
              <a:prstGeom prst="roundRect">
                <a:avLst/>
              </a:prstGeom>
              <a:solidFill>
                <a:schemeClr val="tx1">
                  <a:alpha val="16000"/>
                </a:schemeClr>
              </a:solidFill>
              <a:ln>
                <a:noFill/>
              </a:ln>
              <a:effectLst>
                <a:softEdge rad="381000"/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Rectangle: Rounded Corners 74">
                <a:extLst>
                  <a:ext uri="{FF2B5EF4-FFF2-40B4-BE49-F238E27FC236}">
                    <a16:creationId xmlns:a16="http://schemas.microsoft.com/office/drawing/2014/main" id="{02F10EAB-566C-40CA-E297-C53137216478}"/>
                  </a:ext>
                </a:extLst>
              </p:cNvPr>
              <p:cNvSpPr/>
              <p:nvPr/>
            </p:nvSpPr>
            <p:spPr>
              <a:xfrm>
                <a:off x="532567" y="2215817"/>
                <a:ext cx="2232248" cy="720080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596C41C1-C0CA-41B6-798E-6B7C841FE059}"/>
                </a:ext>
              </a:extLst>
            </p:cNvPr>
            <p:cNvSpPr txBox="1"/>
            <p:nvPr/>
          </p:nvSpPr>
          <p:spPr>
            <a:xfrm>
              <a:off x="9233264" y="2268341"/>
              <a:ext cx="2123358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defRPr/>
              </a:pPr>
              <a:r>
                <a:rPr lang="en-US" sz="1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685A999C-5D90-235D-FB5A-0000E8468787}"/>
              </a:ext>
            </a:extLst>
          </p:cNvPr>
          <p:cNvGrpSpPr/>
          <p:nvPr/>
        </p:nvGrpSpPr>
        <p:grpSpPr>
          <a:xfrm rot="10800000" flipV="1">
            <a:off x="1052943" y="1730561"/>
            <a:ext cx="3281989" cy="1694060"/>
            <a:chOff x="1052943" y="4225467"/>
            <a:chExt cx="3281989" cy="1694060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F320E498-1C61-89CC-68C6-66C1E4511AD4}"/>
                </a:ext>
              </a:extLst>
            </p:cNvPr>
            <p:cNvGrpSpPr/>
            <p:nvPr/>
          </p:nvGrpSpPr>
          <p:grpSpPr>
            <a:xfrm>
              <a:off x="1052943" y="4225467"/>
              <a:ext cx="3281989" cy="1694060"/>
              <a:chOff x="180109" y="1967345"/>
              <a:chExt cx="2937164" cy="1394392"/>
            </a:xfrm>
          </p:grpSpPr>
          <p:sp>
            <p:nvSpPr>
              <p:cNvPr id="63" name="Rectangle: Rounded Corners 62">
                <a:extLst>
                  <a:ext uri="{FF2B5EF4-FFF2-40B4-BE49-F238E27FC236}">
                    <a16:creationId xmlns:a16="http://schemas.microsoft.com/office/drawing/2014/main" id="{88080D51-545D-6965-A728-E6EEAA168BEC}"/>
                  </a:ext>
                </a:extLst>
              </p:cNvPr>
              <p:cNvSpPr/>
              <p:nvPr/>
            </p:nvSpPr>
            <p:spPr>
              <a:xfrm>
                <a:off x="180109" y="1967345"/>
                <a:ext cx="2937164" cy="1394392"/>
              </a:xfrm>
              <a:prstGeom prst="roundRect">
                <a:avLst/>
              </a:prstGeom>
              <a:solidFill>
                <a:schemeClr val="tx1">
                  <a:alpha val="16000"/>
                </a:schemeClr>
              </a:solidFill>
              <a:ln>
                <a:noFill/>
              </a:ln>
              <a:effectLst>
                <a:softEdge rad="381000"/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Rectangle: Rounded Corners 63">
                <a:extLst>
                  <a:ext uri="{FF2B5EF4-FFF2-40B4-BE49-F238E27FC236}">
                    <a16:creationId xmlns:a16="http://schemas.microsoft.com/office/drawing/2014/main" id="{D31F33B6-88FF-9F5D-47C9-BE8E0602B703}"/>
                  </a:ext>
                </a:extLst>
              </p:cNvPr>
              <p:cNvSpPr/>
              <p:nvPr/>
            </p:nvSpPr>
            <p:spPr>
              <a:xfrm>
                <a:off x="532567" y="2215817"/>
                <a:ext cx="2232248" cy="720080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AB6B92A3-1D00-5DFB-49BA-59D9215EFD5A}"/>
                </a:ext>
              </a:extLst>
            </p:cNvPr>
            <p:cNvSpPr txBox="1"/>
            <p:nvPr/>
          </p:nvSpPr>
          <p:spPr>
            <a:xfrm>
              <a:off x="1635842" y="4740608"/>
              <a:ext cx="2123358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defRPr/>
              </a:pPr>
              <a:r>
                <a:rPr lang="en-US" sz="1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E0618353-4D58-D367-6E7F-AF2538A14C98}"/>
              </a:ext>
            </a:extLst>
          </p:cNvPr>
          <p:cNvGrpSpPr/>
          <p:nvPr/>
        </p:nvGrpSpPr>
        <p:grpSpPr>
          <a:xfrm rot="10800000" flipV="1">
            <a:off x="7882207" y="1730561"/>
            <a:ext cx="3281989" cy="1694060"/>
            <a:chOff x="7882207" y="4225467"/>
            <a:chExt cx="3281989" cy="1694060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A85A1FA5-7BA1-8F0B-857A-9B11FF022594}"/>
                </a:ext>
              </a:extLst>
            </p:cNvPr>
            <p:cNvGrpSpPr/>
            <p:nvPr/>
          </p:nvGrpSpPr>
          <p:grpSpPr>
            <a:xfrm>
              <a:off x="7882207" y="4225467"/>
              <a:ext cx="3281989" cy="1694060"/>
              <a:chOff x="180109" y="1967345"/>
              <a:chExt cx="2937164" cy="1394392"/>
            </a:xfrm>
          </p:grpSpPr>
          <p:sp>
            <p:nvSpPr>
              <p:cNvPr id="67" name="Rectangle: Rounded Corners 66">
                <a:extLst>
                  <a:ext uri="{FF2B5EF4-FFF2-40B4-BE49-F238E27FC236}">
                    <a16:creationId xmlns:a16="http://schemas.microsoft.com/office/drawing/2014/main" id="{8425FC38-DF36-88A3-854B-7C32C63D74A7}"/>
                  </a:ext>
                </a:extLst>
              </p:cNvPr>
              <p:cNvSpPr/>
              <p:nvPr/>
            </p:nvSpPr>
            <p:spPr>
              <a:xfrm>
                <a:off x="180109" y="1967345"/>
                <a:ext cx="2937164" cy="1394392"/>
              </a:xfrm>
              <a:prstGeom prst="roundRect">
                <a:avLst/>
              </a:prstGeom>
              <a:solidFill>
                <a:schemeClr val="tx1">
                  <a:alpha val="16000"/>
                </a:schemeClr>
              </a:solidFill>
              <a:ln>
                <a:noFill/>
              </a:ln>
              <a:effectLst>
                <a:softEdge rad="381000"/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Rectangle: Rounded Corners 67">
                <a:extLst>
                  <a:ext uri="{FF2B5EF4-FFF2-40B4-BE49-F238E27FC236}">
                    <a16:creationId xmlns:a16="http://schemas.microsoft.com/office/drawing/2014/main" id="{2E737C30-F2E4-2950-4DCC-1FCB15C962BB}"/>
                  </a:ext>
                </a:extLst>
              </p:cNvPr>
              <p:cNvSpPr/>
              <p:nvPr/>
            </p:nvSpPr>
            <p:spPr>
              <a:xfrm>
                <a:off x="532567" y="2215817"/>
                <a:ext cx="2232248" cy="720080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4C0D0B96-F585-C734-C0BD-1A20438E3E48}"/>
                </a:ext>
              </a:extLst>
            </p:cNvPr>
            <p:cNvSpPr txBox="1"/>
            <p:nvPr/>
          </p:nvSpPr>
          <p:spPr>
            <a:xfrm>
              <a:off x="8476908" y="4740608"/>
              <a:ext cx="2123358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defRPr/>
              </a:pPr>
              <a:r>
                <a:rPr lang="en-US" sz="1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BFB10D67-878E-6BD6-89C8-E94E179614CE}"/>
              </a:ext>
            </a:extLst>
          </p:cNvPr>
          <p:cNvGrpSpPr/>
          <p:nvPr/>
        </p:nvGrpSpPr>
        <p:grpSpPr>
          <a:xfrm rot="10800000" flipV="1">
            <a:off x="4445207" y="830016"/>
            <a:ext cx="3281989" cy="1694060"/>
            <a:chOff x="4445207" y="5126012"/>
            <a:chExt cx="3281989" cy="1694060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DE5C9D0D-D134-67C7-3241-B60F792E49D1}"/>
                </a:ext>
              </a:extLst>
            </p:cNvPr>
            <p:cNvGrpSpPr/>
            <p:nvPr/>
          </p:nvGrpSpPr>
          <p:grpSpPr>
            <a:xfrm>
              <a:off x="4445207" y="5126012"/>
              <a:ext cx="3281989" cy="1694060"/>
              <a:chOff x="180109" y="1967345"/>
              <a:chExt cx="2937164" cy="1394392"/>
            </a:xfrm>
          </p:grpSpPr>
          <p:sp>
            <p:nvSpPr>
              <p:cNvPr id="70" name="Rectangle: Rounded Corners 69">
                <a:extLst>
                  <a:ext uri="{FF2B5EF4-FFF2-40B4-BE49-F238E27FC236}">
                    <a16:creationId xmlns:a16="http://schemas.microsoft.com/office/drawing/2014/main" id="{21C6F0DF-7A7B-A11C-FE77-9FA1CFC5814C}"/>
                  </a:ext>
                </a:extLst>
              </p:cNvPr>
              <p:cNvSpPr/>
              <p:nvPr/>
            </p:nvSpPr>
            <p:spPr>
              <a:xfrm>
                <a:off x="180109" y="1967345"/>
                <a:ext cx="2937164" cy="1394392"/>
              </a:xfrm>
              <a:prstGeom prst="roundRect">
                <a:avLst/>
              </a:prstGeom>
              <a:solidFill>
                <a:schemeClr val="tx1">
                  <a:alpha val="16000"/>
                </a:schemeClr>
              </a:solidFill>
              <a:ln>
                <a:noFill/>
              </a:ln>
              <a:effectLst>
                <a:softEdge rad="381000"/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Rectangle: Rounded Corners 70">
                <a:extLst>
                  <a:ext uri="{FF2B5EF4-FFF2-40B4-BE49-F238E27FC236}">
                    <a16:creationId xmlns:a16="http://schemas.microsoft.com/office/drawing/2014/main" id="{CC271321-FA18-835B-AB67-13F4A1B4B5DF}"/>
                  </a:ext>
                </a:extLst>
              </p:cNvPr>
              <p:cNvSpPr/>
              <p:nvPr/>
            </p:nvSpPr>
            <p:spPr>
              <a:xfrm>
                <a:off x="532567" y="2215817"/>
                <a:ext cx="2232248" cy="720080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56FC8C53-46C6-5FF0-75B4-7CAF391960DB}"/>
                </a:ext>
              </a:extLst>
            </p:cNvPr>
            <p:cNvSpPr txBox="1"/>
            <p:nvPr/>
          </p:nvSpPr>
          <p:spPr>
            <a:xfrm>
              <a:off x="5022509" y="5643719"/>
              <a:ext cx="2123358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defRPr/>
              </a:pPr>
              <a:r>
                <a:rPr lang="en-US" sz="1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</p:grpSp>
      <p:sp>
        <p:nvSpPr>
          <p:cNvPr id="4" name="Oval 3">
            <a:extLst>
              <a:ext uri="{FF2B5EF4-FFF2-40B4-BE49-F238E27FC236}">
                <a16:creationId xmlns:a16="http://schemas.microsoft.com/office/drawing/2014/main" id="{BD9CF58B-A868-2A0A-FC8B-4AE091EFC2F1}"/>
              </a:ext>
            </a:extLst>
          </p:cNvPr>
          <p:cNvSpPr/>
          <p:nvPr/>
        </p:nvSpPr>
        <p:spPr>
          <a:xfrm flipV="1">
            <a:off x="5037465" y="4105882"/>
            <a:ext cx="2099454" cy="2099454"/>
          </a:xfrm>
          <a:prstGeom prst="ellipse">
            <a:avLst/>
          </a:prstGeom>
          <a:solidFill>
            <a:schemeClr val="bg1">
              <a:lumMod val="95000"/>
            </a:schemeClr>
          </a:solidFill>
          <a:ln w="762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29E5B5F0-E163-5C93-BC7B-3F6800D11770}"/>
              </a:ext>
            </a:extLst>
          </p:cNvPr>
          <p:cNvSpPr/>
          <p:nvPr/>
        </p:nvSpPr>
        <p:spPr>
          <a:xfrm flipV="1">
            <a:off x="5316385" y="4384801"/>
            <a:ext cx="1541616" cy="1541614"/>
          </a:xfrm>
          <a:prstGeom prst="ellipse">
            <a:avLst/>
          </a:prstGeom>
          <a:solidFill>
            <a:schemeClr val="bg1"/>
          </a:solidFill>
          <a:ln w="1270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57D6346-710D-6111-F65E-B36959DCE264}"/>
              </a:ext>
            </a:extLst>
          </p:cNvPr>
          <p:cNvSpPr/>
          <p:nvPr/>
        </p:nvSpPr>
        <p:spPr>
          <a:xfrm flipV="1">
            <a:off x="4758281" y="3826699"/>
            <a:ext cx="2657820" cy="2657821"/>
          </a:xfrm>
          <a:prstGeom prst="ellipse">
            <a:avLst/>
          </a:prstGeom>
          <a:noFill/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C53A545-3778-F51C-2CFE-508B2E6E13B0}"/>
              </a:ext>
            </a:extLst>
          </p:cNvPr>
          <p:cNvSpPr/>
          <p:nvPr/>
        </p:nvSpPr>
        <p:spPr>
          <a:xfrm flipV="1">
            <a:off x="4501433" y="3569851"/>
            <a:ext cx="3171517" cy="3171517"/>
          </a:xfrm>
          <a:prstGeom prst="ellipse">
            <a:avLst/>
          </a:prstGeom>
          <a:noFill/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C370F0C5-A9F1-F08B-39FA-6D71AA260F76}"/>
              </a:ext>
            </a:extLst>
          </p:cNvPr>
          <p:cNvSpPr/>
          <p:nvPr/>
        </p:nvSpPr>
        <p:spPr>
          <a:xfrm flipV="1">
            <a:off x="4762851" y="3831269"/>
            <a:ext cx="2648681" cy="2648681"/>
          </a:xfrm>
          <a:prstGeom prst="arc">
            <a:avLst>
              <a:gd name="adj1" fmla="val 21572377"/>
              <a:gd name="adj2" fmla="val 10781622"/>
            </a:avLst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B0CF8BF-B633-4382-7B87-F15C74EA0BDA}"/>
              </a:ext>
            </a:extLst>
          </p:cNvPr>
          <p:cNvSpPr/>
          <p:nvPr/>
        </p:nvSpPr>
        <p:spPr>
          <a:xfrm flipV="1">
            <a:off x="4671405" y="5065153"/>
            <a:ext cx="180913" cy="180913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3EB2105-93E1-3998-D749-BEBA4D6D0CDE}"/>
              </a:ext>
            </a:extLst>
          </p:cNvPr>
          <p:cNvSpPr/>
          <p:nvPr/>
        </p:nvSpPr>
        <p:spPr>
          <a:xfrm flipV="1">
            <a:off x="7315696" y="5065153"/>
            <a:ext cx="180913" cy="180913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D9166D8-3985-9B1E-3874-0A58D3630073}"/>
              </a:ext>
            </a:extLst>
          </p:cNvPr>
          <p:cNvSpPr/>
          <p:nvPr/>
        </p:nvSpPr>
        <p:spPr>
          <a:xfrm flipV="1">
            <a:off x="5996735" y="3742752"/>
            <a:ext cx="180913" cy="180913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C3C66DE-8C24-B775-D363-222FDE02A9B3}"/>
              </a:ext>
            </a:extLst>
          </p:cNvPr>
          <p:cNvSpPr/>
          <p:nvPr/>
        </p:nvSpPr>
        <p:spPr>
          <a:xfrm flipV="1">
            <a:off x="5056987" y="4142646"/>
            <a:ext cx="180913" cy="180913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D7CC90-7605-B6DC-DE4B-EC0CBA8FF406}"/>
              </a:ext>
            </a:extLst>
          </p:cNvPr>
          <p:cNvSpPr/>
          <p:nvPr/>
        </p:nvSpPr>
        <p:spPr>
          <a:xfrm flipV="1">
            <a:off x="6946481" y="4142646"/>
            <a:ext cx="180913" cy="180913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A8C1D47-4759-0EB5-FDEF-424E2F86954C}"/>
              </a:ext>
            </a:extLst>
          </p:cNvPr>
          <p:cNvGrpSpPr/>
          <p:nvPr/>
        </p:nvGrpSpPr>
        <p:grpSpPr>
          <a:xfrm flipV="1">
            <a:off x="3273834" y="4604064"/>
            <a:ext cx="1223228" cy="1086347"/>
            <a:chOff x="2378283" y="2485829"/>
            <a:chExt cx="1372784" cy="1219168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989320CD-7EA0-A49F-F632-85025133629B}"/>
                </a:ext>
              </a:extLst>
            </p:cNvPr>
            <p:cNvGrpSpPr/>
            <p:nvPr/>
          </p:nvGrpSpPr>
          <p:grpSpPr>
            <a:xfrm>
              <a:off x="2378283" y="2485829"/>
              <a:ext cx="1219168" cy="1219168"/>
              <a:chOff x="2244468" y="2675400"/>
              <a:chExt cx="1219168" cy="1219168"/>
            </a:xfrm>
          </p:grpSpPr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6E66589A-FE11-C391-DC13-E10CCFE4C7B7}"/>
                  </a:ext>
                </a:extLst>
              </p:cNvPr>
              <p:cNvSpPr/>
              <p:nvPr/>
            </p:nvSpPr>
            <p:spPr>
              <a:xfrm>
                <a:off x="2244468" y="2675400"/>
                <a:ext cx="1219168" cy="121916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5603865D-420F-FD9F-032A-599D98BAF98F}"/>
                  </a:ext>
                </a:extLst>
              </p:cNvPr>
              <p:cNvSpPr/>
              <p:nvPr/>
            </p:nvSpPr>
            <p:spPr>
              <a:xfrm>
                <a:off x="2412630" y="2843562"/>
                <a:ext cx="882844" cy="88284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8" name="Isosceles Triangle 27">
              <a:extLst>
                <a:ext uri="{FF2B5EF4-FFF2-40B4-BE49-F238E27FC236}">
                  <a16:creationId xmlns:a16="http://schemas.microsoft.com/office/drawing/2014/main" id="{693F3230-C6C1-B087-0688-33DA55D44763}"/>
                </a:ext>
              </a:extLst>
            </p:cNvPr>
            <p:cNvSpPr/>
            <p:nvPr/>
          </p:nvSpPr>
          <p:spPr>
            <a:xfrm rot="5400000">
              <a:off x="3427491" y="2968088"/>
              <a:ext cx="392501" cy="254651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5B66F73-129E-B2A9-0BA7-17DDCAED2D75}"/>
              </a:ext>
            </a:extLst>
          </p:cNvPr>
          <p:cNvGrpSpPr/>
          <p:nvPr/>
        </p:nvGrpSpPr>
        <p:grpSpPr>
          <a:xfrm flipH="1" flipV="1">
            <a:off x="7691762" y="4604064"/>
            <a:ext cx="1223228" cy="1086347"/>
            <a:chOff x="2378283" y="2485829"/>
            <a:chExt cx="1372784" cy="1219168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49001AB4-AAA4-530B-7087-C0D3FE441530}"/>
                </a:ext>
              </a:extLst>
            </p:cNvPr>
            <p:cNvGrpSpPr/>
            <p:nvPr/>
          </p:nvGrpSpPr>
          <p:grpSpPr>
            <a:xfrm>
              <a:off x="2378283" y="2485829"/>
              <a:ext cx="1219168" cy="1219168"/>
              <a:chOff x="2244468" y="2675400"/>
              <a:chExt cx="1219168" cy="1219168"/>
            </a:xfrm>
          </p:grpSpPr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97CD33EC-C936-34ED-CC44-7B514DD7FFC7}"/>
                  </a:ext>
                </a:extLst>
              </p:cNvPr>
              <p:cNvSpPr/>
              <p:nvPr/>
            </p:nvSpPr>
            <p:spPr>
              <a:xfrm>
                <a:off x="2244468" y="2675400"/>
                <a:ext cx="1219168" cy="1219168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45D8DB47-61A4-85AB-8D48-C9958486C664}"/>
                  </a:ext>
                </a:extLst>
              </p:cNvPr>
              <p:cNvSpPr/>
              <p:nvPr/>
            </p:nvSpPr>
            <p:spPr>
              <a:xfrm>
                <a:off x="2412630" y="2843562"/>
                <a:ext cx="882844" cy="88284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4" name="Isosceles Triangle 33">
              <a:extLst>
                <a:ext uri="{FF2B5EF4-FFF2-40B4-BE49-F238E27FC236}">
                  <a16:creationId xmlns:a16="http://schemas.microsoft.com/office/drawing/2014/main" id="{E931A006-8D6C-96E3-C535-1109BCF8D672}"/>
                </a:ext>
              </a:extLst>
            </p:cNvPr>
            <p:cNvSpPr/>
            <p:nvPr/>
          </p:nvSpPr>
          <p:spPr>
            <a:xfrm rot="5400000">
              <a:off x="3427491" y="2968088"/>
              <a:ext cx="392501" cy="254651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CCD2D4A6-E752-6CA3-8B8D-EA8D28F40E3B}"/>
              </a:ext>
            </a:extLst>
          </p:cNvPr>
          <p:cNvGrpSpPr/>
          <p:nvPr/>
        </p:nvGrpSpPr>
        <p:grpSpPr>
          <a:xfrm rot="3010630" flipV="1">
            <a:off x="3967217" y="3018576"/>
            <a:ext cx="1223228" cy="1086347"/>
            <a:chOff x="2378283" y="2485829"/>
            <a:chExt cx="1372784" cy="1219168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8A8AC28B-6FC2-8A27-0184-84FD4D05E5B1}"/>
                </a:ext>
              </a:extLst>
            </p:cNvPr>
            <p:cNvGrpSpPr/>
            <p:nvPr/>
          </p:nvGrpSpPr>
          <p:grpSpPr>
            <a:xfrm>
              <a:off x="2378283" y="2485829"/>
              <a:ext cx="1219168" cy="1219168"/>
              <a:chOff x="2244468" y="2675400"/>
              <a:chExt cx="1219168" cy="1219168"/>
            </a:xfrm>
          </p:grpSpPr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CC49924B-4914-C73C-0E43-4E1DE8E7587B}"/>
                  </a:ext>
                </a:extLst>
              </p:cNvPr>
              <p:cNvSpPr/>
              <p:nvPr/>
            </p:nvSpPr>
            <p:spPr>
              <a:xfrm>
                <a:off x="2244468" y="2675400"/>
                <a:ext cx="1219168" cy="121916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3C9C513E-8C8E-34EB-B6BF-916DCB0C4C74}"/>
                  </a:ext>
                </a:extLst>
              </p:cNvPr>
              <p:cNvSpPr/>
              <p:nvPr/>
            </p:nvSpPr>
            <p:spPr>
              <a:xfrm rot="3173175">
                <a:off x="2412630" y="2843562"/>
                <a:ext cx="882843" cy="88284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Isosceles Triangle 46">
              <a:extLst>
                <a:ext uri="{FF2B5EF4-FFF2-40B4-BE49-F238E27FC236}">
                  <a16:creationId xmlns:a16="http://schemas.microsoft.com/office/drawing/2014/main" id="{07293C90-9556-99B2-2F05-195B0F175A74}"/>
                </a:ext>
              </a:extLst>
            </p:cNvPr>
            <p:cNvSpPr/>
            <p:nvPr/>
          </p:nvSpPr>
          <p:spPr>
            <a:xfrm rot="5400000">
              <a:off x="3427491" y="2968088"/>
              <a:ext cx="392501" cy="254651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8BED4EC2-E065-D7E7-C5C7-2336A241EBD9}"/>
              </a:ext>
            </a:extLst>
          </p:cNvPr>
          <p:cNvGrpSpPr/>
          <p:nvPr/>
        </p:nvGrpSpPr>
        <p:grpSpPr>
          <a:xfrm rot="16200000" flipH="1" flipV="1">
            <a:off x="5475578" y="2401132"/>
            <a:ext cx="1223228" cy="1086347"/>
            <a:chOff x="2378283" y="2485829"/>
            <a:chExt cx="1372784" cy="1219168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01A22EE3-1D25-7CD1-DE73-4D00AC237B51}"/>
                </a:ext>
              </a:extLst>
            </p:cNvPr>
            <p:cNvGrpSpPr/>
            <p:nvPr/>
          </p:nvGrpSpPr>
          <p:grpSpPr>
            <a:xfrm>
              <a:off x="2378283" y="2485829"/>
              <a:ext cx="1219168" cy="1219168"/>
              <a:chOff x="2244468" y="2675400"/>
              <a:chExt cx="1219168" cy="1219168"/>
            </a:xfrm>
          </p:grpSpPr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FF1B4085-C163-B136-0CB2-6F6BDA10F3DF}"/>
                  </a:ext>
                </a:extLst>
              </p:cNvPr>
              <p:cNvSpPr/>
              <p:nvPr/>
            </p:nvSpPr>
            <p:spPr>
              <a:xfrm>
                <a:off x="2244468" y="2675400"/>
                <a:ext cx="1219168" cy="121916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71D650DE-1C75-0E06-BCD0-5BC7BA735A34}"/>
                  </a:ext>
                </a:extLst>
              </p:cNvPr>
              <p:cNvSpPr/>
              <p:nvPr/>
            </p:nvSpPr>
            <p:spPr>
              <a:xfrm rot="5400000">
                <a:off x="2412629" y="2843561"/>
                <a:ext cx="882843" cy="88284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3" name="Isosceles Triangle 42">
              <a:extLst>
                <a:ext uri="{FF2B5EF4-FFF2-40B4-BE49-F238E27FC236}">
                  <a16:creationId xmlns:a16="http://schemas.microsoft.com/office/drawing/2014/main" id="{49EBCECF-D436-1B6B-1227-6E35D4C7B215}"/>
                </a:ext>
              </a:extLst>
            </p:cNvPr>
            <p:cNvSpPr/>
            <p:nvPr/>
          </p:nvSpPr>
          <p:spPr>
            <a:xfrm rot="5400000">
              <a:off x="3427491" y="2968088"/>
              <a:ext cx="392501" cy="254651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9CB0F7C-8243-5815-D4B0-EB94F698AA69}"/>
              </a:ext>
            </a:extLst>
          </p:cNvPr>
          <p:cNvGrpSpPr/>
          <p:nvPr/>
        </p:nvGrpSpPr>
        <p:grpSpPr>
          <a:xfrm rot="18999469" flipH="1" flipV="1">
            <a:off x="7054336" y="3081948"/>
            <a:ext cx="1223228" cy="1086347"/>
            <a:chOff x="2378283" y="2485829"/>
            <a:chExt cx="1372784" cy="1219168"/>
          </a:xfrm>
        </p:grpSpPr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8B9B5FEC-A2E6-33F4-314A-43EDDE0A1445}"/>
                </a:ext>
              </a:extLst>
            </p:cNvPr>
            <p:cNvGrpSpPr/>
            <p:nvPr/>
          </p:nvGrpSpPr>
          <p:grpSpPr>
            <a:xfrm>
              <a:off x="2378283" y="2485829"/>
              <a:ext cx="1219168" cy="1219168"/>
              <a:chOff x="2244468" y="2675400"/>
              <a:chExt cx="1219168" cy="1219168"/>
            </a:xfrm>
          </p:grpSpPr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58DDAB63-01F7-1E0F-D8DC-0F8FD8040B85}"/>
                  </a:ext>
                </a:extLst>
              </p:cNvPr>
              <p:cNvSpPr/>
              <p:nvPr/>
            </p:nvSpPr>
            <p:spPr>
              <a:xfrm>
                <a:off x="2244468" y="2675400"/>
                <a:ext cx="1219168" cy="121916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77A012A1-BEDF-EA70-F25D-0FE5EC59A7CC}"/>
                  </a:ext>
                </a:extLst>
              </p:cNvPr>
              <p:cNvSpPr/>
              <p:nvPr/>
            </p:nvSpPr>
            <p:spPr>
              <a:xfrm rot="2600531">
                <a:off x="2412629" y="2843561"/>
                <a:ext cx="882843" cy="88284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Isosceles Triangle 51">
              <a:extLst>
                <a:ext uri="{FF2B5EF4-FFF2-40B4-BE49-F238E27FC236}">
                  <a16:creationId xmlns:a16="http://schemas.microsoft.com/office/drawing/2014/main" id="{37297A93-E2EA-9254-027A-0F3CA1B36F54}"/>
                </a:ext>
              </a:extLst>
            </p:cNvPr>
            <p:cNvSpPr/>
            <p:nvPr/>
          </p:nvSpPr>
          <p:spPr>
            <a:xfrm rot="5400000">
              <a:off x="3427491" y="2968088"/>
              <a:ext cx="392501" cy="254651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8" name="Graphic 7" descr="Lights On with solid fill">
            <a:extLst>
              <a:ext uri="{FF2B5EF4-FFF2-40B4-BE49-F238E27FC236}">
                <a16:creationId xmlns:a16="http://schemas.microsoft.com/office/drawing/2014/main" id="{D630CF1D-925D-52AB-4C59-0A2A071F32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684338" y="4752753"/>
            <a:ext cx="805710" cy="80571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4E1F213-F778-4004-B005-7E1F86E13B99}"/>
              </a:ext>
            </a:extLst>
          </p:cNvPr>
          <p:cNvSpPr txBox="1"/>
          <p:nvPr/>
        </p:nvSpPr>
        <p:spPr>
          <a:xfrm>
            <a:off x="3552306" y="4918318"/>
            <a:ext cx="522910" cy="44927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b="1" dirty="0">
                <a:solidFill>
                  <a:schemeClr val="accent1"/>
                </a:solidFill>
              </a:rPr>
              <a:t>01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37F8931-D111-11F3-2D45-B1BA5A60FF8E}"/>
              </a:ext>
            </a:extLst>
          </p:cNvPr>
          <p:cNvSpPr txBox="1"/>
          <p:nvPr/>
        </p:nvSpPr>
        <p:spPr>
          <a:xfrm>
            <a:off x="4267725" y="3277867"/>
            <a:ext cx="522910" cy="44927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b="1" dirty="0">
                <a:solidFill>
                  <a:schemeClr val="accent2"/>
                </a:solidFill>
              </a:rPr>
              <a:t>02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4078C04-3F0B-F30A-1369-4F00D32D20B7}"/>
              </a:ext>
            </a:extLst>
          </p:cNvPr>
          <p:cNvSpPr txBox="1"/>
          <p:nvPr/>
        </p:nvSpPr>
        <p:spPr>
          <a:xfrm>
            <a:off x="5812484" y="2654806"/>
            <a:ext cx="522910" cy="44927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b="1" dirty="0">
                <a:solidFill>
                  <a:schemeClr val="accent3"/>
                </a:solidFill>
              </a:rPr>
              <a:t>03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1A96667-F252-4F37-3B86-776790C9A928}"/>
              </a:ext>
            </a:extLst>
          </p:cNvPr>
          <p:cNvSpPr txBox="1"/>
          <p:nvPr/>
        </p:nvSpPr>
        <p:spPr>
          <a:xfrm>
            <a:off x="7446186" y="3356556"/>
            <a:ext cx="522910" cy="44927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b="1" dirty="0">
                <a:solidFill>
                  <a:schemeClr val="accent4"/>
                </a:solidFill>
              </a:rPr>
              <a:t>04</a:t>
            </a:r>
            <a:endParaRPr lang="en-US" b="1" dirty="0">
              <a:solidFill>
                <a:schemeClr val="accent4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9C37E57-80E6-A9AA-9895-A4FE6F81B1D1}"/>
              </a:ext>
            </a:extLst>
          </p:cNvPr>
          <p:cNvSpPr txBox="1"/>
          <p:nvPr/>
        </p:nvSpPr>
        <p:spPr>
          <a:xfrm>
            <a:off x="8098483" y="4922877"/>
            <a:ext cx="522910" cy="44927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b="1" dirty="0">
                <a:solidFill>
                  <a:schemeClr val="accent5"/>
                </a:solidFill>
              </a:rPr>
              <a:t>05</a:t>
            </a:r>
            <a:endParaRPr lang="en-US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762" y="2679"/>
            <a:ext cx="12179305" cy="686443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69" y="1842732"/>
            <a:ext cx="5585326" cy="1367510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586" y="4649778"/>
            <a:ext cx="2836865" cy="60896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683" y="764086"/>
            <a:ext cx="2788938" cy="52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4096" y="4034370"/>
            <a:ext cx="1842755" cy="74217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1957" y="2005279"/>
            <a:ext cx="3621359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649" y="1373306"/>
            <a:ext cx="5023966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612" y="3362338"/>
            <a:ext cx="4152037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3148" y="711197"/>
            <a:ext cx="4320044" cy="357511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224" y="5341922"/>
            <a:ext cx="2546543" cy="303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0000" y="4850172"/>
            <a:ext cx="4716867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0003" y="4468203"/>
            <a:ext cx="5910650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" y="6121199"/>
            <a:ext cx="12179305" cy="67522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32A08AF-91B6-4349-B01D-0311FA752CB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0961" y="945542"/>
            <a:ext cx="3826252" cy="2165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758">
      <a:dk1>
        <a:sysClr val="windowText" lastClr="000000"/>
      </a:dk1>
      <a:lt1>
        <a:sysClr val="window" lastClr="FFFFFF"/>
      </a:lt1>
      <a:dk2>
        <a:srgbClr val="153153"/>
      </a:dk2>
      <a:lt2>
        <a:srgbClr val="EEECE1"/>
      </a:lt2>
      <a:accent1>
        <a:srgbClr val="FBA54A"/>
      </a:accent1>
      <a:accent2>
        <a:srgbClr val="E9644D"/>
      </a:accent2>
      <a:accent3>
        <a:srgbClr val="48BEB5"/>
      </a:accent3>
      <a:accent4>
        <a:srgbClr val="49BDEA"/>
      </a:accent4>
      <a:accent5>
        <a:srgbClr val="5D7BE8"/>
      </a:accent5>
      <a:accent6>
        <a:srgbClr val="7159D3"/>
      </a:accent6>
      <a:hlink>
        <a:srgbClr val="0000FF"/>
      </a:hlink>
      <a:folHlink>
        <a:srgbClr val="800080"/>
      </a:folHlink>
    </a:clrScheme>
    <a:fontScheme name="slidemodel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5970</TotalTime>
  <Words>187</Words>
  <Application>Microsoft Office PowerPoint</Application>
  <PresentationFormat>Custom</PresentationFormat>
  <Paragraphs>33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Open Sans</vt:lpstr>
      <vt:lpstr>Segoe UI</vt:lpstr>
      <vt:lpstr>Office Theme</vt:lpstr>
      <vt:lpstr>2_Office Theme</vt:lpstr>
      <vt:lpstr>5-Step Circular Infographic Slide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Opportunities for Improvement PowerPoint Template</dc:title>
  <dc:creator>Julian</dc:creator>
  <cp:lastModifiedBy>user</cp:lastModifiedBy>
  <cp:revision>116</cp:revision>
  <dcterms:created xsi:type="dcterms:W3CDTF">2013-09-12T13:05:01Z</dcterms:created>
  <dcterms:modified xsi:type="dcterms:W3CDTF">2024-06-21T21:21:46Z</dcterms:modified>
</cp:coreProperties>
</file>