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8" r:id="rId3"/>
    <p:sldId id="279" r:id="rId4"/>
    <p:sldId id="268" r:id="rId5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/>
    <p:restoredTop sz="94541"/>
  </p:normalViewPr>
  <p:slideViewPr>
    <p:cSldViewPr>
      <p:cViewPr>
        <p:scale>
          <a:sx n="91" d="100"/>
          <a:sy n="91" d="100"/>
        </p:scale>
        <p:origin x="1656" y="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58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1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1"/>
            </a:lvl2pPr>
            <a:lvl3pPr>
              <a:defRPr sz="2401"/>
            </a:lvl3pPr>
            <a:lvl4pPr>
              <a:defRPr sz="2001"/>
            </a:lvl4pPr>
            <a:lvl5pPr>
              <a:defRPr sz="2001"/>
            </a:lvl5pPr>
            <a:lvl6pPr>
              <a:defRPr sz="2401"/>
            </a:lvl6pPr>
            <a:lvl7pPr>
              <a:defRPr sz="2401"/>
            </a:lvl7pPr>
            <a:lvl8pPr>
              <a:defRPr sz="2401"/>
            </a:lvl8pPr>
            <a:lvl9pPr>
              <a:defRPr sz="240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1"/>
            </a:lvl2pPr>
            <a:lvl3pPr>
              <a:defRPr sz="2401"/>
            </a:lvl3pPr>
            <a:lvl4pPr>
              <a:defRPr sz="2001"/>
            </a:lvl4pPr>
            <a:lvl5pPr>
              <a:defRPr sz="2001"/>
            </a:lvl5pPr>
            <a:lvl6pPr>
              <a:defRPr sz="2401"/>
            </a:lvl6pPr>
            <a:lvl7pPr>
              <a:defRPr sz="2401"/>
            </a:lvl7pPr>
            <a:lvl8pPr>
              <a:defRPr sz="2401"/>
            </a:lvl8pPr>
            <a:lvl9pPr>
              <a:defRPr sz="240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1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9353" rtl="0" eaLnBrk="1" latinLnBrk="0" hangingPunct="1">
        <a:spcBef>
          <a:spcPct val="0"/>
        </a:spcBef>
        <a:buNone/>
        <a:defRPr sz="360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677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9352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9029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8704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3219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6pPr>
      <a:lvl7pPr marL="3962896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7pPr>
      <a:lvl8pPr marL="4572571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8pPr>
      <a:lvl9pPr marL="5182247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1pPr>
      <a:lvl2pPr marL="609676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21935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829029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4pPr>
      <a:lvl5pPr marL="2438704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5pPr>
      <a:lvl6pPr marL="3048381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6pPr>
      <a:lvl7pPr marL="3658057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7pPr>
      <a:lvl8pPr marL="426773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8pPr>
      <a:lvl9pPr marL="487741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  <a:alpha val="78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1028"/>
          <p:cNvGrpSpPr/>
          <p:nvPr/>
        </p:nvGrpSpPr>
        <p:grpSpPr>
          <a:xfrm>
            <a:off x="3475001" y="838200"/>
            <a:ext cx="5278332" cy="5283783"/>
            <a:chOff x="3713956" y="1412874"/>
            <a:chExt cx="4797234" cy="4802188"/>
          </a:xfrm>
        </p:grpSpPr>
        <p:sp>
          <p:nvSpPr>
            <p:cNvPr id="176" name="TextBox 175"/>
            <p:cNvSpPr txBox="1"/>
            <p:nvPr/>
          </p:nvSpPr>
          <p:spPr>
            <a:xfrm rot="1380291">
              <a:off x="4292798" y="5528777"/>
              <a:ext cx="1957776" cy="686285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80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  <p:grpSp>
          <p:nvGrpSpPr>
            <p:cNvPr id="1028" name="Group 1027"/>
            <p:cNvGrpSpPr/>
            <p:nvPr/>
          </p:nvGrpSpPr>
          <p:grpSpPr>
            <a:xfrm>
              <a:off x="3713956" y="1412874"/>
              <a:ext cx="4797234" cy="4767712"/>
              <a:chOff x="3713956" y="1412874"/>
              <a:chExt cx="4797234" cy="4767712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182519" y="1412874"/>
                <a:ext cx="1525588" cy="1303338"/>
              </a:xfrm>
              <a:custGeom>
                <a:avLst/>
                <a:gdLst>
                  <a:gd name="T0" fmla="*/ 116 w 1922"/>
                  <a:gd name="T1" fmla="*/ 0 h 1642"/>
                  <a:gd name="T2" fmla="*/ 169 w 1922"/>
                  <a:gd name="T3" fmla="*/ 4 h 1642"/>
                  <a:gd name="T4" fmla="*/ 266 w 1922"/>
                  <a:gd name="T5" fmla="*/ 13 h 1642"/>
                  <a:gd name="T6" fmla="*/ 399 w 1922"/>
                  <a:gd name="T7" fmla="*/ 33 h 1642"/>
                  <a:gd name="T8" fmla="*/ 563 w 1922"/>
                  <a:gd name="T9" fmla="*/ 68 h 1642"/>
                  <a:gd name="T10" fmla="*/ 745 w 1922"/>
                  <a:gd name="T11" fmla="*/ 119 h 1642"/>
                  <a:gd name="T12" fmla="*/ 942 w 1922"/>
                  <a:gd name="T13" fmla="*/ 190 h 1642"/>
                  <a:gd name="T14" fmla="*/ 1164 w 1922"/>
                  <a:gd name="T15" fmla="*/ 294 h 1642"/>
                  <a:gd name="T16" fmla="*/ 1373 w 1922"/>
                  <a:gd name="T17" fmla="*/ 405 h 1642"/>
                  <a:gd name="T18" fmla="*/ 1541 w 1922"/>
                  <a:gd name="T19" fmla="*/ 505 h 1642"/>
                  <a:gd name="T20" fmla="*/ 1672 w 1922"/>
                  <a:gd name="T21" fmla="*/ 592 h 1642"/>
                  <a:gd name="T22" fmla="*/ 1767 w 1922"/>
                  <a:gd name="T23" fmla="*/ 664 h 1642"/>
                  <a:gd name="T24" fmla="*/ 1833 w 1922"/>
                  <a:gd name="T25" fmla="*/ 716 h 1642"/>
                  <a:gd name="T26" fmla="*/ 1869 w 1922"/>
                  <a:gd name="T27" fmla="*/ 751 h 1642"/>
                  <a:gd name="T28" fmla="*/ 1880 w 1922"/>
                  <a:gd name="T29" fmla="*/ 762 h 1642"/>
                  <a:gd name="T30" fmla="*/ 1915 w 1922"/>
                  <a:gd name="T31" fmla="*/ 809 h 1642"/>
                  <a:gd name="T32" fmla="*/ 1920 w 1922"/>
                  <a:gd name="T33" fmla="*/ 849 h 1642"/>
                  <a:gd name="T34" fmla="*/ 1898 w 1922"/>
                  <a:gd name="T35" fmla="*/ 882 h 1642"/>
                  <a:gd name="T36" fmla="*/ 1131 w 1922"/>
                  <a:gd name="T37" fmla="*/ 1620 h 1642"/>
                  <a:gd name="T38" fmla="*/ 1102 w 1922"/>
                  <a:gd name="T39" fmla="*/ 1638 h 1642"/>
                  <a:gd name="T40" fmla="*/ 1067 w 1922"/>
                  <a:gd name="T41" fmla="*/ 1640 h 1642"/>
                  <a:gd name="T42" fmla="*/ 1026 w 1922"/>
                  <a:gd name="T43" fmla="*/ 1613 h 1642"/>
                  <a:gd name="T44" fmla="*/ 947 w 1922"/>
                  <a:gd name="T45" fmla="*/ 1543 h 1642"/>
                  <a:gd name="T46" fmla="*/ 891 w 1922"/>
                  <a:gd name="T47" fmla="*/ 1500 h 1642"/>
                  <a:gd name="T48" fmla="*/ 854 w 1922"/>
                  <a:gd name="T49" fmla="*/ 1476 h 1642"/>
                  <a:gd name="T50" fmla="*/ 843 w 1922"/>
                  <a:gd name="T51" fmla="*/ 1469 h 1642"/>
                  <a:gd name="T52" fmla="*/ 794 w 1922"/>
                  <a:gd name="T53" fmla="*/ 1449 h 1642"/>
                  <a:gd name="T54" fmla="*/ 727 w 1922"/>
                  <a:gd name="T55" fmla="*/ 1443 h 1642"/>
                  <a:gd name="T56" fmla="*/ 658 w 1922"/>
                  <a:gd name="T57" fmla="*/ 1465 h 1642"/>
                  <a:gd name="T58" fmla="*/ 499 w 1922"/>
                  <a:gd name="T59" fmla="*/ 1560 h 1642"/>
                  <a:gd name="T60" fmla="*/ 461 w 1922"/>
                  <a:gd name="T61" fmla="*/ 1553 h 1642"/>
                  <a:gd name="T62" fmla="*/ 439 w 1922"/>
                  <a:gd name="T63" fmla="*/ 1514 h 1642"/>
                  <a:gd name="T64" fmla="*/ 392 w 1922"/>
                  <a:gd name="T65" fmla="*/ 1290 h 1642"/>
                  <a:gd name="T66" fmla="*/ 350 w 1922"/>
                  <a:gd name="T67" fmla="*/ 1247 h 1642"/>
                  <a:gd name="T68" fmla="*/ 291 w 1922"/>
                  <a:gd name="T69" fmla="*/ 1221 h 1642"/>
                  <a:gd name="T70" fmla="*/ 224 w 1922"/>
                  <a:gd name="T71" fmla="*/ 1206 h 1642"/>
                  <a:gd name="T72" fmla="*/ 149 w 1922"/>
                  <a:gd name="T73" fmla="*/ 1197 h 1642"/>
                  <a:gd name="T74" fmla="*/ 78 w 1922"/>
                  <a:gd name="T75" fmla="*/ 1192 h 1642"/>
                  <a:gd name="T76" fmla="*/ 33 w 1922"/>
                  <a:gd name="T77" fmla="*/ 1175 h 1642"/>
                  <a:gd name="T78" fmla="*/ 5 w 1922"/>
                  <a:gd name="T79" fmla="*/ 1141 h 1642"/>
                  <a:gd name="T80" fmla="*/ 0 w 1922"/>
                  <a:gd name="T81" fmla="*/ 70 h 1642"/>
                  <a:gd name="T82" fmla="*/ 7 w 1922"/>
                  <a:gd name="T83" fmla="*/ 35 h 1642"/>
                  <a:gd name="T84" fmla="*/ 31 w 1922"/>
                  <a:gd name="T85" fmla="*/ 11 h 1642"/>
                  <a:gd name="T86" fmla="*/ 76 w 1922"/>
                  <a:gd name="T87" fmla="*/ 0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22" h="1642">
                    <a:moveTo>
                      <a:pt x="109" y="0"/>
                    </a:moveTo>
                    <a:lnTo>
                      <a:pt x="116" y="0"/>
                    </a:lnTo>
                    <a:lnTo>
                      <a:pt x="136" y="0"/>
                    </a:lnTo>
                    <a:lnTo>
                      <a:pt x="169" y="4"/>
                    </a:lnTo>
                    <a:lnTo>
                      <a:pt x="213" y="8"/>
                    </a:lnTo>
                    <a:lnTo>
                      <a:pt x="266" y="13"/>
                    </a:lnTo>
                    <a:lnTo>
                      <a:pt x="330" y="22"/>
                    </a:lnTo>
                    <a:lnTo>
                      <a:pt x="399" y="33"/>
                    </a:lnTo>
                    <a:lnTo>
                      <a:pt x="477" y="48"/>
                    </a:lnTo>
                    <a:lnTo>
                      <a:pt x="563" y="68"/>
                    </a:lnTo>
                    <a:lnTo>
                      <a:pt x="652" y="90"/>
                    </a:lnTo>
                    <a:lnTo>
                      <a:pt x="745" y="119"/>
                    </a:lnTo>
                    <a:lnTo>
                      <a:pt x="843" y="152"/>
                    </a:lnTo>
                    <a:lnTo>
                      <a:pt x="942" y="190"/>
                    </a:lnTo>
                    <a:lnTo>
                      <a:pt x="1042" y="235"/>
                    </a:lnTo>
                    <a:lnTo>
                      <a:pt x="1164" y="294"/>
                    </a:lnTo>
                    <a:lnTo>
                      <a:pt x="1273" y="350"/>
                    </a:lnTo>
                    <a:lnTo>
                      <a:pt x="1373" y="405"/>
                    </a:lnTo>
                    <a:lnTo>
                      <a:pt x="1461" y="456"/>
                    </a:lnTo>
                    <a:lnTo>
                      <a:pt x="1541" y="505"/>
                    </a:lnTo>
                    <a:lnTo>
                      <a:pt x="1610" y="551"/>
                    </a:lnTo>
                    <a:lnTo>
                      <a:pt x="1672" y="592"/>
                    </a:lnTo>
                    <a:lnTo>
                      <a:pt x="1723" y="629"/>
                    </a:lnTo>
                    <a:lnTo>
                      <a:pt x="1767" y="664"/>
                    </a:lnTo>
                    <a:lnTo>
                      <a:pt x="1803" y="693"/>
                    </a:lnTo>
                    <a:lnTo>
                      <a:pt x="1833" y="716"/>
                    </a:lnTo>
                    <a:lnTo>
                      <a:pt x="1854" y="736"/>
                    </a:lnTo>
                    <a:lnTo>
                      <a:pt x="1869" y="751"/>
                    </a:lnTo>
                    <a:lnTo>
                      <a:pt x="1878" y="760"/>
                    </a:lnTo>
                    <a:lnTo>
                      <a:pt x="1880" y="762"/>
                    </a:lnTo>
                    <a:lnTo>
                      <a:pt x="1902" y="787"/>
                    </a:lnTo>
                    <a:lnTo>
                      <a:pt x="1915" y="809"/>
                    </a:lnTo>
                    <a:lnTo>
                      <a:pt x="1922" y="831"/>
                    </a:lnTo>
                    <a:lnTo>
                      <a:pt x="1920" y="849"/>
                    </a:lnTo>
                    <a:lnTo>
                      <a:pt x="1913" y="866"/>
                    </a:lnTo>
                    <a:lnTo>
                      <a:pt x="1898" y="882"/>
                    </a:lnTo>
                    <a:lnTo>
                      <a:pt x="1146" y="1607"/>
                    </a:lnTo>
                    <a:lnTo>
                      <a:pt x="1131" y="1620"/>
                    </a:lnTo>
                    <a:lnTo>
                      <a:pt x="1117" y="1631"/>
                    </a:lnTo>
                    <a:lnTo>
                      <a:pt x="1102" y="1638"/>
                    </a:lnTo>
                    <a:lnTo>
                      <a:pt x="1086" y="1642"/>
                    </a:lnTo>
                    <a:lnTo>
                      <a:pt x="1067" y="1640"/>
                    </a:lnTo>
                    <a:lnTo>
                      <a:pt x="1047" y="1631"/>
                    </a:lnTo>
                    <a:lnTo>
                      <a:pt x="1026" y="1613"/>
                    </a:lnTo>
                    <a:lnTo>
                      <a:pt x="984" y="1574"/>
                    </a:lnTo>
                    <a:lnTo>
                      <a:pt x="947" y="1543"/>
                    </a:lnTo>
                    <a:lnTo>
                      <a:pt x="916" y="1518"/>
                    </a:lnTo>
                    <a:lnTo>
                      <a:pt x="891" y="1500"/>
                    </a:lnTo>
                    <a:lnTo>
                      <a:pt x="869" y="1485"/>
                    </a:lnTo>
                    <a:lnTo>
                      <a:pt x="854" y="1476"/>
                    </a:lnTo>
                    <a:lnTo>
                      <a:pt x="845" y="1471"/>
                    </a:lnTo>
                    <a:lnTo>
                      <a:pt x="843" y="1469"/>
                    </a:lnTo>
                    <a:lnTo>
                      <a:pt x="821" y="1458"/>
                    </a:lnTo>
                    <a:lnTo>
                      <a:pt x="794" y="1449"/>
                    </a:lnTo>
                    <a:lnTo>
                      <a:pt x="761" y="1443"/>
                    </a:lnTo>
                    <a:lnTo>
                      <a:pt x="727" y="1443"/>
                    </a:lnTo>
                    <a:lnTo>
                      <a:pt x="692" y="1451"/>
                    </a:lnTo>
                    <a:lnTo>
                      <a:pt x="658" y="1465"/>
                    </a:lnTo>
                    <a:lnTo>
                      <a:pt x="521" y="1551"/>
                    </a:lnTo>
                    <a:lnTo>
                      <a:pt x="499" y="1560"/>
                    </a:lnTo>
                    <a:lnTo>
                      <a:pt x="479" y="1562"/>
                    </a:lnTo>
                    <a:lnTo>
                      <a:pt x="461" y="1553"/>
                    </a:lnTo>
                    <a:lnTo>
                      <a:pt x="448" y="1538"/>
                    </a:lnTo>
                    <a:lnTo>
                      <a:pt x="439" y="1514"/>
                    </a:lnTo>
                    <a:lnTo>
                      <a:pt x="404" y="1319"/>
                    </a:lnTo>
                    <a:lnTo>
                      <a:pt x="392" y="1290"/>
                    </a:lnTo>
                    <a:lnTo>
                      <a:pt x="373" y="1267"/>
                    </a:lnTo>
                    <a:lnTo>
                      <a:pt x="350" y="1247"/>
                    </a:lnTo>
                    <a:lnTo>
                      <a:pt x="322" y="1232"/>
                    </a:lnTo>
                    <a:lnTo>
                      <a:pt x="291" y="1221"/>
                    </a:lnTo>
                    <a:lnTo>
                      <a:pt x="259" y="1212"/>
                    </a:lnTo>
                    <a:lnTo>
                      <a:pt x="224" y="1206"/>
                    </a:lnTo>
                    <a:lnTo>
                      <a:pt x="187" y="1201"/>
                    </a:lnTo>
                    <a:lnTo>
                      <a:pt x="149" y="1197"/>
                    </a:lnTo>
                    <a:lnTo>
                      <a:pt x="113" y="1194"/>
                    </a:lnTo>
                    <a:lnTo>
                      <a:pt x="78" y="1192"/>
                    </a:lnTo>
                    <a:lnTo>
                      <a:pt x="53" y="1186"/>
                    </a:lnTo>
                    <a:lnTo>
                      <a:pt x="33" y="1175"/>
                    </a:lnTo>
                    <a:lnTo>
                      <a:pt x="16" y="1161"/>
                    </a:lnTo>
                    <a:lnTo>
                      <a:pt x="5" y="1141"/>
                    </a:lnTo>
                    <a:lnTo>
                      <a:pt x="0" y="1117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7" y="35"/>
                    </a:lnTo>
                    <a:lnTo>
                      <a:pt x="16" y="22"/>
                    </a:lnTo>
                    <a:lnTo>
                      <a:pt x="31" y="11"/>
                    </a:lnTo>
                    <a:lnTo>
                      <a:pt x="51" y="4"/>
                    </a:lnTo>
                    <a:lnTo>
                      <a:pt x="76" y="0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7193756" y="2187574"/>
                <a:ext cx="1271588" cy="1538288"/>
              </a:xfrm>
              <a:custGeom>
                <a:avLst/>
                <a:gdLst>
                  <a:gd name="T0" fmla="*/ 820 w 1603"/>
                  <a:gd name="T1" fmla="*/ 2 h 1936"/>
                  <a:gd name="T2" fmla="*/ 862 w 1603"/>
                  <a:gd name="T3" fmla="*/ 25 h 1936"/>
                  <a:gd name="T4" fmla="*/ 889 w 1603"/>
                  <a:gd name="T5" fmla="*/ 53 h 1936"/>
                  <a:gd name="T6" fmla="*/ 913 w 1603"/>
                  <a:gd name="T7" fmla="*/ 80 h 1936"/>
                  <a:gd name="T8" fmla="*/ 957 w 1603"/>
                  <a:gd name="T9" fmla="*/ 131 h 1936"/>
                  <a:gd name="T10" fmla="*/ 1015 w 1603"/>
                  <a:gd name="T11" fmla="*/ 206 h 1936"/>
                  <a:gd name="T12" fmla="*/ 1086 w 1603"/>
                  <a:gd name="T13" fmla="*/ 304 h 1936"/>
                  <a:gd name="T14" fmla="*/ 1163 w 1603"/>
                  <a:gd name="T15" fmla="*/ 421 h 1936"/>
                  <a:gd name="T16" fmla="*/ 1239 w 1603"/>
                  <a:gd name="T17" fmla="*/ 556 h 1936"/>
                  <a:gd name="T18" fmla="*/ 1314 w 1603"/>
                  <a:gd name="T19" fmla="*/ 707 h 1936"/>
                  <a:gd name="T20" fmla="*/ 1381 w 1603"/>
                  <a:gd name="T21" fmla="*/ 873 h 1936"/>
                  <a:gd name="T22" fmla="*/ 1460 w 1603"/>
                  <a:gd name="T23" fmla="*/ 1104 h 1936"/>
                  <a:gd name="T24" fmla="*/ 1516 w 1603"/>
                  <a:gd name="T25" fmla="*/ 1302 h 1936"/>
                  <a:gd name="T26" fmla="*/ 1556 w 1603"/>
                  <a:gd name="T27" fmla="*/ 1468 h 1936"/>
                  <a:gd name="T28" fmla="*/ 1582 w 1603"/>
                  <a:gd name="T29" fmla="*/ 1603 h 1936"/>
                  <a:gd name="T30" fmla="*/ 1596 w 1603"/>
                  <a:gd name="T31" fmla="*/ 1707 h 1936"/>
                  <a:gd name="T32" fmla="*/ 1602 w 1603"/>
                  <a:gd name="T33" fmla="*/ 1780 h 1936"/>
                  <a:gd name="T34" fmla="*/ 1603 w 1603"/>
                  <a:gd name="T35" fmla="*/ 1824 h 1936"/>
                  <a:gd name="T36" fmla="*/ 1603 w 1603"/>
                  <a:gd name="T37" fmla="*/ 1838 h 1936"/>
                  <a:gd name="T38" fmla="*/ 1594 w 1603"/>
                  <a:gd name="T39" fmla="*/ 1896 h 1936"/>
                  <a:gd name="T40" fmla="*/ 1571 w 1603"/>
                  <a:gd name="T41" fmla="*/ 1927 h 1936"/>
                  <a:gd name="T42" fmla="*/ 1532 w 1603"/>
                  <a:gd name="T43" fmla="*/ 1936 h 1936"/>
                  <a:gd name="T44" fmla="*/ 469 w 1603"/>
                  <a:gd name="T45" fmla="*/ 1918 h 1936"/>
                  <a:gd name="T46" fmla="*/ 434 w 1603"/>
                  <a:gd name="T47" fmla="*/ 1911 h 1936"/>
                  <a:gd name="T48" fmla="*/ 410 w 1603"/>
                  <a:gd name="T49" fmla="*/ 1887 h 1936"/>
                  <a:gd name="T50" fmla="*/ 397 w 1603"/>
                  <a:gd name="T51" fmla="*/ 1838 h 1936"/>
                  <a:gd name="T52" fmla="*/ 390 w 1603"/>
                  <a:gd name="T53" fmla="*/ 1722 h 1936"/>
                  <a:gd name="T54" fmla="*/ 379 w 1603"/>
                  <a:gd name="T55" fmla="*/ 1649 h 1936"/>
                  <a:gd name="T56" fmla="*/ 370 w 1603"/>
                  <a:gd name="T57" fmla="*/ 1612 h 1936"/>
                  <a:gd name="T58" fmla="*/ 363 w 1603"/>
                  <a:gd name="T59" fmla="*/ 1585 h 1936"/>
                  <a:gd name="T60" fmla="*/ 330 w 1603"/>
                  <a:gd name="T61" fmla="*/ 1532 h 1936"/>
                  <a:gd name="T62" fmla="*/ 275 w 1603"/>
                  <a:gd name="T63" fmla="*/ 1488 h 1936"/>
                  <a:gd name="T64" fmla="*/ 84 w 1603"/>
                  <a:gd name="T65" fmla="*/ 1439 h 1936"/>
                  <a:gd name="T66" fmla="*/ 46 w 1603"/>
                  <a:gd name="T67" fmla="*/ 1417 h 1936"/>
                  <a:gd name="T68" fmla="*/ 40 w 1603"/>
                  <a:gd name="T69" fmla="*/ 1377 h 1936"/>
                  <a:gd name="T70" fmla="*/ 164 w 1603"/>
                  <a:gd name="T71" fmla="*/ 1193 h 1936"/>
                  <a:gd name="T72" fmla="*/ 179 w 1603"/>
                  <a:gd name="T73" fmla="*/ 1120 h 1936"/>
                  <a:gd name="T74" fmla="*/ 155 w 1603"/>
                  <a:gd name="T75" fmla="*/ 1047 h 1936"/>
                  <a:gd name="T76" fmla="*/ 108 w 1603"/>
                  <a:gd name="T77" fmla="*/ 975 h 1936"/>
                  <a:gd name="T78" fmla="*/ 51 w 1603"/>
                  <a:gd name="T79" fmla="*/ 905 h 1936"/>
                  <a:gd name="T80" fmla="*/ 9 w 1603"/>
                  <a:gd name="T81" fmla="*/ 851 h 1936"/>
                  <a:gd name="T82" fmla="*/ 0 w 1603"/>
                  <a:gd name="T83" fmla="*/ 807 h 1936"/>
                  <a:gd name="T84" fmla="*/ 20 w 1603"/>
                  <a:gd name="T85" fmla="*/ 765 h 1936"/>
                  <a:gd name="T86" fmla="*/ 773 w 1603"/>
                  <a:gd name="T87" fmla="*/ 9 h 1936"/>
                  <a:gd name="T88" fmla="*/ 804 w 1603"/>
                  <a:gd name="T89" fmla="*/ 0 h 1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03" h="1936">
                    <a:moveTo>
                      <a:pt x="804" y="0"/>
                    </a:moveTo>
                    <a:lnTo>
                      <a:pt x="820" y="2"/>
                    </a:lnTo>
                    <a:lnTo>
                      <a:pt x="840" y="11"/>
                    </a:lnTo>
                    <a:lnTo>
                      <a:pt x="862" y="25"/>
                    </a:lnTo>
                    <a:lnTo>
                      <a:pt x="886" y="49"/>
                    </a:lnTo>
                    <a:lnTo>
                      <a:pt x="889" y="53"/>
                    </a:lnTo>
                    <a:lnTo>
                      <a:pt x="898" y="64"/>
                    </a:lnTo>
                    <a:lnTo>
                      <a:pt x="913" y="80"/>
                    </a:lnTo>
                    <a:lnTo>
                      <a:pt x="933" y="102"/>
                    </a:lnTo>
                    <a:lnTo>
                      <a:pt x="957" y="131"/>
                    </a:lnTo>
                    <a:lnTo>
                      <a:pt x="984" y="166"/>
                    </a:lnTo>
                    <a:lnTo>
                      <a:pt x="1015" y="206"/>
                    </a:lnTo>
                    <a:lnTo>
                      <a:pt x="1050" y="253"/>
                    </a:lnTo>
                    <a:lnTo>
                      <a:pt x="1086" y="304"/>
                    </a:lnTo>
                    <a:lnTo>
                      <a:pt x="1123" y="359"/>
                    </a:lnTo>
                    <a:lnTo>
                      <a:pt x="1163" y="421"/>
                    </a:lnTo>
                    <a:lnTo>
                      <a:pt x="1201" y="486"/>
                    </a:lnTo>
                    <a:lnTo>
                      <a:pt x="1239" y="556"/>
                    </a:lnTo>
                    <a:lnTo>
                      <a:pt x="1277" y="628"/>
                    </a:lnTo>
                    <a:lnTo>
                      <a:pt x="1314" y="707"/>
                    </a:lnTo>
                    <a:lnTo>
                      <a:pt x="1348" y="789"/>
                    </a:lnTo>
                    <a:lnTo>
                      <a:pt x="1381" y="873"/>
                    </a:lnTo>
                    <a:lnTo>
                      <a:pt x="1423" y="993"/>
                    </a:lnTo>
                    <a:lnTo>
                      <a:pt x="1460" y="1104"/>
                    </a:lnTo>
                    <a:lnTo>
                      <a:pt x="1491" y="1208"/>
                    </a:lnTo>
                    <a:lnTo>
                      <a:pt x="1516" y="1302"/>
                    </a:lnTo>
                    <a:lnTo>
                      <a:pt x="1538" y="1390"/>
                    </a:lnTo>
                    <a:lnTo>
                      <a:pt x="1556" y="1468"/>
                    </a:lnTo>
                    <a:lnTo>
                      <a:pt x="1571" y="1539"/>
                    </a:lnTo>
                    <a:lnTo>
                      <a:pt x="1582" y="1603"/>
                    </a:lnTo>
                    <a:lnTo>
                      <a:pt x="1591" y="1660"/>
                    </a:lnTo>
                    <a:lnTo>
                      <a:pt x="1596" y="1707"/>
                    </a:lnTo>
                    <a:lnTo>
                      <a:pt x="1600" y="1747"/>
                    </a:lnTo>
                    <a:lnTo>
                      <a:pt x="1602" y="1780"/>
                    </a:lnTo>
                    <a:lnTo>
                      <a:pt x="1603" y="1805"/>
                    </a:lnTo>
                    <a:lnTo>
                      <a:pt x="1603" y="1824"/>
                    </a:lnTo>
                    <a:lnTo>
                      <a:pt x="1603" y="1834"/>
                    </a:lnTo>
                    <a:lnTo>
                      <a:pt x="1603" y="1838"/>
                    </a:lnTo>
                    <a:lnTo>
                      <a:pt x="1602" y="1871"/>
                    </a:lnTo>
                    <a:lnTo>
                      <a:pt x="1594" y="1896"/>
                    </a:lnTo>
                    <a:lnTo>
                      <a:pt x="1585" y="1915"/>
                    </a:lnTo>
                    <a:lnTo>
                      <a:pt x="1571" y="1927"/>
                    </a:lnTo>
                    <a:lnTo>
                      <a:pt x="1552" y="1935"/>
                    </a:lnTo>
                    <a:lnTo>
                      <a:pt x="1532" y="1936"/>
                    </a:lnTo>
                    <a:lnTo>
                      <a:pt x="487" y="1920"/>
                    </a:lnTo>
                    <a:lnTo>
                      <a:pt x="469" y="1918"/>
                    </a:lnTo>
                    <a:lnTo>
                      <a:pt x="450" y="1916"/>
                    </a:lnTo>
                    <a:lnTo>
                      <a:pt x="434" y="1911"/>
                    </a:lnTo>
                    <a:lnTo>
                      <a:pt x="421" y="1902"/>
                    </a:lnTo>
                    <a:lnTo>
                      <a:pt x="410" y="1887"/>
                    </a:lnTo>
                    <a:lnTo>
                      <a:pt x="401" y="1867"/>
                    </a:lnTo>
                    <a:lnTo>
                      <a:pt x="397" y="1838"/>
                    </a:lnTo>
                    <a:lnTo>
                      <a:pt x="396" y="1774"/>
                    </a:lnTo>
                    <a:lnTo>
                      <a:pt x="390" y="1722"/>
                    </a:lnTo>
                    <a:lnTo>
                      <a:pt x="385" y="1680"/>
                    </a:lnTo>
                    <a:lnTo>
                      <a:pt x="379" y="1649"/>
                    </a:lnTo>
                    <a:lnTo>
                      <a:pt x="374" y="1625"/>
                    </a:lnTo>
                    <a:lnTo>
                      <a:pt x="370" y="1612"/>
                    </a:lnTo>
                    <a:lnTo>
                      <a:pt x="370" y="1609"/>
                    </a:lnTo>
                    <a:lnTo>
                      <a:pt x="363" y="1585"/>
                    </a:lnTo>
                    <a:lnTo>
                      <a:pt x="348" y="1559"/>
                    </a:lnTo>
                    <a:lnTo>
                      <a:pt x="330" y="1532"/>
                    </a:lnTo>
                    <a:lnTo>
                      <a:pt x="306" y="1508"/>
                    </a:lnTo>
                    <a:lnTo>
                      <a:pt x="275" y="1488"/>
                    </a:lnTo>
                    <a:lnTo>
                      <a:pt x="241" y="1476"/>
                    </a:lnTo>
                    <a:lnTo>
                      <a:pt x="84" y="1439"/>
                    </a:lnTo>
                    <a:lnTo>
                      <a:pt x="62" y="1430"/>
                    </a:lnTo>
                    <a:lnTo>
                      <a:pt x="46" y="1417"/>
                    </a:lnTo>
                    <a:lnTo>
                      <a:pt x="40" y="1399"/>
                    </a:lnTo>
                    <a:lnTo>
                      <a:pt x="40" y="1377"/>
                    </a:lnTo>
                    <a:lnTo>
                      <a:pt x="51" y="1355"/>
                    </a:lnTo>
                    <a:lnTo>
                      <a:pt x="164" y="1193"/>
                    </a:lnTo>
                    <a:lnTo>
                      <a:pt x="177" y="1157"/>
                    </a:lnTo>
                    <a:lnTo>
                      <a:pt x="179" y="1120"/>
                    </a:lnTo>
                    <a:lnTo>
                      <a:pt x="172" y="1084"/>
                    </a:lnTo>
                    <a:lnTo>
                      <a:pt x="155" y="1047"/>
                    </a:lnTo>
                    <a:lnTo>
                      <a:pt x="135" y="1011"/>
                    </a:lnTo>
                    <a:lnTo>
                      <a:pt x="108" y="975"/>
                    </a:lnTo>
                    <a:lnTo>
                      <a:pt x="80" y="940"/>
                    </a:lnTo>
                    <a:lnTo>
                      <a:pt x="51" y="905"/>
                    </a:lnTo>
                    <a:lnTo>
                      <a:pt x="22" y="871"/>
                    </a:lnTo>
                    <a:lnTo>
                      <a:pt x="9" y="851"/>
                    </a:lnTo>
                    <a:lnTo>
                      <a:pt x="0" y="829"/>
                    </a:lnTo>
                    <a:lnTo>
                      <a:pt x="0" y="807"/>
                    </a:lnTo>
                    <a:lnTo>
                      <a:pt x="6" y="785"/>
                    </a:lnTo>
                    <a:lnTo>
                      <a:pt x="20" y="765"/>
                    </a:lnTo>
                    <a:lnTo>
                      <a:pt x="758" y="22"/>
                    </a:lnTo>
                    <a:lnTo>
                      <a:pt x="773" y="9"/>
                    </a:lnTo>
                    <a:lnTo>
                      <a:pt x="787" y="2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7173119" y="3871912"/>
                <a:ext cx="1301750" cy="1527175"/>
              </a:xfrm>
              <a:custGeom>
                <a:avLst/>
                <a:gdLst>
                  <a:gd name="T0" fmla="*/ 1587 w 1639"/>
                  <a:gd name="T1" fmla="*/ 2 h 1924"/>
                  <a:gd name="T2" fmla="*/ 1616 w 1639"/>
                  <a:gd name="T3" fmla="*/ 17 h 1924"/>
                  <a:gd name="T4" fmla="*/ 1634 w 1639"/>
                  <a:gd name="T5" fmla="*/ 51 h 1924"/>
                  <a:gd name="T6" fmla="*/ 1639 w 1639"/>
                  <a:gd name="T7" fmla="*/ 110 h 1924"/>
                  <a:gd name="T8" fmla="*/ 1638 w 1639"/>
                  <a:gd name="T9" fmla="*/ 137 h 1924"/>
                  <a:gd name="T10" fmla="*/ 1632 w 1639"/>
                  <a:gd name="T11" fmla="*/ 214 h 1924"/>
                  <a:gd name="T12" fmla="*/ 1618 w 1639"/>
                  <a:gd name="T13" fmla="*/ 328 h 1924"/>
                  <a:gd name="T14" fmla="*/ 1592 w 1639"/>
                  <a:gd name="T15" fmla="*/ 478 h 1924"/>
                  <a:gd name="T16" fmla="*/ 1550 w 1639"/>
                  <a:gd name="T17" fmla="*/ 653 h 1924"/>
                  <a:gd name="T18" fmla="*/ 1490 w 1639"/>
                  <a:gd name="T19" fmla="*/ 844 h 1924"/>
                  <a:gd name="T20" fmla="*/ 1408 w 1639"/>
                  <a:gd name="T21" fmla="*/ 1044 h 1924"/>
                  <a:gd name="T22" fmla="*/ 1291 w 1639"/>
                  <a:gd name="T23" fmla="*/ 1276 h 1924"/>
                  <a:gd name="T24" fmla="*/ 1188 w 1639"/>
                  <a:gd name="T25" fmla="*/ 1463 h 1924"/>
                  <a:gd name="T26" fmla="*/ 1093 w 1639"/>
                  <a:gd name="T27" fmla="*/ 1613 h 1924"/>
                  <a:gd name="T28" fmla="*/ 1015 w 1639"/>
                  <a:gd name="T29" fmla="*/ 1726 h 1924"/>
                  <a:gd name="T30" fmla="*/ 953 w 1639"/>
                  <a:gd name="T31" fmla="*/ 1806 h 1924"/>
                  <a:gd name="T32" fmla="*/ 909 w 1639"/>
                  <a:gd name="T33" fmla="*/ 1857 h 1924"/>
                  <a:gd name="T34" fmla="*/ 885 w 1639"/>
                  <a:gd name="T35" fmla="*/ 1881 h 1924"/>
                  <a:gd name="T36" fmla="*/ 858 w 1639"/>
                  <a:gd name="T37" fmla="*/ 1904 h 1924"/>
                  <a:gd name="T38" fmla="*/ 814 w 1639"/>
                  <a:gd name="T39" fmla="*/ 1924 h 1924"/>
                  <a:gd name="T40" fmla="*/ 780 w 1639"/>
                  <a:gd name="T41" fmla="*/ 1915 h 1924"/>
                  <a:gd name="T42" fmla="*/ 34 w 1639"/>
                  <a:gd name="T43" fmla="*/ 1150 h 1924"/>
                  <a:gd name="T44" fmla="*/ 11 w 1639"/>
                  <a:gd name="T45" fmla="*/ 1123 h 1924"/>
                  <a:gd name="T46" fmla="*/ 0 w 1639"/>
                  <a:gd name="T47" fmla="*/ 1092 h 1924"/>
                  <a:gd name="T48" fmla="*/ 13 w 1639"/>
                  <a:gd name="T49" fmla="*/ 1053 h 1924"/>
                  <a:gd name="T50" fmla="*/ 67 w 1639"/>
                  <a:gd name="T51" fmla="*/ 990 h 1924"/>
                  <a:gd name="T52" fmla="*/ 124 w 1639"/>
                  <a:gd name="T53" fmla="*/ 921 h 1924"/>
                  <a:gd name="T54" fmla="*/ 156 w 1639"/>
                  <a:gd name="T55" fmla="*/ 875 h 1924"/>
                  <a:gd name="T56" fmla="*/ 171 w 1639"/>
                  <a:gd name="T57" fmla="*/ 851 h 1924"/>
                  <a:gd name="T58" fmla="*/ 184 w 1639"/>
                  <a:gd name="T59" fmla="*/ 826 h 1924"/>
                  <a:gd name="T60" fmla="*/ 198 w 1639"/>
                  <a:gd name="T61" fmla="*/ 767 h 1924"/>
                  <a:gd name="T62" fmla="*/ 191 w 1639"/>
                  <a:gd name="T63" fmla="*/ 698 h 1924"/>
                  <a:gd name="T64" fmla="*/ 89 w 1639"/>
                  <a:gd name="T65" fmla="*/ 527 h 1924"/>
                  <a:gd name="T66" fmla="*/ 80 w 1639"/>
                  <a:gd name="T67" fmla="*/ 483 h 1924"/>
                  <a:gd name="T68" fmla="*/ 104 w 1639"/>
                  <a:gd name="T69" fmla="*/ 452 h 1924"/>
                  <a:gd name="T70" fmla="*/ 320 w 1639"/>
                  <a:gd name="T71" fmla="*/ 409 h 1924"/>
                  <a:gd name="T72" fmla="*/ 373 w 1639"/>
                  <a:gd name="T73" fmla="*/ 378 h 1924"/>
                  <a:gd name="T74" fmla="*/ 408 w 1639"/>
                  <a:gd name="T75" fmla="*/ 327 h 1924"/>
                  <a:gd name="T76" fmla="*/ 428 w 1639"/>
                  <a:gd name="T77" fmla="*/ 263 h 1924"/>
                  <a:gd name="T78" fmla="*/ 439 w 1639"/>
                  <a:gd name="T79" fmla="*/ 192 h 1924"/>
                  <a:gd name="T80" fmla="*/ 444 w 1639"/>
                  <a:gd name="T81" fmla="*/ 117 h 1924"/>
                  <a:gd name="T82" fmla="*/ 453 w 1639"/>
                  <a:gd name="T83" fmla="*/ 57 h 1924"/>
                  <a:gd name="T84" fmla="*/ 477 w 1639"/>
                  <a:gd name="T85" fmla="*/ 19 h 1924"/>
                  <a:gd name="T86" fmla="*/ 523 w 1639"/>
                  <a:gd name="T87" fmla="*/ 4 h 1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39" h="1924">
                    <a:moveTo>
                      <a:pt x="1570" y="0"/>
                    </a:moveTo>
                    <a:lnTo>
                      <a:pt x="1587" y="2"/>
                    </a:lnTo>
                    <a:lnTo>
                      <a:pt x="1603" y="8"/>
                    </a:lnTo>
                    <a:lnTo>
                      <a:pt x="1616" y="17"/>
                    </a:lnTo>
                    <a:lnTo>
                      <a:pt x="1627" y="31"/>
                    </a:lnTo>
                    <a:lnTo>
                      <a:pt x="1634" y="51"/>
                    </a:lnTo>
                    <a:lnTo>
                      <a:pt x="1639" y="77"/>
                    </a:lnTo>
                    <a:lnTo>
                      <a:pt x="1639" y="110"/>
                    </a:lnTo>
                    <a:lnTo>
                      <a:pt x="1639" y="117"/>
                    </a:lnTo>
                    <a:lnTo>
                      <a:pt x="1638" y="137"/>
                    </a:lnTo>
                    <a:lnTo>
                      <a:pt x="1636" y="170"/>
                    </a:lnTo>
                    <a:lnTo>
                      <a:pt x="1632" y="214"/>
                    </a:lnTo>
                    <a:lnTo>
                      <a:pt x="1627" y="266"/>
                    </a:lnTo>
                    <a:lnTo>
                      <a:pt x="1618" y="328"/>
                    </a:lnTo>
                    <a:lnTo>
                      <a:pt x="1607" y="399"/>
                    </a:lnTo>
                    <a:lnTo>
                      <a:pt x="1592" y="478"/>
                    </a:lnTo>
                    <a:lnTo>
                      <a:pt x="1574" y="563"/>
                    </a:lnTo>
                    <a:lnTo>
                      <a:pt x="1550" y="653"/>
                    </a:lnTo>
                    <a:lnTo>
                      <a:pt x="1523" y="747"/>
                    </a:lnTo>
                    <a:lnTo>
                      <a:pt x="1490" y="844"/>
                    </a:lnTo>
                    <a:lnTo>
                      <a:pt x="1452" y="942"/>
                    </a:lnTo>
                    <a:lnTo>
                      <a:pt x="1408" y="1044"/>
                    </a:lnTo>
                    <a:lnTo>
                      <a:pt x="1348" y="1165"/>
                    </a:lnTo>
                    <a:lnTo>
                      <a:pt x="1291" y="1276"/>
                    </a:lnTo>
                    <a:lnTo>
                      <a:pt x="1239" y="1374"/>
                    </a:lnTo>
                    <a:lnTo>
                      <a:pt x="1188" y="1463"/>
                    </a:lnTo>
                    <a:lnTo>
                      <a:pt x="1138" y="1544"/>
                    </a:lnTo>
                    <a:lnTo>
                      <a:pt x="1093" y="1613"/>
                    </a:lnTo>
                    <a:lnTo>
                      <a:pt x="1053" y="1675"/>
                    </a:lnTo>
                    <a:lnTo>
                      <a:pt x="1015" y="1726"/>
                    </a:lnTo>
                    <a:lnTo>
                      <a:pt x="982" y="1769"/>
                    </a:lnTo>
                    <a:lnTo>
                      <a:pt x="953" y="1806"/>
                    </a:lnTo>
                    <a:lnTo>
                      <a:pt x="927" y="1835"/>
                    </a:lnTo>
                    <a:lnTo>
                      <a:pt x="909" y="1857"/>
                    </a:lnTo>
                    <a:lnTo>
                      <a:pt x="894" y="1871"/>
                    </a:lnTo>
                    <a:lnTo>
                      <a:pt x="885" y="1881"/>
                    </a:lnTo>
                    <a:lnTo>
                      <a:pt x="883" y="1884"/>
                    </a:lnTo>
                    <a:lnTo>
                      <a:pt x="858" y="1904"/>
                    </a:lnTo>
                    <a:lnTo>
                      <a:pt x="834" y="1919"/>
                    </a:lnTo>
                    <a:lnTo>
                      <a:pt x="814" y="1924"/>
                    </a:lnTo>
                    <a:lnTo>
                      <a:pt x="796" y="1923"/>
                    </a:lnTo>
                    <a:lnTo>
                      <a:pt x="780" y="1915"/>
                    </a:lnTo>
                    <a:lnTo>
                      <a:pt x="763" y="1902"/>
                    </a:lnTo>
                    <a:lnTo>
                      <a:pt x="34" y="1150"/>
                    </a:lnTo>
                    <a:lnTo>
                      <a:pt x="22" y="1137"/>
                    </a:lnTo>
                    <a:lnTo>
                      <a:pt x="11" y="1123"/>
                    </a:lnTo>
                    <a:lnTo>
                      <a:pt x="3" y="1108"/>
                    </a:lnTo>
                    <a:lnTo>
                      <a:pt x="0" y="1092"/>
                    </a:lnTo>
                    <a:lnTo>
                      <a:pt x="3" y="1074"/>
                    </a:lnTo>
                    <a:lnTo>
                      <a:pt x="13" y="1053"/>
                    </a:lnTo>
                    <a:lnTo>
                      <a:pt x="29" y="1032"/>
                    </a:lnTo>
                    <a:lnTo>
                      <a:pt x="67" y="990"/>
                    </a:lnTo>
                    <a:lnTo>
                      <a:pt x="98" y="953"/>
                    </a:lnTo>
                    <a:lnTo>
                      <a:pt x="124" y="921"/>
                    </a:lnTo>
                    <a:lnTo>
                      <a:pt x="142" y="895"/>
                    </a:lnTo>
                    <a:lnTo>
                      <a:pt x="156" y="875"/>
                    </a:lnTo>
                    <a:lnTo>
                      <a:pt x="166" y="860"/>
                    </a:lnTo>
                    <a:lnTo>
                      <a:pt x="171" y="851"/>
                    </a:lnTo>
                    <a:lnTo>
                      <a:pt x="173" y="848"/>
                    </a:lnTo>
                    <a:lnTo>
                      <a:pt x="184" y="826"/>
                    </a:lnTo>
                    <a:lnTo>
                      <a:pt x="193" y="798"/>
                    </a:lnTo>
                    <a:lnTo>
                      <a:pt x="198" y="767"/>
                    </a:lnTo>
                    <a:lnTo>
                      <a:pt x="198" y="733"/>
                    </a:lnTo>
                    <a:lnTo>
                      <a:pt x="191" y="698"/>
                    </a:lnTo>
                    <a:lnTo>
                      <a:pt x="175" y="664"/>
                    </a:lnTo>
                    <a:lnTo>
                      <a:pt x="89" y="527"/>
                    </a:lnTo>
                    <a:lnTo>
                      <a:pt x="80" y="505"/>
                    </a:lnTo>
                    <a:lnTo>
                      <a:pt x="80" y="483"/>
                    </a:lnTo>
                    <a:lnTo>
                      <a:pt x="87" y="467"/>
                    </a:lnTo>
                    <a:lnTo>
                      <a:pt x="104" y="452"/>
                    </a:lnTo>
                    <a:lnTo>
                      <a:pt x="125" y="445"/>
                    </a:lnTo>
                    <a:lnTo>
                      <a:pt x="320" y="409"/>
                    </a:lnTo>
                    <a:lnTo>
                      <a:pt x="350" y="396"/>
                    </a:lnTo>
                    <a:lnTo>
                      <a:pt x="373" y="378"/>
                    </a:lnTo>
                    <a:lnTo>
                      <a:pt x="393" y="354"/>
                    </a:lnTo>
                    <a:lnTo>
                      <a:pt x="408" y="327"/>
                    </a:lnTo>
                    <a:lnTo>
                      <a:pt x="419" y="296"/>
                    </a:lnTo>
                    <a:lnTo>
                      <a:pt x="428" y="263"/>
                    </a:lnTo>
                    <a:lnTo>
                      <a:pt x="433" y="228"/>
                    </a:lnTo>
                    <a:lnTo>
                      <a:pt x="439" y="192"/>
                    </a:lnTo>
                    <a:lnTo>
                      <a:pt x="442" y="154"/>
                    </a:lnTo>
                    <a:lnTo>
                      <a:pt x="444" y="117"/>
                    </a:lnTo>
                    <a:lnTo>
                      <a:pt x="448" y="81"/>
                    </a:lnTo>
                    <a:lnTo>
                      <a:pt x="453" y="57"/>
                    </a:lnTo>
                    <a:lnTo>
                      <a:pt x="463" y="37"/>
                    </a:lnTo>
                    <a:lnTo>
                      <a:pt x="477" y="19"/>
                    </a:lnTo>
                    <a:lnTo>
                      <a:pt x="497" y="8"/>
                    </a:lnTo>
                    <a:lnTo>
                      <a:pt x="523" y="4"/>
                    </a:lnTo>
                    <a:lnTo>
                      <a:pt x="157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182519" y="4881562"/>
                <a:ext cx="1531938" cy="1279525"/>
              </a:xfrm>
              <a:custGeom>
                <a:avLst/>
                <a:gdLst>
                  <a:gd name="T0" fmla="*/ 1137 w 1929"/>
                  <a:gd name="T1" fmla="*/ 6 h 1612"/>
                  <a:gd name="T2" fmla="*/ 1907 w 1929"/>
                  <a:gd name="T3" fmla="*/ 753 h 1612"/>
                  <a:gd name="T4" fmla="*/ 1926 w 1929"/>
                  <a:gd name="T5" fmla="*/ 780 h 1612"/>
                  <a:gd name="T6" fmla="*/ 1927 w 1929"/>
                  <a:gd name="T7" fmla="*/ 814 h 1612"/>
                  <a:gd name="T8" fmla="*/ 1904 w 1929"/>
                  <a:gd name="T9" fmla="*/ 855 h 1612"/>
                  <a:gd name="T10" fmla="*/ 1876 w 1929"/>
                  <a:gd name="T11" fmla="*/ 882 h 1612"/>
                  <a:gd name="T12" fmla="*/ 1851 w 1929"/>
                  <a:gd name="T13" fmla="*/ 906 h 1612"/>
                  <a:gd name="T14" fmla="*/ 1798 w 1929"/>
                  <a:gd name="T15" fmla="*/ 951 h 1612"/>
                  <a:gd name="T16" fmla="*/ 1723 w 1929"/>
                  <a:gd name="T17" fmla="*/ 1011 h 1612"/>
                  <a:gd name="T18" fmla="*/ 1629 w 1929"/>
                  <a:gd name="T19" fmla="*/ 1082 h 1612"/>
                  <a:gd name="T20" fmla="*/ 1512 w 1929"/>
                  <a:gd name="T21" fmla="*/ 1159 h 1612"/>
                  <a:gd name="T22" fmla="*/ 1377 w 1929"/>
                  <a:gd name="T23" fmla="*/ 1237 h 1612"/>
                  <a:gd name="T24" fmla="*/ 1226 w 1929"/>
                  <a:gd name="T25" fmla="*/ 1314 h 1612"/>
                  <a:gd name="T26" fmla="*/ 1060 w 1929"/>
                  <a:gd name="T27" fmla="*/ 1383 h 1612"/>
                  <a:gd name="T28" fmla="*/ 831 w 1929"/>
                  <a:gd name="T29" fmla="*/ 1461 h 1612"/>
                  <a:gd name="T30" fmla="*/ 632 w 1929"/>
                  <a:gd name="T31" fmla="*/ 1521 h 1612"/>
                  <a:gd name="T32" fmla="*/ 466 w 1929"/>
                  <a:gd name="T33" fmla="*/ 1561 h 1612"/>
                  <a:gd name="T34" fmla="*/ 333 w 1929"/>
                  <a:gd name="T35" fmla="*/ 1589 h 1612"/>
                  <a:gd name="T36" fmla="*/ 229 w 1929"/>
                  <a:gd name="T37" fmla="*/ 1603 h 1612"/>
                  <a:gd name="T38" fmla="*/ 155 w 1929"/>
                  <a:gd name="T39" fmla="*/ 1611 h 1612"/>
                  <a:gd name="T40" fmla="*/ 113 w 1929"/>
                  <a:gd name="T41" fmla="*/ 1612 h 1612"/>
                  <a:gd name="T42" fmla="*/ 98 w 1929"/>
                  <a:gd name="T43" fmla="*/ 1612 h 1612"/>
                  <a:gd name="T44" fmla="*/ 38 w 1929"/>
                  <a:gd name="T45" fmla="*/ 1605 h 1612"/>
                  <a:gd name="T46" fmla="*/ 7 w 1929"/>
                  <a:gd name="T47" fmla="*/ 1580 h 1612"/>
                  <a:gd name="T48" fmla="*/ 0 w 1929"/>
                  <a:gd name="T49" fmla="*/ 1543 h 1612"/>
                  <a:gd name="T50" fmla="*/ 7 w 1929"/>
                  <a:gd name="T51" fmla="*/ 477 h 1612"/>
                  <a:gd name="T52" fmla="*/ 14 w 1929"/>
                  <a:gd name="T53" fmla="*/ 445 h 1612"/>
                  <a:gd name="T54" fmla="*/ 38 w 1929"/>
                  <a:gd name="T55" fmla="*/ 419 h 1612"/>
                  <a:gd name="T56" fmla="*/ 87 w 1929"/>
                  <a:gd name="T57" fmla="*/ 408 h 1612"/>
                  <a:gd name="T58" fmla="*/ 202 w 1929"/>
                  <a:gd name="T59" fmla="*/ 399 h 1612"/>
                  <a:gd name="T60" fmla="*/ 277 w 1929"/>
                  <a:gd name="T61" fmla="*/ 386 h 1612"/>
                  <a:gd name="T62" fmla="*/ 313 w 1929"/>
                  <a:gd name="T63" fmla="*/ 377 h 1612"/>
                  <a:gd name="T64" fmla="*/ 341 w 1929"/>
                  <a:gd name="T65" fmla="*/ 368 h 1612"/>
                  <a:gd name="T66" fmla="*/ 392 w 1929"/>
                  <a:gd name="T67" fmla="*/ 337 h 1612"/>
                  <a:gd name="T68" fmla="*/ 435 w 1929"/>
                  <a:gd name="T69" fmla="*/ 282 h 1612"/>
                  <a:gd name="T70" fmla="*/ 483 w 1929"/>
                  <a:gd name="T71" fmla="*/ 89 h 1612"/>
                  <a:gd name="T72" fmla="*/ 506 w 1929"/>
                  <a:gd name="T73" fmla="*/ 51 h 1612"/>
                  <a:gd name="T74" fmla="*/ 545 w 1929"/>
                  <a:gd name="T75" fmla="*/ 46 h 1612"/>
                  <a:gd name="T76" fmla="*/ 730 w 1929"/>
                  <a:gd name="T77" fmla="*/ 168 h 1612"/>
                  <a:gd name="T78" fmla="*/ 803 w 1929"/>
                  <a:gd name="T79" fmla="*/ 182 h 1612"/>
                  <a:gd name="T80" fmla="*/ 876 w 1929"/>
                  <a:gd name="T81" fmla="*/ 159 h 1612"/>
                  <a:gd name="T82" fmla="*/ 947 w 1929"/>
                  <a:gd name="T83" fmla="*/ 109 h 1612"/>
                  <a:gd name="T84" fmla="*/ 1016 w 1929"/>
                  <a:gd name="T85" fmla="*/ 51 h 1612"/>
                  <a:gd name="T86" fmla="*/ 1071 w 1929"/>
                  <a:gd name="T87" fmla="*/ 9 h 1612"/>
                  <a:gd name="T88" fmla="*/ 1115 w 1929"/>
                  <a:gd name="T89" fmla="*/ 0 h 1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29" h="1612">
                    <a:moveTo>
                      <a:pt x="1115" y="0"/>
                    </a:moveTo>
                    <a:lnTo>
                      <a:pt x="1137" y="6"/>
                    </a:lnTo>
                    <a:lnTo>
                      <a:pt x="1157" y="20"/>
                    </a:lnTo>
                    <a:lnTo>
                      <a:pt x="1907" y="753"/>
                    </a:lnTo>
                    <a:lnTo>
                      <a:pt x="1918" y="765"/>
                    </a:lnTo>
                    <a:lnTo>
                      <a:pt x="1926" y="780"/>
                    </a:lnTo>
                    <a:lnTo>
                      <a:pt x="1929" y="796"/>
                    </a:lnTo>
                    <a:lnTo>
                      <a:pt x="1927" y="814"/>
                    </a:lnTo>
                    <a:lnTo>
                      <a:pt x="1918" y="833"/>
                    </a:lnTo>
                    <a:lnTo>
                      <a:pt x="1904" y="855"/>
                    </a:lnTo>
                    <a:lnTo>
                      <a:pt x="1880" y="878"/>
                    </a:lnTo>
                    <a:lnTo>
                      <a:pt x="1876" y="882"/>
                    </a:lnTo>
                    <a:lnTo>
                      <a:pt x="1867" y="891"/>
                    </a:lnTo>
                    <a:lnTo>
                      <a:pt x="1851" y="906"/>
                    </a:lnTo>
                    <a:lnTo>
                      <a:pt x="1827" y="926"/>
                    </a:lnTo>
                    <a:lnTo>
                      <a:pt x="1798" y="951"/>
                    </a:lnTo>
                    <a:lnTo>
                      <a:pt x="1763" y="978"/>
                    </a:lnTo>
                    <a:lnTo>
                      <a:pt x="1723" y="1011"/>
                    </a:lnTo>
                    <a:lnTo>
                      <a:pt x="1678" y="1046"/>
                    </a:lnTo>
                    <a:lnTo>
                      <a:pt x="1629" y="1082"/>
                    </a:lnTo>
                    <a:lnTo>
                      <a:pt x="1572" y="1119"/>
                    </a:lnTo>
                    <a:lnTo>
                      <a:pt x="1512" y="1159"/>
                    </a:lnTo>
                    <a:lnTo>
                      <a:pt x="1446" y="1199"/>
                    </a:lnTo>
                    <a:lnTo>
                      <a:pt x="1377" y="1237"/>
                    </a:lnTo>
                    <a:lnTo>
                      <a:pt x="1304" y="1275"/>
                    </a:lnTo>
                    <a:lnTo>
                      <a:pt x="1226" y="1314"/>
                    </a:lnTo>
                    <a:lnTo>
                      <a:pt x="1146" y="1348"/>
                    </a:lnTo>
                    <a:lnTo>
                      <a:pt x="1060" y="1383"/>
                    </a:lnTo>
                    <a:lnTo>
                      <a:pt x="942" y="1425"/>
                    </a:lnTo>
                    <a:lnTo>
                      <a:pt x="831" y="1461"/>
                    </a:lnTo>
                    <a:lnTo>
                      <a:pt x="727" y="1494"/>
                    </a:lnTo>
                    <a:lnTo>
                      <a:pt x="632" y="1521"/>
                    </a:lnTo>
                    <a:lnTo>
                      <a:pt x="546" y="1543"/>
                    </a:lnTo>
                    <a:lnTo>
                      <a:pt x="466" y="1561"/>
                    </a:lnTo>
                    <a:lnTo>
                      <a:pt x="395" y="1576"/>
                    </a:lnTo>
                    <a:lnTo>
                      <a:pt x="333" y="1589"/>
                    </a:lnTo>
                    <a:lnTo>
                      <a:pt x="277" y="1598"/>
                    </a:lnTo>
                    <a:lnTo>
                      <a:pt x="229" y="1603"/>
                    </a:lnTo>
                    <a:lnTo>
                      <a:pt x="189" y="1609"/>
                    </a:lnTo>
                    <a:lnTo>
                      <a:pt x="155" y="1611"/>
                    </a:lnTo>
                    <a:lnTo>
                      <a:pt x="129" y="1612"/>
                    </a:lnTo>
                    <a:lnTo>
                      <a:pt x="113" y="1612"/>
                    </a:lnTo>
                    <a:lnTo>
                      <a:pt x="102" y="1612"/>
                    </a:lnTo>
                    <a:lnTo>
                      <a:pt x="98" y="1612"/>
                    </a:lnTo>
                    <a:lnTo>
                      <a:pt x="64" y="1611"/>
                    </a:lnTo>
                    <a:lnTo>
                      <a:pt x="38" y="1605"/>
                    </a:lnTo>
                    <a:lnTo>
                      <a:pt x="20" y="1594"/>
                    </a:lnTo>
                    <a:lnTo>
                      <a:pt x="7" y="1580"/>
                    </a:lnTo>
                    <a:lnTo>
                      <a:pt x="2" y="1563"/>
                    </a:lnTo>
                    <a:lnTo>
                      <a:pt x="0" y="1543"/>
                    </a:lnTo>
                    <a:lnTo>
                      <a:pt x="7" y="496"/>
                    </a:lnTo>
                    <a:lnTo>
                      <a:pt x="7" y="477"/>
                    </a:lnTo>
                    <a:lnTo>
                      <a:pt x="9" y="461"/>
                    </a:lnTo>
                    <a:lnTo>
                      <a:pt x="14" y="445"/>
                    </a:lnTo>
                    <a:lnTo>
                      <a:pt x="24" y="430"/>
                    </a:lnTo>
                    <a:lnTo>
                      <a:pt x="38" y="419"/>
                    </a:lnTo>
                    <a:lnTo>
                      <a:pt x="58" y="412"/>
                    </a:lnTo>
                    <a:lnTo>
                      <a:pt x="87" y="408"/>
                    </a:lnTo>
                    <a:lnTo>
                      <a:pt x="151" y="403"/>
                    </a:lnTo>
                    <a:lnTo>
                      <a:pt x="202" y="399"/>
                    </a:lnTo>
                    <a:lnTo>
                      <a:pt x="246" y="392"/>
                    </a:lnTo>
                    <a:lnTo>
                      <a:pt x="277" y="386"/>
                    </a:lnTo>
                    <a:lnTo>
                      <a:pt x="299" y="381"/>
                    </a:lnTo>
                    <a:lnTo>
                      <a:pt x="313" y="377"/>
                    </a:lnTo>
                    <a:lnTo>
                      <a:pt x="317" y="377"/>
                    </a:lnTo>
                    <a:lnTo>
                      <a:pt x="341" y="368"/>
                    </a:lnTo>
                    <a:lnTo>
                      <a:pt x="366" y="355"/>
                    </a:lnTo>
                    <a:lnTo>
                      <a:pt x="392" y="337"/>
                    </a:lnTo>
                    <a:lnTo>
                      <a:pt x="415" y="312"/>
                    </a:lnTo>
                    <a:lnTo>
                      <a:pt x="435" y="282"/>
                    </a:lnTo>
                    <a:lnTo>
                      <a:pt x="448" y="246"/>
                    </a:lnTo>
                    <a:lnTo>
                      <a:pt x="483" y="89"/>
                    </a:lnTo>
                    <a:lnTo>
                      <a:pt x="492" y="68"/>
                    </a:lnTo>
                    <a:lnTo>
                      <a:pt x="506" y="51"/>
                    </a:lnTo>
                    <a:lnTo>
                      <a:pt x="525" y="46"/>
                    </a:lnTo>
                    <a:lnTo>
                      <a:pt x="545" y="46"/>
                    </a:lnTo>
                    <a:lnTo>
                      <a:pt x="566" y="57"/>
                    </a:lnTo>
                    <a:lnTo>
                      <a:pt x="730" y="168"/>
                    </a:lnTo>
                    <a:lnTo>
                      <a:pt x="767" y="180"/>
                    </a:lnTo>
                    <a:lnTo>
                      <a:pt x="803" y="182"/>
                    </a:lnTo>
                    <a:lnTo>
                      <a:pt x="840" y="173"/>
                    </a:lnTo>
                    <a:lnTo>
                      <a:pt x="876" y="159"/>
                    </a:lnTo>
                    <a:lnTo>
                      <a:pt x="913" y="137"/>
                    </a:lnTo>
                    <a:lnTo>
                      <a:pt x="947" y="109"/>
                    </a:lnTo>
                    <a:lnTo>
                      <a:pt x="984" y="82"/>
                    </a:lnTo>
                    <a:lnTo>
                      <a:pt x="1016" y="51"/>
                    </a:lnTo>
                    <a:lnTo>
                      <a:pt x="1051" y="24"/>
                    </a:lnTo>
                    <a:lnTo>
                      <a:pt x="1071" y="9"/>
                    </a:lnTo>
                    <a:lnTo>
                      <a:pt x="1093" y="2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502944" y="4878387"/>
                <a:ext cx="1531938" cy="1293813"/>
              </a:xfrm>
              <a:custGeom>
                <a:avLst/>
                <a:gdLst>
                  <a:gd name="T0" fmla="*/ 843 w 1929"/>
                  <a:gd name="T1" fmla="*/ 2 h 1631"/>
                  <a:gd name="T2" fmla="*/ 885 w 1929"/>
                  <a:gd name="T3" fmla="*/ 30 h 1631"/>
                  <a:gd name="T4" fmla="*/ 965 w 1929"/>
                  <a:gd name="T5" fmla="*/ 97 h 1631"/>
                  <a:gd name="T6" fmla="*/ 1024 w 1929"/>
                  <a:gd name="T7" fmla="*/ 141 h 1631"/>
                  <a:gd name="T8" fmla="*/ 1058 w 1929"/>
                  <a:gd name="T9" fmla="*/ 164 h 1631"/>
                  <a:gd name="T10" fmla="*/ 1071 w 1929"/>
                  <a:gd name="T11" fmla="*/ 170 h 1631"/>
                  <a:gd name="T12" fmla="*/ 1120 w 1929"/>
                  <a:gd name="T13" fmla="*/ 190 h 1631"/>
                  <a:gd name="T14" fmla="*/ 1186 w 1929"/>
                  <a:gd name="T15" fmla="*/ 195 h 1631"/>
                  <a:gd name="T16" fmla="*/ 1255 w 1929"/>
                  <a:gd name="T17" fmla="*/ 172 h 1631"/>
                  <a:gd name="T18" fmla="*/ 1413 w 1929"/>
                  <a:gd name="T19" fmla="*/ 75 h 1631"/>
                  <a:gd name="T20" fmla="*/ 1452 w 1929"/>
                  <a:gd name="T21" fmla="*/ 82 h 1631"/>
                  <a:gd name="T22" fmla="*/ 1474 w 1929"/>
                  <a:gd name="T23" fmla="*/ 121 h 1631"/>
                  <a:gd name="T24" fmla="*/ 1525 w 1929"/>
                  <a:gd name="T25" fmla="*/ 345 h 1631"/>
                  <a:gd name="T26" fmla="*/ 1566 w 1929"/>
                  <a:gd name="T27" fmla="*/ 387 h 1631"/>
                  <a:gd name="T28" fmla="*/ 1625 w 1929"/>
                  <a:gd name="T29" fmla="*/ 412 h 1631"/>
                  <a:gd name="T30" fmla="*/ 1694 w 1929"/>
                  <a:gd name="T31" fmla="*/ 427 h 1631"/>
                  <a:gd name="T32" fmla="*/ 1767 w 1929"/>
                  <a:gd name="T33" fmla="*/ 434 h 1631"/>
                  <a:gd name="T34" fmla="*/ 1840 w 1929"/>
                  <a:gd name="T35" fmla="*/ 440 h 1631"/>
                  <a:gd name="T36" fmla="*/ 1885 w 1929"/>
                  <a:gd name="T37" fmla="*/ 454 h 1631"/>
                  <a:gd name="T38" fmla="*/ 1913 w 1929"/>
                  <a:gd name="T39" fmla="*/ 489 h 1631"/>
                  <a:gd name="T40" fmla="*/ 1929 w 1929"/>
                  <a:gd name="T41" fmla="*/ 1560 h 1631"/>
                  <a:gd name="T42" fmla="*/ 1924 w 1929"/>
                  <a:gd name="T43" fmla="*/ 1595 h 1631"/>
                  <a:gd name="T44" fmla="*/ 1900 w 1929"/>
                  <a:gd name="T45" fmla="*/ 1618 h 1631"/>
                  <a:gd name="T46" fmla="*/ 1854 w 1929"/>
                  <a:gd name="T47" fmla="*/ 1631 h 1631"/>
                  <a:gd name="T48" fmla="*/ 1814 w 1929"/>
                  <a:gd name="T49" fmla="*/ 1631 h 1631"/>
                  <a:gd name="T50" fmla="*/ 1761 w 1929"/>
                  <a:gd name="T51" fmla="*/ 1627 h 1631"/>
                  <a:gd name="T52" fmla="*/ 1665 w 1929"/>
                  <a:gd name="T53" fmla="*/ 1620 h 1631"/>
                  <a:gd name="T54" fmla="*/ 1530 w 1929"/>
                  <a:gd name="T55" fmla="*/ 1602 h 1631"/>
                  <a:gd name="T56" fmla="*/ 1368 w 1929"/>
                  <a:gd name="T57" fmla="*/ 1569 h 1631"/>
                  <a:gd name="T58" fmla="*/ 1184 w 1929"/>
                  <a:gd name="T59" fmla="*/ 1520 h 1631"/>
                  <a:gd name="T60" fmla="*/ 987 w 1929"/>
                  <a:gd name="T61" fmla="*/ 1451 h 1631"/>
                  <a:gd name="T62" fmla="*/ 763 w 1929"/>
                  <a:gd name="T63" fmla="*/ 1350 h 1631"/>
                  <a:gd name="T64" fmla="*/ 554 w 1929"/>
                  <a:gd name="T65" fmla="*/ 1241 h 1631"/>
                  <a:gd name="T66" fmla="*/ 384 w 1929"/>
                  <a:gd name="T67" fmla="*/ 1143 h 1631"/>
                  <a:gd name="T68" fmla="*/ 253 w 1929"/>
                  <a:gd name="T69" fmla="*/ 1057 h 1631"/>
                  <a:gd name="T70" fmla="*/ 155 w 1929"/>
                  <a:gd name="T71" fmla="*/ 988 h 1631"/>
                  <a:gd name="T72" fmla="*/ 89 w 1929"/>
                  <a:gd name="T73" fmla="*/ 935 h 1631"/>
                  <a:gd name="T74" fmla="*/ 53 w 1929"/>
                  <a:gd name="T75" fmla="*/ 902 h 1631"/>
                  <a:gd name="T76" fmla="*/ 42 w 1929"/>
                  <a:gd name="T77" fmla="*/ 890 h 1631"/>
                  <a:gd name="T78" fmla="*/ 5 w 1929"/>
                  <a:gd name="T79" fmla="*/ 842 h 1631"/>
                  <a:gd name="T80" fmla="*/ 2 w 1929"/>
                  <a:gd name="T81" fmla="*/ 804 h 1631"/>
                  <a:gd name="T82" fmla="*/ 22 w 1929"/>
                  <a:gd name="T83" fmla="*/ 771 h 1631"/>
                  <a:gd name="T84" fmla="*/ 779 w 1929"/>
                  <a:gd name="T85" fmla="*/ 22 h 1631"/>
                  <a:gd name="T86" fmla="*/ 809 w 1929"/>
                  <a:gd name="T87" fmla="*/ 4 h 1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29" h="1631">
                    <a:moveTo>
                      <a:pt x="825" y="0"/>
                    </a:moveTo>
                    <a:lnTo>
                      <a:pt x="843" y="2"/>
                    </a:lnTo>
                    <a:lnTo>
                      <a:pt x="863" y="11"/>
                    </a:lnTo>
                    <a:lnTo>
                      <a:pt x="885" y="30"/>
                    </a:lnTo>
                    <a:lnTo>
                      <a:pt x="927" y="66"/>
                    </a:lnTo>
                    <a:lnTo>
                      <a:pt x="965" y="97"/>
                    </a:lnTo>
                    <a:lnTo>
                      <a:pt x="996" y="123"/>
                    </a:lnTo>
                    <a:lnTo>
                      <a:pt x="1024" y="141"/>
                    </a:lnTo>
                    <a:lnTo>
                      <a:pt x="1044" y="155"/>
                    </a:lnTo>
                    <a:lnTo>
                      <a:pt x="1058" y="164"/>
                    </a:lnTo>
                    <a:lnTo>
                      <a:pt x="1067" y="168"/>
                    </a:lnTo>
                    <a:lnTo>
                      <a:pt x="1071" y="170"/>
                    </a:lnTo>
                    <a:lnTo>
                      <a:pt x="1093" y="181"/>
                    </a:lnTo>
                    <a:lnTo>
                      <a:pt x="1120" y="190"/>
                    </a:lnTo>
                    <a:lnTo>
                      <a:pt x="1151" y="195"/>
                    </a:lnTo>
                    <a:lnTo>
                      <a:pt x="1186" y="195"/>
                    </a:lnTo>
                    <a:lnTo>
                      <a:pt x="1220" y="188"/>
                    </a:lnTo>
                    <a:lnTo>
                      <a:pt x="1255" y="172"/>
                    </a:lnTo>
                    <a:lnTo>
                      <a:pt x="1392" y="84"/>
                    </a:lnTo>
                    <a:lnTo>
                      <a:pt x="1413" y="75"/>
                    </a:lnTo>
                    <a:lnTo>
                      <a:pt x="1433" y="75"/>
                    </a:lnTo>
                    <a:lnTo>
                      <a:pt x="1452" y="82"/>
                    </a:lnTo>
                    <a:lnTo>
                      <a:pt x="1464" y="97"/>
                    </a:lnTo>
                    <a:lnTo>
                      <a:pt x="1474" y="121"/>
                    </a:lnTo>
                    <a:lnTo>
                      <a:pt x="1510" y="316"/>
                    </a:lnTo>
                    <a:lnTo>
                      <a:pt x="1525" y="345"/>
                    </a:lnTo>
                    <a:lnTo>
                      <a:pt x="1543" y="368"/>
                    </a:lnTo>
                    <a:lnTo>
                      <a:pt x="1566" y="387"/>
                    </a:lnTo>
                    <a:lnTo>
                      <a:pt x="1594" y="401"/>
                    </a:lnTo>
                    <a:lnTo>
                      <a:pt x="1625" y="412"/>
                    </a:lnTo>
                    <a:lnTo>
                      <a:pt x="1658" y="421"/>
                    </a:lnTo>
                    <a:lnTo>
                      <a:pt x="1694" y="427"/>
                    </a:lnTo>
                    <a:lnTo>
                      <a:pt x="1730" y="430"/>
                    </a:lnTo>
                    <a:lnTo>
                      <a:pt x="1767" y="434"/>
                    </a:lnTo>
                    <a:lnTo>
                      <a:pt x="1803" y="436"/>
                    </a:lnTo>
                    <a:lnTo>
                      <a:pt x="1840" y="440"/>
                    </a:lnTo>
                    <a:lnTo>
                      <a:pt x="1863" y="443"/>
                    </a:lnTo>
                    <a:lnTo>
                      <a:pt x="1885" y="454"/>
                    </a:lnTo>
                    <a:lnTo>
                      <a:pt x="1902" y="469"/>
                    </a:lnTo>
                    <a:lnTo>
                      <a:pt x="1913" y="489"/>
                    </a:lnTo>
                    <a:lnTo>
                      <a:pt x="1916" y="512"/>
                    </a:lnTo>
                    <a:lnTo>
                      <a:pt x="1929" y="1560"/>
                    </a:lnTo>
                    <a:lnTo>
                      <a:pt x="1929" y="1578"/>
                    </a:lnTo>
                    <a:lnTo>
                      <a:pt x="1924" y="1595"/>
                    </a:lnTo>
                    <a:lnTo>
                      <a:pt x="1914" y="1607"/>
                    </a:lnTo>
                    <a:lnTo>
                      <a:pt x="1900" y="1618"/>
                    </a:lnTo>
                    <a:lnTo>
                      <a:pt x="1880" y="1626"/>
                    </a:lnTo>
                    <a:lnTo>
                      <a:pt x="1854" y="1631"/>
                    </a:lnTo>
                    <a:lnTo>
                      <a:pt x="1822" y="1631"/>
                    </a:lnTo>
                    <a:lnTo>
                      <a:pt x="1814" y="1631"/>
                    </a:lnTo>
                    <a:lnTo>
                      <a:pt x="1794" y="1629"/>
                    </a:lnTo>
                    <a:lnTo>
                      <a:pt x="1761" y="1627"/>
                    </a:lnTo>
                    <a:lnTo>
                      <a:pt x="1718" y="1626"/>
                    </a:lnTo>
                    <a:lnTo>
                      <a:pt x="1665" y="1620"/>
                    </a:lnTo>
                    <a:lnTo>
                      <a:pt x="1601" y="1611"/>
                    </a:lnTo>
                    <a:lnTo>
                      <a:pt x="1530" y="1602"/>
                    </a:lnTo>
                    <a:lnTo>
                      <a:pt x="1452" y="1587"/>
                    </a:lnTo>
                    <a:lnTo>
                      <a:pt x="1368" y="1569"/>
                    </a:lnTo>
                    <a:lnTo>
                      <a:pt x="1279" y="1547"/>
                    </a:lnTo>
                    <a:lnTo>
                      <a:pt x="1184" y="1520"/>
                    </a:lnTo>
                    <a:lnTo>
                      <a:pt x="1086" y="1489"/>
                    </a:lnTo>
                    <a:lnTo>
                      <a:pt x="987" y="1451"/>
                    </a:lnTo>
                    <a:lnTo>
                      <a:pt x="885" y="1407"/>
                    </a:lnTo>
                    <a:lnTo>
                      <a:pt x="763" y="1350"/>
                    </a:lnTo>
                    <a:lnTo>
                      <a:pt x="654" y="1294"/>
                    </a:lnTo>
                    <a:lnTo>
                      <a:pt x="554" y="1241"/>
                    </a:lnTo>
                    <a:lnTo>
                      <a:pt x="464" y="1190"/>
                    </a:lnTo>
                    <a:lnTo>
                      <a:pt x="384" y="1143"/>
                    </a:lnTo>
                    <a:lnTo>
                      <a:pt x="313" y="1099"/>
                    </a:lnTo>
                    <a:lnTo>
                      <a:pt x="253" y="1057"/>
                    </a:lnTo>
                    <a:lnTo>
                      <a:pt x="200" y="1021"/>
                    </a:lnTo>
                    <a:lnTo>
                      <a:pt x="155" y="988"/>
                    </a:lnTo>
                    <a:lnTo>
                      <a:pt x="118" y="959"/>
                    </a:lnTo>
                    <a:lnTo>
                      <a:pt x="89" y="935"/>
                    </a:lnTo>
                    <a:lnTo>
                      <a:pt x="67" y="915"/>
                    </a:lnTo>
                    <a:lnTo>
                      <a:pt x="53" y="902"/>
                    </a:lnTo>
                    <a:lnTo>
                      <a:pt x="43" y="893"/>
                    </a:lnTo>
                    <a:lnTo>
                      <a:pt x="42" y="890"/>
                    </a:lnTo>
                    <a:lnTo>
                      <a:pt x="20" y="864"/>
                    </a:lnTo>
                    <a:lnTo>
                      <a:pt x="5" y="842"/>
                    </a:lnTo>
                    <a:lnTo>
                      <a:pt x="0" y="822"/>
                    </a:lnTo>
                    <a:lnTo>
                      <a:pt x="2" y="804"/>
                    </a:lnTo>
                    <a:lnTo>
                      <a:pt x="9" y="787"/>
                    </a:lnTo>
                    <a:lnTo>
                      <a:pt x="22" y="771"/>
                    </a:lnTo>
                    <a:lnTo>
                      <a:pt x="767" y="35"/>
                    </a:lnTo>
                    <a:lnTo>
                      <a:pt x="779" y="22"/>
                    </a:lnTo>
                    <a:lnTo>
                      <a:pt x="794" y="11"/>
                    </a:lnTo>
                    <a:lnTo>
                      <a:pt x="809" y="4"/>
                    </a:lnTo>
                    <a:lnTo>
                      <a:pt x="82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725069" y="3879849"/>
                <a:ext cx="1281113" cy="1531938"/>
              </a:xfrm>
              <a:custGeom>
                <a:avLst/>
                <a:gdLst>
                  <a:gd name="T0" fmla="*/ 1116 w 1614"/>
                  <a:gd name="T1" fmla="*/ 6 h 1930"/>
                  <a:gd name="T2" fmla="*/ 1153 w 1614"/>
                  <a:gd name="T3" fmla="*/ 10 h 1930"/>
                  <a:gd name="T4" fmla="*/ 1182 w 1614"/>
                  <a:gd name="T5" fmla="*/ 22 h 1930"/>
                  <a:gd name="T6" fmla="*/ 1202 w 1614"/>
                  <a:gd name="T7" fmla="*/ 59 h 1930"/>
                  <a:gd name="T8" fmla="*/ 1209 w 1614"/>
                  <a:gd name="T9" fmla="*/ 150 h 1930"/>
                  <a:gd name="T10" fmla="*/ 1220 w 1614"/>
                  <a:gd name="T11" fmla="*/ 245 h 1930"/>
                  <a:gd name="T12" fmla="*/ 1231 w 1614"/>
                  <a:gd name="T13" fmla="*/ 299 h 1930"/>
                  <a:gd name="T14" fmla="*/ 1237 w 1614"/>
                  <a:gd name="T15" fmla="*/ 316 h 1930"/>
                  <a:gd name="T16" fmla="*/ 1257 w 1614"/>
                  <a:gd name="T17" fmla="*/ 365 h 1930"/>
                  <a:gd name="T18" fmla="*/ 1300 w 1614"/>
                  <a:gd name="T19" fmla="*/ 416 h 1930"/>
                  <a:gd name="T20" fmla="*/ 1366 w 1614"/>
                  <a:gd name="T21" fmla="*/ 449 h 1930"/>
                  <a:gd name="T22" fmla="*/ 1546 w 1614"/>
                  <a:gd name="T23" fmla="*/ 490 h 1930"/>
                  <a:gd name="T24" fmla="*/ 1568 w 1614"/>
                  <a:gd name="T25" fmla="*/ 523 h 1930"/>
                  <a:gd name="T26" fmla="*/ 1557 w 1614"/>
                  <a:gd name="T27" fmla="*/ 565 h 1930"/>
                  <a:gd name="T28" fmla="*/ 1433 w 1614"/>
                  <a:gd name="T29" fmla="*/ 767 h 1930"/>
                  <a:gd name="T30" fmla="*/ 1439 w 1614"/>
                  <a:gd name="T31" fmla="*/ 840 h 1930"/>
                  <a:gd name="T32" fmla="*/ 1477 w 1614"/>
                  <a:gd name="T33" fmla="*/ 911 h 1930"/>
                  <a:gd name="T34" fmla="*/ 1532 w 1614"/>
                  <a:gd name="T35" fmla="*/ 982 h 1930"/>
                  <a:gd name="T36" fmla="*/ 1590 w 1614"/>
                  <a:gd name="T37" fmla="*/ 1050 h 1930"/>
                  <a:gd name="T38" fmla="*/ 1612 w 1614"/>
                  <a:gd name="T39" fmla="*/ 1092 h 1930"/>
                  <a:gd name="T40" fmla="*/ 1606 w 1614"/>
                  <a:gd name="T41" fmla="*/ 1137 h 1930"/>
                  <a:gd name="T42" fmla="*/ 861 w 1614"/>
                  <a:gd name="T43" fmla="*/ 1906 h 1930"/>
                  <a:gd name="T44" fmla="*/ 834 w 1614"/>
                  <a:gd name="T45" fmla="*/ 1926 h 1930"/>
                  <a:gd name="T46" fmla="*/ 799 w 1614"/>
                  <a:gd name="T47" fmla="*/ 1928 h 1930"/>
                  <a:gd name="T48" fmla="*/ 759 w 1614"/>
                  <a:gd name="T49" fmla="*/ 1902 h 1930"/>
                  <a:gd name="T50" fmla="*/ 732 w 1614"/>
                  <a:gd name="T51" fmla="*/ 1877 h 1930"/>
                  <a:gd name="T52" fmla="*/ 706 w 1614"/>
                  <a:gd name="T53" fmla="*/ 1850 h 1930"/>
                  <a:gd name="T54" fmla="*/ 663 w 1614"/>
                  <a:gd name="T55" fmla="*/ 1799 h 1930"/>
                  <a:gd name="T56" fmla="*/ 603 w 1614"/>
                  <a:gd name="T57" fmla="*/ 1724 h 1930"/>
                  <a:gd name="T58" fmla="*/ 532 w 1614"/>
                  <a:gd name="T59" fmla="*/ 1627 h 1930"/>
                  <a:gd name="T60" fmla="*/ 455 w 1614"/>
                  <a:gd name="T61" fmla="*/ 1513 h 1930"/>
                  <a:gd name="T62" fmla="*/ 377 w 1614"/>
                  <a:gd name="T63" fmla="*/ 1378 h 1930"/>
                  <a:gd name="T64" fmla="*/ 300 w 1614"/>
                  <a:gd name="T65" fmla="*/ 1227 h 1930"/>
                  <a:gd name="T66" fmla="*/ 231 w 1614"/>
                  <a:gd name="T67" fmla="*/ 1061 h 1930"/>
                  <a:gd name="T68" fmla="*/ 151 w 1614"/>
                  <a:gd name="T69" fmla="*/ 831 h 1930"/>
                  <a:gd name="T70" fmla="*/ 92 w 1614"/>
                  <a:gd name="T71" fmla="*/ 633 h 1930"/>
                  <a:gd name="T72" fmla="*/ 51 w 1614"/>
                  <a:gd name="T73" fmla="*/ 467 h 1930"/>
                  <a:gd name="T74" fmla="*/ 25 w 1614"/>
                  <a:gd name="T75" fmla="*/ 332 h 1930"/>
                  <a:gd name="T76" fmla="*/ 9 w 1614"/>
                  <a:gd name="T77" fmla="*/ 230 h 1930"/>
                  <a:gd name="T78" fmla="*/ 1 w 1614"/>
                  <a:gd name="T79" fmla="*/ 155 h 1930"/>
                  <a:gd name="T80" fmla="*/ 0 w 1614"/>
                  <a:gd name="T81" fmla="*/ 112 h 1930"/>
                  <a:gd name="T82" fmla="*/ 0 w 1614"/>
                  <a:gd name="T83" fmla="*/ 99 h 1930"/>
                  <a:gd name="T84" fmla="*/ 9 w 1614"/>
                  <a:gd name="T85" fmla="*/ 39 h 1930"/>
                  <a:gd name="T86" fmla="*/ 32 w 1614"/>
                  <a:gd name="T87" fmla="*/ 8 h 1930"/>
                  <a:gd name="T88" fmla="*/ 71 w 1614"/>
                  <a:gd name="T89" fmla="*/ 0 h 1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14" h="1930">
                    <a:moveTo>
                      <a:pt x="71" y="0"/>
                    </a:moveTo>
                    <a:lnTo>
                      <a:pt x="1116" y="6"/>
                    </a:lnTo>
                    <a:lnTo>
                      <a:pt x="1135" y="8"/>
                    </a:lnTo>
                    <a:lnTo>
                      <a:pt x="1153" y="10"/>
                    </a:lnTo>
                    <a:lnTo>
                      <a:pt x="1169" y="13"/>
                    </a:lnTo>
                    <a:lnTo>
                      <a:pt x="1182" y="22"/>
                    </a:lnTo>
                    <a:lnTo>
                      <a:pt x="1193" y="37"/>
                    </a:lnTo>
                    <a:lnTo>
                      <a:pt x="1202" y="59"/>
                    </a:lnTo>
                    <a:lnTo>
                      <a:pt x="1206" y="86"/>
                    </a:lnTo>
                    <a:lnTo>
                      <a:pt x="1209" y="150"/>
                    </a:lnTo>
                    <a:lnTo>
                      <a:pt x="1215" y="203"/>
                    </a:lnTo>
                    <a:lnTo>
                      <a:pt x="1220" y="245"/>
                    </a:lnTo>
                    <a:lnTo>
                      <a:pt x="1226" y="277"/>
                    </a:lnTo>
                    <a:lnTo>
                      <a:pt x="1231" y="299"/>
                    </a:lnTo>
                    <a:lnTo>
                      <a:pt x="1235" y="312"/>
                    </a:lnTo>
                    <a:lnTo>
                      <a:pt x="1237" y="316"/>
                    </a:lnTo>
                    <a:lnTo>
                      <a:pt x="1244" y="339"/>
                    </a:lnTo>
                    <a:lnTo>
                      <a:pt x="1257" y="365"/>
                    </a:lnTo>
                    <a:lnTo>
                      <a:pt x="1277" y="392"/>
                    </a:lnTo>
                    <a:lnTo>
                      <a:pt x="1300" y="416"/>
                    </a:lnTo>
                    <a:lnTo>
                      <a:pt x="1331" y="436"/>
                    </a:lnTo>
                    <a:lnTo>
                      <a:pt x="1366" y="449"/>
                    </a:lnTo>
                    <a:lnTo>
                      <a:pt x="1524" y="483"/>
                    </a:lnTo>
                    <a:lnTo>
                      <a:pt x="1546" y="490"/>
                    </a:lnTo>
                    <a:lnTo>
                      <a:pt x="1561" y="505"/>
                    </a:lnTo>
                    <a:lnTo>
                      <a:pt x="1568" y="523"/>
                    </a:lnTo>
                    <a:lnTo>
                      <a:pt x="1566" y="543"/>
                    </a:lnTo>
                    <a:lnTo>
                      <a:pt x="1557" y="565"/>
                    </a:lnTo>
                    <a:lnTo>
                      <a:pt x="1444" y="729"/>
                    </a:lnTo>
                    <a:lnTo>
                      <a:pt x="1433" y="767"/>
                    </a:lnTo>
                    <a:lnTo>
                      <a:pt x="1432" y="804"/>
                    </a:lnTo>
                    <a:lnTo>
                      <a:pt x="1439" y="840"/>
                    </a:lnTo>
                    <a:lnTo>
                      <a:pt x="1455" y="877"/>
                    </a:lnTo>
                    <a:lnTo>
                      <a:pt x="1477" y="911"/>
                    </a:lnTo>
                    <a:lnTo>
                      <a:pt x="1503" y="948"/>
                    </a:lnTo>
                    <a:lnTo>
                      <a:pt x="1532" y="982"/>
                    </a:lnTo>
                    <a:lnTo>
                      <a:pt x="1561" y="1017"/>
                    </a:lnTo>
                    <a:lnTo>
                      <a:pt x="1590" y="1050"/>
                    </a:lnTo>
                    <a:lnTo>
                      <a:pt x="1605" y="1070"/>
                    </a:lnTo>
                    <a:lnTo>
                      <a:pt x="1612" y="1092"/>
                    </a:lnTo>
                    <a:lnTo>
                      <a:pt x="1614" y="1115"/>
                    </a:lnTo>
                    <a:lnTo>
                      <a:pt x="1606" y="1137"/>
                    </a:lnTo>
                    <a:lnTo>
                      <a:pt x="1594" y="1157"/>
                    </a:lnTo>
                    <a:lnTo>
                      <a:pt x="861" y="1906"/>
                    </a:lnTo>
                    <a:lnTo>
                      <a:pt x="849" y="1919"/>
                    </a:lnTo>
                    <a:lnTo>
                      <a:pt x="834" y="1926"/>
                    </a:lnTo>
                    <a:lnTo>
                      <a:pt x="818" y="1930"/>
                    </a:lnTo>
                    <a:lnTo>
                      <a:pt x="799" y="1928"/>
                    </a:lnTo>
                    <a:lnTo>
                      <a:pt x="781" y="1919"/>
                    </a:lnTo>
                    <a:lnTo>
                      <a:pt x="759" y="1902"/>
                    </a:lnTo>
                    <a:lnTo>
                      <a:pt x="736" y="1881"/>
                    </a:lnTo>
                    <a:lnTo>
                      <a:pt x="732" y="1877"/>
                    </a:lnTo>
                    <a:lnTo>
                      <a:pt x="723" y="1866"/>
                    </a:lnTo>
                    <a:lnTo>
                      <a:pt x="706" y="1850"/>
                    </a:lnTo>
                    <a:lnTo>
                      <a:pt x="686" y="1828"/>
                    </a:lnTo>
                    <a:lnTo>
                      <a:pt x="663" y="1799"/>
                    </a:lnTo>
                    <a:lnTo>
                      <a:pt x="634" y="1764"/>
                    </a:lnTo>
                    <a:lnTo>
                      <a:pt x="603" y="1724"/>
                    </a:lnTo>
                    <a:lnTo>
                      <a:pt x="568" y="1678"/>
                    </a:lnTo>
                    <a:lnTo>
                      <a:pt x="532" y="1627"/>
                    </a:lnTo>
                    <a:lnTo>
                      <a:pt x="493" y="1573"/>
                    </a:lnTo>
                    <a:lnTo>
                      <a:pt x="455" y="1513"/>
                    </a:lnTo>
                    <a:lnTo>
                      <a:pt x="415" y="1447"/>
                    </a:lnTo>
                    <a:lnTo>
                      <a:pt x="377" y="1378"/>
                    </a:lnTo>
                    <a:lnTo>
                      <a:pt x="337" y="1303"/>
                    </a:lnTo>
                    <a:lnTo>
                      <a:pt x="300" y="1227"/>
                    </a:lnTo>
                    <a:lnTo>
                      <a:pt x="264" y="1146"/>
                    </a:lnTo>
                    <a:lnTo>
                      <a:pt x="231" y="1061"/>
                    </a:lnTo>
                    <a:lnTo>
                      <a:pt x="189" y="942"/>
                    </a:lnTo>
                    <a:lnTo>
                      <a:pt x="151" y="831"/>
                    </a:lnTo>
                    <a:lnTo>
                      <a:pt x="120" y="727"/>
                    </a:lnTo>
                    <a:lnTo>
                      <a:pt x="92" y="633"/>
                    </a:lnTo>
                    <a:lnTo>
                      <a:pt x="71" y="547"/>
                    </a:lnTo>
                    <a:lnTo>
                      <a:pt x="51" y="467"/>
                    </a:lnTo>
                    <a:lnTo>
                      <a:pt x="36" y="396"/>
                    </a:lnTo>
                    <a:lnTo>
                      <a:pt x="25" y="332"/>
                    </a:lnTo>
                    <a:lnTo>
                      <a:pt x="16" y="277"/>
                    </a:lnTo>
                    <a:lnTo>
                      <a:pt x="9" y="230"/>
                    </a:lnTo>
                    <a:lnTo>
                      <a:pt x="5" y="188"/>
                    </a:lnTo>
                    <a:lnTo>
                      <a:pt x="1" y="155"/>
                    </a:lnTo>
                    <a:lnTo>
                      <a:pt x="0" y="130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99"/>
                    </a:lnTo>
                    <a:lnTo>
                      <a:pt x="1" y="64"/>
                    </a:lnTo>
                    <a:lnTo>
                      <a:pt x="9" y="39"/>
                    </a:lnTo>
                    <a:lnTo>
                      <a:pt x="18" y="20"/>
                    </a:lnTo>
                    <a:lnTo>
                      <a:pt x="32" y="8"/>
                    </a:lnTo>
                    <a:lnTo>
                      <a:pt x="49" y="2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713956" y="2205037"/>
                <a:ext cx="1290638" cy="1535113"/>
              </a:xfrm>
              <a:custGeom>
                <a:avLst/>
                <a:gdLst>
                  <a:gd name="T0" fmla="*/ 822 w 1627"/>
                  <a:gd name="T1" fmla="*/ 2 h 1933"/>
                  <a:gd name="T2" fmla="*/ 854 w 1627"/>
                  <a:gd name="T3" fmla="*/ 22 h 1933"/>
                  <a:gd name="T4" fmla="*/ 1605 w 1627"/>
                  <a:gd name="T5" fmla="*/ 778 h 1933"/>
                  <a:gd name="T6" fmla="*/ 1623 w 1627"/>
                  <a:gd name="T7" fmla="*/ 807 h 1933"/>
                  <a:gd name="T8" fmla="*/ 1625 w 1627"/>
                  <a:gd name="T9" fmla="*/ 840 h 1933"/>
                  <a:gd name="T10" fmla="*/ 1598 w 1627"/>
                  <a:gd name="T11" fmla="*/ 883 h 1933"/>
                  <a:gd name="T12" fmla="*/ 1530 w 1627"/>
                  <a:gd name="T13" fmla="*/ 963 h 1933"/>
                  <a:gd name="T14" fmla="*/ 1487 w 1627"/>
                  <a:gd name="T15" fmla="*/ 1020 h 1933"/>
                  <a:gd name="T16" fmla="*/ 1465 w 1627"/>
                  <a:gd name="T17" fmla="*/ 1056 h 1933"/>
                  <a:gd name="T18" fmla="*/ 1457 w 1627"/>
                  <a:gd name="T19" fmla="*/ 1069 h 1933"/>
                  <a:gd name="T20" fmla="*/ 1437 w 1627"/>
                  <a:gd name="T21" fmla="*/ 1118 h 1933"/>
                  <a:gd name="T22" fmla="*/ 1434 w 1627"/>
                  <a:gd name="T23" fmla="*/ 1184 h 1933"/>
                  <a:gd name="T24" fmla="*/ 1457 w 1627"/>
                  <a:gd name="T25" fmla="*/ 1253 h 1933"/>
                  <a:gd name="T26" fmla="*/ 1554 w 1627"/>
                  <a:gd name="T27" fmla="*/ 1410 h 1933"/>
                  <a:gd name="T28" fmla="*/ 1549 w 1627"/>
                  <a:gd name="T29" fmla="*/ 1448 h 1933"/>
                  <a:gd name="T30" fmla="*/ 1510 w 1627"/>
                  <a:gd name="T31" fmla="*/ 1472 h 1933"/>
                  <a:gd name="T32" fmla="*/ 1286 w 1627"/>
                  <a:gd name="T33" fmla="*/ 1523 h 1933"/>
                  <a:gd name="T34" fmla="*/ 1244 w 1627"/>
                  <a:gd name="T35" fmla="*/ 1565 h 1933"/>
                  <a:gd name="T36" fmla="*/ 1217 w 1627"/>
                  <a:gd name="T37" fmla="*/ 1623 h 1933"/>
                  <a:gd name="T38" fmla="*/ 1204 w 1627"/>
                  <a:gd name="T39" fmla="*/ 1692 h 1933"/>
                  <a:gd name="T40" fmla="*/ 1197 w 1627"/>
                  <a:gd name="T41" fmla="*/ 1765 h 1933"/>
                  <a:gd name="T42" fmla="*/ 1191 w 1627"/>
                  <a:gd name="T43" fmla="*/ 1838 h 1933"/>
                  <a:gd name="T44" fmla="*/ 1177 w 1627"/>
                  <a:gd name="T45" fmla="*/ 1884 h 1933"/>
                  <a:gd name="T46" fmla="*/ 1142 w 1627"/>
                  <a:gd name="T47" fmla="*/ 1911 h 1933"/>
                  <a:gd name="T48" fmla="*/ 71 w 1627"/>
                  <a:gd name="T49" fmla="*/ 1933 h 1933"/>
                  <a:gd name="T50" fmla="*/ 38 w 1627"/>
                  <a:gd name="T51" fmla="*/ 1925 h 1933"/>
                  <a:gd name="T52" fmla="*/ 13 w 1627"/>
                  <a:gd name="T53" fmla="*/ 1904 h 1933"/>
                  <a:gd name="T54" fmla="*/ 2 w 1627"/>
                  <a:gd name="T55" fmla="*/ 1858 h 1933"/>
                  <a:gd name="T56" fmla="*/ 0 w 1627"/>
                  <a:gd name="T57" fmla="*/ 1818 h 1933"/>
                  <a:gd name="T58" fmla="*/ 2 w 1627"/>
                  <a:gd name="T59" fmla="*/ 1765 h 1933"/>
                  <a:gd name="T60" fmla="*/ 11 w 1627"/>
                  <a:gd name="T61" fmla="*/ 1667 h 1933"/>
                  <a:gd name="T62" fmla="*/ 29 w 1627"/>
                  <a:gd name="T63" fmla="*/ 1534 h 1933"/>
                  <a:gd name="T64" fmla="*/ 60 w 1627"/>
                  <a:gd name="T65" fmla="*/ 1370 h 1933"/>
                  <a:gd name="T66" fmla="*/ 107 w 1627"/>
                  <a:gd name="T67" fmla="*/ 1186 h 1933"/>
                  <a:gd name="T68" fmla="*/ 177 w 1627"/>
                  <a:gd name="T69" fmla="*/ 989 h 1933"/>
                  <a:gd name="T70" fmla="*/ 277 w 1627"/>
                  <a:gd name="T71" fmla="*/ 767 h 1933"/>
                  <a:gd name="T72" fmla="*/ 386 w 1627"/>
                  <a:gd name="T73" fmla="*/ 555 h 1933"/>
                  <a:gd name="T74" fmla="*/ 483 w 1627"/>
                  <a:gd name="T75" fmla="*/ 386 h 1933"/>
                  <a:gd name="T76" fmla="*/ 568 w 1627"/>
                  <a:gd name="T77" fmla="*/ 253 h 1933"/>
                  <a:gd name="T78" fmla="*/ 638 w 1627"/>
                  <a:gd name="T79" fmla="*/ 156 h 1933"/>
                  <a:gd name="T80" fmla="*/ 690 w 1627"/>
                  <a:gd name="T81" fmla="*/ 91 h 1933"/>
                  <a:gd name="T82" fmla="*/ 723 w 1627"/>
                  <a:gd name="T83" fmla="*/ 53 h 1933"/>
                  <a:gd name="T84" fmla="*/ 734 w 1627"/>
                  <a:gd name="T85" fmla="*/ 42 h 1933"/>
                  <a:gd name="T86" fmla="*/ 782 w 1627"/>
                  <a:gd name="T87" fmla="*/ 5 h 1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27" h="1933">
                    <a:moveTo>
                      <a:pt x="803" y="0"/>
                    </a:moveTo>
                    <a:lnTo>
                      <a:pt x="822" y="2"/>
                    </a:lnTo>
                    <a:lnTo>
                      <a:pt x="838" y="9"/>
                    </a:lnTo>
                    <a:lnTo>
                      <a:pt x="854" y="22"/>
                    </a:lnTo>
                    <a:lnTo>
                      <a:pt x="1592" y="763"/>
                    </a:lnTo>
                    <a:lnTo>
                      <a:pt x="1605" y="778"/>
                    </a:lnTo>
                    <a:lnTo>
                      <a:pt x="1616" y="790"/>
                    </a:lnTo>
                    <a:lnTo>
                      <a:pt x="1623" y="807"/>
                    </a:lnTo>
                    <a:lnTo>
                      <a:pt x="1627" y="823"/>
                    </a:lnTo>
                    <a:lnTo>
                      <a:pt x="1625" y="840"/>
                    </a:lnTo>
                    <a:lnTo>
                      <a:pt x="1616" y="860"/>
                    </a:lnTo>
                    <a:lnTo>
                      <a:pt x="1598" y="883"/>
                    </a:lnTo>
                    <a:lnTo>
                      <a:pt x="1561" y="925"/>
                    </a:lnTo>
                    <a:lnTo>
                      <a:pt x="1530" y="963"/>
                    </a:lnTo>
                    <a:lnTo>
                      <a:pt x="1507" y="994"/>
                    </a:lnTo>
                    <a:lnTo>
                      <a:pt x="1487" y="1020"/>
                    </a:lnTo>
                    <a:lnTo>
                      <a:pt x="1474" y="1042"/>
                    </a:lnTo>
                    <a:lnTo>
                      <a:pt x="1465" y="1056"/>
                    </a:lnTo>
                    <a:lnTo>
                      <a:pt x="1459" y="1066"/>
                    </a:lnTo>
                    <a:lnTo>
                      <a:pt x="1457" y="1069"/>
                    </a:lnTo>
                    <a:lnTo>
                      <a:pt x="1447" y="1091"/>
                    </a:lnTo>
                    <a:lnTo>
                      <a:pt x="1437" y="1118"/>
                    </a:lnTo>
                    <a:lnTo>
                      <a:pt x="1434" y="1149"/>
                    </a:lnTo>
                    <a:lnTo>
                      <a:pt x="1434" y="1184"/>
                    </a:lnTo>
                    <a:lnTo>
                      <a:pt x="1441" y="1219"/>
                    </a:lnTo>
                    <a:lnTo>
                      <a:pt x="1457" y="1253"/>
                    </a:lnTo>
                    <a:lnTo>
                      <a:pt x="1545" y="1388"/>
                    </a:lnTo>
                    <a:lnTo>
                      <a:pt x="1554" y="1410"/>
                    </a:lnTo>
                    <a:lnTo>
                      <a:pt x="1556" y="1432"/>
                    </a:lnTo>
                    <a:lnTo>
                      <a:pt x="1549" y="1448"/>
                    </a:lnTo>
                    <a:lnTo>
                      <a:pt x="1532" y="1463"/>
                    </a:lnTo>
                    <a:lnTo>
                      <a:pt x="1510" y="1472"/>
                    </a:lnTo>
                    <a:lnTo>
                      <a:pt x="1315" y="1508"/>
                    </a:lnTo>
                    <a:lnTo>
                      <a:pt x="1286" y="1523"/>
                    </a:lnTo>
                    <a:lnTo>
                      <a:pt x="1263" y="1541"/>
                    </a:lnTo>
                    <a:lnTo>
                      <a:pt x="1244" y="1565"/>
                    </a:lnTo>
                    <a:lnTo>
                      <a:pt x="1230" y="1592"/>
                    </a:lnTo>
                    <a:lnTo>
                      <a:pt x="1217" y="1623"/>
                    </a:lnTo>
                    <a:lnTo>
                      <a:pt x="1210" y="1656"/>
                    </a:lnTo>
                    <a:lnTo>
                      <a:pt x="1204" y="1692"/>
                    </a:lnTo>
                    <a:lnTo>
                      <a:pt x="1201" y="1729"/>
                    </a:lnTo>
                    <a:lnTo>
                      <a:pt x="1197" y="1765"/>
                    </a:lnTo>
                    <a:lnTo>
                      <a:pt x="1195" y="1802"/>
                    </a:lnTo>
                    <a:lnTo>
                      <a:pt x="1191" y="1838"/>
                    </a:lnTo>
                    <a:lnTo>
                      <a:pt x="1188" y="1862"/>
                    </a:lnTo>
                    <a:lnTo>
                      <a:pt x="1177" y="1884"/>
                    </a:lnTo>
                    <a:lnTo>
                      <a:pt x="1162" y="1900"/>
                    </a:lnTo>
                    <a:lnTo>
                      <a:pt x="1142" y="1911"/>
                    </a:lnTo>
                    <a:lnTo>
                      <a:pt x="1119" y="1916"/>
                    </a:lnTo>
                    <a:lnTo>
                      <a:pt x="71" y="1933"/>
                    </a:lnTo>
                    <a:lnTo>
                      <a:pt x="53" y="1931"/>
                    </a:lnTo>
                    <a:lnTo>
                      <a:pt x="38" y="1925"/>
                    </a:lnTo>
                    <a:lnTo>
                      <a:pt x="24" y="1916"/>
                    </a:lnTo>
                    <a:lnTo>
                      <a:pt x="13" y="1904"/>
                    </a:lnTo>
                    <a:lnTo>
                      <a:pt x="5" y="1884"/>
                    </a:lnTo>
                    <a:lnTo>
                      <a:pt x="2" y="1858"/>
                    </a:lnTo>
                    <a:lnTo>
                      <a:pt x="0" y="1823"/>
                    </a:lnTo>
                    <a:lnTo>
                      <a:pt x="0" y="1818"/>
                    </a:lnTo>
                    <a:lnTo>
                      <a:pt x="2" y="1796"/>
                    </a:lnTo>
                    <a:lnTo>
                      <a:pt x="2" y="1765"/>
                    </a:lnTo>
                    <a:lnTo>
                      <a:pt x="5" y="1721"/>
                    </a:lnTo>
                    <a:lnTo>
                      <a:pt x="11" y="1667"/>
                    </a:lnTo>
                    <a:lnTo>
                      <a:pt x="18" y="1605"/>
                    </a:lnTo>
                    <a:lnTo>
                      <a:pt x="29" y="1534"/>
                    </a:lnTo>
                    <a:lnTo>
                      <a:pt x="42" y="1455"/>
                    </a:lnTo>
                    <a:lnTo>
                      <a:pt x="60" y="1370"/>
                    </a:lnTo>
                    <a:lnTo>
                      <a:pt x="82" y="1280"/>
                    </a:lnTo>
                    <a:lnTo>
                      <a:pt x="107" y="1186"/>
                    </a:lnTo>
                    <a:lnTo>
                      <a:pt x="140" y="1089"/>
                    </a:lnTo>
                    <a:lnTo>
                      <a:pt x="177" y="989"/>
                    </a:lnTo>
                    <a:lnTo>
                      <a:pt x="220" y="887"/>
                    </a:lnTo>
                    <a:lnTo>
                      <a:pt x="277" y="767"/>
                    </a:lnTo>
                    <a:lnTo>
                      <a:pt x="333" y="656"/>
                    </a:lnTo>
                    <a:lnTo>
                      <a:pt x="386" y="555"/>
                    </a:lnTo>
                    <a:lnTo>
                      <a:pt x="435" y="464"/>
                    </a:lnTo>
                    <a:lnTo>
                      <a:pt x="483" y="386"/>
                    </a:lnTo>
                    <a:lnTo>
                      <a:pt x="527" y="315"/>
                    </a:lnTo>
                    <a:lnTo>
                      <a:pt x="568" y="253"/>
                    </a:lnTo>
                    <a:lnTo>
                      <a:pt x="605" y="200"/>
                    </a:lnTo>
                    <a:lnTo>
                      <a:pt x="638" y="156"/>
                    </a:lnTo>
                    <a:lnTo>
                      <a:pt x="667" y="120"/>
                    </a:lnTo>
                    <a:lnTo>
                      <a:pt x="690" y="91"/>
                    </a:lnTo>
                    <a:lnTo>
                      <a:pt x="709" y="69"/>
                    </a:lnTo>
                    <a:lnTo>
                      <a:pt x="723" y="53"/>
                    </a:lnTo>
                    <a:lnTo>
                      <a:pt x="732" y="45"/>
                    </a:lnTo>
                    <a:lnTo>
                      <a:pt x="734" y="42"/>
                    </a:lnTo>
                    <a:lnTo>
                      <a:pt x="760" y="20"/>
                    </a:lnTo>
                    <a:lnTo>
                      <a:pt x="782" y="5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bg2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485481" y="1420812"/>
                <a:ext cx="1533525" cy="1276350"/>
              </a:xfrm>
              <a:custGeom>
                <a:avLst/>
                <a:gdLst>
                  <a:gd name="T0" fmla="*/ 1835 w 1933"/>
                  <a:gd name="T1" fmla="*/ 0 h 1608"/>
                  <a:gd name="T2" fmla="*/ 1893 w 1933"/>
                  <a:gd name="T3" fmla="*/ 9 h 1608"/>
                  <a:gd name="T4" fmla="*/ 1924 w 1933"/>
                  <a:gd name="T5" fmla="*/ 34 h 1608"/>
                  <a:gd name="T6" fmla="*/ 1933 w 1933"/>
                  <a:gd name="T7" fmla="*/ 71 h 1608"/>
                  <a:gd name="T8" fmla="*/ 1920 w 1933"/>
                  <a:gd name="T9" fmla="*/ 1136 h 1608"/>
                  <a:gd name="T10" fmla="*/ 1913 w 1933"/>
                  <a:gd name="T11" fmla="*/ 1169 h 1608"/>
                  <a:gd name="T12" fmla="*/ 1889 w 1933"/>
                  <a:gd name="T13" fmla="*/ 1195 h 1608"/>
                  <a:gd name="T14" fmla="*/ 1840 w 1933"/>
                  <a:gd name="T15" fmla="*/ 1206 h 1608"/>
                  <a:gd name="T16" fmla="*/ 1723 w 1933"/>
                  <a:gd name="T17" fmla="*/ 1215 h 1608"/>
                  <a:gd name="T18" fmla="*/ 1651 w 1933"/>
                  <a:gd name="T19" fmla="*/ 1226 h 1608"/>
                  <a:gd name="T20" fmla="*/ 1614 w 1933"/>
                  <a:gd name="T21" fmla="*/ 1235 h 1608"/>
                  <a:gd name="T22" fmla="*/ 1587 w 1933"/>
                  <a:gd name="T23" fmla="*/ 1244 h 1608"/>
                  <a:gd name="T24" fmla="*/ 1534 w 1933"/>
                  <a:gd name="T25" fmla="*/ 1275 h 1608"/>
                  <a:gd name="T26" fmla="*/ 1490 w 1933"/>
                  <a:gd name="T27" fmla="*/ 1329 h 1608"/>
                  <a:gd name="T28" fmla="*/ 1443 w 1933"/>
                  <a:gd name="T29" fmla="*/ 1523 h 1608"/>
                  <a:gd name="T30" fmla="*/ 1419 w 1933"/>
                  <a:gd name="T31" fmla="*/ 1559 h 1608"/>
                  <a:gd name="T32" fmla="*/ 1381 w 1933"/>
                  <a:gd name="T33" fmla="*/ 1564 h 1608"/>
                  <a:gd name="T34" fmla="*/ 1195 w 1933"/>
                  <a:gd name="T35" fmla="*/ 1442 h 1608"/>
                  <a:gd name="T36" fmla="*/ 1122 w 1933"/>
                  <a:gd name="T37" fmla="*/ 1428 h 1608"/>
                  <a:gd name="T38" fmla="*/ 1049 w 1933"/>
                  <a:gd name="T39" fmla="*/ 1451 h 1608"/>
                  <a:gd name="T40" fmla="*/ 978 w 1933"/>
                  <a:gd name="T41" fmla="*/ 1499 h 1608"/>
                  <a:gd name="T42" fmla="*/ 909 w 1933"/>
                  <a:gd name="T43" fmla="*/ 1557 h 1608"/>
                  <a:gd name="T44" fmla="*/ 854 w 1933"/>
                  <a:gd name="T45" fmla="*/ 1599 h 1608"/>
                  <a:gd name="T46" fmla="*/ 809 w 1933"/>
                  <a:gd name="T47" fmla="*/ 1608 h 1608"/>
                  <a:gd name="T48" fmla="*/ 769 w 1933"/>
                  <a:gd name="T49" fmla="*/ 1588 h 1608"/>
                  <a:gd name="T50" fmla="*/ 11 w 1933"/>
                  <a:gd name="T51" fmla="*/ 839 h 1608"/>
                  <a:gd name="T52" fmla="*/ 0 w 1933"/>
                  <a:gd name="T53" fmla="*/ 808 h 1608"/>
                  <a:gd name="T54" fmla="*/ 11 w 1933"/>
                  <a:gd name="T55" fmla="*/ 772 h 1608"/>
                  <a:gd name="T56" fmla="*/ 49 w 1933"/>
                  <a:gd name="T57" fmla="*/ 726 h 1608"/>
                  <a:gd name="T58" fmla="*/ 62 w 1933"/>
                  <a:gd name="T59" fmla="*/ 714 h 1608"/>
                  <a:gd name="T60" fmla="*/ 102 w 1933"/>
                  <a:gd name="T61" fmla="*/ 679 h 1608"/>
                  <a:gd name="T62" fmla="*/ 166 w 1933"/>
                  <a:gd name="T63" fmla="*/ 626 h 1608"/>
                  <a:gd name="T64" fmla="*/ 251 w 1933"/>
                  <a:gd name="T65" fmla="*/ 561 h 1608"/>
                  <a:gd name="T66" fmla="*/ 359 w 1933"/>
                  <a:gd name="T67" fmla="*/ 488 h 1608"/>
                  <a:gd name="T68" fmla="*/ 485 w 1933"/>
                  <a:gd name="T69" fmla="*/ 409 h 1608"/>
                  <a:gd name="T70" fmla="*/ 627 w 1933"/>
                  <a:gd name="T71" fmla="*/ 331 h 1608"/>
                  <a:gd name="T72" fmla="*/ 787 w 1933"/>
                  <a:gd name="T73" fmla="*/ 260 h 1608"/>
                  <a:gd name="T74" fmla="*/ 991 w 1933"/>
                  <a:gd name="T75" fmla="*/ 185 h 1608"/>
                  <a:gd name="T76" fmla="*/ 1204 w 1933"/>
                  <a:gd name="T77" fmla="*/ 118 h 1608"/>
                  <a:gd name="T78" fmla="*/ 1386 w 1933"/>
                  <a:gd name="T79" fmla="*/ 69 h 1608"/>
                  <a:gd name="T80" fmla="*/ 1536 w 1933"/>
                  <a:gd name="T81" fmla="*/ 36 h 1608"/>
                  <a:gd name="T82" fmla="*/ 1656 w 1933"/>
                  <a:gd name="T83" fmla="*/ 16 h 1608"/>
                  <a:gd name="T84" fmla="*/ 1744 w 1933"/>
                  <a:gd name="T85" fmla="*/ 5 h 1608"/>
                  <a:gd name="T86" fmla="*/ 1802 w 1933"/>
                  <a:gd name="T87" fmla="*/ 1 h 1608"/>
                  <a:gd name="T88" fmla="*/ 1831 w 1933"/>
                  <a:gd name="T89" fmla="*/ 0 h 1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33" h="1608">
                    <a:moveTo>
                      <a:pt x="1831" y="0"/>
                    </a:moveTo>
                    <a:lnTo>
                      <a:pt x="1835" y="0"/>
                    </a:lnTo>
                    <a:lnTo>
                      <a:pt x="1867" y="3"/>
                    </a:lnTo>
                    <a:lnTo>
                      <a:pt x="1893" y="9"/>
                    </a:lnTo>
                    <a:lnTo>
                      <a:pt x="1913" y="20"/>
                    </a:lnTo>
                    <a:lnTo>
                      <a:pt x="1924" y="34"/>
                    </a:lnTo>
                    <a:lnTo>
                      <a:pt x="1931" y="51"/>
                    </a:lnTo>
                    <a:lnTo>
                      <a:pt x="1933" y="71"/>
                    </a:lnTo>
                    <a:lnTo>
                      <a:pt x="1920" y="1118"/>
                    </a:lnTo>
                    <a:lnTo>
                      <a:pt x="1920" y="1136"/>
                    </a:lnTo>
                    <a:lnTo>
                      <a:pt x="1918" y="1153"/>
                    </a:lnTo>
                    <a:lnTo>
                      <a:pt x="1913" y="1169"/>
                    </a:lnTo>
                    <a:lnTo>
                      <a:pt x="1904" y="1184"/>
                    </a:lnTo>
                    <a:lnTo>
                      <a:pt x="1889" y="1195"/>
                    </a:lnTo>
                    <a:lnTo>
                      <a:pt x="1869" y="1202"/>
                    </a:lnTo>
                    <a:lnTo>
                      <a:pt x="1840" y="1206"/>
                    </a:lnTo>
                    <a:lnTo>
                      <a:pt x="1776" y="1209"/>
                    </a:lnTo>
                    <a:lnTo>
                      <a:pt x="1723" y="1215"/>
                    </a:lnTo>
                    <a:lnTo>
                      <a:pt x="1682" y="1220"/>
                    </a:lnTo>
                    <a:lnTo>
                      <a:pt x="1651" y="1226"/>
                    </a:lnTo>
                    <a:lnTo>
                      <a:pt x="1627" y="1231"/>
                    </a:lnTo>
                    <a:lnTo>
                      <a:pt x="1614" y="1235"/>
                    </a:lnTo>
                    <a:lnTo>
                      <a:pt x="1611" y="1237"/>
                    </a:lnTo>
                    <a:lnTo>
                      <a:pt x="1587" y="1244"/>
                    </a:lnTo>
                    <a:lnTo>
                      <a:pt x="1561" y="1257"/>
                    </a:lnTo>
                    <a:lnTo>
                      <a:pt x="1534" y="1275"/>
                    </a:lnTo>
                    <a:lnTo>
                      <a:pt x="1510" y="1300"/>
                    </a:lnTo>
                    <a:lnTo>
                      <a:pt x="1490" y="1329"/>
                    </a:lnTo>
                    <a:lnTo>
                      <a:pt x="1478" y="1366"/>
                    </a:lnTo>
                    <a:lnTo>
                      <a:pt x="1443" y="1523"/>
                    </a:lnTo>
                    <a:lnTo>
                      <a:pt x="1434" y="1544"/>
                    </a:lnTo>
                    <a:lnTo>
                      <a:pt x="1419" y="1559"/>
                    </a:lnTo>
                    <a:lnTo>
                      <a:pt x="1401" y="1566"/>
                    </a:lnTo>
                    <a:lnTo>
                      <a:pt x="1381" y="1564"/>
                    </a:lnTo>
                    <a:lnTo>
                      <a:pt x="1359" y="1555"/>
                    </a:lnTo>
                    <a:lnTo>
                      <a:pt x="1195" y="1442"/>
                    </a:lnTo>
                    <a:lnTo>
                      <a:pt x="1159" y="1430"/>
                    </a:lnTo>
                    <a:lnTo>
                      <a:pt x="1122" y="1428"/>
                    </a:lnTo>
                    <a:lnTo>
                      <a:pt x="1086" y="1437"/>
                    </a:lnTo>
                    <a:lnTo>
                      <a:pt x="1049" y="1451"/>
                    </a:lnTo>
                    <a:lnTo>
                      <a:pt x="1013" y="1473"/>
                    </a:lnTo>
                    <a:lnTo>
                      <a:pt x="978" y="1499"/>
                    </a:lnTo>
                    <a:lnTo>
                      <a:pt x="942" y="1528"/>
                    </a:lnTo>
                    <a:lnTo>
                      <a:pt x="909" y="1557"/>
                    </a:lnTo>
                    <a:lnTo>
                      <a:pt x="875" y="1586"/>
                    </a:lnTo>
                    <a:lnTo>
                      <a:pt x="854" y="1599"/>
                    </a:lnTo>
                    <a:lnTo>
                      <a:pt x="833" y="1608"/>
                    </a:lnTo>
                    <a:lnTo>
                      <a:pt x="809" y="1608"/>
                    </a:lnTo>
                    <a:lnTo>
                      <a:pt x="789" y="1603"/>
                    </a:lnTo>
                    <a:lnTo>
                      <a:pt x="769" y="1588"/>
                    </a:lnTo>
                    <a:lnTo>
                      <a:pt x="22" y="852"/>
                    </a:lnTo>
                    <a:lnTo>
                      <a:pt x="11" y="839"/>
                    </a:lnTo>
                    <a:lnTo>
                      <a:pt x="2" y="825"/>
                    </a:lnTo>
                    <a:lnTo>
                      <a:pt x="0" y="808"/>
                    </a:lnTo>
                    <a:lnTo>
                      <a:pt x="2" y="792"/>
                    </a:lnTo>
                    <a:lnTo>
                      <a:pt x="11" y="772"/>
                    </a:lnTo>
                    <a:lnTo>
                      <a:pt x="26" y="750"/>
                    </a:lnTo>
                    <a:lnTo>
                      <a:pt x="49" y="726"/>
                    </a:lnTo>
                    <a:lnTo>
                      <a:pt x="53" y="723"/>
                    </a:lnTo>
                    <a:lnTo>
                      <a:pt x="62" y="714"/>
                    </a:lnTo>
                    <a:lnTo>
                      <a:pt x="78" y="699"/>
                    </a:lnTo>
                    <a:lnTo>
                      <a:pt x="102" y="679"/>
                    </a:lnTo>
                    <a:lnTo>
                      <a:pt x="131" y="655"/>
                    </a:lnTo>
                    <a:lnTo>
                      <a:pt x="166" y="626"/>
                    </a:lnTo>
                    <a:lnTo>
                      <a:pt x="206" y="595"/>
                    </a:lnTo>
                    <a:lnTo>
                      <a:pt x="251" y="561"/>
                    </a:lnTo>
                    <a:lnTo>
                      <a:pt x="302" y="524"/>
                    </a:lnTo>
                    <a:lnTo>
                      <a:pt x="359" y="488"/>
                    </a:lnTo>
                    <a:lnTo>
                      <a:pt x="419" y="448"/>
                    </a:lnTo>
                    <a:lnTo>
                      <a:pt x="485" y="409"/>
                    </a:lnTo>
                    <a:lnTo>
                      <a:pt x="554" y="369"/>
                    </a:lnTo>
                    <a:lnTo>
                      <a:pt x="627" y="331"/>
                    </a:lnTo>
                    <a:lnTo>
                      <a:pt x="705" y="295"/>
                    </a:lnTo>
                    <a:lnTo>
                      <a:pt x="787" y="260"/>
                    </a:lnTo>
                    <a:lnTo>
                      <a:pt x="871" y="227"/>
                    </a:lnTo>
                    <a:lnTo>
                      <a:pt x="991" y="185"/>
                    </a:lnTo>
                    <a:lnTo>
                      <a:pt x="1102" y="149"/>
                    </a:lnTo>
                    <a:lnTo>
                      <a:pt x="1204" y="118"/>
                    </a:lnTo>
                    <a:lnTo>
                      <a:pt x="1299" y="91"/>
                    </a:lnTo>
                    <a:lnTo>
                      <a:pt x="1386" y="69"/>
                    </a:lnTo>
                    <a:lnTo>
                      <a:pt x="1465" y="51"/>
                    </a:lnTo>
                    <a:lnTo>
                      <a:pt x="1536" y="36"/>
                    </a:lnTo>
                    <a:lnTo>
                      <a:pt x="1600" y="23"/>
                    </a:lnTo>
                    <a:lnTo>
                      <a:pt x="1656" y="16"/>
                    </a:lnTo>
                    <a:lnTo>
                      <a:pt x="1703" y="9"/>
                    </a:lnTo>
                    <a:lnTo>
                      <a:pt x="1744" y="5"/>
                    </a:lnTo>
                    <a:lnTo>
                      <a:pt x="1776" y="1"/>
                    </a:lnTo>
                    <a:lnTo>
                      <a:pt x="1802" y="1"/>
                    </a:lnTo>
                    <a:lnTo>
                      <a:pt x="1820" y="0"/>
                    </a:lnTo>
                    <a:lnTo>
                      <a:pt x="183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>
                <a:outerShdw blurRad="50800" dist="50800" dir="2700000" sx="98000" sy="98000" algn="tl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280132" y="3437092"/>
                <a:ext cx="1638269" cy="710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2801" b="1" kern="0" spc="-150" dirty="0">
                    <a:solidFill>
                      <a:schemeClr val="accent3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sz="2801" b="1" kern="0" spc="-15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text.</a:t>
                </a:r>
                <a:endParaRPr lang="en-US" sz="2801" b="1" spc="-150" dirty="0">
                  <a:solidFill>
                    <a:schemeClr val="bg2">
                      <a:lumMod val="40000"/>
                      <a:lumOff val="6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5839664" y="2656612"/>
                <a:ext cx="524246" cy="598464"/>
                <a:chOff x="3427413" y="2441575"/>
                <a:chExt cx="2466975" cy="2816226"/>
              </a:xfrm>
            </p:grpSpPr>
            <p:sp>
              <p:nvSpPr>
                <p:cNvPr id="29" name="Freeform 6"/>
                <p:cNvSpPr>
                  <a:spLocks/>
                </p:cNvSpPr>
                <p:nvPr/>
              </p:nvSpPr>
              <p:spPr bwMode="auto">
                <a:xfrm>
                  <a:off x="3427413" y="4138613"/>
                  <a:ext cx="2466975" cy="1119188"/>
                </a:xfrm>
                <a:custGeom>
                  <a:avLst/>
                  <a:gdLst>
                    <a:gd name="T0" fmla="*/ 621 w 1554"/>
                    <a:gd name="T1" fmla="*/ 0 h 705"/>
                    <a:gd name="T2" fmla="*/ 937 w 1554"/>
                    <a:gd name="T3" fmla="*/ 2 h 705"/>
                    <a:gd name="T4" fmla="*/ 1002 w 1554"/>
                    <a:gd name="T5" fmla="*/ 32 h 705"/>
                    <a:gd name="T6" fmla="*/ 1061 w 1554"/>
                    <a:gd name="T7" fmla="*/ 58 h 705"/>
                    <a:gd name="T8" fmla="*/ 1114 w 1554"/>
                    <a:gd name="T9" fmla="*/ 84 h 705"/>
                    <a:gd name="T10" fmla="*/ 1163 w 1554"/>
                    <a:gd name="T11" fmla="*/ 108 h 705"/>
                    <a:gd name="T12" fmla="*/ 1206 w 1554"/>
                    <a:gd name="T13" fmla="*/ 129 h 705"/>
                    <a:gd name="T14" fmla="*/ 1243 w 1554"/>
                    <a:gd name="T15" fmla="*/ 149 h 705"/>
                    <a:gd name="T16" fmla="*/ 1277 w 1554"/>
                    <a:gd name="T17" fmla="*/ 169 h 705"/>
                    <a:gd name="T18" fmla="*/ 1305 w 1554"/>
                    <a:gd name="T19" fmla="*/ 186 h 705"/>
                    <a:gd name="T20" fmla="*/ 1331 w 1554"/>
                    <a:gd name="T21" fmla="*/ 202 h 705"/>
                    <a:gd name="T22" fmla="*/ 1353 w 1554"/>
                    <a:gd name="T23" fmla="*/ 215 h 705"/>
                    <a:gd name="T24" fmla="*/ 1371 w 1554"/>
                    <a:gd name="T25" fmla="*/ 228 h 705"/>
                    <a:gd name="T26" fmla="*/ 1387 w 1554"/>
                    <a:gd name="T27" fmla="*/ 240 h 705"/>
                    <a:gd name="T28" fmla="*/ 1400 w 1554"/>
                    <a:gd name="T29" fmla="*/ 250 h 705"/>
                    <a:gd name="T30" fmla="*/ 1411 w 1554"/>
                    <a:gd name="T31" fmla="*/ 259 h 705"/>
                    <a:gd name="T32" fmla="*/ 1420 w 1554"/>
                    <a:gd name="T33" fmla="*/ 267 h 705"/>
                    <a:gd name="T34" fmla="*/ 1435 w 1554"/>
                    <a:gd name="T35" fmla="*/ 283 h 705"/>
                    <a:gd name="T36" fmla="*/ 1449 w 1554"/>
                    <a:gd name="T37" fmla="*/ 307 h 705"/>
                    <a:gd name="T38" fmla="*/ 1463 w 1554"/>
                    <a:gd name="T39" fmla="*/ 334 h 705"/>
                    <a:gd name="T40" fmla="*/ 1474 w 1554"/>
                    <a:gd name="T41" fmla="*/ 366 h 705"/>
                    <a:gd name="T42" fmla="*/ 1486 w 1554"/>
                    <a:gd name="T43" fmla="*/ 402 h 705"/>
                    <a:gd name="T44" fmla="*/ 1497 w 1554"/>
                    <a:gd name="T45" fmla="*/ 441 h 705"/>
                    <a:gd name="T46" fmla="*/ 1507 w 1554"/>
                    <a:gd name="T47" fmla="*/ 483 h 705"/>
                    <a:gd name="T48" fmla="*/ 1517 w 1554"/>
                    <a:gd name="T49" fmla="*/ 525 h 705"/>
                    <a:gd name="T50" fmla="*/ 1526 w 1554"/>
                    <a:gd name="T51" fmla="*/ 570 h 705"/>
                    <a:gd name="T52" fmla="*/ 1536 w 1554"/>
                    <a:gd name="T53" fmla="*/ 616 h 705"/>
                    <a:gd name="T54" fmla="*/ 1545 w 1554"/>
                    <a:gd name="T55" fmla="*/ 660 h 705"/>
                    <a:gd name="T56" fmla="*/ 1554 w 1554"/>
                    <a:gd name="T57" fmla="*/ 705 h 705"/>
                    <a:gd name="T58" fmla="*/ 0 w 1554"/>
                    <a:gd name="T59" fmla="*/ 705 h 705"/>
                    <a:gd name="T60" fmla="*/ 10 w 1554"/>
                    <a:gd name="T61" fmla="*/ 660 h 705"/>
                    <a:gd name="T62" fmla="*/ 18 w 1554"/>
                    <a:gd name="T63" fmla="*/ 616 h 705"/>
                    <a:gd name="T64" fmla="*/ 28 w 1554"/>
                    <a:gd name="T65" fmla="*/ 570 h 705"/>
                    <a:gd name="T66" fmla="*/ 37 w 1554"/>
                    <a:gd name="T67" fmla="*/ 525 h 705"/>
                    <a:gd name="T68" fmla="*/ 48 w 1554"/>
                    <a:gd name="T69" fmla="*/ 483 h 705"/>
                    <a:gd name="T70" fmla="*/ 57 w 1554"/>
                    <a:gd name="T71" fmla="*/ 441 h 705"/>
                    <a:gd name="T72" fmla="*/ 68 w 1554"/>
                    <a:gd name="T73" fmla="*/ 402 h 705"/>
                    <a:gd name="T74" fmla="*/ 80 w 1554"/>
                    <a:gd name="T75" fmla="*/ 366 h 705"/>
                    <a:gd name="T76" fmla="*/ 92 w 1554"/>
                    <a:gd name="T77" fmla="*/ 334 h 705"/>
                    <a:gd name="T78" fmla="*/ 105 w 1554"/>
                    <a:gd name="T79" fmla="*/ 307 h 705"/>
                    <a:gd name="T80" fmla="*/ 119 w 1554"/>
                    <a:gd name="T81" fmla="*/ 283 h 705"/>
                    <a:gd name="T82" fmla="*/ 135 w 1554"/>
                    <a:gd name="T83" fmla="*/ 267 h 705"/>
                    <a:gd name="T84" fmla="*/ 143 w 1554"/>
                    <a:gd name="T85" fmla="*/ 259 h 705"/>
                    <a:gd name="T86" fmla="*/ 155 w 1554"/>
                    <a:gd name="T87" fmla="*/ 250 h 705"/>
                    <a:gd name="T88" fmla="*/ 168 w 1554"/>
                    <a:gd name="T89" fmla="*/ 240 h 705"/>
                    <a:gd name="T90" fmla="*/ 184 w 1554"/>
                    <a:gd name="T91" fmla="*/ 228 h 705"/>
                    <a:gd name="T92" fmla="*/ 203 w 1554"/>
                    <a:gd name="T93" fmla="*/ 215 h 705"/>
                    <a:gd name="T94" fmla="*/ 225 w 1554"/>
                    <a:gd name="T95" fmla="*/ 200 h 705"/>
                    <a:gd name="T96" fmla="*/ 251 w 1554"/>
                    <a:gd name="T97" fmla="*/ 185 h 705"/>
                    <a:gd name="T98" fmla="*/ 280 w 1554"/>
                    <a:gd name="T99" fmla="*/ 168 h 705"/>
                    <a:gd name="T100" fmla="*/ 313 w 1554"/>
                    <a:gd name="T101" fmla="*/ 148 h 705"/>
                    <a:gd name="T102" fmla="*/ 352 w 1554"/>
                    <a:gd name="T103" fmla="*/ 128 h 705"/>
                    <a:gd name="T104" fmla="*/ 395 w 1554"/>
                    <a:gd name="T105" fmla="*/ 106 h 705"/>
                    <a:gd name="T106" fmla="*/ 443 w 1554"/>
                    <a:gd name="T107" fmla="*/ 83 h 705"/>
                    <a:gd name="T108" fmla="*/ 497 w 1554"/>
                    <a:gd name="T109" fmla="*/ 56 h 705"/>
                    <a:gd name="T110" fmla="*/ 557 w 1554"/>
                    <a:gd name="T111" fmla="*/ 29 h 705"/>
                    <a:gd name="T112" fmla="*/ 621 w 1554"/>
                    <a:gd name="T113" fmla="*/ 0 h 7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54" h="705">
                      <a:moveTo>
                        <a:pt x="621" y="0"/>
                      </a:moveTo>
                      <a:lnTo>
                        <a:pt x="937" y="2"/>
                      </a:lnTo>
                      <a:lnTo>
                        <a:pt x="1002" y="32"/>
                      </a:lnTo>
                      <a:lnTo>
                        <a:pt x="1061" y="58"/>
                      </a:lnTo>
                      <a:lnTo>
                        <a:pt x="1114" y="84"/>
                      </a:lnTo>
                      <a:lnTo>
                        <a:pt x="1163" y="108"/>
                      </a:lnTo>
                      <a:lnTo>
                        <a:pt x="1206" y="129"/>
                      </a:lnTo>
                      <a:lnTo>
                        <a:pt x="1243" y="149"/>
                      </a:lnTo>
                      <a:lnTo>
                        <a:pt x="1277" y="169"/>
                      </a:lnTo>
                      <a:lnTo>
                        <a:pt x="1305" y="186"/>
                      </a:lnTo>
                      <a:lnTo>
                        <a:pt x="1331" y="202"/>
                      </a:lnTo>
                      <a:lnTo>
                        <a:pt x="1353" y="215"/>
                      </a:lnTo>
                      <a:lnTo>
                        <a:pt x="1371" y="228"/>
                      </a:lnTo>
                      <a:lnTo>
                        <a:pt x="1387" y="240"/>
                      </a:lnTo>
                      <a:lnTo>
                        <a:pt x="1400" y="250"/>
                      </a:lnTo>
                      <a:lnTo>
                        <a:pt x="1411" y="259"/>
                      </a:lnTo>
                      <a:lnTo>
                        <a:pt x="1420" y="267"/>
                      </a:lnTo>
                      <a:lnTo>
                        <a:pt x="1435" y="283"/>
                      </a:lnTo>
                      <a:lnTo>
                        <a:pt x="1449" y="307"/>
                      </a:lnTo>
                      <a:lnTo>
                        <a:pt x="1463" y="334"/>
                      </a:lnTo>
                      <a:lnTo>
                        <a:pt x="1474" y="366"/>
                      </a:lnTo>
                      <a:lnTo>
                        <a:pt x="1486" y="402"/>
                      </a:lnTo>
                      <a:lnTo>
                        <a:pt x="1497" y="441"/>
                      </a:lnTo>
                      <a:lnTo>
                        <a:pt x="1507" y="483"/>
                      </a:lnTo>
                      <a:lnTo>
                        <a:pt x="1517" y="525"/>
                      </a:lnTo>
                      <a:lnTo>
                        <a:pt x="1526" y="570"/>
                      </a:lnTo>
                      <a:lnTo>
                        <a:pt x="1536" y="616"/>
                      </a:lnTo>
                      <a:lnTo>
                        <a:pt x="1545" y="660"/>
                      </a:lnTo>
                      <a:lnTo>
                        <a:pt x="1554" y="705"/>
                      </a:lnTo>
                      <a:lnTo>
                        <a:pt x="0" y="705"/>
                      </a:lnTo>
                      <a:lnTo>
                        <a:pt x="10" y="660"/>
                      </a:lnTo>
                      <a:lnTo>
                        <a:pt x="18" y="616"/>
                      </a:lnTo>
                      <a:lnTo>
                        <a:pt x="28" y="570"/>
                      </a:lnTo>
                      <a:lnTo>
                        <a:pt x="37" y="525"/>
                      </a:lnTo>
                      <a:lnTo>
                        <a:pt x="48" y="483"/>
                      </a:lnTo>
                      <a:lnTo>
                        <a:pt x="57" y="441"/>
                      </a:lnTo>
                      <a:lnTo>
                        <a:pt x="68" y="402"/>
                      </a:lnTo>
                      <a:lnTo>
                        <a:pt x="80" y="366"/>
                      </a:lnTo>
                      <a:lnTo>
                        <a:pt x="92" y="334"/>
                      </a:lnTo>
                      <a:lnTo>
                        <a:pt x="105" y="307"/>
                      </a:lnTo>
                      <a:lnTo>
                        <a:pt x="119" y="283"/>
                      </a:lnTo>
                      <a:lnTo>
                        <a:pt x="135" y="267"/>
                      </a:lnTo>
                      <a:lnTo>
                        <a:pt x="143" y="259"/>
                      </a:lnTo>
                      <a:lnTo>
                        <a:pt x="155" y="250"/>
                      </a:lnTo>
                      <a:lnTo>
                        <a:pt x="168" y="240"/>
                      </a:lnTo>
                      <a:lnTo>
                        <a:pt x="184" y="228"/>
                      </a:lnTo>
                      <a:lnTo>
                        <a:pt x="203" y="215"/>
                      </a:lnTo>
                      <a:lnTo>
                        <a:pt x="225" y="200"/>
                      </a:lnTo>
                      <a:lnTo>
                        <a:pt x="251" y="185"/>
                      </a:lnTo>
                      <a:lnTo>
                        <a:pt x="280" y="168"/>
                      </a:lnTo>
                      <a:lnTo>
                        <a:pt x="313" y="148"/>
                      </a:lnTo>
                      <a:lnTo>
                        <a:pt x="352" y="128"/>
                      </a:lnTo>
                      <a:lnTo>
                        <a:pt x="395" y="106"/>
                      </a:lnTo>
                      <a:lnTo>
                        <a:pt x="443" y="83"/>
                      </a:lnTo>
                      <a:lnTo>
                        <a:pt x="497" y="56"/>
                      </a:lnTo>
                      <a:lnTo>
                        <a:pt x="557" y="29"/>
                      </a:lnTo>
                      <a:lnTo>
                        <a:pt x="621" y="0"/>
                      </a:lnTo>
                      <a:close/>
                    </a:path>
                  </a:pathLst>
                </a:custGeom>
                <a:solidFill>
                  <a:srgbClr val="FFDAD5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3427413" y="4138613"/>
                  <a:ext cx="2466975" cy="1119188"/>
                </a:xfrm>
                <a:custGeom>
                  <a:avLst/>
                  <a:gdLst>
                    <a:gd name="T0" fmla="*/ 621 w 1554"/>
                    <a:gd name="T1" fmla="*/ 0 h 705"/>
                    <a:gd name="T2" fmla="*/ 937 w 1554"/>
                    <a:gd name="T3" fmla="*/ 2 h 705"/>
                    <a:gd name="T4" fmla="*/ 1002 w 1554"/>
                    <a:gd name="T5" fmla="*/ 32 h 705"/>
                    <a:gd name="T6" fmla="*/ 1061 w 1554"/>
                    <a:gd name="T7" fmla="*/ 58 h 705"/>
                    <a:gd name="T8" fmla="*/ 1114 w 1554"/>
                    <a:gd name="T9" fmla="*/ 84 h 705"/>
                    <a:gd name="T10" fmla="*/ 1163 w 1554"/>
                    <a:gd name="T11" fmla="*/ 108 h 705"/>
                    <a:gd name="T12" fmla="*/ 1206 w 1554"/>
                    <a:gd name="T13" fmla="*/ 129 h 705"/>
                    <a:gd name="T14" fmla="*/ 1243 w 1554"/>
                    <a:gd name="T15" fmla="*/ 149 h 705"/>
                    <a:gd name="T16" fmla="*/ 1277 w 1554"/>
                    <a:gd name="T17" fmla="*/ 169 h 705"/>
                    <a:gd name="T18" fmla="*/ 1305 w 1554"/>
                    <a:gd name="T19" fmla="*/ 186 h 705"/>
                    <a:gd name="T20" fmla="*/ 1331 w 1554"/>
                    <a:gd name="T21" fmla="*/ 202 h 705"/>
                    <a:gd name="T22" fmla="*/ 1353 w 1554"/>
                    <a:gd name="T23" fmla="*/ 215 h 705"/>
                    <a:gd name="T24" fmla="*/ 1371 w 1554"/>
                    <a:gd name="T25" fmla="*/ 228 h 705"/>
                    <a:gd name="T26" fmla="*/ 1387 w 1554"/>
                    <a:gd name="T27" fmla="*/ 240 h 705"/>
                    <a:gd name="T28" fmla="*/ 1400 w 1554"/>
                    <a:gd name="T29" fmla="*/ 250 h 705"/>
                    <a:gd name="T30" fmla="*/ 1411 w 1554"/>
                    <a:gd name="T31" fmla="*/ 259 h 705"/>
                    <a:gd name="T32" fmla="*/ 1420 w 1554"/>
                    <a:gd name="T33" fmla="*/ 267 h 705"/>
                    <a:gd name="T34" fmla="*/ 1435 w 1554"/>
                    <a:gd name="T35" fmla="*/ 283 h 705"/>
                    <a:gd name="T36" fmla="*/ 1449 w 1554"/>
                    <a:gd name="T37" fmla="*/ 307 h 705"/>
                    <a:gd name="T38" fmla="*/ 1463 w 1554"/>
                    <a:gd name="T39" fmla="*/ 334 h 705"/>
                    <a:gd name="T40" fmla="*/ 1474 w 1554"/>
                    <a:gd name="T41" fmla="*/ 366 h 705"/>
                    <a:gd name="T42" fmla="*/ 1486 w 1554"/>
                    <a:gd name="T43" fmla="*/ 402 h 705"/>
                    <a:gd name="T44" fmla="*/ 1497 w 1554"/>
                    <a:gd name="T45" fmla="*/ 441 h 705"/>
                    <a:gd name="T46" fmla="*/ 1507 w 1554"/>
                    <a:gd name="T47" fmla="*/ 483 h 705"/>
                    <a:gd name="T48" fmla="*/ 1517 w 1554"/>
                    <a:gd name="T49" fmla="*/ 525 h 705"/>
                    <a:gd name="T50" fmla="*/ 1526 w 1554"/>
                    <a:gd name="T51" fmla="*/ 570 h 705"/>
                    <a:gd name="T52" fmla="*/ 1536 w 1554"/>
                    <a:gd name="T53" fmla="*/ 616 h 705"/>
                    <a:gd name="T54" fmla="*/ 1545 w 1554"/>
                    <a:gd name="T55" fmla="*/ 660 h 705"/>
                    <a:gd name="T56" fmla="*/ 1554 w 1554"/>
                    <a:gd name="T57" fmla="*/ 705 h 705"/>
                    <a:gd name="T58" fmla="*/ 0 w 1554"/>
                    <a:gd name="T59" fmla="*/ 705 h 705"/>
                    <a:gd name="T60" fmla="*/ 10 w 1554"/>
                    <a:gd name="T61" fmla="*/ 660 h 705"/>
                    <a:gd name="T62" fmla="*/ 18 w 1554"/>
                    <a:gd name="T63" fmla="*/ 616 h 705"/>
                    <a:gd name="T64" fmla="*/ 28 w 1554"/>
                    <a:gd name="T65" fmla="*/ 570 h 705"/>
                    <a:gd name="T66" fmla="*/ 37 w 1554"/>
                    <a:gd name="T67" fmla="*/ 525 h 705"/>
                    <a:gd name="T68" fmla="*/ 48 w 1554"/>
                    <a:gd name="T69" fmla="*/ 483 h 705"/>
                    <a:gd name="T70" fmla="*/ 57 w 1554"/>
                    <a:gd name="T71" fmla="*/ 441 h 705"/>
                    <a:gd name="T72" fmla="*/ 68 w 1554"/>
                    <a:gd name="T73" fmla="*/ 402 h 705"/>
                    <a:gd name="T74" fmla="*/ 80 w 1554"/>
                    <a:gd name="T75" fmla="*/ 366 h 705"/>
                    <a:gd name="T76" fmla="*/ 92 w 1554"/>
                    <a:gd name="T77" fmla="*/ 334 h 705"/>
                    <a:gd name="T78" fmla="*/ 105 w 1554"/>
                    <a:gd name="T79" fmla="*/ 307 h 705"/>
                    <a:gd name="T80" fmla="*/ 119 w 1554"/>
                    <a:gd name="T81" fmla="*/ 283 h 705"/>
                    <a:gd name="T82" fmla="*/ 135 w 1554"/>
                    <a:gd name="T83" fmla="*/ 267 h 705"/>
                    <a:gd name="T84" fmla="*/ 143 w 1554"/>
                    <a:gd name="T85" fmla="*/ 259 h 705"/>
                    <a:gd name="T86" fmla="*/ 155 w 1554"/>
                    <a:gd name="T87" fmla="*/ 250 h 705"/>
                    <a:gd name="T88" fmla="*/ 168 w 1554"/>
                    <a:gd name="T89" fmla="*/ 240 h 705"/>
                    <a:gd name="T90" fmla="*/ 184 w 1554"/>
                    <a:gd name="T91" fmla="*/ 228 h 705"/>
                    <a:gd name="T92" fmla="*/ 203 w 1554"/>
                    <a:gd name="T93" fmla="*/ 215 h 705"/>
                    <a:gd name="T94" fmla="*/ 225 w 1554"/>
                    <a:gd name="T95" fmla="*/ 200 h 705"/>
                    <a:gd name="T96" fmla="*/ 251 w 1554"/>
                    <a:gd name="T97" fmla="*/ 185 h 705"/>
                    <a:gd name="T98" fmla="*/ 280 w 1554"/>
                    <a:gd name="T99" fmla="*/ 168 h 705"/>
                    <a:gd name="T100" fmla="*/ 313 w 1554"/>
                    <a:gd name="T101" fmla="*/ 148 h 705"/>
                    <a:gd name="T102" fmla="*/ 352 w 1554"/>
                    <a:gd name="T103" fmla="*/ 128 h 705"/>
                    <a:gd name="T104" fmla="*/ 395 w 1554"/>
                    <a:gd name="T105" fmla="*/ 106 h 705"/>
                    <a:gd name="T106" fmla="*/ 443 w 1554"/>
                    <a:gd name="T107" fmla="*/ 83 h 705"/>
                    <a:gd name="T108" fmla="*/ 497 w 1554"/>
                    <a:gd name="T109" fmla="*/ 56 h 705"/>
                    <a:gd name="T110" fmla="*/ 557 w 1554"/>
                    <a:gd name="T111" fmla="*/ 29 h 705"/>
                    <a:gd name="T112" fmla="*/ 621 w 1554"/>
                    <a:gd name="T113" fmla="*/ 0 h 7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54" h="705">
                      <a:moveTo>
                        <a:pt x="621" y="0"/>
                      </a:moveTo>
                      <a:lnTo>
                        <a:pt x="937" y="2"/>
                      </a:lnTo>
                      <a:lnTo>
                        <a:pt x="1002" y="32"/>
                      </a:lnTo>
                      <a:lnTo>
                        <a:pt x="1061" y="58"/>
                      </a:lnTo>
                      <a:lnTo>
                        <a:pt x="1114" y="84"/>
                      </a:lnTo>
                      <a:lnTo>
                        <a:pt x="1163" y="108"/>
                      </a:lnTo>
                      <a:lnTo>
                        <a:pt x="1206" y="129"/>
                      </a:lnTo>
                      <a:lnTo>
                        <a:pt x="1243" y="149"/>
                      </a:lnTo>
                      <a:lnTo>
                        <a:pt x="1277" y="169"/>
                      </a:lnTo>
                      <a:lnTo>
                        <a:pt x="1305" y="186"/>
                      </a:lnTo>
                      <a:lnTo>
                        <a:pt x="1331" y="202"/>
                      </a:lnTo>
                      <a:lnTo>
                        <a:pt x="1353" y="215"/>
                      </a:lnTo>
                      <a:lnTo>
                        <a:pt x="1371" y="228"/>
                      </a:lnTo>
                      <a:lnTo>
                        <a:pt x="1387" y="240"/>
                      </a:lnTo>
                      <a:lnTo>
                        <a:pt x="1400" y="250"/>
                      </a:lnTo>
                      <a:lnTo>
                        <a:pt x="1411" y="259"/>
                      </a:lnTo>
                      <a:lnTo>
                        <a:pt x="1420" y="267"/>
                      </a:lnTo>
                      <a:lnTo>
                        <a:pt x="1435" y="283"/>
                      </a:lnTo>
                      <a:lnTo>
                        <a:pt x="1449" y="307"/>
                      </a:lnTo>
                      <a:lnTo>
                        <a:pt x="1463" y="334"/>
                      </a:lnTo>
                      <a:lnTo>
                        <a:pt x="1474" y="366"/>
                      </a:lnTo>
                      <a:lnTo>
                        <a:pt x="1486" y="402"/>
                      </a:lnTo>
                      <a:lnTo>
                        <a:pt x="1497" y="441"/>
                      </a:lnTo>
                      <a:lnTo>
                        <a:pt x="1507" y="483"/>
                      </a:lnTo>
                      <a:lnTo>
                        <a:pt x="1517" y="525"/>
                      </a:lnTo>
                      <a:lnTo>
                        <a:pt x="1526" y="570"/>
                      </a:lnTo>
                      <a:lnTo>
                        <a:pt x="1536" y="616"/>
                      </a:lnTo>
                      <a:lnTo>
                        <a:pt x="1545" y="660"/>
                      </a:lnTo>
                      <a:lnTo>
                        <a:pt x="1554" y="705"/>
                      </a:lnTo>
                      <a:lnTo>
                        <a:pt x="0" y="705"/>
                      </a:lnTo>
                      <a:lnTo>
                        <a:pt x="10" y="660"/>
                      </a:lnTo>
                      <a:lnTo>
                        <a:pt x="18" y="616"/>
                      </a:lnTo>
                      <a:lnTo>
                        <a:pt x="28" y="570"/>
                      </a:lnTo>
                      <a:lnTo>
                        <a:pt x="37" y="525"/>
                      </a:lnTo>
                      <a:lnTo>
                        <a:pt x="48" y="483"/>
                      </a:lnTo>
                      <a:lnTo>
                        <a:pt x="57" y="441"/>
                      </a:lnTo>
                      <a:lnTo>
                        <a:pt x="68" y="402"/>
                      </a:lnTo>
                      <a:lnTo>
                        <a:pt x="80" y="366"/>
                      </a:lnTo>
                      <a:lnTo>
                        <a:pt x="92" y="334"/>
                      </a:lnTo>
                      <a:lnTo>
                        <a:pt x="105" y="307"/>
                      </a:lnTo>
                      <a:lnTo>
                        <a:pt x="119" y="283"/>
                      </a:lnTo>
                      <a:lnTo>
                        <a:pt x="135" y="267"/>
                      </a:lnTo>
                      <a:lnTo>
                        <a:pt x="143" y="259"/>
                      </a:lnTo>
                      <a:lnTo>
                        <a:pt x="155" y="250"/>
                      </a:lnTo>
                      <a:lnTo>
                        <a:pt x="168" y="240"/>
                      </a:lnTo>
                      <a:lnTo>
                        <a:pt x="184" y="228"/>
                      </a:lnTo>
                      <a:lnTo>
                        <a:pt x="203" y="215"/>
                      </a:lnTo>
                      <a:lnTo>
                        <a:pt x="225" y="200"/>
                      </a:lnTo>
                      <a:lnTo>
                        <a:pt x="251" y="185"/>
                      </a:lnTo>
                      <a:lnTo>
                        <a:pt x="280" y="168"/>
                      </a:lnTo>
                      <a:lnTo>
                        <a:pt x="313" y="148"/>
                      </a:lnTo>
                      <a:lnTo>
                        <a:pt x="352" y="128"/>
                      </a:lnTo>
                      <a:lnTo>
                        <a:pt x="395" y="106"/>
                      </a:lnTo>
                      <a:lnTo>
                        <a:pt x="443" y="83"/>
                      </a:lnTo>
                      <a:lnTo>
                        <a:pt x="497" y="56"/>
                      </a:lnTo>
                      <a:lnTo>
                        <a:pt x="557" y="29"/>
                      </a:lnTo>
                      <a:lnTo>
                        <a:pt x="621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4397376" y="3416300"/>
                  <a:ext cx="528638" cy="981075"/>
                </a:xfrm>
                <a:custGeom>
                  <a:avLst/>
                  <a:gdLst>
                    <a:gd name="T0" fmla="*/ 166 w 333"/>
                    <a:gd name="T1" fmla="*/ 0 h 618"/>
                    <a:gd name="T2" fmla="*/ 191 w 333"/>
                    <a:gd name="T3" fmla="*/ 2 h 618"/>
                    <a:gd name="T4" fmla="*/ 215 w 333"/>
                    <a:gd name="T5" fmla="*/ 6 h 618"/>
                    <a:gd name="T6" fmla="*/ 239 w 333"/>
                    <a:gd name="T7" fmla="*/ 14 h 618"/>
                    <a:gd name="T8" fmla="*/ 261 w 333"/>
                    <a:gd name="T9" fmla="*/ 26 h 618"/>
                    <a:gd name="T10" fmla="*/ 281 w 333"/>
                    <a:gd name="T11" fmla="*/ 39 h 618"/>
                    <a:gd name="T12" fmla="*/ 298 w 333"/>
                    <a:gd name="T13" fmla="*/ 56 h 618"/>
                    <a:gd name="T14" fmla="*/ 313 w 333"/>
                    <a:gd name="T15" fmla="*/ 77 h 618"/>
                    <a:gd name="T16" fmla="*/ 324 w 333"/>
                    <a:gd name="T17" fmla="*/ 99 h 618"/>
                    <a:gd name="T18" fmla="*/ 331 w 333"/>
                    <a:gd name="T19" fmla="*/ 125 h 618"/>
                    <a:gd name="T20" fmla="*/ 333 w 333"/>
                    <a:gd name="T21" fmla="*/ 155 h 618"/>
                    <a:gd name="T22" fmla="*/ 333 w 333"/>
                    <a:gd name="T23" fmla="*/ 535 h 618"/>
                    <a:gd name="T24" fmla="*/ 309 w 333"/>
                    <a:gd name="T25" fmla="*/ 561 h 618"/>
                    <a:gd name="T26" fmla="*/ 283 w 333"/>
                    <a:gd name="T27" fmla="*/ 582 h 618"/>
                    <a:gd name="T28" fmla="*/ 255 w 333"/>
                    <a:gd name="T29" fmla="*/ 598 h 618"/>
                    <a:gd name="T30" fmla="*/ 226 w 333"/>
                    <a:gd name="T31" fmla="*/ 610 h 618"/>
                    <a:gd name="T32" fmla="*/ 196 w 333"/>
                    <a:gd name="T33" fmla="*/ 616 h 618"/>
                    <a:gd name="T34" fmla="*/ 166 w 333"/>
                    <a:gd name="T35" fmla="*/ 618 h 618"/>
                    <a:gd name="T36" fmla="*/ 136 w 333"/>
                    <a:gd name="T37" fmla="*/ 616 h 618"/>
                    <a:gd name="T38" fmla="*/ 106 w 333"/>
                    <a:gd name="T39" fmla="*/ 609 h 618"/>
                    <a:gd name="T40" fmla="*/ 77 w 333"/>
                    <a:gd name="T41" fmla="*/ 597 h 618"/>
                    <a:gd name="T42" fmla="*/ 50 w 333"/>
                    <a:gd name="T43" fmla="*/ 581 h 618"/>
                    <a:gd name="T44" fmla="*/ 23 w 333"/>
                    <a:gd name="T45" fmla="*/ 561 h 618"/>
                    <a:gd name="T46" fmla="*/ 0 w 333"/>
                    <a:gd name="T47" fmla="*/ 535 h 618"/>
                    <a:gd name="T48" fmla="*/ 0 w 333"/>
                    <a:gd name="T49" fmla="*/ 155 h 618"/>
                    <a:gd name="T50" fmla="*/ 2 w 333"/>
                    <a:gd name="T51" fmla="*/ 125 h 618"/>
                    <a:gd name="T52" fmla="*/ 9 w 333"/>
                    <a:gd name="T53" fmla="*/ 99 h 618"/>
                    <a:gd name="T54" fmla="*/ 20 w 333"/>
                    <a:gd name="T55" fmla="*/ 77 h 618"/>
                    <a:gd name="T56" fmla="*/ 34 w 333"/>
                    <a:gd name="T57" fmla="*/ 56 h 618"/>
                    <a:gd name="T58" fmla="*/ 52 w 333"/>
                    <a:gd name="T59" fmla="*/ 39 h 618"/>
                    <a:gd name="T60" fmla="*/ 72 w 333"/>
                    <a:gd name="T61" fmla="*/ 26 h 618"/>
                    <a:gd name="T62" fmla="*/ 93 w 333"/>
                    <a:gd name="T63" fmla="*/ 14 h 618"/>
                    <a:gd name="T64" fmla="*/ 117 w 333"/>
                    <a:gd name="T65" fmla="*/ 6 h 618"/>
                    <a:gd name="T66" fmla="*/ 141 w 333"/>
                    <a:gd name="T67" fmla="*/ 2 h 618"/>
                    <a:gd name="T68" fmla="*/ 166 w 333"/>
                    <a:gd name="T69" fmla="*/ 0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33" h="618">
                      <a:moveTo>
                        <a:pt x="166" y="0"/>
                      </a:moveTo>
                      <a:lnTo>
                        <a:pt x="191" y="2"/>
                      </a:lnTo>
                      <a:lnTo>
                        <a:pt x="215" y="6"/>
                      </a:lnTo>
                      <a:lnTo>
                        <a:pt x="239" y="14"/>
                      </a:lnTo>
                      <a:lnTo>
                        <a:pt x="261" y="26"/>
                      </a:lnTo>
                      <a:lnTo>
                        <a:pt x="281" y="39"/>
                      </a:lnTo>
                      <a:lnTo>
                        <a:pt x="298" y="56"/>
                      </a:lnTo>
                      <a:lnTo>
                        <a:pt x="313" y="77"/>
                      </a:lnTo>
                      <a:lnTo>
                        <a:pt x="324" y="99"/>
                      </a:lnTo>
                      <a:lnTo>
                        <a:pt x="331" y="125"/>
                      </a:lnTo>
                      <a:lnTo>
                        <a:pt x="333" y="155"/>
                      </a:lnTo>
                      <a:lnTo>
                        <a:pt x="333" y="535"/>
                      </a:lnTo>
                      <a:lnTo>
                        <a:pt x="309" y="561"/>
                      </a:lnTo>
                      <a:lnTo>
                        <a:pt x="283" y="582"/>
                      </a:lnTo>
                      <a:lnTo>
                        <a:pt x="255" y="598"/>
                      </a:lnTo>
                      <a:lnTo>
                        <a:pt x="226" y="610"/>
                      </a:lnTo>
                      <a:lnTo>
                        <a:pt x="196" y="616"/>
                      </a:lnTo>
                      <a:lnTo>
                        <a:pt x="166" y="618"/>
                      </a:lnTo>
                      <a:lnTo>
                        <a:pt x="136" y="616"/>
                      </a:lnTo>
                      <a:lnTo>
                        <a:pt x="106" y="609"/>
                      </a:lnTo>
                      <a:lnTo>
                        <a:pt x="77" y="597"/>
                      </a:lnTo>
                      <a:lnTo>
                        <a:pt x="50" y="581"/>
                      </a:lnTo>
                      <a:lnTo>
                        <a:pt x="23" y="561"/>
                      </a:lnTo>
                      <a:lnTo>
                        <a:pt x="0" y="535"/>
                      </a:lnTo>
                      <a:lnTo>
                        <a:pt x="0" y="155"/>
                      </a:lnTo>
                      <a:lnTo>
                        <a:pt x="2" y="125"/>
                      </a:lnTo>
                      <a:lnTo>
                        <a:pt x="9" y="99"/>
                      </a:lnTo>
                      <a:lnTo>
                        <a:pt x="20" y="77"/>
                      </a:lnTo>
                      <a:lnTo>
                        <a:pt x="34" y="56"/>
                      </a:lnTo>
                      <a:lnTo>
                        <a:pt x="52" y="39"/>
                      </a:lnTo>
                      <a:lnTo>
                        <a:pt x="72" y="26"/>
                      </a:lnTo>
                      <a:lnTo>
                        <a:pt x="93" y="14"/>
                      </a:lnTo>
                      <a:lnTo>
                        <a:pt x="117" y="6"/>
                      </a:lnTo>
                      <a:lnTo>
                        <a:pt x="141" y="2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4059238" y="3279775"/>
                  <a:ext cx="193675" cy="296863"/>
                </a:xfrm>
                <a:custGeom>
                  <a:avLst/>
                  <a:gdLst>
                    <a:gd name="T0" fmla="*/ 44 w 122"/>
                    <a:gd name="T1" fmla="*/ 0 h 187"/>
                    <a:gd name="T2" fmla="*/ 58 w 122"/>
                    <a:gd name="T3" fmla="*/ 3 h 187"/>
                    <a:gd name="T4" fmla="*/ 71 w 122"/>
                    <a:gd name="T5" fmla="*/ 11 h 187"/>
                    <a:gd name="T6" fmla="*/ 84 w 122"/>
                    <a:gd name="T7" fmla="*/ 22 h 187"/>
                    <a:gd name="T8" fmla="*/ 96 w 122"/>
                    <a:gd name="T9" fmla="*/ 37 h 187"/>
                    <a:gd name="T10" fmla="*/ 107 w 122"/>
                    <a:gd name="T11" fmla="*/ 55 h 187"/>
                    <a:gd name="T12" fmla="*/ 115 w 122"/>
                    <a:gd name="T13" fmla="*/ 75 h 187"/>
                    <a:gd name="T14" fmla="*/ 120 w 122"/>
                    <a:gd name="T15" fmla="*/ 98 h 187"/>
                    <a:gd name="T16" fmla="*/ 122 w 122"/>
                    <a:gd name="T17" fmla="*/ 118 h 187"/>
                    <a:gd name="T18" fmla="*/ 122 w 122"/>
                    <a:gd name="T19" fmla="*/ 137 h 187"/>
                    <a:gd name="T20" fmla="*/ 118 w 122"/>
                    <a:gd name="T21" fmla="*/ 154 h 187"/>
                    <a:gd name="T22" fmla="*/ 112 w 122"/>
                    <a:gd name="T23" fmla="*/ 168 h 187"/>
                    <a:gd name="T24" fmla="*/ 103 w 122"/>
                    <a:gd name="T25" fmla="*/ 178 h 187"/>
                    <a:gd name="T26" fmla="*/ 92 w 122"/>
                    <a:gd name="T27" fmla="*/ 185 h 187"/>
                    <a:gd name="T28" fmla="*/ 79 w 122"/>
                    <a:gd name="T29" fmla="*/ 187 h 187"/>
                    <a:gd name="T30" fmla="*/ 65 w 122"/>
                    <a:gd name="T31" fmla="*/ 184 h 187"/>
                    <a:gd name="T32" fmla="*/ 52 w 122"/>
                    <a:gd name="T33" fmla="*/ 176 h 187"/>
                    <a:gd name="T34" fmla="*/ 40 w 122"/>
                    <a:gd name="T35" fmla="*/ 165 h 187"/>
                    <a:gd name="T36" fmla="*/ 27 w 122"/>
                    <a:gd name="T37" fmla="*/ 150 h 187"/>
                    <a:gd name="T38" fmla="*/ 17 w 122"/>
                    <a:gd name="T39" fmla="*/ 132 h 187"/>
                    <a:gd name="T40" fmla="*/ 9 w 122"/>
                    <a:gd name="T41" fmla="*/ 111 h 187"/>
                    <a:gd name="T42" fmla="*/ 2 w 122"/>
                    <a:gd name="T43" fmla="*/ 89 h 187"/>
                    <a:gd name="T44" fmla="*/ 0 w 122"/>
                    <a:gd name="T45" fmla="*/ 69 h 187"/>
                    <a:gd name="T46" fmla="*/ 1 w 122"/>
                    <a:gd name="T47" fmla="*/ 50 h 187"/>
                    <a:gd name="T48" fmla="*/ 5 w 122"/>
                    <a:gd name="T49" fmla="*/ 33 h 187"/>
                    <a:gd name="T50" fmla="*/ 11 w 122"/>
                    <a:gd name="T51" fmla="*/ 18 h 187"/>
                    <a:gd name="T52" fmla="*/ 20 w 122"/>
                    <a:gd name="T53" fmla="*/ 7 h 187"/>
                    <a:gd name="T54" fmla="*/ 31 w 122"/>
                    <a:gd name="T55" fmla="*/ 1 h 187"/>
                    <a:gd name="T56" fmla="*/ 44 w 122"/>
                    <a:gd name="T57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2" h="187">
                      <a:moveTo>
                        <a:pt x="44" y="0"/>
                      </a:moveTo>
                      <a:lnTo>
                        <a:pt x="58" y="3"/>
                      </a:lnTo>
                      <a:lnTo>
                        <a:pt x="71" y="11"/>
                      </a:lnTo>
                      <a:lnTo>
                        <a:pt x="84" y="22"/>
                      </a:lnTo>
                      <a:lnTo>
                        <a:pt x="96" y="37"/>
                      </a:lnTo>
                      <a:lnTo>
                        <a:pt x="107" y="55"/>
                      </a:lnTo>
                      <a:lnTo>
                        <a:pt x="115" y="75"/>
                      </a:lnTo>
                      <a:lnTo>
                        <a:pt x="120" y="98"/>
                      </a:lnTo>
                      <a:lnTo>
                        <a:pt x="122" y="118"/>
                      </a:lnTo>
                      <a:lnTo>
                        <a:pt x="122" y="137"/>
                      </a:lnTo>
                      <a:lnTo>
                        <a:pt x="118" y="154"/>
                      </a:lnTo>
                      <a:lnTo>
                        <a:pt x="112" y="168"/>
                      </a:lnTo>
                      <a:lnTo>
                        <a:pt x="103" y="178"/>
                      </a:lnTo>
                      <a:lnTo>
                        <a:pt x="92" y="185"/>
                      </a:lnTo>
                      <a:lnTo>
                        <a:pt x="79" y="187"/>
                      </a:lnTo>
                      <a:lnTo>
                        <a:pt x="65" y="184"/>
                      </a:lnTo>
                      <a:lnTo>
                        <a:pt x="52" y="176"/>
                      </a:lnTo>
                      <a:lnTo>
                        <a:pt x="40" y="165"/>
                      </a:lnTo>
                      <a:lnTo>
                        <a:pt x="27" y="150"/>
                      </a:lnTo>
                      <a:lnTo>
                        <a:pt x="17" y="132"/>
                      </a:lnTo>
                      <a:lnTo>
                        <a:pt x="9" y="111"/>
                      </a:lnTo>
                      <a:lnTo>
                        <a:pt x="2" y="89"/>
                      </a:lnTo>
                      <a:lnTo>
                        <a:pt x="0" y="69"/>
                      </a:lnTo>
                      <a:lnTo>
                        <a:pt x="1" y="50"/>
                      </a:lnTo>
                      <a:lnTo>
                        <a:pt x="5" y="33"/>
                      </a:lnTo>
                      <a:lnTo>
                        <a:pt x="11" y="18"/>
                      </a:lnTo>
                      <a:lnTo>
                        <a:pt x="20" y="7"/>
                      </a:lnTo>
                      <a:lnTo>
                        <a:pt x="31" y="1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FBC3B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5065713" y="3279775"/>
                  <a:ext cx="195263" cy="296863"/>
                </a:xfrm>
                <a:custGeom>
                  <a:avLst/>
                  <a:gdLst>
                    <a:gd name="T0" fmla="*/ 79 w 123"/>
                    <a:gd name="T1" fmla="*/ 0 h 187"/>
                    <a:gd name="T2" fmla="*/ 92 w 123"/>
                    <a:gd name="T3" fmla="*/ 1 h 187"/>
                    <a:gd name="T4" fmla="*/ 103 w 123"/>
                    <a:gd name="T5" fmla="*/ 7 h 187"/>
                    <a:gd name="T6" fmla="*/ 112 w 123"/>
                    <a:gd name="T7" fmla="*/ 18 h 187"/>
                    <a:gd name="T8" fmla="*/ 118 w 123"/>
                    <a:gd name="T9" fmla="*/ 33 h 187"/>
                    <a:gd name="T10" fmla="*/ 121 w 123"/>
                    <a:gd name="T11" fmla="*/ 50 h 187"/>
                    <a:gd name="T12" fmla="*/ 123 w 123"/>
                    <a:gd name="T13" fmla="*/ 69 h 187"/>
                    <a:gd name="T14" fmla="*/ 120 w 123"/>
                    <a:gd name="T15" fmla="*/ 89 h 187"/>
                    <a:gd name="T16" fmla="*/ 114 w 123"/>
                    <a:gd name="T17" fmla="*/ 111 h 187"/>
                    <a:gd name="T18" fmla="*/ 104 w 123"/>
                    <a:gd name="T19" fmla="*/ 135 h 187"/>
                    <a:gd name="T20" fmla="*/ 92 w 123"/>
                    <a:gd name="T21" fmla="*/ 155 h 187"/>
                    <a:gd name="T22" fmla="*/ 78 w 123"/>
                    <a:gd name="T23" fmla="*/ 171 h 187"/>
                    <a:gd name="T24" fmla="*/ 62 w 123"/>
                    <a:gd name="T25" fmla="*/ 182 h 187"/>
                    <a:gd name="T26" fmla="*/ 46 w 123"/>
                    <a:gd name="T27" fmla="*/ 187 h 187"/>
                    <a:gd name="T28" fmla="*/ 31 w 123"/>
                    <a:gd name="T29" fmla="*/ 185 h 187"/>
                    <a:gd name="T30" fmla="*/ 20 w 123"/>
                    <a:gd name="T31" fmla="*/ 178 h 187"/>
                    <a:gd name="T32" fmla="*/ 11 w 123"/>
                    <a:gd name="T33" fmla="*/ 168 h 187"/>
                    <a:gd name="T34" fmla="*/ 5 w 123"/>
                    <a:gd name="T35" fmla="*/ 154 h 187"/>
                    <a:gd name="T36" fmla="*/ 0 w 123"/>
                    <a:gd name="T37" fmla="*/ 137 h 187"/>
                    <a:gd name="T38" fmla="*/ 0 w 123"/>
                    <a:gd name="T39" fmla="*/ 118 h 187"/>
                    <a:gd name="T40" fmla="*/ 3 w 123"/>
                    <a:gd name="T41" fmla="*/ 98 h 187"/>
                    <a:gd name="T42" fmla="*/ 8 w 123"/>
                    <a:gd name="T43" fmla="*/ 75 h 187"/>
                    <a:gd name="T44" fmla="*/ 16 w 123"/>
                    <a:gd name="T45" fmla="*/ 55 h 187"/>
                    <a:gd name="T46" fmla="*/ 27 w 123"/>
                    <a:gd name="T47" fmla="*/ 37 h 187"/>
                    <a:gd name="T48" fmla="*/ 39 w 123"/>
                    <a:gd name="T49" fmla="*/ 22 h 187"/>
                    <a:gd name="T50" fmla="*/ 51 w 123"/>
                    <a:gd name="T51" fmla="*/ 11 h 187"/>
                    <a:gd name="T52" fmla="*/ 65 w 123"/>
                    <a:gd name="T53" fmla="*/ 3 h 187"/>
                    <a:gd name="T54" fmla="*/ 79 w 123"/>
                    <a:gd name="T55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3" h="187">
                      <a:moveTo>
                        <a:pt x="79" y="0"/>
                      </a:moveTo>
                      <a:lnTo>
                        <a:pt x="92" y="1"/>
                      </a:lnTo>
                      <a:lnTo>
                        <a:pt x="103" y="7"/>
                      </a:lnTo>
                      <a:lnTo>
                        <a:pt x="112" y="18"/>
                      </a:lnTo>
                      <a:lnTo>
                        <a:pt x="118" y="33"/>
                      </a:lnTo>
                      <a:lnTo>
                        <a:pt x="121" y="50"/>
                      </a:lnTo>
                      <a:lnTo>
                        <a:pt x="123" y="69"/>
                      </a:lnTo>
                      <a:lnTo>
                        <a:pt x="120" y="89"/>
                      </a:lnTo>
                      <a:lnTo>
                        <a:pt x="114" y="111"/>
                      </a:lnTo>
                      <a:lnTo>
                        <a:pt x="104" y="135"/>
                      </a:lnTo>
                      <a:lnTo>
                        <a:pt x="92" y="155"/>
                      </a:lnTo>
                      <a:lnTo>
                        <a:pt x="78" y="171"/>
                      </a:lnTo>
                      <a:lnTo>
                        <a:pt x="62" y="182"/>
                      </a:lnTo>
                      <a:lnTo>
                        <a:pt x="46" y="187"/>
                      </a:lnTo>
                      <a:lnTo>
                        <a:pt x="31" y="185"/>
                      </a:lnTo>
                      <a:lnTo>
                        <a:pt x="20" y="178"/>
                      </a:lnTo>
                      <a:lnTo>
                        <a:pt x="11" y="168"/>
                      </a:lnTo>
                      <a:lnTo>
                        <a:pt x="5" y="154"/>
                      </a:lnTo>
                      <a:lnTo>
                        <a:pt x="0" y="137"/>
                      </a:lnTo>
                      <a:lnTo>
                        <a:pt x="0" y="118"/>
                      </a:lnTo>
                      <a:lnTo>
                        <a:pt x="3" y="98"/>
                      </a:lnTo>
                      <a:lnTo>
                        <a:pt x="8" y="75"/>
                      </a:lnTo>
                      <a:lnTo>
                        <a:pt x="16" y="55"/>
                      </a:lnTo>
                      <a:lnTo>
                        <a:pt x="27" y="37"/>
                      </a:lnTo>
                      <a:lnTo>
                        <a:pt x="39" y="22"/>
                      </a:lnTo>
                      <a:lnTo>
                        <a:pt x="51" y="11"/>
                      </a:lnTo>
                      <a:lnTo>
                        <a:pt x="65" y="3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FBC3B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4" name="Freeform 11"/>
                <p:cNvSpPr>
                  <a:spLocks/>
                </p:cNvSpPr>
                <p:nvPr/>
              </p:nvSpPr>
              <p:spPr bwMode="auto">
                <a:xfrm>
                  <a:off x="4292601" y="4397375"/>
                  <a:ext cx="700088" cy="860425"/>
                </a:xfrm>
                <a:custGeom>
                  <a:avLst/>
                  <a:gdLst>
                    <a:gd name="T0" fmla="*/ 234 w 441"/>
                    <a:gd name="T1" fmla="*/ 0 h 542"/>
                    <a:gd name="T2" fmla="*/ 441 w 441"/>
                    <a:gd name="T3" fmla="*/ 73 h 542"/>
                    <a:gd name="T4" fmla="*/ 405 w 441"/>
                    <a:gd name="T5" fmla="*/ 542 h 542"/>
                    <a:gd name="T6" fmla="*/ 89 w 441"/>
                    <a:gd name="T7" fmla="*/ 542 h 542"/>
                    <a:gd name="T8" fmla="*/ 88 w 441"/>
                    <a:gd name="T9" fmla="*/ 539 h 542"/>
                    <a:gd name="T10" fmla="*/ 86 w 441"/>
                    <a:gd name="T11" fmla="*/ 529 h 542"/>
                    <a:gd name="T12" fmla="*/ 84 w 441"/>
                    <a:gd name="T13" fmla="*/ 514 h 542"/>
                    <a:gd name="T14" fmla="*/ 80 w 441"/>
                    <a:gd name="T15" fmla="*/ 494 h 542"/>
                    <a:gd name="T16" fmla="*/ 75 w 441"/>
                    <a:gd name="T17" fmla="*/ 471 h 542"/>
                    <a:gd name="T18" fmla="*/ 70 w 441"/>
                    <a:gd name="T19" fmla="*/ 443 h 542"/>
                    <a:gd name="T20" fmla="*/ 64 w 441"/>
                    <a:gd name="T21" fmla="*/ 412 h 542"/>
                    <a:gd name="T22" fmla="*/ 57 w 441"/>
                    <a:gd name="T23" fmla="*/ 381 h 542"/>
                    <a:gd name="T24" fmla="*/ 51 w 441"/>
                    <a:gd name="T25" fmla="*/ 347 h 542"/>
                    <a:gd name="T26" fmla="*/ 44 w 441"/>
                    <a:gd name="T27" fmla="*/ 312 h 542"/>
                    <a:gd name="T28" fmla="*/ 38 w 441"/>
                    <a:gd name="T29" fmla="*/ 276 h 542"/>
                    <a:gd name="T30" fmla="*/ 32 w 441"/>
                    <a:gd name="T31" fmla="*/ 242 h 542"/>
                    <a:gd name="T32" fmla="*/ 25 w 441"/>
                    <a:gd name="T33" fmla="*/ 210 h 542"/>
                    <a:gd name="T34" fmla="*/ 19 w 441"/>
                    <a:gd name="T35" fmla="*/ 179 h 542"/>
                    <a:gd name="T36" fmla="*/ 14 w 441"/>
                    <a:gd name="T37" fmla="*/ 150 h 542"/>
                    <a:gd name="T38" fmla="*/ 9 w 441"/>
                    <a:gd name="T39" fmla="*/ 125 h 542"/>
                    <a:gd name="T40" fmla="*/ 5 w 441"/>
                    <a:gd name="T41" fmla="*/ 103 h 542"/>
                    <a:gd name="T42" fmla="*/ 3 w 441"/>
                    <a:gd name="T43" fmla="*/ 86 h 542"/>
                    <a:gd name="T44" fmla="*/ 1 w 441"/>
                    <a:gd name="T45" fmla="*/ 76 h 542"/>
                    <a:gd name="T46" fmla="*/ 0 w 441"/>
                    <a:gd name="T47" fmla="*/ 70 h 542"/>
                    <a:gd name="T48" fmla="*/ 3 w 441"/>
                    <a:gd name="T49" fmla="*/ 66 h 542"/>
                    <a:gd name="T50" fmla="*/ 12 w 441"/>
                    <a:gd name="T51" fmla="*/ 62 h 542"/>
                    <a:gd name="T52" fmla="*/ 24 w 441"/>
                    <a:gd name="T53" fmla="*/ 58 h 542"/>
                    <a:gd name="T54" fmla="*/ 41 w 441"/>
                    <a:gd name="T55" fmla="*/ 51 h 542"/>
                    <a:gd name="T56" fmla="*/ 60 w 441"/>
                    <a:gd name="T57" fmla="*/ 46 h 542"/>
                    <a:gd name="T58" fmla="*/ 83 w 441"/>
                    <a:gd name="T59" fmla="*/ 40 h 542"/>
                    <a:gd name="T60" fmla="*/ 105 w 441"/>
                    <a:gd name="T61" fmla="*/ 33 h 542"/>
                    <a:gd name="T62" fmla="*/ 128 w 441"/>
                    <a:gd name="T63" fmla="*/ 27 h 542"/>
                    <a:gd name="T64" fmla="*/ 151 w 441"/>
                    <a:gd name="T65" fmla="*/ 20 h 542"/>
                    <a:gd name="T66" fmla="*/ 173 w 441"/>
                    <a:gd name="T67" fmla="*/ 15 h 542"/>
                    <a:gd name="T68" fmla="*/ 192 w 441"/>
                    <a:gd name="T69" fmla="*/ 10 h 542"/>
                    <a:gd name="T70" fmla="*/ 209 w 441"/>
                    <a:gd name="T71" fmla="*/ 7 h 542"/>
                    <a:gd name="T72" fmla="*/ 222 w 441"/>
                    <a:gd name="T73" fmla="*/ 3 h 542"/>
                    <a:gd name="T74" fmla="*/ 230 w 441"/>
                    <a:gd name="T75" fmla="*/ 1 h 542"/>
                    <a:gd name="T76" fmla="*/ 234 w 441"/>
                    <a:gd name="T77" fmla="*/ 0 h 5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41" h="542">
                      <a:moveTo>
                        <a:pt x="234" y="0"/>
                      </a:moveTo>
                      <a:lnTo>
                        <a:pt x="441" y="73"/>
                      </a:lnTo>
                      <a:lnTo>
                        <a:pt x="405" y="542"/>
                      </a:lnTo>
                      <a:lnTo>
                        <a:pt x="89" y="542"/>
                      </a:lnTo>
                      <a:lnTo>
                        <a:pt x="88" y="539"/>
                      </a:lnTo>
                      <a:lnTo>
                        <a:pt x="86" y="529"/>
                      </a:lnTo>
                      <a:lnTo>
                        <a:pt x="84" y="514"/>
                      </a:lnTo>
                      <a:lnTo>
                        <a:pt x="80" y="494"/>
                      </a:lnTo>
                      <a:lnTo>
                        <a:pt x="75" y="471"/>
                      </a:lnTo>
                      <a:lnTo>
                        <a:pt x="70" y="443"/>
                      </a:lnTo>
                      <a:lnTo>
                        <a:pt x="64" y="412"/>
                      </a:lnTo>
                      <a:lnTo>
                        <a:pt x="57" y="381"/>
                      </a:lnTo>
                      <a:lnTo>
                        <a:pt x="51" y="347"/>
                      </a:lnTo>
                      <a:lnTo>
                        <a:pt x="44" y="312"/>
                      </a:lnTo>
                      <a:lnTo>
                        <a:pt x="38" y="276"/>
                      </a:lnTo>
                      <a:lnTo>
                        <a:pt x="32" y="242"/>
                      </a:lnTo>
                      <a:lnTo>
                        <a:pt x="25" y="210"/>
                      </a:lnTo>
                      <a:lnTo>
                        <a:pt x="19" y="179"/>
                      </a:lnTo>
                      <a:lnTo>
                        <a:pt x="14" y="150"/>
                      </a:lnTo>
                      <a:lnTo>
                        <a:pt x="9" y="125"/>
                      </a:lnTo>
                      <a:lnTo>
                        <a:pt x="5" y="103"/>
                      </a:lnTo>
                      <a:lnTo>
                        <a:pt x="3" y="86"/>
                      </a:lnTo>
                      <a:lnTo>
                        <a:pt x="1" y="76"/>
                      </a:lnTo>
                      <a:lnTo>
                        <a:pt x="0" y="70"/>
                      </a:lnTo>
                      <a:lnTo>
                        <a:pt x="3" y="66"/>
                      </a:lnTo>
                      <a:lnTo>
                        <a:pt x="12" y="62"/>
                      </a:lnTo>
                      <a:lnTo>
                        <a:pt x="24" y="58"/>
                      </a:lnTo>
                      <a:lnTo>
                        <a:pt x="41" y="51"/>
                      </a:lnTo>
                      <a:lnTo>
                        <a:pt x="60" y="46"/>
                      </a:lnTo>
                      <a:lnTo>
                        <a:pt x="83" y="40"/>
                      </a:lnTo>
                      <a:lnTo>
                        <a:pt x="105" y="33"/>
                      </a:lnTo>
                      <a:lnTo>
                        <a:pt x="128" y="27"/>
                      </a:lnTo>
                      <a:lnTo>
                        <a:pt x="151" y="20"/>
                      </a:lnTo>
                      <a:lnTo>
                        <a:pt x="173" y="15"/>
                      </a:lnTo>
                      <a:lnTo>
                        <a:pt x="192" y="10"/>
                      </a:lnTo>
                      <a:lnTo>
                        <a:pt x="209" y="7"/>
                      </a:lnTo>
                      <a:lnTo>
                        <a:pt x="222" y="3"/>
                      </a:lnTo>
                      <a:lnTo>
                        <a:pt x="230" y="1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5" name="Freeform 12"/>
                <p:cNvSpPr>
                  <a:spLocks/>
                </p:cNvSpPr>
                <p:nvPr/>
              </p:nvSpPr>
              <p:spPr bwMode="auto">
                <a:xfrm>
                  <a:off x="4049713" y="4146550"/>
                  <a:ext cx="461963" cy="1111250"/>
                </a:xfrm>
                <a:custGeom>
                  <a:avLst/>
                  <a:gdLst>
                    <a:gd name="T0" fmla="*/ 219 w 291"/>
                    <a:gd name="T1" fmla="*/ 0 h 700"/>
                    <a:gd name="T2" fmla="*/ 219 w 291"/>
                    <a:gd name="T3" fmla="*/ 75 h 700"/>
                    <a:gd name="T4" fmla="*/ 291 w 291"/>
                    <a:gd name="T5" fmla="*/ 700 h 700"/>
                    <a:gd name="T6" fmla="*/ 167 w 291"/>
                    <a:gd name="T7" fmla="*/ 700 h 700"/>
                    <a:gd name="T8" fmla="*/ 30 w 291"/>
                    <a:gd name="T9" fmla="*/ 422 h 700"/>
                    <a:gd name="T10" fmla="*/ 160 w 291"/>
                    <a:gd name="T11" fmla="*/ 335 h 700"/>
                    <a:gd name="T12" fmla="*/ 0 w 291"/>
                    <a:gd name="T13" fmla="*/ 260 h 700"/>
                    <a:gd name="T14" fmla="*/ 148 w 291"/>
                    <a:gd name="T15" fmla="*/ 32 h 700"/>
                    <a:gd name="T16" fmla="*/ 219 w 291"/>
                    <a:gd name="T17" fmla="*/ 0 h 7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1" h="700">
                      <a:moveTo>
                        <a:pt x="219" y="0"/>
                      </a:moveTo>
                      <a:lnTo>
                        <a:pt x="219" y="75"/>
                      </a:lnTo>
                      <a:lnTo>
                        <a:pt x="291" y="700"/>
                      </a:lnTo>
                      <a:lnTo>
                        <a:pt x="167" y="700"/>
                      </a:lnTo>
                      <a:lnTo>
                        <a:pt x="30" y="422"/>
                      </a:lnTo>
                      <a:lnTo>
                        <a:pt x="160" y="335"/>
                      </a:lnTo>
                      <a:lnTo>
                        <a:pt x="0" y="260"/>
                      </a:lnTo>
                      <a:lnTo>
                        <a:pt x="148" y="32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6" name="Freeform 13"/>
                <p:cNvSpPr>
                  <a:spLocks/>
                </p:cNvSpPr>
                <p:nvPr/>
              </p:nvSpPr>
              <p:spPr bwMode="auto">
                <a:xfrm>
                  <a:off x="4810126" y="4146550"/>
                  <a:ext cx="461963" cy="1111250"/>
                </a:xfrm>
                <a:custGeom>
                  <a:avLst/>
                  <a:gdLst>
                    <a:gd name="T0" fmla="*/ 73 w 291"/>
                    <a:gd name="T1" fmla="*/ 0 h 700"/>
                    <a:gd name="T2" fmla="*/ 160 w 291"/>
                    <a:gd name="T3" fmla="*/ 39 h 700"/>
                    <a:gd name="T4" fmla="*/ 291 w 291"/>
                    <a:gd name="T5" fmla="*/ 260 h 700"/>
                    <a:gd name="T6" fmla="*/ 131 w 291"/>
                    <a:gd name="T7" fmla="*/ 335 h 700"/>
                    <a:gd name="T8" fmla="*/ 261 w 291"/>
                    <a:gd name="T9" fmla="*/ 422 h 700"/>
                    <a:gd name="T10" fmla="*/ 124 w 291"/>
                    <a:gd name="T11" fmla="*/ 700 h 700"/>
                    <a:gd name="T12" fmla="*/ 0 w 291"/>
                    <a:gd name="T13" fmla="*/ 700 h 700"/>
                    <a:gd name="T14" fmla="*/ 73 w 291"/>
                    <a:gd name="T15" fmla="*/ 75 h 700"/>
                    <a:gd name="T16" fmla="*/ 73 w 291"/>
                    <a:gd name="T17" fmla="*/ 0 h 7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1" h="700">
                      <a:moveTo>
                        <a:pt x="73" y="0"/>
                      </a:moveTo>
                      <a:lnTo>
                        <a:pt x="160" y="39"/>
                      </a:lnTo>
                      <a:lnTo>
                        <a:pt x="291" y="260"/>
                      </a:lnTo>
                      <a:lnTo>
                        <a:pt x="131" y="335"/>
                      </a:lnTo>
                      <a:lnTo>
                        <a:pt x="261" y="422"/>
                      </a:lnTo>
                      <a:lnTo>
                        <a:pt x="124" y="700"/>
                      </a:lnTo>
                      <a:lnTo>
                        <a:pt x="0" y="700"/>
                      </a:lnTo>
                      <a:lnTo>
                        <a:pt x="73" y="75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7" name="Freeform 14"/>
                <p:cNvSpPr>
                  <a:spLocks/>
                </p:cNvSpPr>
                <p:nvPr/>
              </p:nvSpPr>
              <p:spPr bwMode="auto">
                <a:xfrm>
                  <a:off x="4546601" y="4397375"/>
                  <a:ext cx="228600" cy="222250"/>
                </a:xfrm>
                <a:custGeom>
                  <a:avLst/>
                  <a:gdLst>
                    <a:gd name="T0" fmla="*/ 74 w 144"/>
                    <a:gd name="T1" fmla="*/ 0 h 140"/>
                    <a:gd name="T2" fmla="*/ 144 w 144"/>
                    <a:gd name="T3" fmla="*/ 78 h 140"/>
                    <a:gd name="T4" fmla="*/ 103 w 144"/>
                    <a:gd name="T5" fmla="*/ 140 h 140"/>
                    <a:gd name="T6" fmla="*/ 41 w 144"/>
                    <a:gd name="T7" fmla="*/ 140 h 140"/>
                    <a:gd name="T8" fmla="*/ 0 w 144"/>
                    <a:gd name="T9" fmla="*/ 78 h 140"/>
                    <a:gd name="T10" fmla="*/ 74 w 144"/>
                    <a:gd name="T11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4" h="140">
                      <a:moveTo>
                        <a:pt x="74" y="0"/>
                      </a:moveTo>
                      <a:lnTo>
                        <a:pt x="144" y="78"/>
                      </a:lnTo>
                      <a:lnTo>
                        <a:pt x="103" y="140"/>
                      </a:lnTo>
                      <a:lnTo>
                        <a:pt x="41" y="140"/>
                      </a:lnTo>
                      <a:lnTo>
                        <a:pt x="0" y="78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8" name="Freeform 15"/>
                <p:cNvSpPr>
                  <a:spLocks/>
                </p:cNvSpPr>
                <p:nvPr/>
              </p:nvSpPr>
              <p:spPr bwMode="auto">
                <a:xfrm>
                  <a:off x="4519613" y="4619625"/>
                  <a:ext cx="282575" cy="638175"/>
                </a:xfrm>
                <a:custGeom>
                  <a:avLst/>
                  <a:gdLst>
                    <a:gd name="T0" fmla="*/ 58 w 178"/>
                    <a:gd name="T1" fmla="*/ 0 h 402"/>
                    <a:gd name="T2" fmla="*/ 120 w 178"/>
                    <a:gd name="T3" fmla="*/ 0 h 402"/>
                    <a:gd name="T4" fmla="*/ 178 w 178"/>
                    <a:gd name="T5" fmla="*/ 402 h 402"/>
                    <a:gd name="T6" fmla="*/ 0 w 178"/>
                    <a:gd name="T7" fmla="*/ 402 h 402"/>
                    <a:gd name="T8" fmla="*/ 58 w 178"/>
                    <a:gd name="T9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8" h="402">
                      <a:moveTo>
                        <a:pt x="58" y="0"/>
                      </a:moveTo>
                      <a:lnTo>
                        <a:pt x="120" y="0"/>
                      </a:lnTo>
                      <a:lnTo>
                        <a:pt x="178" y="402"/>
                      </a:lnTo>
                      <a:lnTo>
                        <a:pt x="0" y="40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39" name="Freeform 16"/>
                <p:cNvSpPr>
                  <a:spLocks/>
                </p:cNvSpPr>
                <p:nvPr/>
              </p:nvSpPr>
              <p:spPr bwMode="auto">
                <a:xfrm>
                  <a:off x="4373563" y="4074490"/>
                  <a:ext cx="290513" cy="558800"/>
                </a:xfrm>
                <a:custGeom>
                  <a:avLst/>
                  <a:gdLst>
                    <a:gd name="T0" fmla="*/ 15 w 183"/>
                    <a:gd name="T1" fmla="*/ 0 h 352"/>
                    <a:gd name="T2" fmla="*/ 183 w 183"/>
                    <a:gd name="T3" fmla="*/ 208 h 352"/>
                    <a:gd name="T4" fmla="*/ 40 w 183"/>
                    <a:gd name="T5" fmla="*/ 352 h 352"/>
                    <a:gd name="T6" fmla="*/ 0 w 183"/>
                    <a:gd name="T7" fmla="*/ 56 h 352"/>
                    <a:gd name="T8" fmla="*/ 15 w 183"/>
                    <a:gd name="T9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3" h="352">
                      <a:moveTo>
                        <a:pt x="15" y="0"/>
                      </a:moveTo>
                      <a:lnTo>
                        <a:pt x="183" y="208"/>
                      </a:lnTo>
                      <a:lnTo>
                        <a:pt x="40" y="352"/>
                      </a:lnTo>
                      <a:lnTo>
                        <a:pt x="0" y="56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0" name="Freeform 17"/>
                <p:cNvSpPr>
                  <a:spLocks/>
                </p:cNvSpPr>
                <p:nvPr/>
              </p:nvSpPr>
              <p:spPr bwMode="auto">
                <a:xfrm>
                  <a:off x="4397376" y="3954463"/>
                  <a:ext cx="528638" cy="185738"/>
                </a:xfrm>
                <a:custGeom>
                  <a:avLst/>
                  <a:gdLst>
                    <a:gd name="T0" fmla="*/ 0 w 333"/>
                    <a:gd name="T1" fmla="*/ 0 h 117"/>
                    <a:gd name="T2" fmla="*/ 333 w 333"/>
                    <a:gd name="T3" fmla="*/ 1 h 117"/>
                    <a:gd name="T4" fmla="*/ 333 w 333"/>
                    <a:gd name="T5" fmla="*/ 19 h 117"/>
                    <a:gd name="T6" fmla="*/ 331 w 333"/>
                    <a:gd name="T7" fmla="*/ 21 h 117"/>
                    <a:gd name="T8" fmla="*/ 327 w 333"/>
                    <a:gd name="T9" fmla="*/ 26 h 117"/>
                    <a:gd name="T10" fmla="*/ 318 w 333"/>
                    <a:gd name="T11" fmla="*/ 34 h 117"/>
                    <a:gd name="T12" fmla="*/ 309 w 333"/>
                    <a:gd name="T13" fmla="*/ 45 h 117"/>
                    <a:gd name="T14" fmla="*/ 296 w 333"/>
                    <a:gd name="T15" fmla="*/ 56 h 117"/>
                    <a:gd name="T16" fmla="*/ 281 w 333"/>
                    <a:gd name="T17" fmla="*/ 68 h 117"/>
                    <a:gd name="T18" fmla="*/ 265 w 333"/>
                    <a:gd name="T19" fmla="*/ 81 h 117"/>
                    <a:gd name="T20" fmla="*/ 248 w 333"/>
                    <a:gd name="T21" fmla="*/ 91 h 117"/>
                    <a:gd name="T22" fmla="*/ 229 w 333"/>
                    <a:gd name="T23" fmla="*/ 102 h 117"/>
                    <a:gd name="T24" fmla="*/ 210 w 333"/>
                    <a:gd name="T25" fmla="*/ 109 h 117"/>
                    <a:gd name="T26" fmla="*/ 190 w 333"/>
                    <a:gd name="T27" fmla="*/ 115 h 117"/>
                    <a:gd name="T28" fmla="*/ 171 w 333"/>
                    <a:gd name="T29" fmla="*/ 117 h 117"/>
                    <a:gd name="T30" fmla="*/ 165 w 333"/>
                    <a:gd name="T31" fmla="*/ 117 h 117"/>
                    <a:gd name="T32" fmla="*/ 145 w 333"/>
                    <a:gd name="T33" fmla="*/ 115 h 117"/>
                    <a:gd name="T34" fmla="*/ 125 w 333"/>
                    <a:gd name="T35" fmla="*/ 108 h 117"/>
                    <a:gd name="T36" fmla="*/ 106 w 333"/>
                    <a:gd name="T37" fmla="*/ 99 h 117"/>
                    <a:gd name="T38" fmla="*/ 87 w 333"/>
                    <a:gd name="T39" fmla="*/ 88 h 117"/>
                    <a:gd name="T40" fmla="*/ 69 w 333"/>
                    <a:gd name="T41" fmla="*/ 76 h 117"/>
                    <a:gd name="T42" fmla="*/ 52 w 333"/>
                    <a:gd name="T43" fmla="*/ 64 h 117"/>
                    <a:gd name="T44" fmla="*/ 37 w 333"/>
                    <a:gd name="T45" fmla="*/ 51 h 117"/>
                    <a:gd name="T46" fmla="*/ 24 w 333"/>
                    <a:gd name="T47" fmla="*/ 38 h 117"/>
                    <a:gd name="T48" fmla="*/ 14 w 333"/>
                    <a:gd name="T49" fmla="*/ 28 h 117"/>
                    <a:gd name="T50" fmla="*/ 6 w 333"/>
                    <a:gd name="T51" fmla="*/ 20 h 117"/>
                    <a:gd name="T52" fmla="*/ 1 w 333"/>
                    <a:gd name="T53" fmla="*/ 14 h 117"/>
                    <a:gd name="T54" fmla="*/ 0 w 333"/>
                    <a:gd name="T55" fmla="*/ 13 h 117"/>
                    <a:gd name="T56" fmla="*/ 0 w 333"/>
                    <a:gd name="T5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33" h="117">
                      <a:moveTo>
                        <a:pt x="0" y="0"/>
                      </a:moveTo>
                      <a:lnTo>
                        <a:pt x="333" y="1"/>
                      </a:lnTo>
                      <a:lnTo>
                        <a:pt x="333" y="19"/>
                      </a:lnTo>
                      <a:lnTo>
                        <a:pt x="331" y="21"/>
                      </a:lnTo>
                      <a:lnTo>
                        <a:pt x="327" y="26"/>
                      </a:lnTo>
                      <a:lnTo>
                        <a:pt x="318" y="34"/>
                      </a:lnTo>
                      <a:lnTo>
                        <a:pt x="309" y="45"/>
                      </a:lnTo>
                      <a:lnTo>
                        <a:pt x="296" y="56"/>
                      </a:lnTo>
                      <a:lnTo>
                        <a:pt x="281" y="68"/>
                      </a:lnTo>
                      <a:lnTo>
                        <a:pt x="265" y="81"/>
                      </a:lnTo>
                      <a:lnTo>
                        <a:pt x="248" y="91"/>
                      </a:lnTo>
                      <a:lnTo>
                        <a:pt x="229" y="102"/>
                      </a:lnTo>
                      <a:lnTo>
                        <a:pt x="210" y="109"/>
                      </a:lnTo>
                      <a:lnTo>
                        <a:pt x="190" y="115"/>
                      </a:lnTo>
                      <a:lnTo>
                        <a:pt x="171" y="117"/>
                      </a:lnTo>
                      <a:lnTo>
                        <a:pt x="165" y="117"/>
                      </a:lnTo>
                      <a:lnTo>
                        <a:pt x="145" y="115"/>
                      </a:lnTo>
                      <a:lnTo>
                        <a:pt x="125" y="108"/>
                      </a:lnTo>
                      <a:lnTo>
                        <a:pt x="106" y="99"/>
                      </a:lnTo>
                      <a:lnTo>
                        <a:pt x="87" y="88"/>
                      </a:lnTo>
                      <a:lnTo>
                        <a:pt x="69" y="76"/>
                      </a:lnTo>
                      <a:lnTo>
                        <a:pt x="52" y="64"/>
                      </a:lnTo>
                      <a:lnTo>
                        <a:pt x="37" y="51"/>
                      </a:lnTo>
                      <a:lnTo>
                        <a:pt x="24" y="38"/>
                      </a:lnTo>
                      <a:lnTo>
                        <a:pt x="14" y="28"/>
                      </a:lnTo>
                      <a:lnTo>
                        <a:pt x="6" y="20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1" name="Freeform 18"/>
                <p:cNvSpPr>
                  <a:spLocks/>
                </p:cNvSpPr>
                <p:nvPr/>
              </p:nvSpPr>
              <p:spPr bwMode="auto">
                <a:xfrm>
                  <a:off x="4110038" y="2576513"/>
                  <a:ext cx="1103313" cy="1504950"/>
                </a:xfrm>
                <a:custGeom>
                  <a:avLst/>
                  <a:gdLst>
                    <a:gd name="T0" fmla="*/ 393 w 695"/>
                    <a:gd name="T1" fmla="*/ 2 h 948"/>
                    <a:gd name="T2" fmla="*/ 474 w 695"/>
                    <a:gd name="T3" fmla="*/ 17 h 948"/>
                    <a:gd name="T4" fmla="*/ 540 w 695"/>
                    <a:gd name="T5" fmla="*/ 47 h 948"/>
                    <a:gd name="T6" fmla="*/ 592 w 695"/>
                    <a:gd name="T7" fmla="*/ 87 h 948"/>
                    <a:gd name="T8" fmla="*/ 631 w 695"/>
                    <a:gd name="T9" fmla="*/ 137 h 948"/>
                    <a:gd name="T10" fmla="*/ 661 w 695"/>
                    <a:gd name="T11" fmla="*/ 194 h 948"/>
                    <a:gd name="T12" fmla="*/ 680 w 695"/>
                    <a:gd name="T13" fmla="*/ 257 h 948"/>
                    <a:gd name="T14" fmla="*/ 692 w 695"/>
                    <a:gd name="T15" fmla="*/ 324 h 948"/>
                    <a:gd name="T16" fmla="*/ 695 w 695"/>
                    <a:gd name="T17" fmla="*/ 392 h 948"/>
                    <a:gd name="T18" fmla="*/ 694 w 695"/>
                    <a:gd name="T19" fmla="*/ 460 h 948"/>
                    <a:gd name="T20" fmla="*/ 687 w 695"/>
                    <a:gd name="T21" fmla="*/ 526 h 948"/>
                    <a:gd name="T22" fmla="*/ 678 w 695"/>
                    <a:gd name="T23" fmla="*/ 587 h 948"/>
                    <a:gd name="T24" fmla="*/ 667 w 695"/>
                    <a:gd name="T25" fmla="*/ 643 h 948"/>
                    <a:gd name="T26" fmla="*/ 654 w 695"/>
                    <a:gd name="T27" fmla="*/ 689 h 948"/>
                    <a:gd name="T28" fmla="*/ 644 w 695"/>
                    <a:gd name="T29" fmla="*/ 726 h 948"/>
                    <a:gd name="T30" fmla="*/ 634 w 695"/>
                    <a:gd name="T31" fmla="*/ 750 h 948"/>
                    <a:gd name="T32" fmla="*/ 619 w 695"/>
                    <a:gd name="T33" fmla="*/ 771 h 948"/>
                    <a:gd name="T34" fmla="*/ 588 w 695"/>
                    <a:gd name="T35" fmla="*/ 807 h 948"/>
                    <a:gd name="T36" fmla="*/ 544 w 695"/>
                    <a:gd name="T37" fmla="*/ 846 h 948"/>
                    <a:gd name="T38" fmla="*/ 493 w 695"/>
                    <a:gd name="T39" fmla="*/ 884 h 948"/>
                    <a:gd name="T40" fmla="*/ 441 w 695"/>
                    <a:gd name="T41" fmla="*/ 916 h 948"/>
                    <a:gd name="T42" fmla="*/ 391 w 695"/>
                    <a:gd name="T43" fmla="*/ 939 h 948"/>
                    <a:gd name="T44" fmla="*/ 347 w 695"/>
                    <a:gd name="T45" fmla="*/ 948 h 948"/>
                    <a:gd name="T46" fmla="*/ 304 w 695"/>
                    <a:gd name="T47" fmla="*/ 939 h 948"/>
                    <a:gd name="T48" fmla="*/ 254 w 695"/>
                    <a:gd name="T49" fmla="*/ 916 h 948"/>
                    <a:gd name="T50" fmla="*/ 202 w 695"/>
                    <a:gd name="T51" fmla="*/ 884 h 948"/>
                    <a:gd name="T52" fmla="*/ 151 w 695"/>
                    <a:gd name="T53" fmla="*/ 846 h 948"/>
                    <a:gd name="T54" fmla="*/ 107 w 695"/>
                    <a:gd name="T55" fmla="*/ 807 h 948"/>
                    <a:gd name="T56" fmla="*/ 76 w 695"/>
                    <a:gd name="T57" fmla="*/ 771 h 948"/>
                    <a:gd name="T58" fmla="*/ 61 w 695"/>
                    <a:gd name="T59" fmla="*/ 750 h 948"/>
                    <a:gd name="T60" fmla="*/ 51 w 695"/>
                    <a:gd name="T61" fmla="*/ 726 h 948"/>
                    <a:gd name="T62" fmla="*/ 41 w 695"/>
                    <a:gd name="T63" fmla="*/ 689 h 948"/>
                    <a:gd name="T64" fmla="*/ 28 w 695"/>
                    <a:gd name="T65" fmla="*/ 643 h 948"/>
                    <a:gd name="T66" fmla="*/ 17 w 695"/>
                    <a:gd name="T67" fmla="*/ 587 h 948"/>
                    <a:gd name="T68" fmla="*/ 8 w 695"/>
                    <a:gd name="T69" fmla="*/ 526 h 948"/>
                    <a:gd name="T70" fmla="*/ 1 w 695"/>
                    <a:gd name="T71" fmla="*/ 460 h 948"/>
                    <a:gd name="T72" fmla="*/ 0 w 695"/>
                    <a:gd name="T73" fmla="*/ 392 h 948"/>
                    <a:gd name="T74" fmla="*/ 3 w 695"/>
                    <a:gd name="T75" fmla="*/ 324 h 948"/>
                    <a:gd name="T76" fmla="*/ 15 w 695"/>
                    <a:gd name="T77" fmla="*/ 257 h 948"/>
                    <a:gd name="T78" fmla="*/ 34 w 695"/>
                    <a:gd name="T79" fmla="*/ 194 h 948"/>
                    <a:gd name="T80" fmla="*/ 64 w 695"/>
                    <a:gd name="T81" fmla="*/ 137 h 948"/>
                    <a:gd name="T82" fmla="*/ 103 w 695"/>
                    <a:gd name="T83" fmla="*/ 87 h 948"/>
                    <a:gd name="T84" fmla="*/ 155 w 695"/>
                    <a:gd name="T85" fmla="*/ 47 h 948"/>
                    <a:gd name="T86" fmla="*/ 221 w 695"/>
                    <a:gd name="T87" fmla="*/ 17 h 948"/>
                    <a:gd name="T88" fmla="*/ 302 w 695"/>
                    <a:gd name="T89" fmla="*/ 2 h 9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95" h="948">
                      <a:moveTo>
                        <a:pt x="347" y="0"/>
                      </a:moveTo>
                      <a:lnTo>
                        <a:pt x="393" y="2"/>
                      </a:lnTo>
                      <a:lnTo>
                        <a:pt x="436" y="8"/>
                      </a:lnTo>
                      <a:lnTo>
                        <a:pt x="474" y="17"/>
                      </a:lnTo>
                      <a:lnTo>
                        <a:pt x="508" y="30"/>
                      </a:lnTo>
                      <a:lnTo>
                        <a:pt x="540" y="47"/>
                      </a:lnTo>
                      <a:lnTo>
                        <a:pt x="567" y="65"/>
                      </a:lnTo>
                      <a:lnTo>
                        <a:pt x="592" y="87"/>
                      </a:lnTo>
                      <a:lnTo>
                        <a:pt x="613" y="111"/>
                      </a:lnTo>
                      <a:lnTo>
                        <a:pt x="631" y="137"/>
                      </a:lnTo>
                      <a:lnTo>
                        <a:pt x="647" y="165"/>
                      </a:lnTo>
                      <a:lnTo>
                        <a:pt x="661" y="194"/>
                      </a:lnTo>
                      <a:lnTo>
                        <a:pt x="671" y="225"/>
                      </a:lnTo>
                      <a:lnTo>
                        <a:pt x="680" y="257"/>
                      </a:lnTo>
                      <a:lnTo>
                        <a:pt x="686" y="290"/>
                      </a:lnTo>
                      <a:lnTo>
                        <a:pt x="692" y="324"/>
                      </a:lnTo>
                      <a:lnTo>
                        <a:pt x="694" y="358"/>
                      </a:lnTo>
                      <a:lnTo>
                        <a:pt x="695" y="392"/>
                      </a:lnTo>
                      <a:lnTo>
                        <a:pt x="695" y="427"/>
                      </a:lnTo>
                      <a:lnTo>
                        <a:pt x="694" y="460"/>
                      </a:lnTo>
                      <a:lnTo>
                        <a:pt x="691" y="494"/>
                      </a:lnTo>
                      <a:lnTo>
                        <a:pt x="687" y="526"/>
                      </a:lnTo>
                      <a:lnTo>
                        <a:pt x="683" y="558"/>
                      </a:lnTo>
                      <a:lnTo>
                        <a:pt x="678" y="587"/>
                      </a:lnTo>
                      <a:lnTo>
                        <a:pt x="673" y="616"/>
                      </a:lnTo>
                      <a:lnTo>
                        <a:pt x="667" y="643"/>
                      </a:lnTo>
                      <a:lnTo>
                        <a:pt x="661" y="667"/>
                      </a:lnTo>
                      <a:lnTo>
                        <a:pt x="654" y="689"/>
                      </a:lnTo>
                      <a:lnTo>
                        <a:pt x="649" y="709"/>
                      </a:lnTo>
                      <a:lnTo>
                        <a:pt x="644" y="726"/>
                      </a:lnTo>
                      <a:lnTo>
                        <a:pt x="639" y="739"/>
                      </a:lnTo>
                      <a:lnTo>
                        <a:pt x="634" y="750"/>
                      </a:lnTo>
                      <a:lnTo>
                        <a:pt x="630" y="756"/>
                      </a:lnTo>
                      <a:lnTo>
                        <a:pt x="619" y="771"/>
                      </a:lnTo>
                      <a:lnTo>
                        <a:pt x="606" y="788"/>
                      </a:lnTo>
                      <a:lnTo>
                        <a:pt x="588" y="807"/>
                      </a:lnTo>
                      <a:lnTo>
                        <a:pt x="566" y="826"/>
                      </a:lnTo>
                      <a:lnTo>
                        <a:pt x="544" y="846"/>
                      </a:lnTo>
                      <a:lnTo>
                        <a:pt x="518" y="865"/>
                      </a:lnTo>
                      <a:lnTo>
                        <a:pt x="493" y="884"/>
                      </a:lnTo>
                      <a:lnTo>
                        <a:pt x="468" y="901"/>
                      </a:lnTo>
                      <a:lnTo>
                        <a:pt x="441" y="916"/>
                      </a:lnTo>
                      <a:lnTo>
                        <a:pt x="415" y="928"/>
                      </a:lnTo>
                      <a:lnTo>
                        <a:pt x="391" y="939"/>
                      </a:lnTo>
                      <a:lnTo>
                        <a:pt x="368" y="944"/>
                      </a:lnTo>
                      <a:lnTo>
                        <a:pt x="347" y="948"/>
                      </a:lnTo>
                      <a:lnTo>
                        <a:pt x="327" y="944"/>
                      </a:lnTo>
                      <a:lnTo>
                        <a:pt x="304" y="939"/>
                      </a:lnTo>
                      <a:lnTo>
                        <a:pt x="280" y="928"/>
                      </a:lnTo>
                      <a:lnTo>
                        <a:pt x="254" y="916"/>
                      </a:lnTo>
                      <a:lnTo>
                        <a:pt x="227" y="901"/>
                      </a:lnTo>
                      <a:lnTo>
                        <a:pt x="202" y="884"/>
                      </a:lnTo>
                      <a:lnTo>
                        <a:pt x="176" y="865"/>
                      </a:lnTo>
                      <a:lnTo>
                        <a:pt x="151" y="846"/>
                      </a:lnTo>
                      <a:lnTo>
                        <a:pt x="129" y="826"/>
                      </a:lnTo>
                      <a:lnTo>
                        <a:pt x="107" y="807"/>
                      </a:lnTo>
                      <a:lnTo>
                        <a:pt x="89" y="788"/>
                      </a:lnTo>
                      <a:lnTo>
                        <a:pt x="76" y="771"/>
                      </a:lnTo>
                      <a:lnTo>
                        <a:pt x="65" y="756"/>
                      </a:lnTo>
                      <a:lnTo>
                        <a:pt x="61" y="750"/>
                      </a:lnTo>
                      <a:lnTo>
                        <a:pt x="56" y="739"/>
                      </a:lnTo>
                      <a:lnTo>
                        <a:pt x="51" y="726"/>
                      </a:lnTo>
                      <a:lnTo>
                        <a:pt x="46" y="709"/>
                      </a:lnTo>
                      <a:lnTo>
                        <a:pt x="41" y="689"/>
                      </a:lnTo>
                      <a:lnTo>
                        <a:pt x="34" y="667"/>
                      </a:lnTo>
                      <a:lnTo>
                        <a:pt x="28" y="643"/>
                      </a:lnTo>
                      <a:lnTo>
                        <a:pt x="22" y="616"/>
                      </a:lnTo>
                      <a:lnTo>
                        <a:pt x="17" y="587"/>
                      </a:lnTo>
                      <a:lnTo>
                        <a:pt x="12" y="558"/>
                      </a:lnTo>
                      <a:lnTo>
                        <a:pt x="8" y="526"/>
                      </a:lnTo>
                      <a:lnTo>
                        <a:pt x="4" y="494"/>
                      </a:lnTo>
                      <a:lnTo>
                        <a:pt x="1" y="460"/>
                      </a:lnTo>
                      <a:lnTo>
                        <a:pt x="0" y="427"/>
                      </a:lnTo>
                      <a:lnTo>
                        <a:pt x="0" y="392"/>
                      </a:lnTo>
                      <a:lnTo>
                        <a:pt x="1" y="358"/>
                      </a:lnTo>
                      <a:lnTo>
                        <a:pt x="3" y="324"/>
                      </a:lnTo>
                      <a:lnTo>
                        <a:pt x="9" y="290"/>
                      </a:lnTo>
                      <a:lnTo>
                        <a:pt x="15" y="257"/>
                      </a:lnTo>
                      <a:lnTo>
                        <a:pt x="24" y="225"/>
                      </a:lnTo>
                      <a:lnTo>
                        <a:pt x="34" y="194"/>
                      </a:lnTo>
                      <a:lnTo>
                        <a:pt x="48" y="165"/>
                      </a:lnTo>
                      <a:lnTo>
                        <a:pt x="64" y="137"/>
                      </a:lnTo>
                      <a:lnTo>
                        <a:pt x="82" y="111"/>
                      </a:lnTo>
                      <a:lnTo>
                        <a:pt x="103" y="87"/>
                      </a:lnTo>
                      <a:lnTo>
                        <a:pt x="128" y="65"/>
                      </a:lnTo>
                      <a:lnTo>
                        <a:pt x="155" y="47"/>
                      </a:lnTo>
                      <a:lnTo>
                        <a:pt x="187" y="30"/>
                      </a:lnTo>
                      <a:lnTo>
                        <a:pt x="221" y="17"/>
                      </a:lnTo>
                      <a:lnTo>
                        <a:pt x="259" y="8"/>
                      </a:lnTo>
                      <a:lnTo>
                        <a:pt x="302" y="2"/>
                      </a:lnTo>
                      <a:lnTo>
                        <a:pt x="347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2" name="Freeform 19"/>
                <p:cNvSpPr>
                  <a:spLocks/>
                </p:cNvSpPr>
                <p:nvPr/>
              </p:nvSpPr>
              <p:spPr bwMode="auto">
                <a:xfrm>
                  <a:off x="4664076" y="4074490"/>
                  <a:ext cx="280988" cy="563563"/>
                </a:xfrm>
                <a:custGeom>
                  <a:avLst/>
                  <a:gdLst>
                    <a:gd name="T0" fmla="*/ 165 w 177"/>
                    <a:gd name="T1" fmla="*/ 0 h 355"/>
                    <a:gd name="T2" fmla="*/ 177 w 177"/>
                    <a:gd name="T3" fmla="*/ 55 h 355"/>
                    <a:gd name="T4" fmla="*/ 139 w 177"/>
                    <a:gd name="T5" fmla="*/ 355 h 355"/>
                    <a:gd name="T6" fmla="*/ 0 w 177"/>
                    <a:gd name="T7" fmla="*/ 208 h 355"/>
                    <a:gd name="T8" fmla="*/ 165 w 177"/>
                    <a:gd name="T9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7" h="355">
                      <a:moveTo>
                        <a:pt x="165" y="0"/>
                      </a:moveTo>
                      <a:lnTo>
                        <a:pt x="177" y="55"/>
                      </a:lnTo>
                      <a:lnTo>
                        <a:pt x="139" y="355"/>
                      </a:lnTo>
                      <a:lnTo>
                        <a:pt x="0" y="20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3" name="Freeform 20"/>
                <p:cNvSpPr>
                  <a:spLocks/>
                </p:cNvSpPr>
                <p:nvPr/>
              </p:nvSpPr>
              <p:spPr bwMode="auto">
                <a:xfrm>
                  <a:off x="4397376" y="4059238"/>
                  <a:ext cx="528638" cy="338138"/>
                </a:xfrm>
                <a:custGeom>
                  <a:avLst/>
                  <a:gdLst>
                    <a:gd name="T0" fmla="*/ 0 w 333"/>
                    <a:gd name="T1" fmla="*/ 0 h 213"/>
                    <a:gd name="T2" fmla="*/ 168 w 333"/>
                    <a:gd name="T3" fmla="*/ 208 h 213"/>
                    <a:gd name="T4" fmla="*/ 333 w 333"/>
                    <a:gd name="T5" fmla="*/ 0 h 213"/>
                    <a:gd name="T6" fmla="*/ 333 w 333"/>
                    <a:gd name="T7" fmla="*/ 5 h 213"/>
                    <a:gd name="T8" fmla="*/ 168 w 333"/>
                    <a:gd name="T9" fmla="*/ 213 h 213"/>
                    <a:gd name="T10" fmla="*/ 0 w 333"/>
                    <a:gd name="T11" fmla="*/ 5 h 213"/>
                    <a:gd name="T12" fmla="*/ 0 w 333"/>
                    <a:gd name="T13" fmla="*/ 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3" h="213">
                      <a:moveTo>
                        <a:pt x="0" y="0"/>
                      </a:moveTo>
                      <a:lnTo>
                        <a:pt x="168" y="208"/>
                      </a:lnTo>
                      <a:lnTo>
                        <a:pt x="333" y="0"/>
                      </a:lnTo>
                      <a:lnTo>
                        <a:pt x="333" y="5"/>
                      </a:lnTo>
                      <a:lnTo>
                        <a:pt x="168" y="213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CBAA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4" name="Rectangle 21"/>
                <p:cNvSpPr>
                  <a:spLocks noChangeArrowheads="1"/>
                </p:cNvSpPr>
                <p:nvPr/>
              </p:nvSpPr>
              <p:spPr bwMode="auto">
                <a:xfrm>
                  <a:off x="4611688" y="4619625"/>
                  <a:ext cx="1588" cy="4763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5" name="Freeform 22"/>
                <p:cNvSpPr>
                  <a:spLocks/>
                </p:cNvSpPr>
                <p:nvPr/>
              </p:nvSpPr>
              <p:spPr bwMode="auto">
                <a:xfrm>
                  <a:off x="4611688" y="4619625"/>
                  <a:ext cx="100013" cy="4763"/>
                </a:xfrm>
                <a:custGeom>
                  <a:avLst/>
                  <a:gdLst>
                    <a:gd name="T0" fmla="*/ 0 w 63"/>
                    <a:gd name="T1" fmla="*/ 0 h 3"/>
                    <a:gd name="T2" fmla="*/ 62 w 63"/>
                    <a:gd name="T3" fmla="*/ 0 h 3"/>
                    <a:gd name="T4" fmla="*/ 63 w 63"/>
                    <a:gd name="T5" fmla="*/ 3 h 3"/>
                    <a:gd name="T6" fmla="*/ 0 w 63"/>
                    <a:gd name="T7" fmla="*/ 3 h 3"/>
                    <a:gd name="T8" fmla="*/ 0 w 6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">
                      <a:moveTo>
                        <a:pt x="0" y="0"/>
                      </a:moveTo>
                      <a:lnTo>
                        <a:pt x="62" y="0"/>
                      </a:lnTo>
                      <a:lnTo>
                        <a:pt x="63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57A6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6" name="Freeform 23"/>
                <p:cNvSpPr>
                  <a:spLocks/>
                </p:cNvSpPr>
                <p:nvPr/>
              </p:nvSpPr>
              <p:spPr bwMode="auto">
                <a:xfrm>
                  <a:off x="4114801" y="3390900"/>
                  <a:ext cx="1084263" cy="688975"/>
                </a:xfrm>
                <a:custGeom>
                  <a:avLst/>
                  <a:gdLst>
                    <a:gd name="T0" fmla="*/ 14 w 683"/>
                    <a:gd name="T1" fmla="*/ 13 h 434"/>
                    <a:gd name="T2" fmla="*/ 16 w 683"/>
                    <a:gd name="T3" fmla="*/ 31 h 434"/>
                    <a:gd name="T4" fmla="*/ 24 w 683"/>
                    <a:gd name="T5" fmla="*/ 55 h 434"/>
                    <a:gd name="T6" fmla="*/ 36 w 683"/>
                    <a:gd name="T7" fmla="*/ 91 h 434"/>
                    <a:gd name="T8" fmla="*/ 52 w 683"/>
                    <a:gd name="T9" fmla="*/ 134 h 434"/>
                    <a:gd name="T10" fmla="*/ 69 w 683"/>
                    <a:gd name="T11" fmla="*/ 178 h 434"/>
                    <a:gd name="T12" fmla="*/ 87 w 683"/>
                    <a:gd name="T13" fmla="*/ 214 h 434"/>
                    <a:gd name="T14" fmla="*/ 102 w 683"/>
                    <a:gd name="T15" fmla="*/ 239 h 434"/>
                    <a:gd name="T16" fmla="*/ 164 w 683"/>
                    <a:gd name="T17" fmla="*/ 300 h 434"/>
                    <a:gd name="T18" fmla="*/ 228 w 683"/>
                    <a:gd name="T19" fmla="*/ 345 h 434"/>
                    <a:gd name="T20" fmla="*/ 289 w 683"/>
                    <a:gd name="T21" fmla="*/ 374 h 434"/>
                    <a:gd name="T22" fmla="*/ 344 w 683"/>
                    <a:gd name="T23" fmla="*/ 383 h 434"/>
                    <a:gd name="T24" fmla="*/ 400 w 683"/>
                    <a:gd name="T25" fmla="*/ 372 h 434"/>
                    <a:gd name="T26" fmla="*/ 462 w 683"/>
                    <a:gd name="T27" fmla="*/ 342 h 434"/>
                    <a:gd name="T28" fmla="*/ 527 w 683"/>
                    <a:gd name="T29" fmla="*/ 294 h 434"/>
                    <a:gd name="T30" fmla="*/ 588 w 683"/>
                    <a:gd name="T31" fmla="*/ 231 h 434"/>
                    <a:gd name="T32" fmla="*/ 608 w 683"/>
                    <a:gd name="T33" fmla="*/ 199 h 434"/>
                    <a:gd name="T34" fmla="*/ 627 w 683"/>
                    <a:gd name="T35" fmla="*/ 156 h 434"/>
                    <a:gd name="T36" fmla="*/ 645 w 683"/>
                    <a:gd name="T37" fmla="*/ 110 h 434"/>
                    <a:gd name="T38" fmla="*/ 660 w 683"/>
                    <a:gd name="T39" fmla="*/ 68 h 434"/>
                    <a:gd name="T40" fmla="*/ 670 w 683"/>
                    <a:gd name="T41" fmla="*/ 37 h 434"/>
                    <a:gd name="T42" fmla="*/ 673 w 683"/>
                    <a:gd name="T43" fmla="*/ 26 h 434"/>
                    <a:gd name="T44" fmla="*/ 676 w 683"/>
                    <a:gd name="T45" fmla="*/ 16 h 434"/>
                    <a:gd name="T46" fmla="*/ 681 w 683"/>
                    <a:gd name="T47" fmla="*/ 11 h 434"/>
                    <a:gd name="T48" fmla="*/ 683 w 683"/>
                    <a:gd name="T49" fmla="*/ 29 h 434"/>
                    <a:gd name="T50" fmla="*/ 682 w 683"/>
                    <a:gd name="T51" fmla="*/ 50 h 434"/>
                    <a:gd name="T52" fmla="*/ 682 w 683"/>
                    <a:gd name="T53" fmla="*/ 60 h 434"/>
                    <a:gd name="T54" fmla="*/ 666 w 683"/>
                    <a:gd name="T55" fmla="*/ 136 h 434"/>
                    <a:gd name="T56" fmla="*/ 648 w 683"/>
                    <a:gd name="T57" fmla="*/ 199 h 434"/>
                    <a:gd name="T58" fmla="*/ 623 w 683"/>
                    <a:gd name="T59" fmla="*/ 250 h 434"/>
                    <a:gd name="T60" fmla="*/ 587 w 683"/>
                    <a:gd name="T61" fmla="*/ 291 h 434"/>
                    <a:gd name="T62" fmla="*/ 538 w 683"/>
                    <a:gd name="T63" fmla="*/ 336 h 434"/>
                    <a:gd name="T64" fmla="*/ 482 w 683"/>
                    <a:gd name="T65" fmla="*/ 378 h 434"/>
                    <a:gd name="T66" fmla="*/ 422 w 683"/>
                    <a:gd name="T67" fmla="*/ 411 h 434"/>
                    <a:gd name="T68" fmla="*/ 366 w 683"/>
                    <a:gd name="T69" fmla="*/ 430 h 434"/>
                    <a:gd name="T70" fmla="*/ 316 w 683"/>
                    <a:gd name="T71" fmla="*/ 430 h 434"/>
                    <a:gd name="T72" fmla="*/ 260 w 683"/>
                    <a:gd name="T73" fmla="*/ 411 h 434"/>
                    <a:gd name="T74" fmla="*/ 201 w 683"/>
                    <a:gd name="T75" fmla="*/ 378 h 434"/>
                    <a:gd name="T76" fmla="*/ 144 w 683"/>
                    <a:gd name="T77" fmla="*/ 336 h 434"/>
                    <a:gd name="T78" fmla="*/ 95 w 683"/>
                    <a:gd name="T79" fmla="*/ 291 h 434"/>
                    <a:gd name="T80" fmla="*/ 59 w 683"/>
                    <a:gd name="T81" fmla="*/ 250 h 434"/>
                    <a:gd name="T82" fmla="*/ 29 w 683"/>
                    <a:gd name="T83" fmla="*/ 190 h 434"/>
                    <a:gd name="T84" fmla="*/ 10 w 683"/>
                    <a:gd name="T85" fmla="*/ 116 h 434"/>
                    <a:gd name="T86" fmla="*/ 0 w 683"/>
                    <a:gd name="T87" fmla="*/ 67 h 434"/>
                    <a:gd name="T88" fmla="*/ 1 w 683"/>
                    <a:gd name="T89" fmla="*/ 48 h 434"/>
                    <a:gd name="T90" fmla="*/ 4 w 683"/>
                    <a:gd name="T91" fmla="*/ 22 h 434"/>
                    <a:gd name="T92" fmla="*/ 8 w 683"/>
                    <a:gd name="T93" fmla="*/ 3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83" h="434">
                      <a:moveTo>
                        <a:pt x="11" y="0"/>
                      </a:moveTo>
                      <a:lnTo>
                        <a:pt x="14" y="13"/>
                      </a:lnTo>
                      <a:lnTo>
                        <a:pt x="15" y="26"/>
                      </a:lnTo>
                      <a:lnTo>
                        <a:pt x="16" y="31"/>
                      </a:lnTo>
                      <a:lnTo>
                        <a:pt x="19" y="42"/>
                      </a:lnTo>
                      <a:lnTo>
                        <a:pt x="24" y="55"/>
                      </a:lnTo>
                      <a:lnTo>
                        <a:pt x="29" y="72"/>
                      </a:lnTo>
                      <a:lnTo>
                        <a:pt x="36" y="91"/>
                      </a:lnTo>
                      <a:lnTo>
                        <a:pt x="44" y="113"/>
                      </a:lnTo>
                      <a:lnTo>
                        <a:pt x="52" y="134"/>
                      </a:lnTo>
                      <a:lnTo>
                        <a:pt x="61" y="156"/>
                      </a:lnTo>
                      <a:lnTo>
                        <a:pt x="69" y="178"/>
                      </a:lnTo>
                      <a:lnTo>
                        <a:pt x="79" y="197"/>
                      </a:lnTo>
                      <a:lnTo>
                        <a:pt x="87" y="214"/>
                      </a:lnTo>
                      <a:lnTo>
                        <a:pt x="95" y="229"/>
                      </a:lnTo>
                      <a:lnTo>
                        <a:pt x="102" y="239"/>
                      </a:lnTo>
                      <a:lnTo>
                        <a:pt x="132" y="271"/>
                      </a:lnTo>
                      <a:lnTo>
                        <a:pt x="164" y="300"/>
                      </a:lnTo>
                      <a:lnTo>
                        <a:pt x="196" y="325"/>
                      </a:lnTo>
                      <a:lnTo>
                        <a:pt x="228" y="345"/>
                      </a:lnTo>
                      <a:lnTo>
                        <a:pt x="258" y="361"/>
                      </a:lnTo>
                      <a:lnTo>
                        <a:pt x="289" y="374"/>
                      </a:lnTo>
                      <a:lnTo>
                        <a:pt x="318" y="380"/>
                      </a:lnTo>
                      <a:lnTo>
                        <a:pt x="344" y="383"/>
                      </a:lnTo>
                      <a:lnTo>
                        <a:pt x="371" y="380"/>
                      </a:lnTo>
                      <a:lnTo>
                        <a:pt x="400" y="372"/>
                      </a:lnTo>
                      <a:lnTo>
                        <a:pt x="431" y="359"/>
                      </a:lnTo>
                      <a:lnTo>
                        <a:pt x="462" y="342"/>
                      </a:lnTo>
                      <a:lnTo>
                        <a:pt x="495" y="320"/>
                      </a:lnTo>
                      <a:lnTo>
                        <a:pt x="527" y="294"/>
                      </a:lnTo>
                      <a:lnTo>
                        <a:pt x="558" y="264"/>
                      </a:lnTo>
                      <a:lnTo>
                        <a:pt x="588" y="231"/>
                      </a:lnTo>
                      <a:lnTo>
                        <a:pt x="597" y="217"/>
                      </a:lnTo>
                      <a:lnTo>
                        <a:pt x="608" y="199"/>
                      </a:lnTo>
                      <a:lnTo>
                        <a:pt x="617" y="178"/>
                      </a:lnTo>
                      <a:lnTo>
                        <a:pt x="627" y="156"/>
                      </a:lnTo>
                      <a:lnTo>
                        <a:pt x="637" y="133"/>
                      </a:lnTo>
                      <a:lnTo>
                        <a:pt x="645" y="110"/>
                      </a:lnTo>
                      <a:lnTo>
                        <a:pt x="653" y="88"/>
                      </a:lnTo>
                      <a:lnTo>
                        <a:pt x="660" y="68"/>
                      </a:lnTo>
                      <a:lnTo>
                        <a:pt x="665" y="51"/>
                      </a:lnTo>
                      <a:lnTo>
                        <a:pt x="670" y="37"/>
                      </a:lnTo>
                      <a:lnTo>
                        <a:pt x="672" y="29"/>
                      </a:lnTo>
                      <a:lnTo>
                        <a:pt x="673" y="26"/>
                      </a:lnTo>
                      <a:lnTo>
                        <a:pt x="674" y="22"/>
                      </a:lnTo>
                      <a:lnTo>
                        <a:pt x="676" y="16"/>
                      </a:lnTo>
                      <a:lnTo>
                        <a:pt x="678" y="8"/>
                      </a:lnTo>
                      <a:lnTo>
                        <a:pt x="681" y="11"/>
                      </a:lnTo>
                      <a:lnTo>
                        <a:pt x="682" y="18"/>
                      </a:lnTo>
                      <a:lnTo>
                        <a:pt x="683" y="29"/>
                      </a:lnTo>
                      <a:lnTo>
                        <a:pt x="683" y="39"/>
                      </a:lnTo>
                      <a:lnTo>
                        <a:pt x="682" y="50"/>
                      </a:lnTo>
                      <a:lnTo>
                        <a:pt x="682" y="58"/>
                      </a:lnTo>
                      <a:lnTo>
                        <a:pt x="682" y="60"/>
                      </a:lnTo>
                      <a:lnTo>
                        <a:pt x="674" y="100"/>
                      </a:lnTo>
                      <a:lnTo>
                        <a:pt x="666" y="136"/>
                      </a:lnTo>
                      <a:lnTo>
                        <a:pt x="658" y="169"/>
                      </a:lnTo>
                      <a:lnTo>
                        <a:pt x="648" y="199"/>
                      </a:lnTo>
                      <a:lnTo>
                        <a:pt x="638" y="225"/>
                      </a:lnTo>
                      <a:lnTo>
                        <a:pt x="623" y="250"/>
                      </a:lnTo>
                      <a:lnTo>
                        <a:pt x="607" y="270"/>
                      </a:lnTo>
                      <a:lnTo>
                        <a:pt x="587" y="291"/>
                      </a:lnTo>
                      <a:lnTo>
                        <a:pt x="563" y="313"/>
                      </a:lnTo>
                      <a:lnTo>
                        <a:pt x="538" y="336"/>
                      </a:lnTo>
                      <a:lnTo>
                        <a:pt x="510" y="358"/>
                      </a:lnTo>
                      <a:lnTo>
                        <a:pt x="482" y="378"/>
                      </a:lnTo>
                      <a:lnTo>
                        <a:pt x="452" y="396"/>
                      </a:lnTo>
                      <a:lnTo>
                        <a:pt x="422" y="411"/>
                      </a:lnTo>
                      <a:lnTo>
                        <a:pt x="393" y="423"/>
                      </a:lnTo>
                      <a:lnTo>
                        <a:pt x="366" y="430"/>
                      </a:lnTo>
                      <a:lnTo>
                        <a:pt x="341" y="434"/>
                      </a:lnTo>
                      <a:lnTo>
                        <a:pt x="316" y="430"/>
                      </a:lnTo>
                      <a:lnTo>
                        <a:pt x="288" y="423"/>
                      </a:lnTo>
                      <a:lnTo>
                        <a:pt x="260" y="411"/>
                      </a:lnTo>
                      <a:lnTo>
                        <a:pt x="231" y="396"/>
                      </a:lnTo>
                      <a:lnTo>
                        <a:pt x="201" y="378"/>
                      </a:lnTo>
                      <a:lnTo>
                        <a:pt x="171" y="358"/>
                      </a:lnTo>
                      <a:lnTo>
                        <a:pt x="144" y="336"/>
                      </a:lnTo>
                      <a:lnTo>
                        <a:pt x="118" y="313"/>
                      </a:lnTo>
                      <a:lnTo>
                        <a:pt x="95" y="291"/>
                      </a:lnTo>
                      <a:lnTo>
                        <a:pt x="75" y="270"/>
                      </a:lnTo>
                      <a:lnTo>
                        <a:pt x="59" y="250"/>
                      </a:lnTo>
                      <a:lnTo>
                        <a:pt x="42" y="221"/>
                      </a:lnTo>
                      <a:lnTo>
                        <a:pt x="29" y="190"/>
                      </a:lnTo>
                      <a:lnTo>
                        <a:pt x="18" y="155"/>
                      </a:lnTo>
                      <a:lnTo>
                        <a:pt x="10" y="116"/>
                      </a:lnTo>
                      <a:lnTo>
                        <a:pt x="0" y="70"/>
                      </a:lnTo>
                      <a:lnTo>
                        <a:pt x="0" y="67"/>
                      </a:lnTo>
                      <a:lnTo>
                        <a:pt x="0" y="59"/>
                      </a:lnTo>
                      <a:lnTo>
                        <a:pt x="1" y="48"/>
                      </a:lnTo>
                      <a:lnTo>
                        <a:pt x="1" y="35"/>
                      </a:lnTo>
                      <a:lnTo>
                        <a:pt x="4" y="22"/>
                      </a:lnTo>
                      <a:lnTo>
                        <a:pt x="5" y="11"/>
                      </a:lnTo>
                      <a:lnTo>
                        <a:pt x="8" y="3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7" name="Freeform 24"/>
                <p:cNvSpPr>
                  <a:spLocks/>
                </p:cNvSpPr>
                <p:nvPr/>
              </p:nvSpPr>
              <p:spPr bwMode="auto">
                <a:xfrm>
                  <a:off x="4394201" y="3630613"/>
                  <a:ext cx="546100" cy="323850"/>
                </a:xfrm>
                <a:custGeom>
                  <a:avLst/>
                  <a:gdLst>
                    <a:gd name="T0" fmla="*/ 160 w 344"/>
                    <a:gd name="T1" fmla="*/ 4 h 204"/>
                    <a:gd name="T2" fmla="*/ 171 w 344"/>
                    <a:gd name="T3" fmla="*/ 15 h 204"/>
                    <a:gd name="T4" fmla="*/ 173 w 344"/>
                    <a:gd name="T5" fmla="*/ 15 h 204"/>
                    <a:gd name="T6" fmla="*/ 183 w 344"/>
                    <a:gd name="T7" fmla="*/ 4 h 204"/>
                    <a:gd name="T8" fmla="*/ 201 w 344"/>
                    <a:gd name="T9" fmla="*/ 1 h 204"/>
                    <a:gd name="T10" fmla="*/ 223 w 344"/>
                    <a:gd name="T11" fmla="*/ 10 h 204"/>
                    <a:gd name="T12" fmla="*/ 257 w 344"/>
                    <a:gd name="T13" fmla="*/ 22 h 204"/>
                    <a:gd name="T14" fmla="*/ 292 w 344"/>
                    <a:gd name="T15" fmla="*/ 39 h 204"/>
                    <a:gd name="T16" fmla="*/ 319 w 344"/>
                    <a:gd name="T17" fmla="*/ 57 h 204"/>
                    <a:gd name="T18" fmla="*/ 333 w 344"/>
                    <a:gd name="T19" fmla="*/ 84 h 204"/>
                    <a:gd name="T20" fmla="*/ 343 w 344"/>
                    <a:gd name="T21" fmla="*/ 113 h 204"/>
                    <a:gd name="T22" fmla="*/ 344 w 344"/>
                    <a:gd name="T23" fmla="*/ 136 h 204"/>
                    <a:gd name="T24" fmla="*/ 344 w 344"/>
                    <a:gd name="T25" fmla="*/ 164 h 204"/>
                    <a:gd name="T26" fmla="*/ 344 w 344"/>
                    <a:gd name="T27" fmla="*/ 204 h 204"/>
                    <a:gd name="T28" fmla="*/ 334 w 344"/>
                    <a:gd name="T29" fmla="*/ 203 h 204"/>
                    <a:gd name="T30" fmla="*/ 317 w 344"/>
                    <a:gd name="T31" fmla="*/ 198 h 204"/>
                    <a:gd name="T32" fmla="*/ 302 w 344"/>
                    <a:gd name="T33" fmla="*/ 177 h 204"/>
                    <a:gd name="T34" fmla="*/ 296 w 344"/>
                    <a:gd name="T35" fmla="*/ 142 h 204"/>
                    <a:gd name="T36" fmla="*/ 287 w 344"/>
                    <a:gd name="T37" fmla="*/ 115 h 204"/>
                    <a:gd name="T38" fmla="*/ 266 w 344"/>
                    <a:gd name="T39" fmla="*/ 96 h 204"/>
                    <a:gd name="T40" fmla="*/ 242 w 344"/>
                    <a:gd name="T41" fmla="*/ 89 h 204"/>
                    <a:gd name="T42" fmla="*/ 212 w 344"/>
                    <a:gd name="T43" fmla="*/ 83 h 204"/>
                    <a:gd name="T44" fmla="*/ 184 w 344"/>
                    <a:gd name="T45" fmla="*/ 73 h 204"/>
                    <a:gd name="T46" fmla="*/ 172 w 344"/>
                    <a:gd name="T47" fmla="*/ 61 h 204"/>
                    <a:gd name="T48" fmla="*/ 160 w 344"/>
                    <a:gd name="T49" fmla="*/ 73 h 204"/>
                    <a:gd name="T50" fmla="*/ 132 w 344"/>
                    <a:gd name="T51" fmla="*/ 82 h 204"/>
                    <a:gd name="T52" fmla="*/ 103 w 344"/>
                    <a:gd name="T53" fmla="*/ 88 h 204"/>
                    <a:gd name="T54" fmla="*/ 77 w 344"/>
                    <a:gd name="T55" fmla="*/ 96 h 204"/>
                    <a:gd name="T56" fmla="*/ 56 w 344"/>
                    <a:gd name="T57" fmla="*/ 115 h 204"/>
                    <a:gd name="T58" fmla="*/ 47 w 344"/>
                    <a:gd name="T59" fmla="*/ 142 h 204"/>
                    <a:gd name="T60" fmla="*/ 41 w 344"/>
                    <a:gd name="T61" fmla="*/ 177 h 204"/>
                    <a:gd name="T62" fmla="*/ 26 w 344"/>
                    <a:gd name="T63" fmla="*/ 198 h 204"/>
                    <a:gd name="T64" fmla="*/ 9 w 344"/>
                    <a:gd name="T65" fmla="*/ 203 h 204"/>
                    <a:gd name="T66" fmla="*/ 0 w 344"/>
                    <a:gd name="T67" fmla="*/ 204 h 204"/>
                    <a:gd name="T68" fmla="*/ 0 w 344"/>
                    <a:gd name="T69" fmla="*/ 191 h 204"/>
                    <a:gd name="T70" fmla="*/ 0 w 344"/>
                    <a:gd name="T71" fmla="*/ 125 h 204"/>
                    <a:gd name="T72" fmla="*/ 4 w 344"/>
                    <a:gd name="T73" fmla="*/ 99 h 204"/>
                    <a:gd name="T74" fmla="*/ 18 w 344"/>
                    <a:gd name="T75" fmla="*/ 66 h 204"/>
                    <a:gd name="T76" fmla="*/ 36 w 344"/>
                    <a:gd name="T77" fmla="*/ 49 h 204"/>
                    <a:gd name="T78" fmla="*/ 69 w 344"/>
                    <a:gd name="T79" fmla="*/ 31 h 204"/>
                    <a:gd name="T80" fmla="*/ 105 w 344"/>
                    <a:gd name="T81" fmla="*/ 15 h 204"/>
                    <a:gd name="T82" fmla="*/ 133 w 344"/>
                    <a:gd name="T83" fmla="*/ 4 h 204"/>
                    <a:gd name="T84" fmla="*/ 151 w 344"/>
                    <a:gd name="T85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44" h="204">
                      <a:moveTo>
                        <a:pt x="151" y="0"/>
                      </a:moveTo>
                      <a:lnTo>
                        <a:pt x="160" y="4"/>
                      </a:lnTo>
                      <a:lnTo>
                        <a:pt x="166" y="10"/>
                      </a:lnTo>
                      <a:lnTo>
                        <a:pt x="171" y="15"/>
                      </a:lnTo>
                      <a:lnTo>
                        <a:pt x="172" y="17"/>
                      </a:lnTo>
                      <a:lnTo>
                        <a:pt x="173" y="15"/>
                      </a:lnTo>
                      <a:lnTo>
                        <a:pt x="177" y="10"/>
                      </a:lnTo>
                      <a:lnTo>
                        <a:pt x="183" y="4"/>
                      </a:lnTo>
                      <a:lnTo>
                        <a:pt x="192" y="0"/>
                      </a:lnTo>
                      <a:lnTo>
                        <a:pt x="201" y="1"/>
                      </a:lnTo>
                      <a:lnTo>
                        <a:pt x="210" y="4"/>
                      </a:lnTo>
                      <a:lnTo>
                        <a:pt x="223" y="10"/>
                      </a:lnTo>
                      <a:lnTo>
                        <a:pt x="239" y="15"/>
                      </a:lnTo>
                      <a:lnTo>
                        <a:pt x="257" y="22"/>
                      </a:lnTo>
                      <a:lnTo>
                        <a:pt x="275" y="31"/>
                      </a:lnTo>
                      <a:lnTo>
                        <a:pt x="292" y="39"/>
                      </a:lnTo>
                      <a:lnTo>
                        <a:pt x="308" y="49"/>
                      </a:lnTo>
                      <a:lnTo>
                        <a:pt x="319" y="57"/>
                      </a:lnTo>
                      <a:lnTo>
                        <a:pt x="326" y="66"/>
                      </a:lnTo>
                      <a:lnTo>
                        <a:pt x="333" y="84"/>
                      </a:lnTo>
                      <a:lnTo>
                        <a:pt x="339" y="99"/>
                      </a:lnTo>
                      <a:lnTo>
                        <a:pt x="343" y="113"/>
                      </a:lnTo>
                      <a:lnTo>
                        <a:pt x="344" y="125"/>
                      </a:lnTo>
                      <a:lnTo>
                        <a:pt x="344" y="136"/>
                      </a:lnTo>
                      <a:lnTo>
                        <a:pt x="344" y="149"/>
                      </a:lnTo>
                      <a:lnTo>
                        <a:pt x="344" y="164"/>
                      </a:lnTo>
                      <a:lnTo>
                        <a:pt x="344" y="178"/>
                      </a:lnTo>
                      <a:lnTo>
                        <a:pt x="344" y="204"/>
                      </a:lnTo>
                      <a:lnTo>
                        <a:pt x="341" y="204"/>
                      </a:lnTo>
                      <a:lnTo>
                        <a:pt x="334" y="203"/>
                      </a:lnTo>
                      <a:lnTo>
                        <a:pt x="325" y="202"/>
                      </a:lnTo>
                      <a:lnTo>
                        <a:pt x="317" y="198"/>
                      </a:lnTo>
                      <a:lnTo>
                        <a:pt x="310" y="189"/>
                      </a:lnTo>
                      <a:lnTo>
                        <a:pt x="302" y="177"/>
                      </a:lnTo>
                      <a:lnTo>
                        <a:pt x="298" y="161"/>
                      </a:lnTo>
                      <a:lnTo>
                        <a:pt x="296" y="142"/>
                      </a:lnTo>
                      <a:lnTo>
                        <a:pt x="294" y="127"/>
                      </a:lnTo>
                      <a:lnTo>
                        <a:pt x="287" y="115"/>
                      </a:lnTo>
                      <a:lnTo>
                        <a:pt x="278" y="103"/>
                      </a:lnTo>
                      <a:lnTo>
                        <a:pt x="266" y="96"/>
                      </a:lnTo>
                      <a:lnTo>
                        <a:pt x="253" y="91"/>
                      </a:lnTo>
                      <a:lnTo>
                        <a:pt x="242" y="89"/>
                      </a:lnTo>
                      <a:lnTo>
                        <a:pt x="228" y="86"/>
                      </a:lnTo>
                      <a:lnTo>
                        <a:pt x="212" y="83"/>
                      </a:lnTo>
                      <a:lnTo>
                        <a:pt x="197" y="78"/>
                      </a:lnTo>
                      <a:lnTo>
                        <a:pt x="184" y="73"/>
                      </a:lnTo>
                      <a:lnTo>
                        <a:pt x="175" y="67"/>
                      </a:lnTo>
                      <a:lnTo>
                        <a:pt x="172" y="61"/>
                      </a:lnTo>
                      <a:lnTo>
                        <a:pt x="168" y="67"/>
                      </a:lnTo>
                      <a:lnTo>
                        <a:pt x="160" y="73"/>
                      </a:lnTo>
                      <a:lnTo>
                        <a:pt x="147" y="78"/>
                      </a:lnTo>
                      <a:lnTo>
                        <a:pt x="132" y="82"/>
                      </a:lnTo>
                      <a:lnTo>
                        <a:pt x="118" y="86"/>
                      </a:lnTo>
                      <a:lnTo>
                        <a:pt x="103" y="88"/>
                      </a:lnTo>
                      <a:lnTo>
                        <a:pt x="90" y="91"/>
                      </a:lnTo>
                      <a:lnTo>
                        <a:pt x="77" y="96"/>
                      </a:lnTo>
                      <a:lnTo>
                        <a:pt x="65" y="104"/>
                      </a:lnTo>
                      <a:lnTo>
                        <a:pt x="56" y="115"/>
                      </a:lnTo>
                      <a:lnTo>
                        <a:pt x="50" y="127"/>
                      </a:lnTo>
                      <a:lnTo>
                        <a:pt x="47" y="142"/>
                      </a:lnTo>
                      <a:lnTo>
                        <a:pt x="45" y="161"/>
                      </a:lnTo>
                      <a:lnTo>
                        <a:pt x="41" y="177"/>
                      </a:lnTo>
                      <a:lnTo>
                        <a:pt x="34" y="189"/>
                      </a:lnTo>
                      <a:lnTo>
                        <a:pt x="26" y="198"/>
                      </a:lnTo>
                      <a:lnTo>
                        <a:pt x="19" y="202"/>
                      </a:lnTo>
                      <a:lnTo>
                        <a:pt x="9" y="203"/>
                      </a:lnTo>
                      <a:lnTo>
                        <a:pt x="3" y="204"/>
                      </a:lnTo>
                      <a:lnTo>
                        <a:pt x="0" y="204"/>
                      </a:lnTo>
                      <a:lnTo>
                        <a:pt x="0" y="201"/>
                      </a:lnTo>
                      <a:lnTo>
                        <a:pt x="0" y="191"/>
                      </a:lnTo>
                      <a:lnTo>
                        <a:pt x="0" y="178"/>
                      </a:lnTo>
                      <a:lnTo>
                        <a:pt x="0" y="125"/>
                      </a:lnTo>
                      <a:lnTo>
                        <a:pt x="1" y="113"/>
                      </a:lnTo>
                      <a:lnTo>
                        <a:pt x="4" y="99"/>
                      </a:lnTo>
                      <a:lnTo>
                        <a:pt x="10" y="84"/>
                      </a:lnTo>
                      <a:lnTo>
                        <a:pt x="18" y="66"/>
                      </a:lnTo>
                      <a:lnTo>
                        <a:pt x="24" y="57"/>
                      </a:lnTo>
                      <a:lnTo>
                        <a:pt x="36" y="49"/>
                      </a:lnTo>
                      <a:lnTo>
                        <a:pt x="52" y="39"/>
                      </a:lnTo>
                      <a:lnTo>
                        <a:pt x="69" y="31"/>
                      </a:lnTo>
                      <a:lnTo>
                        <a:pt x="87" y="22"/>
                      </a:lnTo>
                      <a:lnTo>
                        <a:pt x="105" y="15"/>
                      </a:lnTo>
                      <a:lnTo>
                        <a:pt x="121" y="10"/>
                      </a:lnTo>
                      <a:lnTo>
                        <a:pt x="133" y="4"/>
                      </a:lnTo>
                      <a:lnTo>
                        <a:pt x="142" y="1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8" name="Freeform 25"/>
                <p:cNvSpPr>
                  <a:spLocks noEditPoints="1"/>
                </p:cNvSpPr>
                <p:nvPr/>
              </p:nvSpPr>
              <p:spPr bwMode="auto">
                <a:xfrm>
                  <a:off x="4159141" y="3214688"/>
                  <a:ext cx="996950" cy="357188"/>
                </a:xfrm>
                <a:custGeom>
                  <a:avLst/>
                  <a:gdLst>
                    <a:gd name="T0" fmla="*/ 71 w 628"/>
                    <a:gd name="T1" fmla="*/ 22 h 225"/>
                    <a:gd name="T2" fmla="*/ 42 w 628"/>
                    <a:gd name="T3" fmla="*/ 61 h 225"/>
                    <a:gd name="T4" fmla="*/ 45 w 628"/>
                    <a:gd name="T5" fmla="*/ 136 h 225"/>
                    <a:gd name="T6" fmla="*/ 78 w 628"/>
                    <a:gd name="T7" fmla="*/ 193 h 225"/>
                    <a:gd name="T8" fmla="*/ 150 w 628"/>
                    <a:gd name="T9" fmla="*/ 212 h 225"/>
                    <a:gd name="T10" fmla="*/ 209 w 628"/>
                    <a:gd name="T11" fmla="*/ 194 h 225"/>
                    <a:gd name="T12" fmla="*/ 252 w 628"/>
                    <a:gd name="T13" fmla="*/ 132 h 225"/>
                    <a:gd name="T14" fmla="*/ 264 w 628"/>
                    <a:gd name="T15" fmla="*/ 63 h 225"/>
                    <a:gd name="T16" fmla="*/ 216 w 628"/>
                    <a:gd name="T17" fmla="*/ 24 h 225"/>
                    <a:gd name="T18" fmla="*/ 129 w 628"/>
                    <a:gd name="T19" fmla="*/ 14 h 225"/>
                    <a:gd name="T20" fmla="*/ 431 w 628"/>
                    <a:gd name="T21" fmla="*/ 19 h 225"/>
                    <a:gd name="T22" fmla="*/ 368 w 628"/>
                    <a:gd name="T23" fmla="*/ 50 h 225"/>
                    <a:gd name="T24" fmla="*/ 364 w 628"/>
                    <a:gd name="T25" fmla="*/ 113 h 225"/>
                    <a:gd name="T26" fmla="*/ 398 w 628"/>
                    <a:gd name="T27" fmla="*/ 181 h 225"/>
                    <a:gd name="T28" fmla="*/ 452 w 628"/>
                    <a:gd name="T29" fmla="*/ 210 h 225"/>
                    <a:gd name="T30" fmla="*/ 525 w 628"/>
                    <a:gd name="T31" fmla="*/ 199 h 225"/>
                    <a:gd name="T32" fmla="*/ 571 w 628"/>
                    <a:gd name="T33" fmla="*/ 152 h 225"/>
                    <a:gd name="T34" fmla="*/ 585 w 628"/>
                    <a:gd name="T35" fmla="*/ 77 h 225"/>
                    <a:gd name="T36" fmla="*/ 568 w 628"/>
                    <a:gd name="T37" fmla="*/ 24 h 225"/>
                    <a:gd name="T38" fmla="*/ 498 w 628"/>
                    <a:gd name="T39" fmla="*/ 13 h 225"/>
                    <a:gd name="T40" fmla="*/ 569 w 628"/>
                    <a:gd name="T41" fmla="*/ 2 h 225"/>
                    <a:gd name="T42" fmla="*/ 621 w 628"/>
                    <a:gd name="T43" fmla="*/ 11 h 225"/>
                    <a:gd name="T44" fmla="*/ 628 w 628"/>
                    <a:gd name="T45" fmla="*/ 38 h 225"/>
                    <a:gd name="T46" fmla="*/ 610 w 628"/>
                    <a:gd name="T47" fmla="*/ 60 h 225"/>
                    <a:gd name="T48" fmla="*/ 596 w 628"/>
                    <a:gd name="T49" fmla="*/ 109 h 225"/>
                    <a:gd name="T50" fmla="*/ 576 w 628"/>
                    <a:gd name="T51" fmla="*/ 175 h 225"/>
                    <a:gd name="T52" fmla="*/ 525 w 628"/>
                    <a:gd name="T53" fmla="*/ 215 h 225"/>
                    <a:gd name="T54" fmla="*/ 447 w 628"/>
                    <a:gd name="T55" fmla="*/ 223 h 225"/>
                    <a:gd name="T56" fmla="*/ 386 w 628"/>
                    <a:gd name="T57" fmla="*/ 192 h 225"/>
                    <a:gd name="T58" fmla="*/ 363 w 628"/>
                    <a:gd name="T59" fmla="*/ 155 h 225"/>
                    <a:gd name="T60" fmla="*/ 350 w 628"/>
                    <a:gd name="T61" fmla="*/ 109 h 225"/>
                    <a:gd name="T62" fmla="*/ 325 w 628"/>
                    <a:gd name="T63" fmla="*/ 79 h 225"/>
                    <a:gd name="T64" fmla="*/ 282 w 628"/>
                    <a:gd name="T65" fmla="*/ 94 h 225"/>
                    <a:gd name="T66" fmla="*/ 263 w 628"/>
                    <a:gd name="T67" fmla="*/ 143 h 225"/>
                    <a:gd name="T68" fmla="*/ 242 w 628"/>
                    <a:gd name="T69" fmla="*/ 181 h 225"/>
                    <a:gd name="T70" fmla="*/ 192 w 628"/>
                    <a:gd name="T71" fmla="*/ 218 h 225"/>
                    <a:gd name="T72" fmla="*/ 112 w 628"/>
                    <a:gd name="T73" fmla="*/ 222 h 225"/>
                    <a:gd name="T74" fmla="*/ 51 w 628"/>
                    <a:gd name="T75" fmla="*/ 189 h 225"/>
                    <a:gd name="T76" fmla="*/ 30 w 628"/>
                    <a:gd name="T77" fmla="*/ 133 h 225"/>
                    <a:gd name="T78" fmla="*/ 20 w 628"/>
                    <a:gd name="T79" fmla="*/ 69 h 225"/>
                    <a:gd name="T80" fmla="*/ 1 w 628"/>
                    <a:gd name="T81" fmla="*/ 47 h 225"/>
                    <a:gd name="T82" fmla="*/ 4 w 628"/>
                    <a:gd name="T83" fmla="*/ 17 h 225"/>
                    <a:gd name="T84" fmla="*/ 42 w 628"/>
                    <a:gd name="T85" fmla="*/ 5 h 225"/>
                    <a:gd name="T86" fmla="*/ 131 w 628"/>
                    <a:gd name="T87" fmla="*/ 0 h 225"/>
                    <a:gd name="T88" fmla="*/ 209 w 628"/>
                    <a:gd name="T89" fmla="*/ 8 h 225"/>
                    <a:gd name="T90" fmla="*/ 291 w 628"/>
                    <a:gd name="T91" fmla="*/ 24 h 225"/>
                    <a:gd name="T92" fmla="*/ 371 w 628"/>
                    <a:gd name="T93" fmla="*/ 19 h 225"/>
                    <a:gd name="T94" fmla="*/ 473 w 628"/>
                    <a:gd name="T95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28" h="225">
                      <a:moveTo>
                        <a:pt x="129" y="14"/>
                      </a:moveTo>
                      <a:lnTo>
                        <a:pt x="107" y="16"/>
                      </a:lnTo>
                      <a:lnTo>
                        <a:pt x="87" y="18"/>
                      </a:lnTo>
                      <a:lnTo>
                        <a:pt x="71" y="22"/>
                      </a:lnTo>
                      <a:lnTo>
                        <a:pt x="60" y="26"/>
                      </a:lnTo>
                      <a:lnTo>
                        <a:pt x="53" y="34"/>
                      </a:lnTo>
                      <a:lnTo>
                        <a:pt x="46" y="46"/>
                      </a:lnTo>
                      <a:lnTo>
                        <a:pt x="42" y="61"/>
                      </a:lnTo>
                      <a:lnTo>
                        <a:pt x="40" y="78"/>
                      </a:lnTo>
                      <a:lnTo>
                        <a:pt x="40" y="97"/>
                      </a:lnTo>
                      <a:lnTo>
                        <a:pt x="42" y="116"/>
                      </a:lnTo>
                      <a:lnTo>
                        <a:pt x="45" y="136"/>
                      </a:lnTo>
                      <a:lnTo>
                        <a:pt x="49" y="153"/>
                      </a:lnTo>
                      <a:lnTo>
                        <a:pt x="56" y="169"/>
                      </a:lnTo>
                      <a:lnTo>
                        <a:pt x="64" y="182"/>
                      </a:lnTo>
                      <a:lnTo>
                        <a:pt x="78" y="193"/>
                      </a:lnTo>
                      <a:lnTo>
                        <a:pt x="94" y="201"/>
                      </a:lnTo>
                      <a:lnTo>
                        <a:pt x="112" y="208"/>
                      </a:lnTo>
                      <a:lnTo>
                        <a:pt x="131" y="211"/>
                      </a:lnTo>
                      <a:lnTo>
                        <a:pt x="150" y="212"/>
                      </a:lnTo>
                      <a:lnTo>
                        <a:pt x="167" y="211"/>
                      </a:lnTo>
                      <a:lnTo>
                        <a:pt x="183" y="208"/>
                      </a:lnTo>
                      <a:lnTo>
                        <a:pt x="197" y="202"/>
                      </a:lnTo>
                      <a:lnTo>
                        <a:pt x="209" y="194"/>
                      </a:lnTo>
                      <a:lnTo>
                        <a:pt x="222" y="182"/>
                      </a:lnTo>
                      <a:lnTo>
                        <a:pt x="233" y="167"/>
                      </a:lnTo>
                      <a:lnTo>
                        <a:pt x="244" y="150"/>
                      </a:lnTo>
                      <a:lnTo>
                        <a:pt x="252" y="132"/>
                      </a:lnTo>
                      <a:lnTo>
                        <a:pt x="260" y="114"/>
                      </a:lnTo>
                      <a:lnTo>
                        <a:pt x="264" y="95"/>
                      </a:lnTo>
                      <a:lnTo>
                        <a:pt x="265" y="78"/>
                      </a:lnTo>
                      <a:lnTo>
                        <a:pt x="264" y="63"/>
                      </a:lnTo>
                      <a:lnTo>
                        <a:pt x="259" y="50"/>
                      </a:lnTo>
                      <a:lnTo>
                        <a:pt x="248" y="39"/>
                      </a:lnTo>
                      <a:lnTo>
                        <a:pt x="234" y="30"/>
                      </a:lnTo>
                      <a:lnTo>
                        <a:pt x="216" y="24"/>
                      </a:lnTo>
                      <a:lnTo>
                        <a:pt x="197" y="20"/>
                      </a:lnTo>
                      <a:lnTo>
                        <a:pt x="176" y="17"/>
                      </a:lnTo>
                      <a:lnTo>
                        <a:pt x="154" y="14"/>
                      </a:lnTo>
                      <a:lnTo>
                        <a:pt x="129" y="14"/>
                      </a:lnTo>
                      <a:close/>
                      <a:moveTo>
                        <a:pt x="498" y="13"/>
                      </a:moveTo>
                      <a:lnTo>
                        <a:pt x="473" y="14"/>
                      </a:lnTo>
                      <a:lnTo>
                        <a:pt x="452" y="16"/>
                      </a:lnTo>
                      <a:lnTo>
                        <a:pt x="431" y="19"/>
                      </a:lnTo>
                      <a:lnTo>
                        <a:pt x="411" y="24"/>
                      </a:lnTo>
                      <a:lnTo>
                        <a:pt x="394" y="30"/>
                      </a:lnTo>
                      <a:lnTo>
                        <a:pt x="379" y="39"/>
                      </a:lnTo>
                      <a:lnTo>
                        <a:pt x="368" y="50"/>
                      </a:lnTo>
                      <a:lnTo>
                        <a:pt x="362" y="62"/>
                      </a:lnTo>
                      <a:lnTo>
                        <a:pt x="360" y="78"/>
                      </a:lnTo>
                      <a:lnTo>
                        <a:pt x="360" y="95"/>
                      </a:lnTo>
                      <a:lnTo>
                        <a:pt x="364" y="113"/>
                      </a:lnTo>
                      <a:lnTo>
                        <a:pt x="369" y="132"/>
                      </a:lnTo>
                      <a:lnTo>
                        <a:pt x="378" y="150"/>
                      </a:lnTo>
                      <a:lnTo>
                        <a:pt x="386" y="167"/>
                      </a:lnTo>
                      <a:lnTo>
                        <a:pt x="398" y="181"/>
                      </a:lnTo>
                      <a:lnTo>
                        <a:pt x="408" y="194"/>
                      </a:lnTo>
                      <a:lnTo>
                        <a:pt x="421" y="201"/>
                      </a:lnTo>
                      <a:lnTo>
                        <a:pt x="435" y="207"/>
                      </a:lnTo>
                      <a:lnTo>
                        <a:pt x="452" y="210"/>
                      </a:lnTo>
                      <a:lnTo>
                        <a:pt x="470" y="211"/>
                      </a:lnTo>
                      <a:lnTo>
                        <a:pt x="488" y="210"/>
                      </a:lnTo>
                      <a:lnTo>
                        <a:pt x="507" y="206"/>
                      </a:lnTo>
                      <a:lnTo>
                        <a:pt x="525" y="199"/>
                      </a:lnTo>
                      <a:lnTo>
                        <a:pt x="541" y="191"/>
                      </a:lnTo>
                      <a:lnTo>
                        <a:pt x="554" y="180"/>
                      </a:lnTo>
                      <a:lnTo>
                        <a:pt x="565" y="167"/>
                      </a:lnTo>
                      <a:lnTo>
                        <a:pt x="571" y="152"/>
                      </a:lnTo>
                      <a:lnTo>
                        <a:pt x="577" y="135"/>
                      </a:lnTo>
                      <a:lnTo>
                        <a:pt x="582" y="115"/>
                      </a:lnTo>
                      <a:lnTo>
                        <a:pt x="584" y="96"/>
                      </a:lnTo>
                      <a:lnTo>
                        <a:pt x="585" y="77"/>
                      </a:lnTo>
                      <a:lnTo>
                        <a:pt x="584" y="60"/>
                      </a:lnTo>
                      <a:lnTo>
                        <a:pt x="581" y="44"/>
                      </a:lnTo>
                      <a:lnTo>
                        <a:pt x="575" y="33"/>
                      </a:lnTo>
                      <a:lnTo>
                        <a:pt x="568" y="24"/>
                      </a:lnTo>
                      <a:lnTo>
                        <a:pt x="557" y="20"/>
                      </a:lnTo>
                      <a:lnTo>
                        <a:pt x="541" y="17"/>
                      </a:lnTo>
                      <a:lnTo>
                        <a:pt x="521" y="14"/>
                      </a:lnTo>
                      <a:lnTo>
                        <a:pt x="498" y="13"/>
                      </a:lnTo>
                      <a:close/>
                      <a:moveTo>
                        <a:pt x="498" y="0"/>
                      </a:moveTo>
                      <a:lnTo>
                        <a:pt x="522" y="0"/>
                      </a:lnTo>
                      <a:lnTo>
                        <a:pt x="547" y="1"/>
                      </a:lnTo>
                      <a:lnTo>
                        <a:pt x="569" y="2"/>
                      </a:lnTo>
                      <a:lnTo>
                        <a:pt x="588" y="4"/>
                      </a:lnTo>
                      <a:lnTo>
                        <a:pt x="602" y="6"/>
                      </a:lnTo>
                      <a:lnTo>
                        <a:pt x="611" y="8"/>
                      </a:lnTo>
                      <a:lnTo>
                        <a:pt x="621" y="11"/>
                      </a:lnTo>
                      <a:lnTo>
                        <a:pt x="625" y="16"/>
                      </a:lnTo>
                      <a:lnTo>
                        <a:pt x="627" y="20"/>
                      </a:lnTo>
                      <a:lnTo>
                        <a:pt x="628" y="28"/>
                      </a:lnTo>
                      <a:lnTo>
                        <a:pt x="628" y="38"/>
                      </a:lnTo>
                      <a:lnTo>
                        <a:pt x="626" y="46"/>
                      </a:lnTo>
                      <a:lnTo>
                        <a:pt x="622" y="53"/>
                      </a:lnTo>
                      <a:lnTo>
                        <a:pt x="617" y="57"/>
                      </a:lnTo>
                      <a:lnTo>
                        <a:pt x="610" y="60"/>
                      </a:lnTo>
                      <a:lnTo>
                        <a:pt x="606" y="67"/>
                      </a:lnTo>
                      <a:lnTo>
                        <a:pt x="603" y="77"/>
                      </a:lnTo>
                      <a:lnTo>
                        <a:pt x="600" y="91"/>
                      </a:lnTo>
                      <a:lnTo>
                        <a:pt x="596" y="109"/>
                      </a:lnTo>
                      <a:lnTo>
                        <a:pt x="592" y="132"/>
                      </a:lnTo>
                      <a:lnTo>
                        <a:pt x="588" y="147"/>
                      </a:lnTo>
                      <a:lnTo>
                        <a:pt x="584" y="162"/>
                      </a:lnTo>
                      <a:lnTo>
                        <a:pt x="576" y="175"/>
                      </a:lnTo>
                      <a:lnTo>
                        <a:pt x="568" y="188"/>
                      </a:lnTo>
                      <a:lnTo>
                        <a:pt x="557" y="198"/>
                      </a:lnTo>
                      <a:lnTo>
                        <a:pt x="543" y="208"/>
                      </a:lnTo>
                      <a:lnTo>
                        <a:pt x="525" y="215"/>
                      </a:lnTo>
                      <a:lnTo>
                        <a:pt x="504" y="221"/>
                      </a:lnTo>
                      <a:lnTo>
                        <a:pt x="479" y="224"/>
                      </a:lnTo>
                      <a:lnTo>
                        <a:pt x="469" y="225"/>
                      </a:lnTo>
                      <a:lnTo>
                        <a:pt x="447" y="223"/>
                      </a:lnTo>
                      <a:lnTo>
                        <a:pt x="427" y="218"/>
                      </a:lnTo>
                      <a:lnTo>
                        <a:pt x="411" y="211"/>
                      </a:lnTo>
                      <a:lnTo>
                        <a:pt x="397" y="202"/>
                      </a:lnTo>
                      <a:lnTo>
                        <a:pt x="386" y="192"/>
                      </a:lnTo>
                      <a:lnTo>
                        <a:pt x="378" y="181"/>
                      </a:lnTo>
                      <a:lnTo>
                        <a:pt x="371" y="171"/>
                      </a:lnTo>
                      <a:lnTo>
                        <a:pt x="366" y="162"/>
                      </a:lnTo>
                      <a:lnTo>
                        <a:pt x="363" y="155"/>
                      </a:lnTo>
                      <a:lnTo>
                        <a:pt x="359" y="144"/>
                      </a:lnTo>
                      <a:lnTo>
                        <a:pt x="355" y="132"/>
                      </a:lnTo>
                      <a:lnTo>
                        <a:pt x="352" y="121"/>
                      </a:lnTo>
                      <a:lnTo>
                        <a:pt x="350" y="109"/>
                      </a:lnTo>
                      <a:lnTo>
                        <a:pt x="346" y="99"/>
                      </a:lnTo>
                      <a:lnTo>
                        <a:pt x="340" y="91"/>
                      </a:lnTo>
                      <a:lnTo>
                        <a:pt x="334" y="84"/>
                      </a:lnTo>
                      <a:lnTo>
                        <a:pt x="325" y="79"/>
                      </a:lnTo>
                      <a:lnTo>
                        <a:pt x="313" y="78"/>
                      </a:lnTo>
                      <a:lnTo>
                        <a:pt x="299" y="80"/>
                      </a:lnTo>
                      <a:lnTo>
                        <a:pt x="289" y="86"/>
                      </a:lnTo>
                      <a:lnTo>
                        <a:pt x="282" y="94"/>
                      </a:lnTo>
                      <a:lnTo>
                        <a:pt x="276" y="105"/>
                      </a:lnTo>
                      <a:lnTo>
                        <a:pt x="271" y="116"/>
                      </a:lnTo>
                      <a:lnTo>
                        <a:pt x="268" y="130"/>
                      </a:lnTo>
                      <a:lnTo>
                        <a:pt x="263" y="143"/>
                      </a:lnTo>
                      <a:lnTo>
                        <a:pt x="258" y="156"/>
                      </a:lnTo>
                      <a:lnTo>
                        <a:pt x="254" y="163"/>
                      </a:lnTo>
                      <a:lnTo>
                        <a:pt x="249" y="172"/>
                      </a:lnTo>
                      <a:lnTo>
                        <a:pt x="242" y="181"/>
                      </a:lnTo>
                      <a:lnTo>
                        <a:pt x="233" y="192"/>
                      </a:lnTo>
                      <a:lnTo>
                        <a:pt x="222" y="202"/>
                      </a:lnTo>
                      <a:lnTo>
                        <a:pt x="208" y="211"/>
                      </a:lnTo>
                      <a:lnTo>
                        <a:pt x="192" y="218"/>
                      </a:lnTo>
                      <a:lnTo>
                        <a:pt x="173" y="224"/>
                      </a:lnTo>
                      <a:lnTo>
                        <a:pt x="150" y="225"/>
                      </a:lnTo>
                      <a:lnTo>
                        <a:pt x="138" y="225"/>
                      </a:lnTo>
                      <a:lnTo>
                        <a:pt x="112" y="222"/>
                      </a:lnTo>
                      <a:lnTo>
                        <a:pt x="92" y="216"/>
                      </a:lnTo>
                      <a:lnTo>
                        <a:pt x="74" y="209"/>
                      </a:lnTo>
                      <a:lnTo>
                        <a:pt x="61" y="199"/>
                      </a:lnTo>
                      <a:lnTo>
                        <a:pt x="51" y="189"/>
                      </a:lnTo>
                      <a:lnTo>
                        <a:pt x="42" y="177"/>
                      </a:lnTo>
                      <a:lnTo>
                        <a:pt x="37" y="163"/>
                      </a:lnTo>
                      <a:lnTo>
                        <a:pt x="32" y="148"/>
                      </a:lnTo>
                      <a:lnTo>
                        <a:pt x="30" y="133"/>
                      </a:lnTo>
                      <a:lnTo>
                        <a:pt x="27" y="110"/>
                      </a:lnTo>
                      <a:lnTo>
                        <a:pt x="25" y="92"/>
                      </a:lnTo>
                      <a:lnTo>
                        <a:pt x="22" y="78"/>
                      </a:lnTo>
                      <a:lnTo>
                        <a:pt x="20" y="69"/>
                      </a:lnTo>
                      <a:lnTo>
                        <a:pt x="15" y="62"/>
                      </a:lnTo>
                      <a:lnTo>
                        <a:pt x="10" y="58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29"/>
                      </a:lnTo>
                      <a:lnTo>
                        <a:pt x="1" y="22"/>
                      </a:lnTo>
                      <a:lnTo>
                        <a:pt x="4" y="17"/>
                      </a:lnTo>
                      <a:lnTo>
                        <a:pt x="8" y="12"/>
                      </a:lnTo>
                      <a:lnTo>
                        <a:pt x="19" y="9"/>
                      </a:lnTo>
                      <a:lnTo>
                        <a:pt x="27" y="7"/>
                      </a:lnTo>
                      <a:lnTo>
                        <a:pt x="42" y="5"/>
                      </a:lnTo>
                      <a:lnTo>
                        <a:pt x="60" y="3"/>
                      </a:lnTo>
                      <a:lnTo>
                        <a:pt x="82" y="2"/>
                      </a:lnTo>
                      <a:lnTo>
                        <a:pt x="107" y="1"/>
                      </a:lnTo>
                      <a:lnTo>
                        <a:pt x="131" y="0"/>
                      </a:lnTo>
                      <a:lnTo>
                        <a:pt x="155" y="1"/>
                      </a:lnTo>
                      <a:lnTo>
                        <a:pt x="166" y="2"/>
                      </a:lnTo>
                      <a:lnTo>
                        <a:pt x="188" y="4"/>
                      </a:lnTo>
                      <a:lnTo>
                        <a:pt x="209" y="8"/>
                      </a:lnTo>
                      <a:lnTo>
                        <a:pt x="231" y="12"/>
                      </a:lnTo>
                      <a:lnTo>
                        <a:pt x="253" y="17"/>
                      </a:lnTo>
                      <a:lnTo>
                        <a:pt x="272" y="21"/>
                      </a:lnTo>
                      <a:lnTo>
                        <a:pt x="291" y="24"/>
                      </a:lnTo>
                      <a:lnTo>
                        <a:pt x="304" y="26"/>
                      </a:lnTo>
                      <a:lnTo>
                        <a:pt x="314" y="27"/>
                      </a:lnTo>
                      <a:lnTo>
                        <a:pt x="342" y="25"/>
                      </a:lnTo>
                      <a:lnTo>
                        <a:pt x="371" y="19"/>
                      </a:lnTo>
                      <a:lnTo>
                        <a:pt x="402" y="11"/>
                      </a:lnTo>
                      <a:lnTo>
                        <a:pt x="434" y="5"/>
                      </a:lnTo>
                      <a:lnTo>
                        <a:pt x="464" y="1"/>
                      </a:lnTo>
                      <a:lnTo>
                        <a:pt x="473" y="0"/>
                      </a:lnTo>
                      <a:lnTo>
                        <a:pt x="49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49" name="Freeform 26"/>
                <p:cNvSpPr>
                  <a:spLocks noEditPoints="1"/>
                </p:cNvSpPr>
                <p:nvPr/>
              </p:nvSpPr>
              <p:spPr bwMode="auto">
                <a:xfrm>
                  <a:off x="4059238" y="2441575"/>
                  <a:ext cx="1203325" cy="1027113"/>
                </a:xfrm>
                <a:custGeom>
                  <a:avLst/>
                  <a:gdLst>
                    <a:gd name="T0" fmla="*/ 408 w 758"/>
                    <a:gd name="T1" fmla="*/ 191 h 647"/>
                    <a:gd name="T2" fmla="*/ 337 w 758"/>
                    <a:gd name="T3" fmla="*/ 0 h 647"/>
                    <a:gd name="T4" fmla="*/ 449 w 758"/>
                    <a:gd name="T5" fmla="*/ 22 h 647"/>
                    <a:gd name="T6" fmla="*/ 557 w 758"/>
                    <a:gd name="T7" fmla="*/ 65 h 647"/>
                    <a:gd name="T8" fmla="*/ 651 w 758"/>
                    <a:gd name="T9" fmla="*/ 119 h 647"/>
                    <a:gd name="T10" fmla="*/ 726 w 758"/>
                    <a:gd name="T11" fmla="*/ 178 h 647"/>
                    <a:gd name="T12" fmla="*/ 747 w 758"/>
                    <a:gd name="T13" fmla="*/ 258 h 647"/>
                    <a:gd name="T14" fmla="*/ 733 w 758"/>
                    <a:gd name="T15" fmla="*/ 407 h 647"/>
                    <a:gd name="T16" fmla="*/ 724 w 758"/>
                    <a:gd name="T17" fmla="*/ 576 h 647"/>
                    <a:gd name="T18" fmla="*/ 715 w 758"/>
                    <a:gd name="T19" fmla="*/ 641 h 647"/>
                    <a:gd name="T20" fmla="*/ 712 w 758"/>
                    <a:gd name="T21" fmla="*/ 645 h 647"/>
                    <a:gd name="T22" fmla="*/ 708 w 758"/>
                    <a:gd name="T23" fmla="*/ 647 h 647"/>
                    <a:gd name="T24" fmla="*/ 701 w 758"/>
                    <a:gd name="T25" fmla="*/ 645 h 647"/>
                    <a:gd name="T26" fmla="*/ 700 w 758"/>
                    <a:gd name="T27" fmla="*/ 633 h 647"/>
                    <a:gd name="T28" fmla="*/ 700 w 758"/>
                    <a:gd name="T29" fmla="*/ 603 h 647"/>
                    <a:gd name="T30" fmla="*/ 701 w 758"/>
                    <a:gd name="T31" fmla="*/ 556 h 647"/>
                    <a:gd name="T32" fmla="*/ 696 w 758"/>
                    <a:gd name="T33" fmla="*/ 486 h 647"/>
                    <a:gd name="T34" fmla="*/ 689 w 758"/>
                    <a:gd name="T35" fmla="*/ 436 h 647"/>
                    <a:gd name="T36" fmla="*/ 675 w 758"/>
                    <a:gd name="T37" fmla="*/ 390 h 647"/>
                    <a:gd name="T38" fmla="*/ 642 w 758"/>
                    <a:gd name="T39" fmla="*/ 324 h 647"/>
                    <a:gd name="T40" fmla="*/ 626 w 758"/>
                    <a:gd name="T41" fmla="*/ 304 h 647"/>
                    <a:gd name="T42" fmla="*/ 606 w 758"/>
                    <a:gd name="T43" fmla="*/ 281 h 647"/>
                    <a:gd name="T44" fmla="*/ 556 w 758"/>
                    <a:gd name="T45" fmla="*/ 268 h 647"/>
                    <a:gd name="T46" fmla="*/ 500 w 758"/>
                    <a:gd name="T47" fmla="*/ 277 h 647"/>
                    <a:gd name="T48" fmla="*/ 447 w 758"/>
                    <a:gd name="T49" fmla="*/ 305 h 647"/>
                    <a:gd name="T50" fmla="*/ 384 w 758"/>
                    <a:gd name="T51" fmla="*/ 337 h 647"/>
                    <a:gd name="T52" fmla="*/ 309 w 758"/>
                    <a:gd name="T53" fmla="*/ 350 h 647"/>
                    <a:gd name="T54" fmla="*/ 239 w 758"/>
                    <a:gd name="T55" fmla="*/ 349 h 647"/>
                    <a:gd name="T56" fmla="*/ 185 w 758"/>
                    <a:gd name="T57" fmla="*/ 323 h 647"/>
                    <a:gd name="T58" fmla="*/ 149 w 758"/>
                    <a:gd name="T59" fmla="*/ 289 h 647"/>
                    <a:gd name="T60" fmla="*/ 119 w 758"/>
                    <a:gd name="T61" fmla="*/ 309 h 647"/>
                    <a:gd name="T62" fmla="*/ 77 w 758"/>
                    <a:gd name="T63" fmla="*/ 404 h 647"/>
                    <a:gd name="T64" fmla="*/ 53 w 758"/>
                    <a:gd name="T65" fmla="*/ 492 h 647"/>
                    <a:gd name="T66" fmla="*/ 45 w 758"/>
                    <a:gd name="T67" fmla="*/ 576 h 647"/>
                    <a:gd name="T68" fmla="*/ 48 w 758"/>
                    <a:gd name="T69" fmla="*/ 611 h 647"/>
                    <a:gd name="T70" fmla="*/ 48 w 758"/>
                    <a:gd name="T71" fmla="*/ 643 h 647"/>
                    <a:gd name="T72" fmla="*/ 45 w 758"/>
                    <a:gd name="T73" fmla="*/ 646 h 647"/>
                    <a:gd name="T74" fmla="*/ 39 w 758"/>
                    <a:gd name="T75" fmla="*/ 647 h 647"/>
                    <a:gd name="T76" fmla="*/ 35 w 758"/>
                    <a:gd name="T77" fmla="*/ 644 h 647"/>
                    <a:gd name="T78" fmla="*/ 32 w 758"/>
                    <a:gd name="T79" fmla="*/ 631 h 647"/>
                    <a:gd name="T80" fmla="*/ 24 w 758"/>
                    <a:gd name="T81" fmla="*/ 581 h 647"/>
                    <a:gd name="T82" fmla="*/ 12 w 758"/>
                    <a:gd name="T83" fmla="*/ 512 h 647"/>
                    <a:gd name="T84" fmla="*/ 2 w 758"/>
                    <a:gd name="T85" fmla="*/ 422 h 647"/>
                    <a:gd name="T86" fmla="*/ 1 w 758"/>
                    <a:gd name="T87" fmla="*/ 322 h 647"/>
                    <a:gd name="T88" fmla="*/ 13 w 758"/>
                    <a:gd name="T89" fmla="*/ 224 h 647"/>
                    <a:gd name="T90" fmla="*/ 42 w 758"/>
                    <a:gd name="T91" fmla="*/ 139 h 647"/>
                    <a:gd name="T92" fmla="*/ 92 w 758"/>
                    <a:gd name="T93" fmla="*/ 79 h 647"/>
                    <a:gd name="T94" fmla="*/ 168 w 758"/>
                    <a:gd name="T95" fmla="*/ 36 h 647"/>
                    <a:gd name="T96" fmla="*/ 265 w 758"/>
                    <a:gd name="T97" fmla="*/ 2 h 6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58" h="647">
                      <a:moveTo>
                        <a:pt x="417" y="188"/>
                      </a:moveTo>
                      <a:lnTo>
                        <a:pt x="404" y="191"/>
                      </a:lnTo>
                      <a:lnTo>
                        <a:pt x="408" y="191"/>
                      </a:lnTo>
                      <a:lnTo>
                        <a:pt x="417" y="188"/>
                      </a:lnTo>
                      <a:close/>
                      <a:moveTo>
                        <a:pt x="301" y="0"/>
                      </a:moveTo>
                      <a:lnTo>
                        <a:pt x="337" y="0"/>
                      </a:lnTo>
                      <a:lnTo>
                        <a:pt x="374" y="4"/>
                      </a:lnTo>
                      <a:lnTo>
                        <a:pt x="411" y="12"/>
                      </a:lnTo>
                      <a:lnTo>
                        <a:pt x="449" y="22"/>
                      </a:lnTo>
                      <a:lnTo>
                        <a:pt x="486" y="34"/>
                      </a:lnTo>
                      <a:lnTo>
                        <a:pt x="522" y="49"/>
                      </a:lnTo>
                      <a:lnTo>
                        <a:pt x="557" y="65"/>
                      </a:lnTo>
                      <a:lnTo>
                        <a:pt x="590" y="82"/>
                      </a:lnTo>
                      <a:lnTo>
                        <a:pt x="622" y="100"/>
                      </a:lnTo>
                      <a:lnTo>
                        <a:pt x="651" y="119"/>
                      </a:lnTo>
                      <a:lnTo>
                        <a:pt x="679" y="139"/>
                      </a:lnTo>
                      <a:lnTo>
                        <a:pt x="703" y="158"/>
                      </a:lnTo>
                      <a:lnTo>
                        <a:pt x="726" y="178"/>
                      </a:lnTo>
                      <a:lnTo>
                        <a:pt x="744" y="197"/>
                      </a:lnTo>
                      <a:lnTo>
                        <a:pt x="758" y="214"/>
                      </a:lnTo>
                      <a:lnTo>
                        <a:pt x="747" y="258"/>
                      </a:lnTo>
                      <a:lnTo>
                        <a:pt x="741" y="305"/>
                      </a:lnTo>
                      <a:lnTo>
                        <a:pt x="736" y="355"/>
                      </a:lnTo>
                      <a:lnTo>
                        <a:pt x="733" y="407"/>
                      </a:lnTo>
                      <a:lnTo>
                        <a:pt x="731" y="461"/>
                      </a:lnTo>
                      <a:lnTo>
                        <a:pt x="728" y="517"/>
                      </a:lnTo>
                      <a:lnTo>
                        <a:pt x="724" y="576"/>
                      </a:lnTo>
                      <a:lnTo>
                        <a:pt x="716" y="636"/>
                      </a:lnTo>
                      <a:lnTo>
                        <a:pt x="716" y="635"/>
                      </a:lnTo>
                      <a:lnTo>
                        <a:pt x="715" y="641"/>
                      </a:lnTo>
                      <a:lnTo>
                        <a:pt x="714" y="642"/>
                      </a:lnTo>
                      <a:lnTo>
                        <a:pt x="713" y="644"/>
                      </a:lnTo>
                      <a:lnTo>
                        <a:pt x="712" y="645"/>
                      </a:lnTo>
                      <a:lnTo>
                        <a:pt x="711" y="646"/>
                      </a:lnTo>
                      <a:lnTo>
                        <a:pt x="710" y="647"/>
                      </a:lnTo>
                      <a:lnTo>
                        <a:pt x="708" y="647"/>
                      </a:lnTo>
                      <a:lnTo>
                        <a:pt x="706" y="647"/>
                      </a:lnTo>
                      <a:lnTo>
                        <a:pt x="703" y="646"/>
                      </a:lnTo>
                      <a:lnTo>
                        <a:pt x="701" y="645"/>
                      </a:lnTo>
                      <a:lnTo>
                        <a:pt x="701" y="645"/>
                      </a:lnTo>
                      <a:lnTo>
                        <a:pt x="700" y="643"/>
                      </a:lnTo>
                      <a:lnTo>
                        <a:pt x="700" y="633"/>
                      </a:lnTo>
                      <a:lnTo>
                        <a:pt x="700" y="622"/>
                      </a:lnTo>
                      <a:lnTo>
                        <a:pt x="700" y="611"/>
                      </a:lnTo>
                      <a:lnTo>
                        <a:pt x="700" y="603"/>
                      </a:lnTo>
                      <a:lnTo>
                        <a:pt x="700" y="600"/>
                      </a:lnTo>
                      <a:lnTo>
                        <a:pt x="701" y="578"/>
                      </a:lnTo>
                      <a:lnTo>
                        <a:pt x="701" y="556"/>
                      </a:lnTo>
                      <a:lnTo>
                        <a:pt x="702" y="533"/>
                      </a:lnTo>
                      <a:lnTo>
                        <a:pt x="699" y="508"/>
                      </a:lnTo>
                      <a:lnTo>
                        <a:pt x="696" y="486"/>
                      </a:lnTo>
                      <a:lnTo>
                        <a:pt x="694" y="467"/>
                      </a:lnTo>
                      <a:lnTo>
                        <a:pt x="692" y="452"/>
                      </a:lnTo>
                      <a:lnTo>
                        <a:pt x="689" y="436"/>
                      </a:lnTo>
                      <a:lnTo>
                        <a:pt x="685" y="422"/>
                      </a:lnTo>
                      <a:lnTo>
                        <a:pt x="681" y="407"/>
                      </a:lnTo>
                      <a:lnTo>
                        <a:pt x="675" y="390"/>
                      </a:lnTo>
                      <a:lnTo>
                        <a:pt x="667" y="372"/>
                      </a:lnTo>
                      <a:lnTo>
                        <a:pt x="656" y="350"/>
                      </a:lnTo>
                      <a:lnTo>
                        <a:pt x="642" y="324"/>
                      </a:lnTo>
                      <a:lnTo>
                        <a:pt x="639" y="320"/>
                      </a:lnTo>
                      <a:lnTo>
                        <a:pt x="633" y="312"/>
                      </a:lnTo>
                      <a:lnTo>
                        <a:pt x="626" y="304"/>
                      </a:lnTo>
                      <a:lnTo>
                        <a:pt x="618" y="294"/>
                      </a:lnTo>
                      <a:lnTo>
                        <a:pt x="611" y="287"/>
                      </a:lnTo>
                      <a:lnTo>
                        <a:pt x="606" y="281"/>
                      </a:lnTo>
                      <a:lnTo>
                        <a:pt x="603" y="277"/>
                      </a:lnTo>
                      <a:lnTo>
                        <a:pt x="578" y="271"/>
                      </a:lnTo>
                      <a:lnTo>
                        <a:pt x="556" y="268"/>
                      </a:lnTo>
                      <a:lnTo>
                        <a:pt x="536" y="268"/>
                      </a:lnTo>
                      <a:lnTo>
                        <a:pt x="518" y="271"/>
                      </a:lnTo>
                      <a:lnTo>
                        <a:pt x="500" y="277"/>
                      </a:lnTo>
                      <a:lnTo>
                        <a:pt x="483" y="285"/>
                      </a:lnTo>
                      <a:lnTo>
                        <a:pt x="464" y="294"/>
                      </a:lnTo>
                      <a:lnTo>
                        <a:pt x="447" y="305"/>
                      </a:lnTo>
                      <a:lnTo>
                        <a:pt x="427" y="316"/>
                      </a:lnTo>
                      <a:lnTo>
                        <a:pt x="407" y="326"/>
                      </a:lnTo>
                      <a:lnTo>
                        <a:pt x="384" y="337"/>
                      </a:lnTo>
                      <a:lnTo>
                        <a:pt x="360" y="343"/>
                      </a:lnTo>
                      <a:lnTo>
                        <a:pt x="336" y="347"/>
                      </a:lnTo>
                      <a:lnTo>
                        <a:pt x="309" y="350"/>
                      </a:lnTo>
                      <a:lnTo>
                        <a:pt x="283" y="351"/>
                      </a:lnTo>
                      <a:lnTo>
                        <a:pt x="258" y="352"/>
                      </a:lnTo>
                      <a:lnTo>
                        <a:pt x="239" y="349"/>
                      </a:lnTo>
                      <a:lnTo>
                        <a:pt x="220" y="343"/>
                      </a:lnTo>
                      <a:lnTo>
                        <a:pt x="202" y="334"/>
                      </a:lnTo>
                      <a:lnTo>
                        <a:pt x="185" y="323"/>
                      </a:lnTo>
                      <a:lnTo>
                        <a:pt x="171" y="311"/>
                      </a:lnTo>
                      <a:lnTo>
                        <a:pt x="159" y="300"/>
                      </a:lnTo>
                      <a:lnTo>
                        <a:pt x="149" y="289"/>
                      </a:lnTo>
                      <a:lnTo>
                        <a:pt x="143" y="281"/>
                      </a:lnTo>
                      <a:lnTo>
                        <a:pt x="141" y="274"/>
                      </a:lnTo>
                      <a:lnTo>
                        <a:pt x="119" y="309"/>
                      </a:lnTo>
                      <a:lnTo>
                        <a:pt x="101" y="342"/>
                      </a:lnTo>
                      <a:lnTo>
                        <a:pt x="87" y="373"/>
                      </a:lnTo>
                      <a:lnTo>
                        <a:pt x="77" y="404"/>
                      </a:lnTo>
                      <a:lnTo>
                        <a:pt x="67" y="434"/>
                      </a:lnTo>
                      <a:lnTo>
                        <a:pt x="60" y="462"/>
                      </a:lnTo>
                      <a:lnTo>
                        <a:pt x="53" y="492"/>
                      </a:lnTo>
                      <a:lnTo>
                        <a:pt x="47" y="521"/>
                      </a:lnTo>
                      <a:lnTo>
                        <a:pt x="41" y="551"/>
                      </a:lnTo>
                      <a:lnTo>
                        <a:pt x="45" y="576"/>
                      </a:lnTo>
                      <a:lnTo>
                        <a:pt x="48" y="600"/>
                      </a:lnTo>
                      <a:lnTo>
                        <a:pt x="48" y="603"/>
                      </a:lnTo>
                      <a:lnTo>
                        <a:pt x="48" y="611"/>
                      </a:lnTo>
                      <a:lnTo>
                        <a:pt x="49" y="622"/>
                      </a:lnTo>
                      <a:lnTo>
                        <a:pt x="48" y="633"/>
                      </a:lnTo>
                      <a:lnTo>
                        <a:pt x="48" y="643"/>
                      </a:lnTo>
                      <a:lnTo>
                        <a:pt x="48" y="645"/>
                      </a:lnTo>
                      <a:lnTo>
                        <a:pt x="47" y="645"/>
                      </a:lnTo>
                      <a:lnTo>
                        <a:pt x="45" y="646"/>
                      </a:lnTo>
                      <a:lnTo>
                        <a:pt x="43" y="647"/>
                      </a:lnTo>
                      <a:lnTo>
                        <a:pt x="41" y="647"/>
                      </a:lnTo>
                      <a:lnTo>
                        <a:pt x="39" y="647"/>
                      </a:lnTo>
                      <a:lnTo>
                        <a:pt x="37" y="646"/>
                      </a:lnTo>
                      <a:lnTo>
                        <a:pt x="36" y="645"/>
                      </a:lnTo>
                      <a:lnTo>
                        <a:pt x="35" y="644"/>
                      </a:lnTo>
                      <a:lnTo>
                        <a:pt x="34" y="642"/>
                      </a:lnTo>
                      <a:lnTo>
                        <a:pt x="33" y="641"/>
                      </a:lnTo>
                      <a:lnTo>
                        <a:pt x="32" y="631"/>
                      </a:lnTo>
                      <a:lnTo>
                        <a:pt x="31" y="623"/>
                      </a:lnTo>
                      <a:lnTo>
                        <a:pt x="28" y="597"/>
                      </a:lnTo>
                      <a:lnTo>
                        <a:pt x="24" y="581"/>
                      </a:lnTo>
                      <a:lnTo>
                        <a:pt x="19" y="561"/>
                      </a:lnTo>
                      <a:lnTo>
                        <a:pt x="15" y="538"/>
                      </a:lnTo>
                      <a:lnTo>
                        <a:pt x="12" y="512"/>
                      </a:lnTo>
                      <a:lnTo>
                        <a:pt x="8" y="484"/>
                      </a:lnTo>
                      <a:lnTo>
                        <a:pt x="5" y="454"/>
                      </a:lnTo>
                      <a:lnTo>
                        <a:pt x="2" y="422"/>
                      </a:lnTo>
                      <a:lnTo>
                        <a:pt x="1" y="390"/>
                      </a:lnTo>
                      <a:lnTo>
                        <a:pt x="0" y="356"/>
                      </a:lnTo>
                      <a:lnTo>
                        <a:pt x="1" y="322"/>
                      </a:lnTo>
                      <a:lnTo>
                        <a:pt x="3" y="289"/>
                      </a:lnTo>
                      <a:lnTo>
                        <a:pt x="8" y="256"/>
                      </a:lnTo>
                      <a:lnTo>
                        <a:pt x="13" y="224"/>
                      </a:lnTo>
                      <a:lnTo>
                        <a:pt x="20" y="193"/>
                      </a:lnTo>
                      <a:lnTo>
                        <a:pt x="30" y="166"/>
                      </a:lnTo>
                      <a:lnTo>
                        <a:pt x="42" y="139"/>
                      </a:lnTo>
                      <a:lnTo>
                        <a:pt x="56" y="116"/>
                      </a:lnTo>
                      <a:lnTo>
                        <a:pt x="73" y="96"/>
                      </a:lnTo>
                      <a:lnTo>
                        <a:pt x="92" y="79"/>
                      </a:lnTo>
                      <a:lnTo>
                        <a:pt x="114" y="66"/>
                      </a:lnTo>
                      <a:lnTo>
                        <a:pt x="139" y="57"/>
                      </a:lnTo>
                      <a:lnTo>
                        <a:pt x="168" y="36"/>
                      </a:lnTo>
                      <a:lnTo>
                        <a:pt x="198" y="20"/>
                      </a:lnTo>
                      <a:lnTo>
                        <a:pt x="231" y="10"/>
                      </a:lnTo>
                      <a:lnTo>
                        <a:pt x="265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5833592" y="4291272"/>
                <a:ext cx="536390" cy="569114"/>
                <a:chOff x="6457951" y="2530475"/>
                <a:chExt cx="2524125" cy="2678113"/>
              </a:xfrm>
            </p:grpSpPr>
            <p:sp>
              <p:nvSpPr>
                <p:cNvPr id="51" name="Freeform 27"/>
                <p:cNvSpPr>
                  <a:spLocks/>
                </p:cNvSpPr>
                <p:nvPr/>
              </p:nvSpPr>
              <p:spPr bwMode="auto">
                <a:xfrm>
                  <a:off x="6951663" y="2530475"/>
                  <a:ext cx="1557338" cy="2116138"/>
                </a:xfrm>
                <a:custGeom>
                  <a:avLst/>
                  <a:gdLst>
                    <a:gd name="T0" fmla="*/ 593 w 981"/>
                    <a:gd name="T1" fmla="*/ 8 h 1333"/>
                    <a:gd name="T2" fmla="*/ 687 w 981"/>
                    <a:gd name="T3" fmla="*/ 41 h 1333"/>
                    <a:gd name="T4" fmla="*/ 771 w 981"/>
                    <a:gd name="T5" fmla="*/ 108 h 1333"/>
                    <a:gd name="T6" fmla="*/ 839 w 981"/>
                    <a:gd name="T7" fmla="*/ 218 h 1333"/>
                    <a:gd name="T8" fmla="*/ 883 w 981"/>
                    <a:gd name="T9" fmla="*/ 330 h 1333"/>
                    <a:gd name="T10" fmla="*/ 902 w 981"/>
                    <a:gd name="T11" fmla="*/ 416 h 1333"/>
                    <a:gd name="T12" fmla="*/ 911 w 981"/>
                    <a:gd name="T13" fmla="*/ 484 h 1333"/>
                    <a:gd name="T14" fmla="*/ 924 w 981"/>
                    <a:gd name="T15" fmla="*/ 539 h 1333"/>
                    <a:gd name="T16" fmla="*/ 952 w 981"/>
                    <a:gd name="T17" fmla="*/ 588 h 1333"/>
                    <a:gd name="T18" fmla="*/ 979 w 981"/>
                    <a:gd name="T19" fmla="*/ 655 h 1333"/>
                    <a:gd name="T20" fmla="*/ 978 w 981"/>
                    <a:gd name="T21" fmla="*/ 735 h 1333"/>
                    <a:gd name="T22" fmla="*/ 958 w 981"/>
                    <a:gd name="T23" fmla="*/ 813 h 1333"/>
                    <a:gd name="T24" fmla="*/ 928 w 981"/>
                    <a:gd name="T25" fmla="*/ 869 h 1333"/>
                    <a:gd name="T26" fmla="*/ 893 w 981"/>
                    <a:gd name="T27" fmla="*/ 894 h 1333"/>
                    <a:gd name="T28" fmla="*/ 876 w 981"/>
                    <a:gd name="T29" fmla="*/ 926 h 1333"/>
                    <a:gd name="T30" fmla="*/ 883 w 981"/>
                    <a:gd name="T31" fmla="*/ 967 h 1333"/>
                    <a:gd name="T32" fmla="*/ 901 w 981"/>
                    <a:gd name="T33" fmla="*/ 1001 h 1333"/>
                    <a:gd name="T34" fmla="*/ 931 w 981"/>
                    <a:gd name="T35" fmla="*/ 1069 h 1333"/>
                    <a:gd name="T36" fmla="*/ 920 w 981"/>
                    <a:gd name="T37" fmla="*/ 1143 h 1333"/>
                    <a:gd name="T38" fmla="*/ 868 w 981"/>
                    <a:gd name="T39" fmla="*/ 1215 h 1333"/>
                    <a:gd name="T40" fmla="*/ 773 w 981"/>
                    <a:gd name="T41" fmla="*/ 1276 h 1333"/>
                    <a:gd name="T42" fmla="*/ 638 w 981"/>
                    <a:gd name="T43" fmla="*/ 1318 h 1333"/>
                    <a:gd name="T44" fmla="*/ 463 w 981"/>
                    <a:gd name="T45" fmla="*/ 1333 h 1333"/>
                    <a:gd name="T46" fmla="*/ 303 w 981"/>
                    <a:gd name="T47" fmla="*/ 1319 h 1333"/>
                    <a:gd name="T48" fmla="*/ 181 w 981"/>
                    <a:gd name="T49" fmla="*/ 1281 h 1333"/>
                    <a:gd name="T50" fmla="*/ 97 w 981"/>
                    <a:gd name="T51" fmla="*/ 1229 h 1333"/>
                    <a:gd name="T52" fmla="*/ 46 w 981"/>
                    <a:gd name="T53" fmla="*/ 1169 h 1333"/>
                    <a:gd name="T54" fmla="*/ 25 w 981"/>
                    <a:gd name="T55" fmla="*/ 1107 h 1333"/>
                    <a:gd name="T56" fmla="*/ 34 w 981"/>
                    <a:gd name="T57" fmla="*/ 1052 h 1333"/>
                    <a:gd name="T58" fmla="*/ 68 w 981"/>
                    <a:gd name="T59" fmla="*/ 1011 h 1333"/>
                    <a:gd name="T60" fmla="*/ 99 w 981"/>
                    <a:gd name="T61" fmla="*/ 968 h 1333"/>
                    <a:gd name="T62" fmla="*/ 91 w 981"/>
                    <a:gd name="T63" fmla="*/ 914 h 1333"/>
                    <a:gd name="T64" fmla="*/ 55 w 981"/>
                    <a:gd name="T65" fmla="*/ 866 h 1333"/>
                    <a:gd name="T66" fmla="*/ 20 w 981"/>
                    <a:gd name="T67" fmla="*/ 794 h 1333"/>
                    <a:gd name="T68" fmla="*/ 0 w 981"/>
                    <a:gd name="T69" fmla="*/ 701 h 1333"/>
                    <a:gd name="T70" fmla="*/ 17 w 981"/>
                    <a:gd name="T71" fmla="*/ 602 h 1333"/>
                    <a:gd name="T72" fmla="*/ 53 w 981"/>
                    <a:gd name="T73" fmla="*/ 530 h 1333"/>
                    <a:gd name="T74" fmla="*/ 72 w 981"/>
                    <a:gd name="T75" fmla="*/ 456 h 1333"/>
                    <a:gd name="T76" fmla="*/ 87 w 981"/>
                    <a:gd name="T77" fmla="*/ 370 h 1333"/>
                    <a:gd name="T78" fmla="*/ 104 w 981"/>
                    <a:gd name="T79" fmla="*/ 282 h 1333"/>
                    <a:gd name="T80" fmla="*/ 131 w 981"/>
                    <a:gd name="T81" fmla="*/ 197 h 1333"/>
                    <a:gd name="T82" fmla="*/ 174 w 981"/>
                    <a:gd name="T83" fmla="*/ 127 h 1333"/>
                    <a:gd name="T84" fmla="*/ 241 w 981"/>
                    <a:gd name="T85" fmla="*/ 79 h 1333"/>
                    <a:gd name="T86" fmla="*/ 338 w 981"/>
                    <a:gd name="T87" fmla="*/ 61 h 1333"/>
                    <a:gd name="T88" fmla="*/ 375 w 981"/>
                    <a:gd name="T89" fmla="*/ 30 h 1333"/>
                    <a:gd name="T90" fmla="*/ 443 w 981"/>
                    <a:gd name="T91" fmla="*/ 8 h 1333"/>
                    <a:gd name="T92" fmla="*/ 529 w 981"/>
                    <a:gd name="T93" fmla="*/ 0 h 1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81" h="1333">
                      <a:moveTo>
                        <a:pt x="529" y="0"/>
                      </a:moveTo>
                      <a:lnTo>
                        <a:pt x="561" y="3"/>
                      </a:lnTo>
                      <a:lnTo>
                        <a:pt x="593" y="8"/>
                      </a:lnTo>
                      <a:lnTo>
                        <a:pt x="624" y="15"/>
                      </a:lnTo>
                      <a:lnTo>
                        <a:pt x="655" y="27"/>
                      </a:lnTo>
                      <a:lnTo>
                        <a:pt x="687" y="41"/>
                      </a:lnTo>
                      <a:lnTo>
                        <a:pt x="717" y="59"/>
                      </a:lnTo>
                      <a:lnTo>
                        <a:pt x="744" y="81"/>
                      </a:lnTo>
                      <a:lnTo>
                        <a:pt x="771" y="108"/>
                      </a:lnTo>
                      <a:lnTo>
                        <a:pt x="795" y="139"/>
                      </a:lnTo>
                      <a:lnTo>
                        <a:pt x="818" y="175"/>
                      </a:lnTo>
                      <a:lnTo>
                        <a:pt x="839" y="218"/>
                      </a:lnTo>
                      <a:lnTo>
                        <a:pt x="857" y="259"/>
                      </a:lnTo>
                      <a:lnTo>
                        <a:pt x="871" y="296"/>
                      </a:lnTo>
                      <a:lnTo>
                        <a:pt x="883" y="330"/>
                      </a:lnTo>
                      <a:lnTo>
                        <a:pt x="891" y="361"/>
                      </a:lnTo>
                      <a:lnTo>
                        <a:pt x="897" y="389"/>
                      </a:lnTo>
                      <a:lnTo>
                        <a:pt x="902" y="416"/>
                      </a:lnTo>
                      <a:lnTo>
                        <a:pt x="906" y="440"/>
                      </a:lnTo>
                      <a:lnTo>
                        <a:pt x="909" y="462"/>
                      </a:lnTo>
                      <a:lnTo>
                        <a:pt x="911" y="484"/>
                      </a:lnTo>
                      <a:lnTo>
                        <a:pt x="914" y="503"/>
                      </a:lnTo>
                      <a:lnTo>
                        <a:pt x="919" y="521"/>
                      </a:lnTo>
                      <a:lnTo>
                        <a:pt x="924" y="539"/>
                      </a:lnTo>
                      <a:lnTo>
                        <a:pt x="930" y="555"/>
                      </a:lnTo>
                      <a:lnTo>
                        <a:pt x="940" y="572"/>
                      </a:lnTo>
                      <a:lnTo>
                        <a:pt x="952" y="588"/>
                      </a:lnTo>
                      <a:lnTo>
                        <a:pt x="964" y="608"/>
                      </a:lnTo>
                      <a:lnTo>
                        <a:pt x="974" y="630"/>
                      </a:lnTo>
                      <a:lnTo>
                        <a:pt x="979" y="655"/>
                      </a:lnTo>
                      <a:lnTo>
                        <a:pt x="981" y="681"/>
                      </a:lnTo>
                      <a:lnTo>
                        <a:pt x="981" y="709"/>
                      </a:lnTo>
                      <a:lnTo>
                        <a:pt x="978" y="735"/>
                      </a:lnTo>
                      <a:lnTo>
                        <a:pt x="974" y="763"/>
                      </a:lnTo>
                      <a:lnTo>
                        <a:pt x="966" y="789"/>
                      </a:lnTo>
                      <a:lnTo>
                        <a:pt x="958" y="813"/>
                      </a:lnTo>
                      <a:lnTo>
                        <a:pt x="948" y="835"/>
                      </a:lnTo>
                      <a:lnTo>
                        <a:pt x="939" y="853"/>
                      </a:lnTo>
                      <a:lnTo>
                        <a:pt x="928" y="869"/>
                      </a:lnTo>
                      <a:lnTo>
                        <a:pt x="916" y="880"/>
                      </a:lnTo>
                      <a:lnTo>
                        <a:pt x="906" y="886"/>
                      </a:lnTo>
                      <a:lnTo>
                        <a:pt x="893" y="894"/>
                      </a:lnTo>
                      <a:lnTo>
                        <a:pt x="885" y="902"/>
                      </a:lnTo>
                      <a:lnTo>
                        <a:pt x="879" y="914"/>
                      </a:lnTo>
                      <a:lnTo>
                        <a:pt x="876" y="926"/>
                      </a:lnTo>
                      <a:lnTo>
                        <a:pt x="876" y="939"/>
                      </a:lnTo>
                      <a:lnTo>
                        <a:pt x="878" y="953"/>
                      </a:lnTo>
                      <a:lnTo>
                        <a:pt x="883" y="967"/>
                      </a:lnTo>
                      <a:lnTo>
                        <a:pt x="888" y="980"/>
                      </a:lnTo>
                      <a:lnTo>
                        <a:pt x="894" y="991"/>
                      </a:lnTo>
                      <a:lnTo>
                        <a:pt x="901" y="1001"/>
                      </a:lnTo>
                      <a:lnTo>
                        <a:pt x="915" y="1022"/>
                      </a:lnTo>
                      <a:lnTo>
                        <a:pt x="926" y="1046"/>
                      </a:lnTo>
                      <a:lnTo>
                        <a:pt x="931" y="1069"/>
                      </a:lnTo>
                      <a:lnTo>
                        <a:pt x="931" y="1093"/>
                      </a:lnTo>
                      <a:lnTo>
                        <a:pt x="928" y="1118"/>
                      </a:lnTo>
                      <a:lnTo>
                        <a:pt x="920" y="1143"/>
                      </a:lnTo>
                      <a:lnTo>
                        <a:pt x="907" y="1168"/>
                      </a:lnTo>
                      <a:lnTo>
                        <a:pt x="889" y="1191"/>
                      </a:lnTo>
                      <a:lnTo>
                        <a:pt x="868" y="1215"/>
                      </a:lnTo>
                      <a:lnTo>
                        <a:pt x="840" y="1237"/>
                      </a:lnTo>
                      <a:lnTo>
                        <a:pt x="809" y="1257"/>
                      </a:lnTo>
                      <a:lnTo>
                        <a:pt x="773" y="1276"/>
                      </a:lnTo>
                      <a:lnTo>
                        <a:pt x="733" y="1292"/>
                      </a:lnTo>
                      <a:lnTo>
                        <a:pt x="688" y="1307"/>
                      </a:lnTo>
                      <a:lnTo>
                        <a:pt x="638" y="1318"/>
                      </a:lnTo>
                      <a:lnTo>
                        <a:pt x="584" y="1326"/>
                      </a:lnTo>
                      <a:lnTo>
                        <a:pt x="526" y="1331"/>
                      </a:lnTo>
                      <a:lnTo>
                        <a:pt x="463" y="1333"/>
                      </a:lnTo>
                      <a:lnTo>
                        <a:pt x="405" y="1331"/>
                      </a:lnTo>
                      <a:lnTo>
                        <a:pt x="351" y="1326"/>
                      </a:lnTo>
                      <a:lnTo>
                        <a:pt x="303" y="1319"/>
                      </a:lnTo>
                      <a:lnTo>
                        <a:pt x="258" y="1308"/>
                      </a:lnTo>
                      <a:lnTo>
                        <a:pt x="218" y="1296"/>
                      </a:lnTo>
                      <a:lnTo>
                        <a:pt x="181" y="1281"/>
                      </a:lnTo>
                      <a:lnTo>
                        <a:pt x="150" y="1266"/>
                      </a:lnTo>
                      <a:lnTo>
                        <a:pt x="121" y="1247"/>
                      </a:lnTo>
                      <a:lnTo>
                        <a:pt x="97" y="1229"/>
                      </a:lnTo>
                      <a:lnTo>
                        <a:pt x="76" y="1209"/>
                      </a:lnTo>
                      <a:lnTo>
                        <a:pt x="59" y="1189"/>
                      </a:lnTo>
                      <a:lnTo>
                        <a:pt x="46" y="1169"/>
                      </a:lnTo>
                      <a:lnTo>
                        <a:pt x="36" y="1148"/>
                      </a:lnTo>
                      <a:lnTo>
                        <a:pt x="29" y="1127"/>
                      </a:lnTo>
                      <a:lnTo>
                        <a:pt x="25" y="1107"/>
                      </a:lnTo>
                      <a:lnTo>
                        <a:pt x="25" y="1088"/>
                      </a:lnTo>
                      <a:lnTo>
                        <a:pt x="27" y="1070"/>
                      </a:lnTo>
                      <a:lnTo>
                        <a:pt x="34" y="1052"/>
                      </a:lnTo>
                      <a:lnTo>
                        <a:pt x="42" y="1036"/>
                      </a:lnTo>
                      <a:lnTo>
                        <a:pt x="54" y="1022"/>
                      </a:lnTo>
                      <a:lnTo>
                        <a:pt x="68" y="1011"/>
                      </a:lnTo>
                      <a:lnTo>
                        <a:pt x="82" y="999"/>
                      </a:lnTo>
                      <a:lnTo>
                        <a:pt x="92" y="984"/>
                      </a:lnTo>
                      <a:lnTo>
                        <a:pt x="99" y="968"/>
                      </a:lnTo>
                      <a:lnTo>
                        <a:pt x="101" y="951"/>
                      </a:lnTo>
                      <a:lnTo>
                        <a:pt x="99" y="933"/>
                      </a:lnTo>
                      <a:lnTo>
                        <a:pt x="91" y="914"/>
                      </a:lnTo>
                      <a:lnTo>
                        <a:pt x="77" y="896"/>
                      </a:lnTo>
                      <a:lnTo>
                        <a:pt x="68" y="883"/>
                      </a:lnTo>
                      <a:lnTo>
                        <a:pt x="55" y="866"/>
                      </a:lnTo>
                      <a:lnTo>
                        <a:pt x="43" y="845"/>
                      </a:lnTo>
                      <a:lnTo>
                        <a:pt x="31" y="822"/>
                      </a:lnTo>
                      <a:lnTo>
                        <a:pt x="20" y="794"/>
                      </a:lnTo>
                      <a:lnTo>
                        <a:pt x="10" y="765"/>
                      </a:lnTo>
                      <a:lnTo>
                        <a:pt x="3" y="734"/>
                      </a:lnTo>
                      <a:lnTo>
                        <a:pt x="0" y="701"/>
                      </a:lnTo>
                      <a:lnTo>
                        <a:pt x="1" y="669"/>
                      </a:lnTo>
                      <a:lnTo>
                        <a:pt x="6" y="635"/>
                      </a:lnTo>
                      <a:lnTo>
                        <a:pt x="17" y="602"/>
                      </a:lnTo>
                      <a:lnTo>
                        <a:pt x="34" y="569"/>
                      </a:lnTo>
                      <a:lnTo>
                        <a:pt x="44" y="551"/>
                      </a:lnTo>
                      <a:lnTo>
                        <a:pt x="53" y="530"/>
                      </a:lnTo>
                      <a:lnTo>
                        <a:pt x="60" y="507"/>
                      </a:lnTo>
                      <a:lnTo>
                        <a:pt x="67" y="483"/>
                      </a:lnTo>
                      <a:lnTo>
                        <a:pt x="72" y="456"/>
                      </a:lnTo>
                      <a:lnTo>
                        <a:pt x="77" y="428"/>
                      </a:lnTo>
                      <a:lnTo>
                        <a:pt x="82" y="400"/>
                      </a:lnTo>
                      <a:lnTo>
                        <a:pt x="87" y="370"/>
                      </a:lnTo>
                      <a:lnTo>
                        <a:pt x="92" y="340"/>
                      </a:lnTo>
                      <a:lnTo>
                        <a:pt x="98" y="311"/>
                      </a:lnTo>
                      <a:lnTo>
                        <a:pt x="104" y="282"/>
                      </a:lnTo>
                      <a:lnTo>
                        <a:pt x="111" y="252"/>
                      </a:lnTo>
                      <a:lnTo>
                        <a:pt x="120" y="225"/>
                      </a:lnTo>
                      <a:lnTo>
                        <a:pt x="131" y="197"/>
                      </a:lnTo>
                      <a:lnTo>
                        <a:pt x="143" y="172"/>
                      </a:lnTo>
                      <a:lnTo>
                        <a:pt x="157" y="148"/>
                      </a:lnTo>
                      <a:lnTo>
                        <a:pt x="174" y="127"/>
                      </a:lnTo>
                      <a:lnTo>
                        <a:pt x="193" y="108"/>
                      </a:lnTo>
                      <a:lnTo>
                        <a:pt x="215" y="92"/>
                      </a:lnTo>
                      <a:lnTo>
                        <a:pt x="241" y="79"/>
                      </a:lnTo>
                      <a:lnTo>
                        <a:pt x="270" y="69"/>
                      </a:lnTo>
                      <a:lnTo>
                        <a:pt x="302" y="63"/>
                      </a:lnTo>
                      <a:lnTo>
                        <a:pt x="338" y="61"/>
                      </a:lnTo>
                      <a:lnTo>
                        <a:pt x="346" y="50"/>
                      </a:lnTo>
                      <a:lnTo>
                        <a:pt x="359" y="40"/>
                      </a:lnTo>
                      <a:lnTo>
                        <a:pt x="375" y="30"/>
                      </a:lnTo>
                      <a:lnTo>
                        <a:pt x="395" y="22"/>
                      </a:lnTo>
                      <a:lnTo>
                        <a:pt x="417" y="14"/>
                      </a:lnTo>
                      <a:lnTo>
                        <a:pt x="443" y="8"/>
                      </a:lnTo>
                      <a:lnTo>
                        <a:pt x="469" y="4"/>
                      </a:lnTo>
                      <a:lnTo>
                        <a:pt x="499" y="0"/>
                      </a:lnTo>
                      <a:lnTo>
                        <a:pt x="52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2" name="Freeform 28"/>
                <p:cNvSpPr>
                  <a:spLocks/>
                </p:cNvSpPr>
                <p:nvPr/>
              </p:nvSpPr>
              <p:spPr bwMode="auto">
                <a:xfrm>
                  <a:off x="6457951" y="4210050"/>
                  <a:ext cx="2524125" cy="998538"/>
                </a:xfrm>
                <a:custGeom>
                  <a:avLst/>
                  <a:gdLst>
                    <a:gd name="T0" fmla="*/ 970 w 1590"/>
                    <a:gd name="T1" fmla="*/ 34 h 629"/>
                    <a:gd name="T2" fmla="*/ 1034 w 1590"/>
                    <a:gd name="T3" fmla="*/ 94 h 629"/>
                    <a:gd name="T4" fmla="*/ 1112 w 1590"/>
                    <a:gd name="T5" fmla="*/ 143 h 629"/>
                    <a:gd name="T6" fmla="*/ 1199 w 1590"/>
                    <a:gd name="T7" fmla="*/ 182 h 629"/>
                    <a:gd name="T8" fmla="*/ 1289 w 1590"/>
                    <a:gd name="T9" fmla="*/ 213 h 629"/>
                    <a:gd name="T10" fmla="*/ 1378 w 1590"/>
                    <a:gd name="T11" fmla="*/ 237 h 629"/>
                    <a:gd name="T12" fmla="*/ 1449 w 1590"/>
                    <a:gd name="T13" fmla="*/ 256 h 629"/>
                    <a:gd name="T14" fmla="*/ 1498 w 1590"/>
                    <a:gd name="T15" fmla="*/ 285 h 629"/>
                    <a:gd name="T16" fmla="*/ 1533 w 1590"/>
                    <a:gd name="T17" fmla="*/ 324 h 629"/>
                    <a:gd name="T18" fmla="*/ 1559 w 1590"/>
                    <a:gd name="T19" fmla="*/ 373 h 629"/>
                    <a:gd name="T20" fmla="*/ 1575 w 1590"/>
                    <a:gd name="T21" fmla="*/ 428 h 629"/>
                    <a:gd name="T22" fmla="*/ 1584 w 1590"/>
                    <a:gd name="T23" fmla="*/ 487 h 629"/>
                    <a:gd name="T24" fmla="*/ 1589 w 1590"/>
                    <a:gd name="T25" fmla="*/ 545 h 629"/>
                    <a:gd name="T26" fmla="*/ 1590 w 1590"/>
                    <a:gd name="T27" fmla="*/ 603 h 629"/>
                    <a:gd name="T28" fmla="*/ 0 w 1590"/>
                    <a:gd name="T29" fmla="*/ 629 h 629"/>
                    <a:gd name="T30" fmla="*/ 1 w 1590"/>
                    <a:gd name="T31" fmla="*/ 575 h 629"/>
                    <a:gd name="T32" fmla="*/ 4 w 1590"/>
                    <a:gd name="T33" fmla="*/ 517 h 629"/>
                    <a:gd name="T34" fmla="*/ 10 w 1590"/>
                    <a:gd name="T35" fmla="*/ 457 h 629"/>
                    <a:gd name="T36" fmla="*/ 24 w 1590"/>
                    <a:gd name="T37" fmla="*/ 400 h 629"/>
                    <a:gd name="T38" fmla="*/ 44 w 1590"/>
                    <a:gd name="T39" fmla="*/ 348 h 629"/>
                    <a:gd name="T40" fmla="*/ 74 w 1590"/>
                    <a:gd name="T41" fmla="*/ 303 h 629"/>
                    <a:gd name="T42" fmla="*/ 115 w 1590"/>
                    <a:gd name="T43" fmla="*/ 268 h 629"/>
                    <a:gd name="T44" fmla="*/ 170 w 1590"/>
                    <a:gd name="T45" fmla="*/ 248 h 629"/>
                    <a:gd name="T46" fmla="*/ 255 w 1590"/>
                    <a:gd name="T47" fmla="*/ 227 h 629"/>
                    <a:gd name="T48" fmla="*/ 342 w 1590"/>
                    <a:gd name="T49" fmla="*/ 201 h 629"/>
                    <a:gd name="T50" fmla="*/ 428 w 1590"/>
                    <a:gd name="T51" fmla="*/ 168 h 629"/>
                    <a:gd name="T52" fmla="*/ 508 w 1590"/>
                    <a:gd name="T53" fmla="*/ 128 h 629"/>
                    <a:gd name="T54" fmla="*/ 579 w 1590"/>
                    <a:gd name="T55" fmla="*/ 77 h 629"/>
                    <a:gd name="T56" fmla="*/ 635 w 1590"/>
                    <a:gd name="T57" fmla="*/ 15 h 629"/>
                    <a:gd name="T58" fmla="*/ 651 w 1590"/>
                    <a:gd name="T59" fmla="*/ 13 h 629"/>
                    <a:gd name="T60" fmla="*/ 690 w 1590"/>
                    <a:gd name="T61" fmla="*/ 11 h 629"/>
                    <a:gd name="T62" fmla="*/ 745 w 1590"/>
                    <a:gd name="T63" fmla="*/ 9 h 629"/>
                    <a:gd name="T64" fmla="*/ 806 w 1590"/>
                    <a:gd name="T65" fmla="*/ 7 h 629"/>
                    <a:gd name="T66" fmla="*/ 864 w 1590"/>
                    <a:gd name="T67" fmla="*/ 6 h 629"/>
                    <a:gd name="T68" fmla="*/ 912 w 1590"/>
                    <a:gd name="T69" fmla="*/ 4 h 629"/>
                    <a:gd name="T70" fmla="*/ 941 w 1590"/>
                    <a:gd name="T71" fmla="*/ 1 h 6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90" h="629">
                      <a:moveTo>
                        <a:pt x="945" y="0"/>
                      </a:moveTo>
                      <a:lnTo>
                        <a:pt x="970" y="34"/>
                      </a:lnTo>
                      <a:lnTo>
                        <a:pt x="1000" y="65"/>
                      </a:lnTo>
                      <a:lnTo>
                        <a:pt x="1034" y="94"/>
                      </a:lnTo>
                      <a:lnTo>
                        <a:pt x="1071" y="119"/>
                      </a:lnTo>
                      <a:lnTo>
                        <a:pt x="1112" y="143"/>
                      </a:lnTo>
                      <a:lnTo>
                        <a:pt x="1154" y="163"/>
                      </a:lnTo>
                      <a:lnTo>
                        <a:pt x="1199" y="182"/>
                      </a:lnTo>
                      <a:lnTo>
                        <a:pt x="1243" y="198"/>
                      </a:lnTo>
                      <a:lnTo>
                        <a:pt x="1289" y="213"/>
                      </a:lnTo>
                      <a:lnTo>
                        <a:pt x="1334" y="226"/>
                      </a:lnTo>
                      <a:lnTo>
                        <a:pt x="1378" y="237"/>
                      </a:lnTo>
                      <a:lnTo>
                        <a:pt x="1421" y="248"/>
                      </a:lnTo>
                      <a:lnTo>
                        <a:pt x="1449" y="256"/>
                      </a:lnTo>
                      <a:lnTo>
                        <a:pt x="1476" y="269"/>
                      </a:lnTo>
                      <a:lnTo>
                        <a:pt x="1498" y="285"/>
                      </a:lnTo>
                      <a:lnTo>
                        <a:pt x="1517" y="303"/>
                      </a:lnTo>
                      <a:lnTo>
                        <a:pt x="1533" y="324"/>
                      </a:lnTo>
                      <a:lnTo>
                        <a:pt x="1547" y="348"/>
                      </a:lnTo>
                      <a:lnTo>
                        <a:pt x="1559" y="373"/>
                      </a:lnTo>
                      <a:lnTo>
                        <a:pt x="1567" y="401"/>
                      </a:lnTo>
                      <a:lnTo>
                        <a:pt x="1575" y="428"/>
                      </a:lnTo>
                      <a:lnTo>
                        <a:pt x="1580" y="457"/>
                      </a:lnTo>
                      <a:lnTo>
                        <a:pt x="1584" y="487"/>
                      </a:lnTo>
                      <a:lnTo>
                        <a:pt x="1587" y="517"/>
                      </a:lnTo>
                      <a:lnTo>
                        <a:pt x="1589" y="545"/>
                      </a:lnTo>
                      <a:lnTo>
                        <a:pt x="1590" y="575"/>
                      </a:lnTo>
                      <a:lnTo>
                        <a:pt x="1590" y="603"/>
                      </a:lnTo>
                      <a:lnTo>
                        <a:pt x="1590" y="629"/>
                      </a:lnTo>
                      <a:lnTo>
                        <a:pt x="0" y="629"/>
                      </a:lnTo>
                      <a:lnTo>
                        <a:pt x="0" y="603"/>
                      </a:lnTo>
                      <a:lnTo>
                        <a:pt x="1" y="575"/>
                      </a:lnTo>
                      <a:lnTo>
                        <a:pt x="2" y="545"/>
                      </a:lnTo>
                      <a:lnTo>
                        <a:pt x="4" y="517"/>
                      </a:lnTo>
                      <a:lnTo>
                        <a:pt x="6" y="487"/>
                      </a:lnTo>
                      <a:lnTo>
                        <a:pt x="10" y="457"/>
                      </a:lnTo>
                      <a:lnTo>
                        <a:pt x="17" y="428"/>
                      </a:lnTo>
                      <a:lnTo>
                        <a:pt x="24" y="400"/>
                      </a:lnTo>
                      <a:lnTo>
                        <a:pt x="33" y="373"/>
                      </a:lnTo>
                      <a:lnTo>
                        <a:pt x="44" y="348"/>
                      </a:lnTo>
                      <a:lnTo>
                        <a:pt x="58" y="324"/>
                      </a:lnTo>
                      <a:lnTo>
                        <a:pt x="74" y="303"/>
                      </a:lnTo>
                      <a:lnTo>
                        <a:pt x="93" y="284"/>
                      </a:lnTo>
                      <a:lnTo>
                        <a:pt x="115" y="268"/>
                      </a:lnTo>
                      <a:lnTo>
                        <a:pt x="141" y="256"/>
                      </a:lnTo>
                      <a:lnTo>
                        <a:pt x="170" y="248"/>
                      </a:lnTo>
                      <a:lnTo>
                        <a:pt x="211" y="237"/>
                      </a:lnTo>
                      <a:lnTo>
                        <a:pt x="255" y="227"/>
                      </a:lnTo>
                      <a:lnTo>
                        <a:pt x="298" y="215"/>
                      </a:lnTo>
                      <a:lnTo>
                        <a:pt x="342" y="201"/>
                      </a:lnTo>
                      <a:lnTo>
                        <a:pt x="385" y="185"/>
                      </a:lnTo>
                      <a:lnTo>
                        <a:pt x="428" y="168"/>
                      </a:lnTo>
                      <a:lnTo>
                        <a:pt x="469" y="149"/>
                      </a:lnTo>
                      <a:lnTo>
                        <a:pt x="508" y="128"/>
                      </a:lnTo>
                      <a:lnTo>
                        <a:pt x="546" y="103"/>
                      </a:lnTo>
                      <a:lnTo>
                        <a:pt x="579" y="77"/>
                      </a:lnTo>
                      <a:lnTo>
                        <a:pt x="609" y="47"/>
                      </a:lnTo>
                      <a:lnTo>
                        <a:pt x="635" y="15"/>
                      </a:lnTo>
                      <a:lnTo>
                        <a:pt x="639" y="14"/>
                      </a:lnTo>
                      <a:lnTo>
                        <a:pt x="651" y="13"/>
                      </a:lnTo>
                      <a:lnTo>
                        <a:pt x="669" y="12"/>
                      </a:lnTo>
                      <a:lnTo>
                        <a:pt x="690" y="11"/>
                      </a:lnTo>
                      <a:lnTo>
                        <a:pt x="717" y="10"/>
                      </a:lnTo>
                      <a:lnTo>
                        <a:pt x="745" y="9"/>
                      </a:lnTo>
                      <a:lnTo>
                        <a:pt x="775" y="8"/>
                      </a:lnTo>
                      <a:lnTo>
                        <a:pt x="806" y="7"/>
                      </a:lnTo>
                      <a:lnTo>
                        <a:pt x="836" y="7"/>
                      </a:lnTo>
                      <a:lnTo>
                        <a:pt x="864" y="6"/>
                      </a:lnTo>
                      <a:lnTo>
                        <a:pt x="890" y="5"/>
                      </a:lnTo>
                      <a:lnTo>
                        <a:pt x="912" y="4"/>
                      </a:lnTo>
                      <a:lnTo>
                        <a:pt x="929" y="2"/>
                      </a:lnTo>
                      <a:lnTo>
                        <a:pt x="941" y="1"/>
                      </a:lnTo>
                      <a:lnTo>
                        <a:pt x="945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3" name="Freeform 29"/>
                <p:cNvSpPr>
                  <a:spLocks/>
                </p:cNvSpPr>
                <p:nvPr/>
              </p:nvSpPr>
              <p:spPr bwMode="auto">
                <a:xfrm>
                  <a:off x="7467601" y="3498850"/>
                  <a:ext cx="506413" cy="1065213"/>
                </a:xfrm>
                <a:custGeom>
                  <a:avLst/>
                  <a:gdLst>
                    <a:gd name="T0" fmla="*/ 159 w 319"/>
                    <a:gd name="T1" fmla="*/ 0 h 671"/>
                    <a:gd name="T2" fmla="*/ 183 w 319"/>
                    <a:gd name="T3" fmla="*/ 1 h 671"/>
                    <a:gd name="T4" fmla="*/ 206 w 319"/>
                    <a:gd name="T5" fmla="*/ 5 h 671"/>
                    <a:gd name="T6" fmla="*/ 228 w 319"/>
                    <a:gd name="T7" fmla="*/ 14 h 671"/>
                    <a:gd name="T8" fmla="*/ 249 w 319"/>
                    <a:gd name="T9" fmla="*/ 25 h 671"/>
                    <a:gd name="T10" fmla="*/ 269 w 319"/>
                    <a:gd name="T11" fmla="*/ 39 h 671"/>
                    <a:gd name="T12" fmla="*/ 286 w 319"/>
                    <a:gd name="T13" fmla="*/ 56 h 671"/>
                    <a:gd name="T14" fmla="*/ 299 w 319"/>
                    <a:gd name="T15" fmla="*/ 77 h 671"/>
                    <a:gd name="T16" fmla="*/ 309 w 319"/>
                    <a:gd name="T17" fmla="*/ 101 h 671"/>
                    <a:gd name="T18" fmla="*/ 316 w 319"/>
                    <a:gd name="T19" fmla="*/ 128 h 671"/>
                    <a:gd name="T20" fmla="*/ 319 w 319"/>
                    <a:gd name="T21" fmla="*/ 157 h 671"/>
                    <a:gd name="T22" fmla="*/ 319 w 319"/>
                    <a:gd name="T23" fmla="*/ 548 h 671"/>
                    <a:gd name="T24" fmla="*/ 295 w 319"/>
                    <a:gd name="T25" fmla="*/ 583 h 671"/>
                    <a:gd name="T26" fmla="*/ 272 w 319"/>
                    <a:gd name="T27" fmla="*/ 613 h 671"/>
                    <a:gd name="T28" fmla="*/ 246 w 319"/>
                    <a:gd name="T29" fmla="*/ 636 h 671"/>
                    <a:gd name="T30" fmla="*/ 220 w 319"/>
                    <a:gd name="T31" fmla="*/ 654 h 671"/>
                    <a:gd name="T32" fmla="*/ 193 w 319"/>
                    <a:gd name="T33" fmla="*/ 666 h 671"/>
                    <a:gd name="T34" fmla="*/ 167 w 319"/>
                    <a:gd name="T35" fmla="*/ 671 h 671"/>
                    <a:gd name="T36" fmla="*/ 140 w 319"/>
                    <a:gd name="T37" fmla="*/ 671 h 671"/>
                    <a:gd name="T38" fmla="*/ 114 w 319"/>
                    <a:gd name="T39" fmla="*/ 665 h 671"/>
                    <a:gd name="T40" fmla="*/ 88 w 319"/>
                    <a:gd name="T41" fmla="*/ 653 h 671"/>
                    <a:gd name="T42" fmla="*/ 64 w 319"/>
                    <a:gd name="T43" fmla="*/ 635 h 671"/>
                    <a:gd name="T44" fmla="*/ 40 w 319"/>
                    <a:gd name="T45" fmla="*/ 612 h 671"/>
                    <a:gd name="T46" fmla="*/ 19 w 319"/>
                    <a:gd name="T47" fmla="*/ 583 h 671"/>
                    <a:gd name="T48" fmla="*/ 0 w 319"/>
                    <a:gd name="T49" fmla="*/ 548 h 671"/>
                    <a:gd name="T50" fmla="*/ 0 w 319"/>
                    <a:gd name="T51" fmla="*/ 157 h 671"/>
                    <a:gd name="T52" fmla="*/ 2 w 319"/>
                    <a:gd name="T53" fmla="*/ 128 h 671"/>
                    <a:gd name="T54" fmla="*/ 8 w 319"/>
                    <a:gd name="T55" fmla="*/ 101 h 671"/>
                    <a:gd name="T56" fmla="*/ 19 w 319"/>
                    <a:gd name="T57" fmla="*/ 77 h 671"/>
                    <a:gd name="T58" fmla="*/ 33 w 319"/>
                    <a:gd name="T59" fmla="*/ 56 h 671"/>
                    <a:gd name="T60" fmla="*/ 50 w 319"/>
                    <a:gd name="T61" fmla="*/ 39 h 671"/>
                    <a:gd name="T62" fmla="*/ 69 w 319"/>
                    <a:gd name="T63" fmla="*/ 25 h 671"/>
                    <a:gd name="T64" fmla="*/ 89 w 319"/>
                    <a:gd name="T65" fmla="*/ 14 h 671"/>
                    <a:gd name="T66" fmla="*/ 111 w 319"/>
                    <a:gd name="T67" fmla="*/ 5 h 671"/>
                    <a:gd name="T68" fmla="*/ 135 w 319"/>
                    <a:gd name="T69" fmla="*/ 1 h 671"/>
                    <a:gd name="T70" fmla="*/ 159 w 319"/>
                    <a:gd name="T71" fmla="*/ 0 h 6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19" h="671">
                      <a:moveTo>
                        <a:pt x="159" y="0"/>
                      </a:moveTo>
                      <a:lnTo>
                        <a:pt x="183" y="1"/>
                      </a:lnTo>
                      <a:lnTo>
                        <a:pt x="206" y="5"/>
                      </a:lnTo>
                      <a:lnTo>
                        <a:pt x="228" y="14"/>
                      </a:lnTo>
                      <a:lnTo>
                        <a:pt x="249" y="25"/>
                      </a:lnTo>
                      <a:lnTo>
                        <a:pt x="269" y="39"/>
                      </a:lnTo>
                      <a:lnTo>
                        <a:pt x="286" y="56"/>
                      </a:lnTo>
                      <a:lnTo>
                        <a:pt x="299" y="77"/>
                      </a:lnTo>
                      <a:lnTo>
                        <a:pt x="309" y="101"/>
                      </a:lnTo>
                      <a:lnTo>
                        <a:pt x="316" y="128"/>
                      </a:lnTo>
                      <a:lnTo>
                        <a:pt x="319" y="157"/>
                      </a:lnTo>
                      <a:lnTo>
                        <a:pt x="319" y="548"/>
                      </a:lnTo>
                      <a:lnTo>
                        <a:pt x="295" y="583"/>
                      </a:lnTo>
                      <a:lnTo>
                        <a:pt x="272" y="613"/>
                      </a:lnTo>
                      <a:lnTo>
                        <a:pt x="246" y="636"/>
                      </a:lnTo>
                      <a:lnTo>
                        <a:pt x="220" y="654"/>
                      </a:lnTo>
                      <a:lnTo>
                        <a:pt x="193" y="666"/>
                      </a:lnTo>
                      <a:lnTo>
                        <a:pt x="167" y="671"/>
                      </a:lnTo>
                      <a:lnTo>
                        <a:pt x="140" y="671"/>
                      </a:lnTo>
                      <a:lnTo>
                        <a:pt x="114" y="665"/>
                      </a:lnTo>
                      <a:lnTo>
                        <a:pt x="88" y="653"/>
                      </a:lnTo>
                      <a:lnTo>
                        <a:pt x="64" y="635"/>
                      </a:lnTo>
                      <a:lnTo>
                        <a:pt x="40" y="612"/>
                      </a:lnTo>
                      <a:lnTo>
                        <a:pt x="19" y="583"/>
                      </a:lnTo>
                      <a:lnTo>
                        <a:pt x="0" y="548"/>
                      </a:lnTo>
                      <a:lnTo>
                        <a:pt x="0" y="157"/>
                      </a:lnTo>
                      <a:lnTo>
                        <a:pt x="2" y="128"/>
                      </a:lnTo>
                      <a:lnTo>
                        <a:pt x="8" y="101"/>
                      </a:lnTo>
                      <a:lnTo>
                        <a:pt x="19" y="77"/>
                      </a:lnTo>
                      <a:lnTo>
                        <a:pt x="33" y="56"/>
                      </a:lnTo>
                      <a:lnTo>
                        <a:pt x="50" y="39"/>
                      </a:lnTo>
                      <a:lnTo>
                        <a:pt x="69" y="25"/>
                      </a:lnTo>
                      <a:lnTo>
                        <a:pt x="89" y="14"/>
                      </a:lnTo>
                      <a:lnTo>
                        <a:pt x="111" y="5"/>
                      </a:lnTo>
                      <a:lnTo>
                        <a:pt x="135" y="1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4" name="Freeform 30"/>
                <p:cNvSpPr>
                  <a:spLocks/>
                </p:cNvSpPr>
                <p:nvPr/>
              </p:nvSpPr>
              <p:spPr bwMode="auto">
                <a:xfrm>
                  <a:off x="8205788" y="3455988"/>
                  <a:ext cx="227013" cy="341313"/>
                </a:xfrm>
                <a:custGeom>
                  <a:avLst/>
                  <a:gdLst>
                    <a:gd name="T0" fmla="*/ 100 w 143"/>
                    <a:gd name="T1" fmla="*/ 0 h 215"/>
                    <a:gd name="T2" fmla="*/ 115 w 143"/>
                    <a:gd name="T3" fmla="*/ 3 h 215"/>
                    <a:gd name="T4" fmla="*/ 126 w 143"/>
                    <a:gd name="T5" fmla="*/ 11 h 215"/>
                    <a:gd name="T6" fmla="*/ 135 w 143"/>
                    <a:gd name="T7" fmla="*/ 25 h 215"/>
                    <a:gd name="T8" fmla="*/ 141 w 143"/>
                    <a:gd name="T9" fmla="*/ 42 h 215"/>
                    <a:gd name="T10" fmla="*/ 143 w 143"/>
                    <a:gd name="T11" fmla="*/ 62 h 215"/>
                    <a:gd name="T12" fmla="*/ 142 w 143"/>
                    <a:gd name="T13" fmla="*/ 84 h 215"/>
                    <a:gd name="T14" fmla="*/ 137 w 143"/>
                    <a:gd name="T15" fmla="*/ 108 h 215"/>
                    <a:gd name="T16" fmla="*/ 130 w 143"/>
                    <a:gd name="T17" fmla="*/ 133 h 215"/>
                    <a:gd name="T18" fmla="*/ 118 w 143"/>
                    <a:gd name="T19" fmla="*/ 156 h 215"/>
                    <a:gd name="T20" fmla="*/ 104 w 143"/>
                    <a:gd name="T21" fmla="*/ 176 h 215"/>
                    <a:gd name="T22" fmla="*/ 89 w 143"/>
                    <a:gd name="T23" fmla="*/ 193 h 215"/>
                    <a:gd name="T24" fmla="*/ 74 w 143"/>
                    <a:gd name="T25" fmla="*/ 205 h 215"/>
                    <a:gd name="T26" fmla="*/ 59 w 143"/>
                    <a:gd name="T27" fmla="*/ 212 h 215"/>
                    <a:gd name="T28" fmla="*/ 43 w 143"/>
                    <a:gd name="T29" fmla="*/ 215 h 215"/>
                    <a:gd name="T30" fmla="*/ 29 w 143"/>
                    <a:gd name="T31" fmla="*/ 212 h 215"/>
                    <a:gd name="T32" fmla="*/ 17 w 143"/>
                    <a:gd name="T33" fmla="*/ 202 h 215"/>
                    <a:gd name="T34" fmla="*/ 8 w 143"/>
                    <a:gd name="T35" fmla="*/ 190 h 215"/>
                    <a:gd name="T36" fmla="*/ 2 w 143"/>
                    <a:gd name="T37" fmla="*/ 173 h 215"/>
                    <a:gd name="T38" fmla="*/ 0 w 143"/>
                    <a:gd name="T39" fmla="*/ 152 h 215"/>
                    <a:gd name="T40" fmla="*/ 1 w 143"/>
                    <a:gd name="T41" fmla="*/ 129 h 215"/>
                    <a:gd name="T42" fmla="*/ 5 w 143"/>
                    <a:gd name="T43" fmla="*/ 106 h 215"/>
                    <a:gd name="T44" fmla="*/ 14 w 143"/>
                    <a:gd name="T45" fmla="*/ 81 h 215"/>
                    <a:gd name="T46" fmla="*/ 26 w 143"/>
                    <a:gd name="T47" fmla="*/ 58 h 215"/>
                    <a:gd name="T48" fmla="*/ 38 w 143"/>
                    <a:gd name="T49" fmla="*/ 38 h 215"/>
                    <a:gd name="T50" fmla="*/ 53 w 143"/>
                    <a:gd name="T51" fmla="*/ 22 h 215"/>
                    <a:gd name="T52" fmla="*/ 69 w 143"/>
                    <a:gd name="T53" fmla="*/ 9 h 215"/>
                    <a:gd name="T54" fmla="*/ 85 w 143"/>
                    <a:gd name="T55" fmla="*/ 2 h 215"/>
                    <a:gd name="T56" fmla="*/ 100 w 143"/>
                    <a:gd name="T57" fmla="*/ 0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3" h="215">
                      <a:moveTo>
                        <a:pt x="100" y="0"/>
                      </a:moveTo>
                      <a:lnTo>
                        <a:pt x="115" y="3"/>
                      </a:lnTo>
                      <a:lnTo>
                        <a:pt x="126" y="11"/>
                      </a:lnTo>
                      <a:lnTo>
                        <a:pt x="135" y="25"/>
                      </a:lnTo>
                      <a:lnTo>
                        <a:pt x="141" y="42"/>
                      </a:lnTo>
                      <a:lnTo>
                        <a:pt x="143" y="62"/>
                      </a:lnTo>
                      <a:lnTo>
                        <a:pt x="142" y="84"/>
                      </a:lnTo>
                      <a:lnTo>
                        <a:pt x="137" y="108"/>
                      </a:lnTo>
                      <a:lnTo>
                        <a:pt x="130" y="133"/>
                      </a:lnTo>
                      <a:lnTo>
                        <a:pt x="118" y="156"/>
                      </a:lnTo>
                      <a:lnTo>
                        <a:pt x="104" y="176"/>
                      </a:lnTo>
                      <a:lnTo>
                        <a:pt x="89" y="193"/>
                      </a:lnTo>
                      <a:lnTo>
                        <a:pt x="74" y="205"/>
                      </a:lnTo>
                      <a:lnTo>
                        <a:pt x="59" y="212"/>
                      </a:lnTo>
                      <a:lnTo>
                        <a:pt x="43" y="215"/>
                      </a:lnTo>
                      <a:lnTo>
                        <a:pt x="29" y="212"/>
                      </a:lnTo>
                      <a:lnTo>
                        <a:pt x="17" y="202"/>
                      </a:lnTo>
                      <a:lnTo>
                        <a:pt x="8" y="190"/>
                      </a:lnTo>
                      <a:lnTo>
                        <a:pt x="2" y="173"/>
                      </a:lnTo>
                      <a:lnTo>
                        <a:pt x="0" y="152"/>
                      </a:lnTo>
                      <a:lnTo>
                        <a:pt x="1" y="129"/>
                      </a:lnTo>
                      <a:lnTo>
                        <a:pt x="5" y="106"/>
                      </a:lnTo>
                      <a:lnTo>
                        <a:pt x="14" y="81"/>
                      </a:lnTo>
                      <a:lnTo>
                        <a:pt x="26" y="58"/>
                      </a:lnTo>
                      <a:lnTo>
                        <a:pt x="38" y="38"/>
                      </a:lnTo>
                      <a:lnTo>
                        <a:pt x="53" y="22"/>
                      </a:lnTo>
                      <a:lnTo>
                        <a:pt x="69" y="9"/>
                      </a:lnTo>
                      <a:lnTo>
                        <a:pt x="85" y="2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5" name="Freeform 31"/>
                <p:cNvSpPr>
                  <a:spLocks/>
                </p:cNvSpPr>
                <p:nvPr/>
              </p:nvSpPr>
              <p:spPr bwMode="auto">
                <a:xfrm>
                  <a:off x="7007226" y="3455988"/>
                  <a:ext cx="227013" cy="341313"/>
                </a:xfrm>
                <a:custGeom>
                  <a:avLst/>
                  <a:gdLst>
                    <a:gd name="T0" fmla="*/ 43 w 143"/>
                    <a:gd name="T1" fmla="*/ 0 h 215"/>
                    <a:gd name="T2" fmla="*/ 58 w 143"/>
                    <a:gd name="T3" fmla="*/ 2 h 215"/>
                    <a:gd name="T4" fmla="*/ 74 w 143"/>
                    <a:gd name="T5" fmla="*/ 9 h 215"/>
                    <a:gd name="T6" fmla="*/ 90 w 143"/>
                    <a:gd name="T7" fmla="*/ 22 h 215"/>
                    <a:gd name="T8" fmla="*/ 105 w 143"/>
                    <a:gd name="T9" fmla="*/ 38 h 215"/>
                    <a:gd name="T10" fmla="*/ 118 w 143"/>
                    <a:gd name="T11" fmla="*/ 58 h 215"/>
                    <a:gd name="T12" fmla="*/ 130 w 143"/>
                    <a:gd name="T13" fmla="*/ 81 h 215"/>
                    <a:gd name="T14" fmla="*/ 138 w 143"/>
                    <a:gd name="T15" fmla="*/ 106 h 215"/>
                    <a:gd name="T16" fmla="*/ 142 w 143"/>
                    <a:gd name="T17" fmla="*/ 129 h 215"/>
                    <a:gd name="T18" fmla="*/ 143 w 143"/>
                    <a:gd name="T19" fmla="*/ 152 h 215"/>
                    <a:gd name="T20" fmla="*/ 141 w 143"/>
                    <a:gd name="T21" fmla="*/ 173 h 215"/>
                    <a:gd name="T22" fmla="*/ 136 w 143"/>
                    <a:gd name="T23" fmla="*/ 190 h 215"/>
                    <a:gd name="T24" fmla="*/ 126 w 143"/>
                    <a:gd name="T25" fmla="*/ 202 h 215"/>
                    <a:gd name="T26" fmla="*/ 115 w 143"/>
                    <a:gd name="T27" fmla="*/ 212 h 215"/>
                    <a:gd name="T28" fmla="*/ 100 w 143"/>
                    <a:gd name="T29" fmla="*/ 215 h 215"/>
                    <a:gd name="T30" fmla="*/ 85 w 143"/>
                    <a:gd name="T31" fmla="*/ 212 h 215"/>
                    <a:gd name="T32" fmla="*/ 69 w 143"/>
                    <a:gd name="T33" fmla="*/ 205 h 215"/>
                    <a:gd name="T34" fmla="*/ 54 w 143"/>
                    <a:gd name="T35" fmla="*/ 193 h 215"/>
                    <a:gd name="T36" fmla="*/ 39 w 143"/>
                    <a:gd name="T37" fmla="*/ 176 h 215"/>
                    <a:gd name="T38" fmla="*/ 25 w 143"/>
                    <a:gd name="T39" fmla="*/ 156 h 215"/>
                    <a:gd name="T40" fmla="*/ 14 w 143"/>
                    <a:gd name="T41" fmla="*/ 133 h 215"/>
                    <a:gd name="T42" fmla="*/ 6 w 143"/>
                    <a:gd name="T43" fmla="*/ 108 h 215"/>
                    <a:gd name="T44" fmla="*/ 1 w 143"/>
                    <a:gd name="T45" fmla="*/ 84 h 215"/>
                    <a:gd name="T46" fmla="*/ 0 w 143"/>
                    <a:gd name="T47" fmla="*/ 62 h 215"/>
                    <a:gd name="T48" fmla="*/ 2 w 143"/>
                    <a:gd name="T49" fmla="*/ 42 h 215"/>
                    <a:gd name="T50" fmla="*/ 8 w 143"/>
                    <a:gd name="T51" fmla="*/ 25 h 215"/>
                    <a:gd name="T52" fmla="*/ 17 w 143"/>
                    <a:gd name="T53" fmla="*/ 11 h 215"/>
                    <a:gd name="T54" fmla="*/ 29 w 143"/>
                    <a:gd name="T55" fmla="*/ 3 h 215"/>
                    <a:gd name="T56" fmla="*/ 43 w 143"/>
                    <a:gd name="T57" fmla="*/ 0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3" h="215">
                      <a:moveTo>
                        <a:pt x="43" y="0"/>
                      </a:moveTo>
                      <a:lnTo>
                        <a:pt x="58" y="2"/>
                      </a:lnTo>
                      <a:lnTo>
                        <a:pt x="74" y="9"/>
                      </a:lnTo>
                      <a:lnTo>
                        <a:pt x="90" y="22"/>
                      </a:lnTo>
                      <a:lnTo>
                        <a:pt x="105" y="38"/>
                      </a:lnTo>
                      <a:lnTo>
                        <a:pt x="118" y="58"/>
                      </a:lnTo>
                      <a:lnTo>
                        <a:pt x="130" y="81"/>
                      </a:lnTo>
                      <a:lnTo>
                        <a:pt x="138" y="106"/>
                      </a:lnTo>
                      <a:lnTo>
                        <a:pt x="142" y="129"/>
                      </a:lnTo>
                      <a:lnTo>
                        <a:pt x="143" y="152"/>
                      </a:lnTo>
                      <a:lnTo>
                        <a:pt x="141" y="173"/>
                      </a:lnTo>
                      <a:lnTo>
                        <a:pt x="136" y="190"/>
                      </a:lnTo>
                      <a:lnTo>
                        <a:pt x="126" y="202"/>
                      </a:lnTo>
                      <a:lnTo>
                        <a:pt x="115" y="212"/>
                      </a:lnTo>
                      <a:lnTo>
                        <a:pt x="100" y="215"/>
                      </a:lnTo>
                      <a:lnTo>
                        <a:pt x="85" y="212"/>
                      </a:lnTo>
                      <a:lnTo>
                        <a:pt x="69" y="205"/>
                      </a:lnTo>
                      <a:lnTo>
                        <a:pt x="54" y="193"/>
                      </a:lnTo>
                      <a:lnTo>
                        <a:pt x="39" y="176"/>
                      </a:lnTo>
                      <a:lnTo>
                        <a:pt x="25" y="156"/>
                      </a:lnTo>
                      <a:lnTo>
                        <a:pt x="14" y="133"/>
                      </a:lnTo>
                      <a:lnTo>
                        <a:pt x="6" y="108"/>
                      </a:lnTo>
                      <a:lnTo>
                        <a:pt x="1" y="84"/>
                      </a:lnTo>
                      <a:lnTo>
                        <a:pt x="0" y="62"/>
                      </a:lnTo>
                      <a:lnTo>
                        <a:pt x="2" y="42"/>
                      </a:lnTo>
                      <a:lnTo>
                        <a:pt x="8" y="25"/>
                      </a:lnTo>
                      <a:lnTo>
                        <a:pt x="17" y="11"/>
                      </a:lnTo>
                      <a:lnTo>
                        <a:pt x="29" y="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6" name="Freeform 32"/>
                <p:cNvSpPr>
                  <a:spLocks/>
                </p:cNvSpPr>
                <p:nvPr/>
              </p:nvSpPr>
              <p:spPr bwMode="auto">
                <a:xfrm>
                  <a:off x="7467601" y="4057650"/>
                  <a:ext cx="506413" cy="174625"/>
                </a:xfrm>
                <a:custGeom>
                  <a:avLst/>
                  <a:gdLst>
                    <a:gd name="T0" fmla="*/ 0 w 319"/>
                    <a:gd name="T1" fmla="*/ 0 h 110"/>
                    <a:gd name="T2" fmla="*/ 319 w 319"/>
                    <a:gd name="T3" fmla="*/ 0 h 110"/>
                    <a:gd name="T4" fmla="*/ 319 w 319"/>
                    <a:gd name="T5" fmla="*/ 9 h 110"/>
                    <a:gd name="T6" fmla="*/ 316 w 319"/>
                    <a:gd name="T7" fmla="*/ 11 h 110"/>
                    <a:gd name="T8" fmla="*/ 310 w 319"/>
                    <a:gd name="T9" fmla="*/ 17 h 110"/>
                    <a:gd name="T10" fmla="*/ 302 w 319"/>
                    <a:gd name="T11" fmla="*/ 25 h 110"/>
                    <a:gd name="T12" fmla="*/ 290 w 319"/>
                    <a:gd name="T13" fmla="*/ 36 h 110"/>
                    <a:gd name="T14" fmla="*/ 275 w 319"/>
                    <a:gd name="T15" fmla="*/ 48 h 110"/>
                    <a:gd name="T16" fmla="*/ 260 w 319"/>
                    <a:gd name="T17" fmla="*/ 60 h 110"/>
                    <a:gd name="T18" fmla="*/ 243 w 319"/>
                    <a:gd name="T19" fmla="*/ 73 h 110"/>
                    <a:gd name="T20" fmla="*/ 225 w 319"/>
                    <a:gd name="T21" fmla="*/ 85 h 110"/>
                    <a:gd name="T22" fmla="*/ 207 w 319"/>
                    <a:gd name="T23" fmla="*/ 95 h 110"/>
                    <a:gd name="T24" fmla="*/ 190 w 319"/>
                    <a:gd name="T25" fmla="*/ 103 h 110"/>
                    <a:gd name="T26" fmla="*/ 173 w 319"/>
                    <a:gd name="T27" fmla="*/ 109 h 110"/>
                    <a:gd name="T28" fmla="*/ 157 w 319"/>
                    <a:gd name="T29" fmla="*/ 110 h 110"/>
                    <a:gd name="T30" fmla="*/ 142 w 319"/>
                    <a:gd name="T31" fmla="*/ 109 h 110"/>
                    <a:gd name="T32" fmla="*/ 126 w 319"/>
                    <a:gd name="T33" fmla="*/ 103 h 110"/>
                    <a:gd name="T34" fmla="*/ 108 w 319"/>
                    <a:gd name="T35" fmla="*/ 95 h 110"/>
                    <a:gd name="T36" fmla="*/ 91 w 319"/>
                    <a:gd name="T37" fmla="*/ 85 h 110"/>
                    <a:gd name="T38" fmla="*/ 73 w 319"/>
                    <a:gd name="T39" fmla="*/ 73 h 110"/>
                    <a:gd name="T40" fmla="*/ 57 w 319"/>
                    <a:gd name="T41" fmla="*/ 60 h 110"/>
                    <a:gd name="T42" fmla="*/ 41 w 319"/>
                    <a:gd name="T43" fmla="*/ 49 h 110"/>
                    <a:gd name="T44" fmla="*/ 28 w 319"/>
                    <a:gd name="T45" fmla="*/ 37 h 110"/>
                    <a:gd name="T46" fmla="*/ 16 w 319"/>
                    <a:gd name="T47" fmla="*/ 26 h 110"/>
                    <a:gd name="T48" fmla="*/ 7 w 319"/>
                    <a:gd name="T49" fmla="*/ 18 h 110"/>
                    <a:gd name="T50" fmla="*/ 2 w 319"/>
                    <a:gd name="T51" fmla="*/ 12 h 110"/>
                    <a:gd name="T52" fmla="*/ 0 w 319"/>
                    <a:gd name="T53" fmla="*/ 10 h 110"/>
                    <a:gd name="T54" fmla="*/ 0 w 319"/>
                    <a:gd name="T55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9" h="110">
                      <a:moveTo>
                        <a:pt x="0" y="0"/>
                      </a:moveTo>
                      <a:lnTo>
                        <a:pt x="319" y="0"/>
                      </a:lnTo>
                      <a:lnTo>
                        <a:pt x="319" y="9"/>
                      </a:lnTo>
                      <a:lnTo>
                        <a:pt x="316" y="11"/>
                      </a:lnTo>
                      <a:lnTo>
                        <a:pt x="310" y="17"/>
                      </a:lnTo>
                      <a:lnTo>
                        <a:pt x="302" y="25"/>
                      </a:lnTo>
                      <a:lnTo>
                        <a:pt x="290" y="36"/>
                      </a:lnTo>
                      <a:lnTo>
                        <a:pt x="275" y="48"/>
                      </a:lnTo>
                      <a:lnTo>
                        <a:pt x="260" y="60"/>
                      </a:lnTo>
                      <a:lnTo>
                        <a:pt x="243" y="73"/>
                      </a:lnTo>
                      <a:lnTo>
                        <a:pt x="225" y="85"/>
                      </a:lnTo>
                      <a:lnTo>
                        <a:pt x="207" y="95"/>
                      </a:lnTo>
                      <a:lnTo>
                        <a:pt x="190" y="103"/>
                      </a:lnTo>
                      <a:lnTo>
                        <a:pt x="173" y="109"/>
                      </a:lnTo>
                      <a:lnTo>
                        <a:pt x="157" y="110"/>
                      </a:lnTo>
                      <a:lnTo>
                        <a:pt x="142" y="109"/>
                      </a:lnTo>
                      <a:lnTo>
                        <a:pt x="126" y="103"/>
                      </a:lnTo>
                      <a:lnTo>
                        <a:pt x="108" y="95"/>
                      </a:lnTo>
                      <a:lnTo>
                        <a:pt x="91" y="85"/>
                      </a:lnTo>
                      <a:lnTo>
                        <a:pt x="73" y="73"/>
                      </a:lnTo>
                      <a:lnTo>
                        <a:pt x="57" y="60"/>
                      </a:lnTo>
                      <a:lnTo>
                        <a:pt x="41" y="49"/>
                      </a:lnTo>
                      <a:lnTo>
                        <a:pt x="28" y="37"/>
                      </a:lnTo>
                      <a:lnTo>
                        <a:pt x="16" y="26"/>
                      </a:lnTo>
                      <a:lnTo>
                        <a:pt x="7" y="18"/>
                      </a:lnTo>
                      <a:lnTo>
                        <a:pt x="2" y="12"/>
                      </a:lnTo>
                      <a:lnTo>
                        <a:pt x="0" y="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alpha val="1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7" name="Freeform 33"/>
                <p:cNvSpPr>
                  <a:spLocks/>
                </p:cNvSpPr>
                <p:nvPr/>
              </p:nvSpPr>
              <p:spPr bwMode="auto">
                <a:xfrm>
                  <a:off x="7102476" y="2636838"/>
                  <a:ext cx="1236663" cy="1541463"/>
                </a:xfrm>
                <a:custGeom>
                  <a:avLst/>
                  <a:gdLst>
                    <a:gd name="T0" fmla="*/ 435 w 779"/>
                    <a:gd name="T1" fmla="*/ 2 h 971"/>
                    <a:gd name="T2" fmla="*/ 518 w 779"/>
                    <a:gd name="T3" fmla="*/ 22 h 971"/>
                    <a:gd name="T4" fmla="*/ 590 w 779"/>
                    <a:gd name="T5" fmla="*/ 57 h 971"/>
                    <a:gd name="T6" fmla="*/ 649 w 779"/>
                    <a:gd name="T7" fmla="*/ 105 h 971"/>
                    <a:gd name="T8" fmla="*/ 698 w 779"/>
                    <a:gd name="T9" fmla="*/ 165 h 971"/>
                    <a:gd name="T10" fmla="*/ 735 w 779"/>
                    <a:gd name="T11" fmla="*/ 234 h 971"/>
                    <a:gd name="T12" fmla="*/ 761 w 779"/>
                    <a:gd name="T13" fmla="*/ 307 h 971"/>
                    <a:gd name="T14" fmla="*/ 776 w 779"/>
                    <a:gd name="T15" fmla="*/ 385 h 971"/>
                    <a:gd name="T16" fmla="*/ 779 w 779"/>
                    <a:gd name="T17" fmla="*/ 462 h 971"/>
                    <a:gd name="T18" fmla="*/ 771 w 779"/>
                    <a:gd name="T19" fmla="*/ 538 h 971"/>
                    <a:gd name="T20" fmla="*/ 746 w 779"/>
                    <a:gd name="T21" fmla="*/ 623 h 971"/>
                    <a:gd name="T22" fmla="*/ 703 w 779"/>
                    <a:gd name="T23" fmla="*/ 714 h 971"/>
                    <a:gd name="T24" fmla="*/ 649 w 779"/>
                    <a:gd name="T25" fmla="*/ 793 h 971"/>
                    <a:gd name="T26" fmla="*/ 589 w 779"/>
                    <a:gd name="T27" fmla="*/ 860 h 971"/>
                    <a:gd name="T28" fmla="*/ 526 w 779"/>
                    <a:gd name="T29" fmla="*/ 913 h 971"/>
                    <a:gd name="T30" fmla="*/ 466 w 779"/>
                    <a:gd name="T31" fmla="*/ 949 h 971"/>
                    <a:gd name="T32" fmla="*/ 413 w 779"/>
                    <a:gd name="T33" fmla="*/ 968 h 971"/>
                    <a:gd name="T34" fmla="*/ 367 w 779"/>
                    <a:gd name="T35" fmla="*/ 968 h 971"/>
                    <a:gd name="T36" fmla="*/ 313 w 779"/>
                    <a:gd name="T37" fmla="*/ 949 h 971"/>
                    <a:gd name="T38" fmla="*/ 253 w 779"/>
                    <a:gd name="T39" fmla="*/ 913 h 971"/>
                    <a:gd name="T40" fmla="*/ 191 w 779"/>
                    <a:gd name="T41" fmla="*/ 860 h 971"/>
                    <a:gd name="T42" fmla="*/ 130 w 779"/>
                    <a:gd name="T43" fmla="*/ 793 h 971"/>
                    <a:gd name="T44" fmla="*/ 76 w 779"/>
                    <a:gd name="T45" fmla="*/ 714 h 971"/>
                    <a:gd name="T46" fmla="*/ 32 w 779"/>
                    <a:gd name="T47" fmla="*/ 623 h 971"/>
                    <a:gd name="T48" fmla="*/ 8 w 779"/>
                    <a:gd name="T49" fmla="*/ 538 h 971"/>
                    <a:gd name="T50" fmla="*/ 0 w 779"/>
                    <a:gd name="T51" fmla="*/ 462 h 971"/>
                    <a:gd name="T52" fmla="*/ 4 w 779"/>
                    <a:gd name="T53" fmla="*/ 385 h 971"/>
                    <a:gd name="T54" fmla="*/ 17 w 779"/>
                    <a:gd name="T55" fmla="*/ 307 h 971"/>
                    <a:gd name="T56" fmla="*/ 43 w 779"/>
                    <a:gd name="T57" fmla="*/ 234 h 971"/>
                    <a:gd name="T58" fmla="*/ 80 w 779"/>
                    <a:gd name="T59" fmla="*/ 165 h 971"/>
                    <a:gd name="T60" fmla="*/ 129 w 779"/>
                    <a:gd name="T61" fmla="*/ 105 h 971"/>
                    <a:gd name="T62" fmla="*/ 190 w 779"/>
                    <a:gd name="T63" fmla="*/ 57 h 971"/>
                    <a:gd name="T64" fmla="*/ 261 w 779"/>
                    <a:gd name="T65" fmla="*/ 22 h 971"/>
                    <a:gd name="T66" fmla="*/ 344 w 779"/>
                    <a:gd name="T67" fmla="*/ 2 h 9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79" h="971">
                      <a:moveTo>
                        <a:pt x="389" y="0"/>
                      </a:moveTo>
                      <a:lnTo>
                        <a:pt x="435" y="2"/>
                      </a:lnTo>
                      <a:lnTo>
                        <a:pt x="478" y="10"/>
                      </a:lnTo>
                      <a:lnTo>
                        <a:pt x="518" y="22"/>
                      </a:lnTo>
                      <a:lnTo>
                        <a:pt x="555" y="36"/>
                      </a:lnTo>
                      <a:lnTo>
                        <a:pt x="590" y="57"/>
                      </a:lnTo>
                      <a:lnTo>
                        <a:pt x="621" y="79"/>
                      </a:lnTo>
                      <a:lnTo>
                        <a:pt x="649" y="105"/>
                      </a:lnTo>
                      <a:lnTo>
                        <a:pt x="675" y="134"/>
                      </a:lnTo>
                      <a:lnTo>
                        <a:pt x="698" y="165"/>
                      </a:lnTo>
                      <a:lnTo>
                        <a:pt x="718" y="199"/>
                      </a:lnTo>
                      <a:lnTo>
                        <a:pt x="735" y="234"/>
                      </a:lnTo>
                      <a:lnTo>
                        <a:pt x="749" y="270"/>
                      </a:lnTo>
                      <a:lnTo>
                        <a:pt x="761" y="307"/>
                      </a:lnTo>
                      <a:lnTo>
                        <a:pt x="769" y="346"/>
                      </a:lnTo>
                      <a:lnTo>
                        <a:pt x="776" y="385"/>
                      </a:lnTo>
                      <a:lnTo>
                        <a:pt x="778" y="424"/>
                      </a:lnTo>
                      <a:lnTo>
                        <a:pt x="779" y="462"/>
                      </a:lnTo>
                      <a:lnTo>
                        <a:pt x="776" y="501"/>
                      </a:lnTo>
                      <a:lnTo>
                        <a:pt x="771" y="538"/>
                      </a:lnTo>
                      <a:lnTo>
                        <a:pt x="762" y="574"/>
                      </a:lnTo>
                      <a:lnTo>
                        <a:pt x="746" y="623"/>
                      </a:lnTo>
                      <a:lnTo>
                        <a:pt x="726" y="670"/>
                      </a:lnTo>
                      <a:lnTo>
                        <a:pt x="703" y="714"/>
                      </a:lnTo>
                      <a:lnTo>
                        <a:pt x="677" y="755"/>
                      </a:lnTo>
                      <a:lnTo>
                        <a:pt x="649" y="793"/>
                      </a:lnTo>
                      <a:lnTo>
                        <a:pt x="620" y="828"/>
                      </a:lnTo>
                      <a:lnTo>
                        <a:pt x="589" y="860"/>
                      </a:lnTo>
                      <a:lnTo>
                        <a:pt x="557" y="888"/>
                      </a:lnTo>
                      <a:lnTo>
                        <a:pt x="526" y="913"/>
                      </a:lnTo>
                      <a:lnTo>
                        <a:pt x="495" y="933"/>
                      </a:lnTo>
                      <a:lnTo>
                        <a:pt x="466" y="949"/>
                      </a:lnTo>
                      <a:lnTo>
                        <a:pt x="438" y="961"/>
                      </a:lnTo>
                      <a:lnTo>
                        <a:pt x="413" y="968"/>
                      </a:lnTo>
                      <a:lnTo>
                        <a:pt x="389" y="971"/>
                      </a:lnTo>
                      <a:lnTo>
                        <a:pt x="367" y="968"/>
                      </a:lnTo>
                      <a:lnTo>
                        <a:pt x="341" y="961"/>
                      </a:lnTo>
                      <a:lnTo>
                        <a:pt x="313" y="949"/>
                      </a:lnTo>
                      <a:lnTo>
                        <a:pt x="283" y="933"/>
                      </a:lnTo>
                      <a:lnTo>
                        <a:pt x="253" y="913"/>
                      </a:lnTo>
                      <a:lnTo>
                        <a:pt x="221" y="888"/>
                      </a:lnTo>
                      <a:lnTo>
                        <a:pt x="191" y="860"/>
                      </a:lnTo>
                      <a:lnTo>
                        <a:pt x="160" y="828"/>
                      </a:lnTo>
                      <a:lnTo>
                        <a:pt x="130" y="793"/>
                      </a:lnTo>
                      <a:lnTo>
                        <a:pt x="101" y="755"/>
                      </a:lnTo>
                      <a:lnTo>
                        <a:pt x="76" y="714"/>
                      </a:lnTo>
                      <a:lnTo>
                        <a:pt x="53" y="670"/>
                      </a:lnTo>
                      <a:lnTo>
                        <a:pt x="32" y="623"/>
                      </a:lnTo>
                      <a:lnTo>
                        <a:pt x="16" y="574"/>
                      </a:lnTo>
                      <a:lnTo>
                        <a:pt x="8" y="538"/>
                      </a:lnTo>
                      <a:lnTo>
                        <a:pt x="3" y="501"/>
                      </a:lnTo>
                      <a:lnTo>
                        <a:pt x="0" y="462"/>
                      </a:lnTo>
                      <a:lnTo>
                        <a:pt x="0" y="424"/>
                      </a:lnTo>
                      <a:lnTo>
                        <a:pt x="4" y="385"/>
                      </a:lnTo>
                      <a:lnTo>
                        <a:pt x="9" y="346"/>
                      </a:lnTo>
                      <a:lnTo>
                        <a:pt x="17" y="307"/>
                      </a:lnTo>
                      <a:lnTo>
                        <a:pt x="29" y="270"/>
                      </a:lnTo>
                      <a:lnTo>
                        <a:pt x="43" y="234"/>
                      </a:lnTo>
                      <a:lnTo>
                        <a:pt x="60" y="199"/>
                      </a:lnTo>
                      <a:lnTo>
                        <a:pt x="80" y="165"/>
                      </a:lnTo>
                      <a:lnTo>
                        <a:pt x="103" y="134"/>
                      </a:lnTo>
                      <a:lnTo>
                        <a:pt x="129" y="105"/>
                      </a:lnTo>
                      <a:lnTo>
                        <a:pt x="158" y="79"/>
                      </a:lnTo>
                      <a:lnTo>
                        <a:pt x="190" y="57"/>
                      </a:lnTo>
                      <a:lnTo>
                        <a:pt x="224" y="36"/>
                      </a:lnTo>
                      <a:lnTo>
                        <a:pt x="261" y="22"/>
                      </a:lnTo>
                      <a:lnTo>
                        <a:pt x="301" y="10"/>
                      </a:lnTo>
                      <a:lnTo>
                        <a:pt x="344" y="2"/>
                      </a:lnTo>
                      <a:lnTo>
                        <a:pt x="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8" name="Freeform 34"/>
                <p:cNvSpPr>
                  <a:spLocks/>
                </p:cNvSpPr>
                <p:nvPr/>
              </p:nvSpPr>
              <p:spPr bwMode="auto">
                <a:xfrm>
                  <a:off x="7051676" y="2601913"/>
                  <a:ext cx="1322388" cy="1054100"/>
                </a:xfrm>
                <a:custGeom>
                  <a:avLst/>
                  <a:gdLst>
                    <a:gd name="T0" fmla="*/ 420 w 833"/>
                    <a:gd name="T1" fmla="*/ 1 h 664"/>
                    <a:gd name="T2" fmla="*/ 500 w 833"/>
                    <a:gd name="T3" fmla="*/ 12 h 664"/>
                    <a:gd name="T4" fmla="*/ 588 w 833"/>
                    <a:gd name="T5" fmla="*/ 41 h 664"/>
                    <a:gd name="T6" fmla="*/ 682 w 833"/>
                    <a:gd name="T7" fmla="*/ 97 h 664"/>
                    <a:gd name="T8" fmla="*/ 743 w 833"/>
                    <a:gd name="T9" fmla="*/ 154 h 664"/>
                    <a:gd name="T10" fmla="*/ 787 w 833"/>
                    <a:gd name="T11" fmla="*/ 221 h 664"/>
                    <a:gd name="T12" fmla="*/ 815 w 833"/>
                    <a:gd name="T13" fmla="*/ 293 h 664"/>
                    <a:gd name="T14" fmla="*/ 830 w 833"/>
                    <a:gd name="T15" fmla="*/ 369 h 664"/>
                    <a:gd name="T16" fmla="*/ 833 w 833"/>
                    <a:gd name="T17" fmla="*/ 443 h 664"/>
                    <a:gd name="T18" fmla="*/ 828 w 833"/>
                    <a:gd name="T19" fmla="*/ 512 h 664"/>
                    <a:gd name="T20" fmla="*/ 816 w 833"/>
                    <a:gd name="T21" fmla="*/ 574 h 664"/>
                    <a:gd name="T22" fmla="*/ 799 w 833"/>
                    <a:gd name="T23" fmla="*/ 621 h 664"/>
                    <a:gd name="T24" fmla="*/ 781 w 833"/>
                    <a:gd name="T25" fmla="*/ 654 h 664"/>
                    <a:gd name="T26" fmla="*/ 778 w 833"/>
                    <a:gd name="T27" fmla="*/ 618 h 664"/>
                    <a:gd name="T28" fmla="*/ 784 w 833"/>
                    <a:gd name="T29" fmla="*/ 543 h 664"/>
                    <a:gd name="T30" fmla="*/ 782 w 833"/>
                    <a:gd name="T31" fmla="*/ 483 h 664"/>
                    <a:gd name="T32" fmla="*/ 772 w 833"/>
                    <a:gd name="T33" fmla="*/ 439 h 664"/>
                    <a:gd name="T34" fmla="*/ 755 w 833"/>
                    <a:gd name="T35" fmla="*/ 404 h 664"/>
                    <a:gd name="T36" fmla="*/ 732 w 833"/>
                    <a:gd name="T37" fmla="*/ 375 h 664"/>
                    <a:gd name="T38" fmla="*/ 706 w 833"/>
                    <a:gd name="T39" fmla="*/ 351 h 664"/>
                    <a:gd name="T40" fmla="*/ 677 w 833"/>
                    <a:gd name="T41" fmla="*/ 326 h 664"/>
                    <a:gd name="T42" fmla="*/ 647 w 833"/>
                    <a:gd name="T43" fmla="*/ 299 h 664"/>
                    <a:gd name="T44" fmla="*/ 617 w 833"/>
                    <a:gd name="T45" fmla="*/ 265 h 664"/>
                    <a:gd name="T46" fmla="*/ 588 w 833"/>
                    <a:gd name="T47" fmla="*/ 220 h 664"/>
                    <a:gd name="T48" fmla="*/ 567 w 833"/>
                    <a:gd name="T49" fmla="*/ 190 h 664"/>
                    <a:gd name="T50" fmla="*/ 536 w 833"/>
                    <a:gd name="T51" fmla="*/ 173 h 664"/>
                    <a:gd name="T52" fmla="*/ 497 w 833"/>
                    <a:gd name="T53" fmla="*/ 170 h 664"/>
                    <a:gd name="T54" fmla="*/ 454 w 833"/>
                    <a:gd name="T55" fmla="*/ 185 h 664"/>
                    <a:gd name="T56" fmla="*/ 411 w 833"/>
                    <a:gd name="T57" fmla="*/ 220 h 664"/>
                    <a:gd name="T58" fmla="*/ 367 w 833"/>
                    <a:gd name="T59" fmla="*/ 277 h 664"/>
                    <a:gd name="T60" fmla="*/ 327 w 833"/>
                    <a:gd name="T61" fmla="*/ 356 h 664"/>
                    <a:gd name="T62" fmla="*/ 292 w 833"/>
                    <a:gd name="T63" fmla="*/ 422 h 664"/>
                    <a:gd name="T64" fmla="*/ 260 w 833"/>
                    <a:gd name="T65" fmla="*/ 466 h 664"/>
                    <a:gd name="T66" fmla="*/ 226 w 833"/>
                    <a:gd name="T67" fmla="*/ 491 h 664"/>
                    <a:gd name="T68" fmla="*/ 185 w 833"/>
                    <a:gd name="T69" fmla="*/ 496 h 664"/>
                    <a:gd name="T70" fmla="*/ 135 w 833"/>
                    <a:gd name="T71" fmla="*/ 481 h 664"/>
                    <a:gd name="T72" fmla="*/ 100 w 833"/>
                    <a:gd name="T73" fmla="*/ 473 h 664"/>
                    <a:gd name="T74" fmla="*/ 77 w 833"/>
                    <a:gd name="T75" fmla="*/ 478 h 664"/>
                    <a:gd name="T76" fmla="*/ 63 w 833"/>
                    <a:gd name="T77" fmla="*/ 496 h 664"/>
                    <a:gd name="T78" fmla="*/ 57 w 833"/>
                    <a:gd name="T79" fmla="*/ 522 h 664"/>
                    <a:gd name="T80" fmla="*/ 57 w 833"/>
                    <a:gd name="T81" fmla="*/ 555 h 664"/>
                    <a:gd name="T82" fmla="*/ 61 w 833"/>
                    <a:gd name="T83" fmla="*/ 591 h 664"/>
                    <a:gd name="T84" fmla="*/ 68 w 833"/>
                    <a:gd name="T85" fmla="*/ 627 h 664"/>
                    <a:gd name="T86" fmla="*/ 44 w 833"/>
                    <a:gd name="T87" fmla="*/ 605 h 664"/>
                    <a:gd name="T88" fmla="*/ 11 w 833"/>
                    <a:gd name="T89" fmla="*/ 530 h 664"/>
                    <a:gd name="T90" fmla="*/ 0 w 833"/>
                    <a:gd name="T91" fmla="*/ 456 h 664"/>
                    <a:gd name="T92" fmla="*/ 4 w 833"/>
                    <a:gd name="T93" fmla="*/ 381 h 664"/>
                    <a:gd name="T94" fmla="*/ 20 w 833"/>
                    <a:gd name="T95" fmla="*/ 307 h 664"/>
                    <a:gd name="T96" fmla="*/ 44 w 833"/>
                    <a:gd name="T97" fmla="*/ 242 h 664"/>
                    <a:gd name="T98" fmla="*/ 87 w 833"/>
                    <a:gd name="T99" fmla="*/ 173 h 664"/>
                    <a:gd name="T100" fmla="*/ 143 w 833"/>
                    <a:gd name="T101" fmla="*/ 107 h 664"/>
                    <a:gd name="T102" fmla="*/ 209 w 833"/>
                    <a:gd name="T103" fmla="*/ 53 h 664"/>
                    <a:gd name="T104" fmla="*/ 280 w 833"/>
                    <a:gd name="T105" fmla="*/ 15 h 664"/>
                    <a:gd name="T106" fmla="*/ 353 w 833"/>
                    <a:gd name="T107" fmla="*/ 2 h 6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33" h="664">
                      <a:moveTo>
                        <a:pt x="385" y="0"/>
                      </a:moveTo>
                      <a:lnTo>
                        <a:pt x="420" y="1"/>
                      </a:lnTo>
                      <a:lnTo>
                        <a:pt x="458" y="4"/>
                      </a:lnTo>
                      <a:lnTo>
                        <a:pt x="500" y="12"/>
                      </a:lnTo>
                      <a:lnTo>
                        <a:pt x="543" y="24"/>
                      </a:lnTo>
                      <a:lnTo>
                        <a:pt x="588" y="41"/>
                      </a:lnTo>
                      <a:lnTo>
                        <a:pt x="635" y="66"/>
                      </a:lnTo>
                      <a:lnTo>
                        <a:pt x="682" y="97"/>
                      </a:lnTo>
                      <a:lnTo>
                        <a:pt x="715" y="123"/>
                      </a:lnTo>
                      <a:lnTo>
                        <a:pt x="743" y="154"/>
                      </a:lnTo>
                      <a:lnTo>
                        <a:pt x="767" y="186"/>
                      </a:lnTo>
                      <a:lnTo>
                        <a:pt x="787" y="221"/>
                      </a:lnTo>
                      <a:lnTo>
                        <a:pt x="803" y="256"/>
                      </a:lnTo>
                      <a:lnTo>
                        <a:pt x="815" y="293"/>
                      </a:lnTo>
                      <a:lnTo>
                        <a:pt x="824" y="331"/>
                      </a:lnTo>
                      <a:lnTo>
                        <a:pt x="830" y="369"/>
                      </a:lnTo>
                      <a:lnTo>
                        <a:pt x="833" y="406"/>
                      </a:lnTo>
                      <a:lnTo>
                        <a:pt x="833" y="443"/>
                      </a:lnTo>
                      <a:lnTo>
                        <a:pt x="832" y="478"/>
                      </a:lnTo>
                      <a:lnTo>
                        <a:pt x="828" y="512"/>
                      </a:lnTo>
                      <a:lnTo>
                        <a:pt x="823" y="544"/>
                      </a:lnTo>
                      <a:lnTo>
                        <a:pt x="816" y="574"/>
                      </a:lnTo>
                      <a:lnTo>
                        <a:pt x="808" y="599"/>
                      </a:lnTo>
                      <a:lnTo>
                        <a:pt x="799" y="621"/>
                      </a:lnTo>
                      <a:lnTo>
                        <a:pt x="791" y="641"/>
                      </a:lnTo>
                      <a:lnTo>
                        <a:pt x="781" y="654"/>
                      </a:lnTo>
                      <a:lnTo>
                        <a:pt x="771" y="664"/>
                      </a:lnTo>
                      <a:lnTo>
                        <a:pt x="778" y="618"/>
                      </a:lnTo>
                      <a:lnTo>
                        <a:pt x="782" y="578"/>
                      </a:lnTo>
                      <a:lnTo>
                        <a:pt x="784" y="543"/>
                      </a:lnTo>
                      <a:lnTo>
                        <a:pt x="784" y="511"/>
                      </a:lnTo>
                      <a:lnTo>
                        <a:pt x="782" y="483"/>
                      </a:lnTo>
                      <a:lnTo>
                        <a:pt x="778" y="460"/>
                      </a:lnTo>
                      <a:lnTo>
                        <a:pt x="772" y="439"/>
                      </a:lnTo>
                      <a:lnTo>
                        <a:pt x="764" y="420"/>
                      </a:lnTo>
                      <a:lnTo>
                        <a:pt x="755" y="404"/>
                      </a:lnTo>
                      <a:lnTo>
                        <a:pt x="744" y="389"/>
                      </a:lnTo>
                      <a:lnTo>
                        <a:pt x="732" y="375"/>
                      </a:lnTo>
                      <a:lnTo>
                        <a:pt x="720" y="363"/>
                      </a:lnTo>
                      <a:lnTo>
                        <a:pt x="706" y="351"/>
                      </a:lnTo>
                      <a:lnTo>
                        <a:pt x="692" y="339"/>
                      </a:lnTo>
                      <a:lnTo>
                        <a:pt x="677" y="326"/>
                      </a:lnTo>
                      <a:lnTo>
                        <a:pt x="662" y="313"/>
                      </a:lnTo>
                      <a:lnTo>
                        <a:pt x="647" y="299"/>
                      </a:lnTo>
                      <a:lnTo>
                        <a:pt x="632" y="283"/>
                      </a:lnTo>
                      <a:lnTo>
                        <a:pt x="617" y="265"/>
                      </a:lnTo>
                      <a:lnTo>
                        <a:pt x="602" y="244"/>
                      </a:lnTo>
                      <a:lnTo>
                        <a:pt x="588" y="220"/>
                      </a:lnTo>
                      <a:lnTo>
                        <a:pt x="578" y="204"/>
                      </a:lnTo>
                      <a:lnTo>
                        <a:pt x="567" y="190"/>
                      </a:lnTo>
                      <a:lnTo>
                        <a:pt x="552" y="180"/>
                      </a:lnTo>
                      <a:lnTo>
                        <a:pt x="536" y="173"/>
                      </a:lnTo>
                      <a:lnTo>
                        <a:pt x="517" y="169"/>
                      </a:lnTo>
                      <a:lnTo>
                        <a:pt x="497" y="170"/>
                      </a:lnTo>
                      <a:lnTo>
                        <a:pt x="476" y="175"/>
                      </a:lnTo>
                      <a:lnTo>
                        <a:pt x="454" y="185"/>
                      </a:lnTo>
                      <a:lnTo>
                        <a:pt x="432" y="200"/>
                      </a:lnTo>
                      <a:lnTo>
                        <a:pt x="411" y="220"/>
                      </a:lnTo>
                      <a:lnTo>
                        <a:pt x="388" y="245"/>
                      </a:lnTo>
                      <a:lnTo>
                        <a:pt x="367" y="277"/>
                      </a:lnTo>
                      <a:lnTo>
                        <a:pt x="347" y="314"/>
                      </a:lnTo>
                      <a:lnTo>
                        <a:pt x="327" y="356"/>
                      </a:lnTo>
                      <a:lnTo>
                        <a:pt x="309" y="392"/>
                      </a:lnTo>
                      <a:lnTo>
                        <a:pt x="292" y="422"/>
                      </a:lnTo>
                      <a:lnTo>
                        <a:pt x="276" y="447"/>
                      </a:lnTo>
                      <a:lnTo>
                        <a:pt x="260" y="466"/>
                      </a:lnTo>
                      <a:lnTo>
                        <a:pt x="243" y="481"/>
                      </a:lnTo>
                      <a:lnTo>
                        <a:pt x="226" y="491"/>
                      </a:lnTo>
                      <a:lnTo>
                        <a:pt x="207" y="496"/>
                      </a:lnTo>
                      <a:lnTo>
                        <a:pt x="185" y="496"/>
                      </a:lnTo>
                      <a:lnTo>
                        <a:pt x="162" y="491"/>
                      </a:lnTo>
                      <a:lnTo>
                        <a:pt x="135" y="481"/>
                      </a:lnTo>
                      <a:lnTo>
                        <a:pt x="116" y="475"/>
                      </a:lnTo>
                      <a:lnTo>
                        <a:pt x="100" y="473"/>
                      </a:lnTo>
                      <a:lnTo>
                        <a:pt x="88" y="474"/>
                      </a:lnTo>
                      <a:lnTo>
                        <a:pt x="77" y="478"/>
                      </a:lnTo>
                      <a:lnTo>
                        <a:pt x="70" y="485"/>
                      </a:lnTo>
                      <a:lnTo>
                        <a:pt x="63" y="496"/>
                      </a:lnTo>
                      <a:lnTo>
                        <a:pt x="59" y="508"/>
                      </a:lnTo>
                      <a:lnTo>
                        <a:pt x="57" y="522"/>
                      </a:lnTo>
                      <a:lnTo>
                        <a:pt x="56" y="538"/>
                      </a:lnTo>
                      <a:lnTo>
                        <a:pt x="57" y="555"/>
                      </a:lnTo>
                      <a:lnTo>
                        <a:pt x="58" y="573"/>
                      </a:lnTo>
                      <a:lnTo>
                        <a:pt x="61" y="591"/>
                      </a:lnTo>
                      <a:lnTo>
                        <a:pt x="64" y="609"/>
                      </a:lnTo>
                      <a:lnTo>
                        <a:pt x="68" y="627"/>
                      </a:lnTo>
                      <a:lnTo>
                        <a:pt x="72" y="644"/>
                      </a:lnTo>
                      <a:lnTo>
                        <a:pt x="44" y="605"/>
                      </a:lnTo>
                      <a:lnTo>
                        <a:pt x="25" y="568"/>
                      </a:lnTo>
                      <a:lnTo>
                        <a:pt x="11" y="530"/>
                      </a:lnTo>
                      <a:lnTo>
                        <a:pt x="3" y="493"/>
                      </a:lnTo>
                      <a:lnTo>
                        <a:pt x="0" y="456"/>
                      </a:lnTo>
                      <a:lnTo>
                        <a:pt x="0" y="419"/>
                      </a:lnTo>
                      <a:lnTo>
                        <a:pt x="4" y="381"/>
                      </a:lnTo>
                      <a:lnTo>
                        <a:pt x="10" y="344"/>
                      </a:lnTo>
                      <a:lnTo>
                        <a:pt x="20" y="307"/>
                      </a:lnTo>
                      <a:lnTo>
                        <a:pt x="29" y="275"/>
                      </a:lnTo>
                      <a:lnTo>
                        <a:pt x="44" y="242"/>
                      </a:lnTo>
                      <a:lnTo>
                        <a:pt x="64" y="207"/>
                      </a:lnTo>
                      <a:lnTo>
                        <a:pt x="87" y="173"/>
                      </a:lnTo>
                      <a:lnTo>
                        <a:pt x="113" y="139"/>
                      </a:lnTo>
                      <a:lnTo>
                        <a:pt x="143" y="107"/>
                      </a:lnTo>
                      <a:lnTo>
                        <a:pt x="175" y="79"/>
                      </a:lnTo>
                      <a:lnTo>
                        <a:pt x="209" y="53"/>
                      </a:lnTo>
                      <a:lnTo>
                        <a:pt x="244" y="32"/>
                      </a:lnTo>
                      <a:lnTo>
                        <a:pt x="280" y="15"/>
                      </a:lnTo>
                      <a:lnTo>
                        <a:pt x="317" y="5"/>
                      </a:lnTo>
                      <a:lnTo>
                        <a:pt x="353" y="2"/>
                      </a:lnTo>
                      <a:lnTo>
                        <a:pt x="385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59" name="Rectangle 35"/>
                <p:cNvSpPr>
                  <a:spLocks noChangeArrowheads="1"/>
                </p:cNvSpPr>
                <p:nvPr/>
              </p:nvSpPr>
              <p:spPr bwMode="auto">
                <a:xfrm>
                  <a:off x="7686676" y="4568825"/>
                  <a:ext cx="52388" cy="639763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0" name="Freeform 36"/>
                <p:cNvSpPr>
                  <a:spLocks/>
                </p:cNvSpPr>
                <p:nvPr/>
              </p:nvSpPr>
              <p:spPr bwMode="auto">
                <a:xfrm>
                  <a:off x="7286626" y="4232275"/>
                  <a:ext cx="427038" cy="522288"/>
                </a:xfrm>
                <a:custGeom>
                  <a:avLst/>
                  <a:gdLst>
                    <a:gd name="T0" fmla="*/ 114 w 269"/>
                    <a:gd name="T1" fmla="*/ 0 h 329"/>
                    <a:gd name="T2" fmla="*/ 269 w 269"/>
                    <a:gd name="T3" fmla="*/ 210 h 329"/>
                    <a:gd name="T4" fmla="*/ 145 w 269"/>
                    <a:gd name="T5" fmla="*/ 329 h 329"/>
                    <a:gd name="T6" fmla="*/ 0 w 269"/>
                    <a:gd name="T7" fmla="*/ 104 h 329"/>
                    <a:gd name="T8" fmla="*/ 114 w 269"/>
                    <a:gd name="T9" fmla="*/ 0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329">
                      <a:moveTo>
                        <a:pt x="114" y="0"/>
                      </a:moveTo>
                      <a:lnTo>
                        <a:pt x="269" y="210"/>
                      </a:lnTo>
                      <a:lnTo>
                        <a:pt x="145" y="329"/>
                      </a:lnTo>
                      <a:lnTo>
                        <a:pt x="0" y="104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1" name="Freeform 37"/>
                <p:cNvSpPr>
                  <a:spLocks/>
                </p:cNvSpPr>
                <p:nvPr/>
              </p:nvSpPr>
              <p:spPr bwMode="auto">
                <a:xfrm>
                  <a:off x="7713663" y="4232275"/>
                  <a:ext cx="439738" cy="522288"/>
                </a:xfrm>
                <a:custGeom>
                  <a:avLst/>
                  <a:gdLst>
                    <a:gd name="T0" fmla="*/ 164 w 277"/>
                    <a:gd name="T1" fmla="*/ 0 h 329"/>
                    <a:gd name="T2" fmla="*/ 277 w 277"/>
                    <a:gd name="T3" fmla="*/ 109 h 329"/>
                    <a:gd name="T4" fmla="*/ 125 w 277"/>
                    <a:gd name="T5" fmla="*/ 329 h 329"/>
                    <a:gd name="T6" fmla="*/ 0 w 277"/>
                    <a:gd name="T7" fmla="*/ 210 h 329"/>
                    <a:gd name="T8" fmla="*/ 164 w 277"/>
                    <a:gd name="T9" fmla="*/ 0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7" h="329">
                      <a:moveTo>
                        <a:pt x="164" y="0"/>
                      </a:moveTo>
                      <a:lnTo>
                        <a:pt x="277" y="109"/>
                      </a:lnTo>
                      <a:lnTo>
                        <a:pt x="125" y="329"/>
                      </a:lnTo>
                      <a:lnTo>
                        <a:pt x="0" y="210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2" name="Freeform 38"/>
                <p:cNvSpPr>
                  <a:spLocks noEditPoints="1"/>
                </p:cNvSpPr>
                <p:nvPr/>
              </p:nvSpPr>
              <p:spPr bwMode="auto">
                <a:xfrm>
                  <a:off x="7188201" y="3354388"/>
                  <a:ext cx="1079500" cy="387350"/>
                </a:xfrm>
                <a:custGeom>
                  <a:avLst/>
                  <a:gdLst>
                    <a:gd name="T0" fmla="*/ 76 w 680"/>
                    <a:gd name="T1" fmla="*/ 24 h 244"/>
                    <a:gd name="T2" fmla="*/ 45 w 680"/>
                    <a:gd name="T3" fmla="*/ 67 h 244"/>
                    <a:gd name="T4" fmla="*/ 48 w 680"/>
                    <a:gd name="T5" fmla="*/ 147 h 244"/>
                    <a:gd name="T6" fmla="*/ 83 w 680"/>
                    <a:gd name="T7" fmla="*/ 209 h 244"/>
                    <a:gd name="T8" fmla="*/ 162 w 680"/>
                    <a:gd name="T9" fmla="*/ 230 h 244"/>
                    <a:gd name="T10" fmla="*/ 226 w 680"/>
                    <a:gd name="T11" fmla="*/ 211 h 244"/>
                    <a:gd name="T12" fmla="*/ 273 w 680"/>
                    <a:gd name="T13" fmla="*/ 144 h 244"/>
                    <a:gd name="T14" fmla="*/ 285 w 680"/>
                    <a:gd name="T15" fmla="*/ 69 h 244"/>
                    <a:gd name="T16" fmla="*/ 234 w 680"/>
                    <a:gd name="T17" fmla="*/ 27 h 244"/>
                    <a:gd name="T18" fmla="*/ 140 w 680"/>
                    <a:gd name="T19" fmla="*/ 17 h 244"/>
                    <a:gd name="T20" fmla="*/ 466 w 680"/>
                    <a:gd name="T21" fmla="*/ 21 h 244"/>
                    <a:gd name="T22" fmla="*/ 399 w 680"/>
                    <a:gd name="T23" fmla="*/ 54 h 244"/>
                    <a:gd name="T24" fmla="*/ 394 w 680"/>
                    <a:gd name="T25" fmla="*/ 124 h 244"/>
                    <a:gd name="T26" fmla="*/ 430 w 680"/>
                    <a:gd name="T27" fmla="*/ 197 h 244"/>
                    <a:gd name="T28" fmla="*/ 489 w 680"/>
                    <a:gd name="T29" fmla="*/ 228 h 244"/>
                    <a:gd name="T30" fmla="*/ 568 w 680"/>
                    <a:gd name="T31" fmla="*/ 218 h 244"/>
                    <a:gd name="T32" fmla="*/ 618 w 680"/>
                    <a:gd name="T33" fmla="*/ 165 h 244"/>
                    <a:gd name="T34" fmla="*/ 633 w 680"/>
                    <a:gd name="T35" fmla="*/ 85 h 244"/>
                    <a:gd name="T36" fmla="*/ 615 w 680"/>
                    <a:gd name="T37" fmla="*/ 27 h 244"/>
                    <a:gd name="T38" fmla="*/ 539 w 680"/>
                    <a:gd name="T39" fmla="*/ 16 h 244"/>
                    <a:gd name="T40" fmla="*/ 616 w 680"/>
                    <a:gd name="T41" fmla="*/ 3 h 244"/>
                    <a:gd name="T42" fmla="*/ 672 w 680"/>
                    <a:gd name="T43" fmla="*/ 13 h 244"/>
                    <a:gd name="T44" fmla="*/ 679 w 680"/>
                    <a:gd name="T45" fmla="*/ 42 h 244"/>
                    <a:gd name="T46" fmla="*/ 661 w 680"/>
                    <a:gd name="T47" fmla="*/ 67 h 244"/>
                    <a:gd name="T48" fmla="*/ 645 w 680"/>
                    <a:gd name="T49" fmla="*/ 119 h 244"/>
                    <a:gd name="T50" fmla="*/ 624 w 680"/>
                    <a:gd name="T51" fmla="*/ 191 h 244"/>
                    <a:gd name="T52" fmla="*/ 569 w 680"/>
                    <a:gd name="T53" fmla="*/ 233 h 244"/>
                    <a:gd name="T54" fmla="*/ 485 w 680"/>
                    <a:gd name="T55" fmla="*/ 243 h 244"/>
                    <a:gd name="T56" fmla="*/ 423 w 680"/>
                    <a:gd name="T57" fmla="*/ 214 h 244"/>
                    <a:gd name="T58" fmla="*/ 396 w 680"/>
                    <a:gd name="T59" fmla="*/ 175 h 244"/>
                    <a:gd name="T60" fmla="*/ 382 w 680"/>
                    <a:gd name="T61" fmla="*/ 131 h 244"/>
                    <a:gd name="T62" fmla="*/ 361 w 680"/>
                    <a:gd name="T63" fmla="*/ 91 h 244"/>
                    <a:gd name="T64" fmla="*/ 315 w 680"/>
                    <a:gd name="T65" fmla="*/ 92 h 244"/>
                    <a:gd name="T66" fmla="*/ 293 w 680"/>
                    <a:gd name="T67" fmla="*/ 131 h 244"/>
                    <a:gd name="T68" fmla="*/ 275 w 680"/>
                    <a:gd name="T69" fmla="*/ 177 h 244"/>
                    <a:gd name="T70" fmla="*/ 240 w 680"/>
                    <a:gd name="T71" fmla="*/ 220 h 244"/>
                    <a:gd name="T72" fmla="*/ 162 w 680"/>
                    <a:gd name="T73" fmla="*/ 244 h 244"/>
                    <a:gd name="T74" fmla="*/ 98 w 680"/>
                    <a:gd name="T75" fmla="*/ 235 h 244"/>
                    <a:gd name="T76" fmla="*/ 45 w 680"/>
                    <a:gd name="T77" fmla="*/ 192 h 244"/>
                    <a:gd name="T78" fmla="*/ 28 w 680"/>
                    <a:gd name="T79" fmla="*/ 120 h 244"/>
                    <a:gd name="T80" fmla="*/ 17 w 680"/>
                    <a:gd name="T81" fmla="*/ 68 h 244"/>
                    <a:gd name="T82" fmla="*/ 0 w 680"/>
                    <a:gd name="T83" fmla="*/ 43 h 244"/>
                    <a:gd name="T84" fmla="*/ 9 w 680"/>
                    <a:gd name="T85" fmla="*/ 15 h 244"/>
                    <a:gd name="T86" fmla="*/ 65 w 680"/>
                    <a:gd name="T87" fmla="*/ 4 h 244"/>
                    <a:gd name="T88" fmla="*/ 166 w 680"/>
                    <a:gd name="T89" fmla="*/ 2 h 244"/>
                    <a:gd name="T90" fmla="*/ 250 w 680"/>
                    <a:gd name="T91" fmla="*/ 14 h 244"/>
                    <a:gd name="T92" fmla="*/ 329 w 680"/>
                    <a:gd name="T93" fmla="*/ 30 h 244"/>
                    <a:gd name="T94" fmla="*/ 418 w 680"/>
                    <a:gd name="T95" fmla="*/ 18 h 244"/>
                    <a:gd name="T96" fmla="*/ 513 w 680"/>
                    <a:gd name="T97" fmla="*/ 1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80" h="244">
                      <a:moveTo>
                        <a:pt x="140" y="17"/>
                      </a:moveTo>
                      <a:lnTo>
                        <a:pt x="115" y="18"/>
                      </a:lnTo>
                      <a:lnTo>
                        <a:pt x="93" y="20"/>
                      </a:lnTo>
                      <a:lnTo>
                        <a:pt x="76" y="24"/>
                      </a:lnTo>
                      <a:lnTo>
                        <a:pt x="65" y="28"/>
                      </a:lnTo>
                      <a:lnTo>
                        <a:pt x="56" y="37"/>
                      </a:lnTo>
                      <a:lnTo>
                        <a:pt x="49" y="51"/>
                      </a:lnTo>
                      <a:lnTo>
                        <a:pt x="45" y="67"/>
                      </a:lnTo>
                      <a:lnTo>
                        <a:pt x="43" y="86"/>
                      </a:lnTo>
                      <a:lnTo>
                        <a:pt x="43" y="106"/>
                      </a:lnTo>
                      <a:lnTo>
                        <a:pt x="44" y="127"/>
                      </a:lnTo>
                      <a:lnTo>
                        <a:pt x="48" y="147"/>
                      </a:lnTo>
                      <a:lnTo>
                        <a:pt x="53" y="167"/>
                      </a:lnTo>
                      <a:lnTo>
                        <a:pt x="60" y="182"/>
                      </a:lnTo>
                      <a:lnTo>
                        <a:pt x="70" y="197"/>
                      </a:lnTo>
                      <a:lnTo>
                        <a:pt x="83" y="209"/>
                      </a:lnTo>
                      <a:lnTo>
                        <a:pt x="102" y="219"/>
                      </a:lnTo>
                      <a:lnTo>
                        <a:pt x="121" y="225"/>
                      </a:lnTo>
                      <a:lnTo>
                        <a:pt x="142" y="229"/>
                      </a:lnTo>
                      <a:lnTo>
                        <a:pt x="162" y="230"/>
                      </a:lnTo>
                      <a:lnTo>
                        <a:pt x="181" y="229"/>
                      </a:lnTo>
                      <a:lnTo>
                        <a:pt x="198" y="225"/>
                      </a:lnTo>
                      <a:lnTo>
                        <a:pt x="213" y="220"/>
                      </a:lnTo>
                      <a:lnTo>
                        <a:pt x="226" y="211"/>
                      </a:lnTo>
                      <a:lnTo>
                        <a:pt x="240" y="198"/>
                      </a:lnTo>
                      <a:lnTo>
                        <a:pt x="252" y="182"/>
                      </a:lnTo>
                      <a:lnTo>
                        <a:pt x="263" y="163"/>
                      </a:lnTo>
                      <a:lnTo>
                        <a:pt x="273" y="144"/>
                      </a:lnTo>
                      <a:lnTo>
                        <a:pt x="281" y="124"/>
                      </a:lnTo>
                      <a:lnTo>
                        <a:pt x="285" y="104"/>
                      </a:lnTo>
                      <a:lnTo>
                        <a:pt x="287" y="86"/>
                      </a:lnTo>
                      <a:lnTo>
                        <a:pt x="285" y="69"/>
                      </a:lnTo>
                      <a:lnTo>
                        <a:pt x="279" y="55"/>
                      </a:lnTo>
                      <a:lnTo>
                        <a:pt x="268" y="43"/>
                      </a:lnTo>
                      <a:lnTo>
                        <a:pt x="253" y="34"/>
                      </a:lnTo>
                      <a:lnTo>
                        <a:pt x="234" y="27"/>
                      </a:lnTo>
                      <a:lnTo>
                        <a:pt x="213" y="22"/>
                      </a:lnTo>
                      <a:lnTo>
                        <a:pt x="190" y="19"/>
                      </a:lnTo>
                      <a:lnTo>
                        <a:pt x="166" y="17"/>
                      </a:lnTo>
                      <a:lnTo>
                        <a:pt x="140" y="17"/>
                      </a:lnTo>
                      <a:close/>
                      <a:moveTo>
                        <a:pt x="539" y="16"/>
                      </a:moveTo>
                      <a:lnTo>
                        <a:pt x="513" y="16"/>
                      </a:lnTo>
                      <a:lnTo>
                        <a:pt x="489" y="18"/>
                      </a:lnTo>
                      <a:lnTo>
                        <a:pt x="466" y="21"/>
                      </a:lnTo>
                      <a:lnTo>
                        <a:pt x="445" y="26"/>
                      </a:lnTo>
                      <a:lnTo>
                        <a:pt x="425" y="34"/>
                      </a:lnTo>
                      <a:lnTo>
                        <a:pt x="411" y="43"/>
                      </a:lnTo>
                      <a:lnTo>
                        <a:pt x="399" y="54"/>
                      </a:lnTo>
                      <a:lnTo>
                        <a:pt x="392" y="69"/>
                      </a:lnTo>
                      <a:lnTo>
                        <a:pt x="389" y="86"/>
                      </a:lnTo>
                      <a:lnTo>
                        <a:pt x="389" y="104"/>
                      </a:lnTo>
                      <a:lnTo>
                        <a:pt x="394" y="124"/>
                      </a:lnTo>
                      <a:lnTo>
                        <a:pt x="400" y="144"/>
                      </a:lnTo>
                      <a:lnTo>
                        <a:pt x="408" y="163"/>
                      </a:lnTo>
                      <a:lnTo>
                        <a:pt x="418" y="181"/>
                      </a:lnTo>
                      <a:lnTo>
                        <a:pt x="430" y="197"/>
                      </a:lnTo>
                      <a:lnTo>
                        <a:pt x="442" y="210"/>
                      </a:lnTo>
                      <a:lnTo>
                        <a:pt x="455" y="220"/>
                      </a:lnTo>
                      <a:lnTo>
                        <a:pt x="471" y="225"/>
                      </a:lnTo>
                      <a:lnTo>
                        <a:pt x="489" y="228"/>
                      </a:lnTo>
                      <a:lnTo>
                        <a:pt x="508" y="229"/>
                      </a:lnTo>
                      <a:lnTo>
                        <a:pt x="529" y="228"/>
                      </a:lnTo>
                      <a:lnTo>
                        <a:pt x="549" y="224"/>
                      </a:lnTo>
                      <a:lnTo>
                        <a:pt x="568" y="218"/>
                      </a:lnTo>
                      <a:lnTo>
                        <a:pt x="586" y="208"/>
                      </a:lnTo>
                      <a:lnTo>
                        <a:pt x="600" y="196"/>
                      </a:lnTo>
                      <a:lnTo>
                        <a:pt x="610" y="181"/>
                      </a:lnTo>
                      <a:lnTo>
                        <a:pt x="618" y="165"/>
                      </a:lnTo>
                      <a:lnTo>
                        <a:pt x="624" y="146"/>
                      </a:lnTo>
                      <a:lnTo>
                        <a:pt x="629" y="126"/>
                      </a:lnTo>
                      <a:lnTo>
                        <a:pt x="632" y="105"/>
                      </a:lnTo>
                      <a:lnTo>
                        <a:pt x="633" y="85"/>
                      </a:lnTo>
                      <a:lnTo>
                        <a:pt x="632" y="66"/>
                      </a:lnTo>
                      <a:lnTo>
                        <a:pt x="628" y="49"/>
                      </a:lnTo>
                      <a:lnTo>
                        <a:pt x="623" y="36"/>
                      </a:lnTo>
                      <a:lnTo>
                        <a:pt x="615" y="27"/>
                      </a:lnTo>
                      <a:lnTo>
                        <a:pt x="604" y="23"/>
                      </a:lnTo>
                      <a:lnTo>
                        <a:pt x="586" y="19"/>
                      </a:lnTo>
                      <a:lnTo>
                        <a:pt x="565" y="17"/>
                      </a:lnTo>
                      <a:lnTo>
                        <a:pt x="539" y="16"/>
                      </a:lnTo>
                      <a:close/>
                      <a:moveTo>
                        <a:pt x="538" y="0"/>
                      </a:moveTo>
                      <a:lnTo>
                        <a:pt x="565" y="0"/>
                      </a:lnTo>
                      <a:lnTo>
                        <a:pt x="591" y="1"/>
                      </a:lnTo>
                      <a:lnTo>
                        <a:pt x="616" y="3"/>
                      </a:lnTo>
                      <a:lnTo>
                        <a:pt x="636" y="5"/>
                      </a:lnTo>
                      <a:lnTo>
                        <a:pt x="652" y="7"/>
                      </a:lnTo>
                      <a:lnTo>
                        <a:pt x="661" y="9"/>
                      </a:lnTo>
                      <a:lnTo>
                        <a:pt x="672" y="13"/>
                      </a:lnTo>
                      <a:lnTo>
                        <a:pt x="677" y="17"/>
                      </a:lnTo>
                      <a:lnTo>
                        <a:pt x="679" y="22"/>
                      </a:lnTo>
                      <a:lnTo>
                        <a:pt x="680" y="32"/>
                      </a:lnTo>
                      <a:lnTo>
                        <a:pt x="679" y="42"/>
                      </a:lnTo>
                      <a:lnTo>
                        <a:pt x="677" y="51"/>
                      </a:lnTo>
                      <a:lnTo>
                        <a:pt x="674" y="58"/>
                      </a:lnTo>
                      <a:lnTo>
                        <a:pt x="667" y="62"/>
                      </a:lnTo>
                      <a:lnTo>
                        <a:pt x="661" y="67"/>
                      </a:lnTo>
                      <a:lnTo>
                        <a:pt x="656" y="73"/>
                      </a:lnTo>
                      <a:lnTo>
                        <a:pt x="653" y="84"/>
                      </a:lnTo>
                      <a:lnTo>
                        <a:pt x="650" y="99"/>
                      </a:lnTo>
                      <a:lnTo>
                        <a:pt x="645" y="119"/>
                      </a:lnTo>
                      <a:lnTo>
                        <a:pt x="641" y="143"/>
                      </a:lnTo>
                      <a:lnTo>
                        <a:pt x="637" y="160"/>
                      </a:lnTo>
                      <a:lnTo>
                        <a:pt x="632" y="176"/>
                      </a:lnTo>
                      <a:lnTo>
                        <a:pt x="624" y="191"/>
                      </a:lnTo>
                      <a:lnTo>
                        <a:pt x="615" y="204"/>
                      </a:lnTo>
                      <a:lnTo>
                        <a:pt x="603" y="215"/>
                      </a:lnTo>
                      <a:lnTo>
                        <a:pt x="588" y="225"/>
                      </a:lnTo>
                      <a:lnTo>
                        <a:pt x="569" y="233"/>
                      </a:lnTo>
                      <a:lnTo>
                        <a:pt x="546" y="240"/>
                      </a:lnTo>
                      <a:lnTo>
                        <a:pt x="518" y="243"/>
                      </a:lnTo>
                      <a:lnTo>
                        <a:pt x="508" y="244"/>
                      </a:lnTo>
                      <a:lnTo>
                        <a:pt x="485" y="243"/>
                      </a:lnTo>
                      <a:lnTo>
                        <a:pt x="466" y="239"/>
                      </a:lnTo>
                      <a:lnTo>
                        <a:pt x="449" y="232"/>
                      </a:lnTo>
                      <a:lnTo>
                        <a:pt x="435" y="224"/>
                      </a:lnTo>
                      <a:lnTo>
                        <a:pt x="423" y="214"/>
                      </a:lnTo>
                      <a:lnTo>
                        <a:pt x="414" y="204"/>
                      </a:lnTo>
                      <a:lnTo>
                        <a:pt x="406" y="193"/>
                      </a:lnTo>
                      <a:lnTo>
                        <a:pt x="400" y="184"/>
                      </a:lnTo>
                      <a:lnTo>
                        <a:pt x="396" y="175"/>
                      </a:lnTo>
                      <a:lnTo>
                        <a:pt x="393" y="169"/>
                      </a:lnTo>
                      <a:lnTo>
                        <a:pt x="388" y="156"/>
                      </a:lnTo>
                      <a:lnTo>
                        <a:pt x="385" y="143"/>
                      </a:lnTo>
                      <a:lnTo>
                        <a:pt x="382" y="131"/>
                      </a:lnTo>
                      <a:lnTo>
                        <a:pt x="378" y="119"/>
                      </a:lnTo>
                      <a:lnTo>
                        <a:pt x="375" y="108"/>
                      </a:lnTo>
                      <a:lnTo>
                        <a:pt x="368" y="99"/>
                      </a:lnTo>
                      <a:lnTo>
                        <a:pt x="361" y="91"/>
                      </a:lnTo>
                      <a:lnTo>
                        <a:pt x="351" y="87"/>
                      </a:lnTo>
                      <a:lnTo>
                        <a:pt x="338" y="85"/>
                      </a:lnTo>
                      <a:lnTo>
                        <a:pt x="325" y="87"/>
                      </a:lnTo>
                      <a:lnTo>
                        <a:pt x="315" y="92"/>
                      </a:lnTo>
                      <a:lnTo>
                        <a:pt x="307" y="100"/>
                      </a:lnTo>
                      <a:lnTo>
                        <a:pt x="301" y="109"/>
                      </a:lnTo>
                      <a:lnTo>
                        <a:pt x="296" y="120"/>
                      </a:lnTo>
                      <a:lnTo>
                        <a:pt x="293" y="131"/>
                      </a:lnTo>
                      <a:lnTo>
                        <a:pt x="288" y="144"/>
                      </a:lnTo>
                      <a:lnTo>
                        <a:pt x="284" y="157"/>
                      </a:lnTo>
                      <a:lnTo>
                        <a:pt x="279" y="170"/>
                      </a:lnTo>
                      <a:lnTo>
                        <a:pt x="275" y="177"/>
                      </a:lnTo>
                      <a:lnTo>
                        <a:pt x="269" y="187"/>
                      </a:lnTo>
                      <a:lnTo>
                        <a:pt x="262" y="197"/>
                      </a:lnTo>
                      <a:lnTo>
                        <a:pt x="252" y="209"/>
                      </a:lnTo>
                      <a:lnTo>
                        <a:pt x="240" y="220"/>
                      </a:lnTo>
                      <a:lnTo>
                        <a:pt x="225" y="229"/>
                      </a:lnTo>
                      <a:lnTo>
                        <a:pt x="208" y="238"/>
                      </a:lnTo>
                      <a:lnTo>
                        <a:pt x="187" y="243"/>
                      </a:lnTo>
                      <a:lnTo>
                        <a:pt x="162" y="244"/>
                      </a:lnTo>
                      <a:lnTo>
                        <a:pt x="156" y="244"/>
                      </a:lnTo>
                      <a:lnTo>
                        <a:pt x="148" y="244"/>
                      </a:lnTo>
                      <a:lnTo>
                        <a:pt x="122" y="241"/>
                      </a:lnTo>
                      <a:lnTo>
                        <a:pt x="98" y="235"/>
                      </a:lnTo>
                      <a:lnTo>
                        <a:pt x="80" y="226"/>
                      </a:lnTo>
                      <a:lnTo>
                        <a:pt x="65" y="216"/>
                      </a:lnTo>
                      <a:lnTo>
                        <a:pt x="54" y="205"/>
                      </a:lnTo>
                      <a:lnTo>
                        <a:pt x="45" y="192"/>
                      </a:lnTo>
                      <a:lnTo>
                        <a:pt x="39" y="177"/>
                      </a:lnTo>
                      <a:lnTo>
                        <a:pt x="35" y="161"/>
                      </a:lnTo>
                      <a:lnTo>
                        <a:pt x="32" y="145"/>
                      </a:lnTo>
                      <a:lnTo>
                        <a:pt x="28" y="120"/>
                      </a:lnTo>
                      <a:lnTo>
                        <a:pt x="26" y="100"/>
                      </a:lnTo>
                      <a:lnTo>
                        <a:pt x="24" y="86"/>
                      </a:lnTo>
                      <a:lnTo>
                        <a:pt x="21" y="75"/>
                      </a:lnTo>
                      <a:lnTo>
                        <a:pt x="17" y="68"/>
                      </a:lnTo>
                      <a:lnTo>
                        <a:pt x="10" y="64"/>
                      </a:lnTo>
                      <a:lnTo>
                        <a:pt x="4" y="59"/>
                      </a:lnTo>
                      <a:lnTo>
                        <a:pt x="1" y="53"/>
                      </a:lnTo>
                      <a:lnTo>
                        <a:pt x="0" y="43"/>
                      </a:lnTo>
                      <a:lnTo>
                        <a:pt x="0" y="33"/>
                      </a:lnTo>
                      <a:lnTo>
                        <a:pt x="1" y="24"/>
                      </a:lnTo>
                      <a:lnTo>
                        <a:pt x="3" y="19"/>
                      </a:lnTo>
                      <a:lnTo>
                        <a:pt x="9" y="15"/>
                      </a:lnTo>
                      <a:lnTo>
                        <a:pt x="20" y="10"/>
                      </a:lnTo>
                      <a:lnTo>
                        <a:pt x="29" y="8"/>
                      </a:lnTo>
                      <a:lnTo>
                        <a:pt x="44" y="6"/>
                      </a:lnTo>
                      <a:lnTo>
                        <a:pt x="65" y="4"/>
                      </a:lnTo>
                      <a:lnTo>
                        <a:pt x="89" y="2"/>
                      </a:lnTo>
                      <a:lnTo>
                        <a:pt x="114" y="1"/>
                      </a:lnTo>
                      <a:lnTo>
                        <a:pt x="141" y="1"/>
                      </a:lnTo>
                      <a:lnTo>
                        <a:pt x="166" y="2"/>
                      </a:lnTo>
                      <a:lnTo>
                        <a:pt x="179" y="2"/>
                      </a:lnTo>
                      <a:lnTo>
                        <a:pt x="202" y="5"/>
                      </a:lnTo>
                      <a:lnTo>
                        <a:pt x="226" y="9"/>
                      </a:lnTo>
                      <a:lnTo>
                        <a:pt x="250" y="14"/>
                      </a:lnTo>
                      <a:lnTo>
                        <a:pt x="274" y="19"/>
                      </a:lnTo>
                      <a:lnTo>
                        <a:pt x="295" y="23"/>
                      </a:lnTo>
                      <a:lnTo>
                        <a:pt x="314" y="27"/>
                      </a:lnTo>
                      <a:lnTo>
                        <a:pt x="329" y="30"/>
                      </a:lnTo>
                      <a:lnTo>
                        <a:pt x="339" y="31"/>
                      </a:lnTo>
                      <a:lnTo>
                        <a:pt x="364" y="28"/>
                      </a:lnTo>
                      <a:lnTo>
                        <a:pt x="390" y="23"/>
                      </a:lnTo>
                      <a:lnTo>
                        <a:pt x="418" y="18"/>
                      </a:lnTo>
                      <a:lnTo>
                        <a:pt x="447" y="10"/>
                      </a:lnTo>
                      <a:lnTo>
                        <a:pt x="475" y="5"/>
                      </a:lnTo>
                      <a:lnTo>
                        <a:pt x="502" y="2"/>
                      </a:lnTo>
                      <a:lnTo>
                        <a:pt x="513" y="1"/>
                      </a:lnTo>
                      <a:lnTo>
                        <a:pt x="538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3" name="Rectangle 39"/>
                <p:cNvSpPr>
                  <a:spLocks noChangeArrowheads="1"/>
                </p:cNvSpPr>
                <p:nvPr/>
              </p:nvSpPr>
              <p:spPr bwMode="auto">
                <a:xfrm>
                  <a:off x="7713663" y="4565650"/>
                  <a:ext cx="1588" cy="1588"/>
                </a:xfrm>
                <a:prstGeom prst="rect">
                  <a:avLst/>
                </a:prstGeom>
                <a:solidFill>
                  <a:srgbClr val="10886F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4" name="Freeform 40"/>
                <p:cNvSpPr>
                  <a:spLocks/>
                </p:cNvSpPr>
                <p:nvPr/>
              </p:nvSpPr>
              <p:spPr bwMode="auto">
                <a:xfrm>
                  <a:off x="7467601" y="4224338"/>
                  <a:ext cx="506413" cy="341313"/>
                </a:xfrm>
                <a:custGeom>
                  <a:avLst/>
                  <a:gdLst>
                    <a:gd name="T0" fmla="*/ 0 w 319"/>
                    <a:gd name="T1" fmla="*/ 0 h 215"/>
                    <a:gd name="T2" fmla="*/ 155 w 319"/>
                    <a:gd name="T3" fmla="*/ 210 h 215"/>
                    <a:gd name="T4" fmla="*/ 319 w 319"/>
                    <a:gd name="T5" fmla="*/ 0 h 215"/>
                    <a:gd name="T6" fmla="*/ 319 w 319"/>
                    <a:gd name="T7" fmla="*/ 5 h 215"/>
                    <a:gd name="T8" fmla="*/ 156 w 319"/>
                    <a:gd name="T9" fmla="*/ 215 h 215"/>
                    <a:gd name="T10" fmla="*/ 155 w 319"/>
                    <a:gd name="T11" fmla="*/ 215 h 215"/>
                    <a:gd name="T12" fmla="*/ 0 w 319"/>
                    <a:gd name="T13" fmla="*/ 5 h 215"/>
                    <a:gd name="T14" fmla="*/ 0 w 319"/>
                    <a:gd name="T15" fmla="*/ 0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9" h="215">
                      <a:moveTo>
                        <a:pt x="0" y="0"/>
                      </a:moveTo>
                      <a:lnTo>
                        <a:pt x="155" y="210"/>
                      </a:lnTo>
                      <a:lnTo>
                        <a:pt x="319" y="0"/>
                      </a:lnTo>
                      <a:lnTo>
                        <a:pt x="319" y="5"/>
                      </a:lnTo>
                      <a:lnTo>
                        <a:pt x="156" y="215"/>
                      </a:lnTo>
                      <a:lnTo>
                        <a:pt x="155" y="21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CAC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5" name="Freeform 41"/>
                <p:cNvSpPr>
                  <a:spLocks/>
                </p:cNvSpPr>
                <p:nvPr/>
              </p:nvSpPr>
              <p:spPr bwMode="auto">
                <a:xfrm>
                  <a:off x="7467601" y="4232275"/>
                  <a:ext cx="246063" cy="333375"/>
                </a:xfrm>
                <a:custGeom>
                  <a:avLst/>
                  <a:gdLst>
                    <a:gd name="T0" fmla="*/ 0 w 155"/>
                    <a:gd name="T1" fmla="*/ 0 h 210"/>
                    <a:gd name="T2" fmla="*/ 155 w 155"/>
                    <a:gd name="T3" fmla="*/ 210 h 210"/>
                    <a:gd name="T4" fmla="*/ 155 w 155"/>
                    <a:gd name="T5" fmla="*/ 210 h 210"/>
                    <a:gd name="T6" fmla="*/ 0 w 155"/>
                    <a:gd name="T7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" h="210">
                      <a:moveTo>
                        <a:pt x="0" y="0"/>
                      </a:moveTo>
                      <a:lnTo>
                        <a:pt x="155" y="210"/>
                      </a:lnTo>
                      <a:lnTo>
                        <a:pt x="155" y="2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6F9F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6" name="Freeform 42"/>
                <p:cNvSpPr>
                  <a:spLocks/>
                </p:cNvSpPr>
                <p:nvPr/>
              </p:nvSpPr>
              <p:spPr bwMode="auto">
                <a:xfrm>
                  <a:off x="7713663" y="4232275"/>
                  <a:ext cx="260350" cy="333375"/>
                </a:xfrm>
                <a:custGeom>
                  <a:avLst/>
                  <a:gdLst>
                    <a:gd name="T0" fmla="*/ 164 w 164"/>
                    <a:gd name="T1" fmla="*/ 0 h 210"/>
                    <a:gd name="T2" fmla="*/ 1 w 164"/>
                    <a:gd name="T3" fmla="*/ 210 h 210"/>
                    <a:gd name="T4" fmla="*/ 0 w 164"/>
                    <a:gd name="T5" fmla="*/ 210 h 210"/>
                    <a:gd name="T6" fmla="*/ 164 w 164"/>
                    <a:gd name="T7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" h="210">
                      <a:moveTo>
                        <a:pt x="164" y="0"/>
                      </a:moveTo>
                      <a:lnTo>
                        <a:pt x="1" y="210"/>
                      </a:lnTo>
                      <a:lnTo>
                        <a:pt x="0" y="210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F6F9F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4739945" y="1847626"/>
                <a:ext cx="464343" cy="464343"/>
                <a:chOff x="3948113" y="4859338"/>
                <a:chExt cx="1301750" cy="1301750"/>
              </a:xfrm>
            </p:grpSpPr>
            <p:sp>
              <p:nvSpPr>
                <p:cNvPr id="69" name="Freeform 47"/>
                <p:cNvSpPr>
                  <a:spLocks/>
                </p:cNvSpPr>
                <p:nvPr/>
              </p:nvSpPr>
              <p:spPr bwMode="auto">
                <a:xfrm>
                  <a:off x="3948113" y="4859338"/>
                  <a:ext cx="1301750" cy="1301750"/>
                </a:xfrm>
                <a:custGeom>
                  <a:avLst/>
                  <a:gdLst>
                    <a:gd name="T0" fmla="*/ 411 w 820"/>
                    <a:gd name="T1" fmla="*/ 0 h 820"/>
                    <a:gd name="T2" fmla="*/ 462 w 820"/>
                    <a:gd name="T3" fmla="*/ 3 h 820"/>
                    <a:gd name="T4" fmla="*/ 511 w 820"/>
                    <a:gd name="T5" fmla="*/ 12 h 820"/>
                    <a:gd name="T6" fmla="*/ 559 w 820"/>
                    <a:gd name="T7" fmla="*/ 28 h 820"/>
                    <a:gd name="T8" fmla="*/ 604 w 820"/>
                    <a:gd name="T9" fmla="*/ 48 h 820"/>
                    <a:gd name="T10" fmla="*/ 645 w 820"/>
                    <a:gd name="T11" fmla="*/ 73 h 820"/>
                    <a:gd name="T12" fmla="*/ 683 w 820"/>
                    <a:gd name="T13" fmla="*/ 104 h 820"/>
                    <a:gd name="T14" fmla="*/ 716 w 820"/>
                    <a:gd name="T15" fmla="*/ 137 h 820"/>
                    <a:gd name="T16" fmla="*/ 747 w 820"/>
                    <a:gd name="T17" fmla="*/ 175 h 820"/>
                    <a:gd name="T18" fmla="*/ 773 w 820"/>
                    <a:gd name="T19" fmla="*/ 217 h 820"/>
                    <a:gd name="T20" fmla="*/ 792 w 820"/>
                    <a:gd name="T21" fmla="*/ 262 h 820"/>
                    <a:gd name="T22" fmla="*/ 808 w 820"/>
                    <a:gd name="T23" fmla="*/ 309 h 820"/>
                    <a:gd name="T24" fmla="*/ 817 w 820"/>
                    <a:gd name="T25" fmla="*/ 358 h 820"/>
                    <a:gd name="T26" fmla="*/ 820 w 820"/>
                    <a:gd name="T27" fmla="*/ 409 h 820"/>
                    <a:gd name="T28" fmla="*/ 817 w 820"/>
                    <a:gd name="T29" fmla="*/ 461 h 820"/>
                    <a:gd name="T30" fmla="*/ 808 w 820"/>
                    <a:gd name="T31" fmla="*/ 511 h 820"/>
                    <a:gd name="T32" fmla="*/ 792 w 820"/>
                    <a:gd name="T33" fmla="*/ 558 h 820"/>
                    <a:gd name="T34" fmla="*/ 773 w 820"/>
                    <a:gd name="T35" fmla="*/ 602 h 820"/>
                    <a:gd name="T36" fmla="*/ 747 w 820"/>
                    <a:gd name="T37" fmla="*/ 644 h 820"/>
                    <a:gd name="T38" fmla="*/ 716 w 820"/>
                    <a:gd name="T39" fmla="*/ 682 h 820"/>
                    <a:gd name="T40" fmla="*/ 683 w 820"/>
                    <a:gd name="T41" fmla="*/ 716 h 820"/>
                    <a:gd name="T42" fmla="*/ 645 w 820"/>
                    <a:gd name="T43" fmla="*/ 746 h 820"/>
                    <a:gd name="T44" fmla="*/ 604 w 820"/>
                    <a:gd name="T45" fmla="*/ 772 h 820"/>
                    <a:gd name="T46" fmla="*/ 559 w 820"/>
                    <a:gd name="T47" fmla="*/ 792 h 820"/>
                    <a:gd name="T48" fmla="*/ 511 w 820"/>
                    <a:gd name="T49" fmla="*/ 808 h 820"/>
                    <a:gd name="T50" fmla="*/ 462 w 820"/>
                    <a:gd name="T51" fmla="*/ 817 h 820"/>
                    <a:gd name="T52" fmla="*/ 411 w 820"/>
                    <a:gd name="T53" fmla="*/ 820 h 820"/>
                    <a:gd name="T54" fmla="*/ 360 w 820"/>
                    <a:gd name="T55" fmla="*/ 817 h 820"/>
                    <a:gd name="T56" fmla="*/ 310 w 820"/>
                    <a:gd name="T57" fmla="*/ 808 h 820"/>
                    <a:gd name="T58" fmla="*/ 263 w 820"/>
                    <a:gd name="T59" fmla="*/ 792 h 820"/>
                    <a:gd name="T60" fmla="*/ 218 w 820"/>
                    <a:gd name="T61" fmla="*/ 772 h 820"/>
                    <a:gd name="T62" fmla="*/ 177 w 820"/>
                    <a:gd name="T63" fmla="*/ 746 h 820"/>
                    <a:gd name="T64" fmla="*/ 139 w 820"/>
                    <a:gd name="T65" fmla="*/ 716 h 820"/>
                    <a:gd name="T66" fmla="*/ 104 w 820"/>
                    <a:gd name="T67" fmla="*/ 682 h 820"/>
                    <a:gd name="T68" fmla="*/ 74 w 820"/>
                    <a:gd name="T69" fmla="*/ 644 h 820"/>
                    <a:gd name="T70" fmla="*/ 49 w 820"/>
                    <a:gd name="T71" fmla="*/ 602 h 820"/>
                    <a:gd name="T72" fmla="*/ 28 w 820"/>
                    <a:gd name="T73" fmla="*/ 558 h 820"/>
                    <a:gd name="T74" fmla="*/ 14 w 820"/>
                    <a:gd name="T75" fmla="*/ 511 h 820"/>
                    <a:gd name="T76" fmla="*/ 5 w 820"/>
                    <a:gd name="T77" fmla="*/ 461 h 820"/>
                    <a:gd name="T78" fmla="*/ 0 w 820"/>
                    <a:gd name="T79" fmla="*/ 409 h 820"/>
                    <a:gd name="T80" fmla="*/ 5 w 820"/>
                    <a:gd name="T81" fmla="*/ 358 h 820"/>
                    <a:gd name="T82" fmla="*/ 14 w 820"/>
                    <a:gd name="T83" fmla="*/ 309 h 820"/>
                    <a:gd name="T84" fmla="*/ 28 w 820"/>
                    <a:gd name="T85" fmla="*/ 262 h 820"/>
                    <a:gd name="T86" fmla="*/ 49 w 820"/>
                    <a:gd name="T87" fmla="*/ 217 h 820"/>
                    <a:gd name="T88" fmla="*/ 74 w 820"/>
                    <a:gd name="T89" fmla="*/ 175 h 820"/>
                    <a:gd name="T90" fmla="*/ 104 w 820"/>
                    <a:gd name="T91" fmla="*/ 137 h 820"/>
                    <a:gd name="T92" fmla="*/ 139 w 820"/>
                    <a:gd name="T93" fmla="*/ 104 h 820"/>
                    <a:gd name="T94" fmla="*/ 177 w 820"/>
                    <a:gd name="T95" fmla="*/ 73 h 820"/>
                    <a:gd name="T96" fmla="*/ 218 w 820"/>
                    <a:gd name="T97" fmla="*/ 48 h 820"/>
                    <a:gd name="T98" fmla="*/ 263 w 820"/>
                    <a:gd name="T99" fmla="*/ 28 h 820"/>
                    <a:gd name="T100" fmla="*/ 310 w 820"/>
                    <a:gd name="T101" fmla="*/ 12 h 820"/>
                    <a:gd name="T102" fmla="*/ 360 w 820"/>
                    <a:gd name="T103" fmla="*/ 3 h 820"/>
                    <a:gd name="T104" fmla="*/ 411 w 820"/>
                    <a:gd name="T105" fmla="*/ 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20">
                      <a:moveTo>
                        <a:pt x="411" y="0"/>
                      </a:moveTo>
                      <a:lnTo>
                        <a:pt x="462" y="3"/>
                      </a:lnTo>
                      <a:lnTo>
                        <a:pt x="511" y="12"/>
                      </a:lnTo>
                      <a:lnTo>
                        <a:pt x="559" y="28"/>
                      </a:lnTo>
                      <a:lnTo>
                        <a:pt x="604" y="48"/>
                      </a:lnTo>
                      <a:lnTo>
                        <a:pt x="645" y="73"/>
                      </a:lnTo>
                      <a:lnTo>
                        <a:pt x="683" y="104"/>
                      </a:lnTo>
                      <a:lnTo>
                        <a:pt x="716" y="137"/>
                      </a:lnTo>
                      <a:lnTo>
                        <a:pt x="747" y="175"/>
                      </a:lnTo>
                      <a:lnTo>
                        <a:pt x="773" y="217"/>
                      </a:lnTo>
                      <a:lnTo>
                        <a:pt x="792" y="262"/>
                      </a:lnTo>
                      <a:lnTo>
                        <a:pt x="808" y="309"/>
                      </a:lnTo>
                      <a:lnTo>
                        <a:pt x="817" y="358"/>
                      </a:lnTo>
                      <a:lnTo>
                        <a:pt x="820" y="409"/>
                      </a:lnTo>
                      <a:lnTo>
                        <a:pt x="817" y="461"/>
                      </a:lnTo>
                      <a:lnTo>
                        <a:pt x="808" y="511"/>
                      </a:lnTo>
                      <a:lnTo>
                        <a:pt x="792" y="558"/>
                      </a:lnTo>
                      <a:lnTo>
                        <a:pt x="773" y="602"/>
                      </a:lnTo>
                      <a:lnTo>
                        <a:pt x="747" y="644"/>
                      </a:lnTo>
                      <a:lnTo>
                        <a:pt x="716" y="682"/>
                      </a:lnTo>
                      <a:lnTo>
                        <a:pt x="683" y="716"/>
                      </a:lnTo>
                      <a:lnTo>
                        <a:pt x="645" y="746"/>
                      </a:lnTo>
                      <a:lnTo>
                        <a:pt x="604" y="772"/>
                      </a:lnTo>
                      <a:lnTo>
                        <a:pt x="559" y="792"/>
                      </a:lnTo>
                      <a:lnTo>
                        <a:pt x="511" y="808"/>
                      </a:lnTo>
                      <a:lnTo>
                        <a:pt x="462" y="817"/>
                      </a:lnTo>
                      <a:lnTo>
                        <a:pt x="411" y="820"/>
                      </a:lnTo>
                      <a:lnTo>
                        <a:pt x="360" y="817"/>
                      </a:lnTo>
                      <a:lnTo>
                        <a:pt x="310" y="808"/>
                      </a:lnTo>
                      <a:lnTo>
                        <a:pt x="263" y="792"/>
                      </a:lnTo>
                      <a:lnTo>
                        <a:pt x="218" y="772"/>
                      </a:lnTo>
                      <a:lnTo>
                        <a:pt x="177" y="746"/>
                      </a:lnTo>
                      <a:lnTo>
                        <a:pt x="139" y="716"/>
                      </a:lnTo>
                      <a:lnTo>
                        <a:pt x="104" y="682"/>
                      </a:lnTo>
                      <a:lnTo>
                        <a:pt x="74" y="644"/>
                      </a:lnTo>
                      <a:lnTo>
                        <a:pt x="49" y="602"/>
                      </a:lnTo>
                      <a:lnTo>
                        <a:pt x="28" y="558"/>
                      </a:lnTo>
                      <a:lnTo>
                        <a:pt x="14" y="511"/>
                      </a:lnTo>
                      <a:lnTo>
                        <a:pt x="5" y="461"/>
                      </a:lnTo>
                      <a:lnTo>
                        <a:pt x="0" y="409"/>
                      </a:lnTo>
                      <a:lnTo>
                        <a:pt x="5" y="358"/>
                      </a:lnTo>
                      <a:lnTo>
                        <a:pt x="14" y="309"/>
                      </a:lnTo>
                      <a:lnTo>
                        <a:pt x="28" y="262"/>
                      </a:lnTo>
                      <a:lnTo>
                        <a:pt x="49" y="217"/>
                      </a:lnTo>
                      <a:lnTo>
                        <a:pt x="74" y="175"/>
                      </a:lnTo>
                      <a:lnTo>
                        <a:pt x="104" y="137"/>
                      </a:lnTo>
                      <a:lnTo>
                        <a:pt x="139" y="104"/>
                      </a:lnTo>
                      <a:lnTo>
                        <a:pt x="177" y="73"/>
                      </a:lnTo>
                      <a:lnTo>
                        <a:pt x="218" y="48"/>
                      </a:lnTo>
                      <a:lnTo>
                        <a:pt x="263" y="28"/>
                      </a:lnTo>
                      <a:lnTo>
                        <a:pt x="310" y="12"/>
                      </a:lnTo>
                      <a:lnTo>
                        <a:pt x="360" y="3"/>
                      </a:lnTo>
                      <a:lnTo>
                        <a:pt x="4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0" name="Freeform 48"/>
                <p:cNvSpPr>
                  <a:spLocks noEditPoints="1"/>
                </p:cNvSpPr>
                <p:nvPr/>
              </p:nvSpPr>
              <p:spPr bwMode="auto">
                <a:xfrm>
                  <a:off x="4230688" y="5232400"/>
                  <a:ext cx="741363" cy="517525"/>
                </a:xfrm>
                <a:custGeom>
                  <a:avLst/>
                  <a:gdLst>
                    <a:gd name="T0" fmla="*/ 32 w 467"/>
                    <a:gd name="T1" fmla="*/ 26 h 326"/>
                    <a:gd name="T2" fmla="*/ 32 w 467"/>
                    <a:gd name="T3" fmla="*/ 169 h 326"/>
                    <a:gd name="T4" fmla="*/ 35 w 467"/>
                    <a:gd name="T5" fmla="*/ 194 h 326"/>
                    <a:gd name="T6" fmla="*/ 44 w 467"/>
                    <a:gd name="T7" fmla="*/ 218 h 326"/>
                    <a:gd name="T8" fmla="*/ 58 w 467"/>
                    <a:gd name="T9" fmla="*/ 239 h 326"/>
                    <a:gd name="T10" fmla="*/ 79 w 467"/>
                    <a:gd name="T11" fmla="*/ 258 h 326"/>
                    <a:gd name="T12" fmla="*/ 103 w 467"/>
                    <a:gd name="T13" fmla="*/ 274 h 326"/>
                    <a:gd name="T14" fmla="*/ 130 w 467"/>
                    <a:gd name="T15" fmla="*/ 287 h 326"/>
                    <a:gd name="T16" fmla="*/ 162 w 467"/>
                    <a:gd name="T17" fmla="*/ 298 h 326"/>
                    <a:gd name="T18" fmla="*/ 197 w 467"/>
                    <a:gd name="T19" fmla="*/ 304 h 326"/>
                    <a:gd name="T20" fmla="*/ 234 w 467"/>
                    <a:gd name="T21" fmla="*/ 306 h 326"/>
                    <a:gd name="T22" fmla="*/ 271 w 467"/>
                    <a:gd name="T23" fmla="*/ 304 h 326"/>
                    <a:gd name="T24" fmla="*/ 305 w 467"/>
                    <a:gd name="T25" fmla="*/ 298 h 326"/>
                    <a:gd name="T26" fmla="*/ 336 w 467"/>
                    <a:gd name="T27" fmla="*/ 287 h 326"/>
                    <a:gd name="T28" fmla="*/ 364 w 467"/>
                    <a:gd name="T29" fmla="*/ 274 h 326"/>
                    <a:gd name="T30" fmla="*/ 389 w 467"/>
                    <a:gd name="T31" fmla="*/ 258 h 326"/>
                    <a:gd name="T32" fmla="*/ 408 w 467"/>
                    <a:gd name="T33" fmla="*/ 239 h 326"/>
                    <a:gd name="T34" fmla="*/ 423 w 467"/>
                    <a:gd name="T35" fmla="*/ 218 h 326"/>
                    <a:gd name="T36" fmla="*/ 432 w 467"/>
                    <a:gd name="T37" fmla="*/ 194 h 326"/>
                    <a:gd name="T38" fmla="*/ 435 w 467"/>
                    <a:gd name="T39" fmla="*/ 169 h 326"/>
                    <a:gd name="T40" fmla="*/ 435 w 467"/>
                    <a:gd name="T41" fmla="*/ 26 h 326"/>
                    <a:gd name="T42" fmla="*/ 32 w 467"/>
                    <a:gd name="T43" fmla="*/ 26 h 326"/>
                    <a:gd name="T44" fmla="*/ 0 w 467"/>
                    <a:gd name="T45" fmla="*/ 0 h 326"/>
                    <a:gd name="T46" fmla="*/ 467 w 467"/>
                    <a:gd name="T47" fmla="*/ 0 h 326"/>
                    <a:gd name="T48" fmla="*/ 467 w 467"/>
                    <a:gd name="T49" fmla="*/ 169 h 326"/>
                    <a:gd name="T50" fmla="*/ 464 w 467"/>
                    <a:gd name="T51" fmla="*/ 196 h 326"/>
                    <a:gd name="T52" fmla="*/ 455 w 467"/>
                    <a:gd name="T53" fmla="*/ 220 h 326"/>
                    <a:gd name="T54" fmla="*/ 441 w 467"/>
                    <a:gd name="T55" fmla="*/ 242 h 326"/>
                    <a:gd name="T56" fmla="*/ 423 w 467"/>
                    <a:gd name="T57" fmla="*/ 263 h 326"/>
                    <a:gd name="T58" fmla="*/ 399 w 467"/>
                    <a:gd name="T59" fmla="*/ 281 h 326"/>
                    <a:gd name="T60" fmla="*/ 371 w 467"/>
                    <a:gd name="T61" fmla="*/ 297 h 326"/>
                    <a:gd name="T62" fmla="*/ 342 w 467"/>
                    <a:gd name="T63" fmla="*/ 309 h 326"/>
                    <a:gd name="T64" fmla="*/ 308 w 467"/>
                    <a:gd name="T65" fmla="*/ 318 h 326"/>
                    <a:gd name="T66" fmla="*/ 272 w 467"/>
                    <a:gd name="T67" fmla="*/ 324 h 326"/>
                    <a:gd name="T68" fmla="*/ 234 w 467"/>
                    <a:gd name="T69" fmla="*/ 326 h 326"/>
                    <a:gd name="T70" fmla="*/ 195 w 467"/>
                    <a:gd name="T71" fmla="*/ 324 h 326"/>
                    <a:gd name="T72" fmla="*/ 159 w 467"/>
                    <a:gd name="T73" fmla="*/ 318 h 326"/>
                    <a:gd name="T74" fmla="*/ 126 w 467"/>
                    <a:gd name="T75" fmla="*/ 309 h 326"/>
                    <a:gd name="T76" fmla="*/ 95 w 467"/>
                    <a:gd name="T77" fmla="*/ 297 h 326"/>
                    <a:gd name="T78" fmla="*/ 68 w 467"/>
                    <a:gd name="T79" fmla="*/ 281 h 326"/>
                    <a:gd name="T80" fmla="*/ 45 w 467"/>
                    <a:gd name="T81" fmla="*/ 263 h 326"/>
                    <a:gd name="T82" fmla="*/ 26 w 467"/>
                    <a:gd name="T83" fmla="*/ 242 h 326"/>
                    <a:gd name="T84" fmla="*/ 11 w 467"/>
                    <a:gd name="T85" fmla="*/ 220 h 326"/>
                    <a:gd name="T86" fmla="*/ 3 w 467"/>
                    <a:gd name="T87" fmla="*/ 196 h 326"/>
                    <a:gd name="T88" fmla="*/ 0 w 467"/>
                    <a:gd name="T89" fmla="*/ 169 h 326"/>
                    <a:gd name="T90" fmla="*/ 0 w 467"/>
                    <a:gd name="T91" fmla="*/ 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67" h="326">
                      <a:moveTo>
                        <a:pt x="32" y="26"/>
                      </a:moveTo>
                      <a:lnTo>
                        <a:pt x="32" y="169"/>
                      </a:lnTo>
                      <a:lnTo>
                        <a:pt x="35" y="194"/>
                      </a:lnTo>
                      <a:lnTo>
                        <a:pt x="44" y="218"/>
                      </a:lnTo>
                      <a:lnTo>
                        <a:pt x="58" y="239"/>
                      </a:lnTo>
                      <a:lnTo>
                        <a:pt x="79" y="258"/>
                      </a:lnTo>
                      <a:lnTo>
                        <a:pt x="103" y="274"/>
                      </a:lnTo>
                      <a:lnTo>
                        <a:pt x="130" y="287"/>
                      </a:lnTo>
                      <a:lnTo>
                        <a:pt x="162" y="298"/>
                      </a:lnTo>
                      <a:lnTo>
                        <a:pt x="197" y="304"/>
                      </a:lnTo>
                      <a:lnTo>
                        <a:pt x="234" y="306"/>
                      </a:lnTo>
                      <a:lnTo>
                        <a:pt x="271" y="304"/>
                      </a:lnTo>
                      <a:lnTo>
                        <a:pt x="305" y="298"/>
                      </a:lnTo>
                      <a:lnTo>
                        <a:pt x="336" y="287"/>
                      </a:lnTo>
                      <a:lnTo>
                        <a:pt x="364" y="274"/>
                      </a:lnTo>
                      <a:lnTo>
                        <a:pt x="389" y="258"/>
                      </a:lnTo>
                      <a:lnTo>
                        <a:pt x="408" y="239"/>
                      </a:lnTo>
                      <a:lnTo>
                        <a:pt x="423" y="218"/>
                      </a:lnTo>
                      <a:lnTo>
                        <a:pt x="432" y="194"/>
                      </a:lnTo>
                      <a:lnTo>
                        <a:pt x="435" y="169"/>
                      </a:lnTo>
                      <a:lnTo>
                        <a:pt x="435" y="26"/>
                      </a:lnTo>
                      <a:lnTo>
                        <a:pt x="32" y="26"/>
                      </a:lnTo>
                      <a:close/>
                      <a:moveTo>
                        <a:pt x="0" y="0"/>
                      </a:moveTo>
                      <a:lnTo>
                        <a:pt x="467" y="0"/>
                      </a:lnTo>
                      <a:lnTo>
                        <a:pt x="467" y="169"/>
                      </a:lnTo>
                      <a:lnTo>
                        <a:pt x="464" y="196"/>
                      </a:lnTo>
                      <a:lnTo>
                        <a:pt x="455" y="220"/>
                      </a:lnTo>
                      <a:lnTo>
                        <a:pt x="441" y="242"/>
                      </a:lnTo>
                      <a:lnTo>
                        <a:pt x="423" y="263"/>
                      </a:lnTo>
                      <a:lnTo>
                        <a:pt x="399" y="281"/>
                      </a:lnTo>
                      <a:lnTo>
                        <a:pt x="371" y="297"/>
                      </a:lnTo>
                      <a:lnTo>
                        <a:pt x="342" y="309"/>
                      </a:lnTo>
                      <a:lnTo>
                        <a:pt x="308" y="318"/>
                      </a:lnTo>
                      <a:lnTo>
                        <a:pt x="272" y="324"/>
                      </a:lnTo>
                      <a:lnTo>
                        <a:pt x="234" y="326"/>
                      </a:lnTo>
                      <a:lnTo>
                        <a:pt x="195" y="324"/>
                      </a:lnTo>
                      <a:lnTo>
                        <a:pt x="159" y="318"/>
                      </a:lnTo>
                      <a:lnTo>
                        <a:pt x="126" y="309"/>
                      </a:lnTo>
                      <a:lnTo>
                        <a:pt x="95" y="297"/>
                      </a:lnTo>
                      <a:lnTo>
                        <a:pt x="68" y="281"/>
                      </a:lnTo>
                      <a:lnTo>
                        <a:pt x="45" y="263"/>
                      </a:lnTo>
                      <a:lnTo>
                        <a:pt x="26" y="242"/>
                      </a:lnTo>
                      <a:lnTo>
                        <a:pt x="11" y="220"/>
                      </a:lnTo>
                      <a:lnTo>
                        <a:pt x="3" y="196"/>
                      </a:lnTo>
                      <a:lnTo>
                        <a:pt x="0" y="1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1" name="Rectangle 49"/>
                <p:cNvSpPr>
                  <a:spLocks noChangeArrowheads="1"/>
                </p:cNvSpPr>
                <p:nvPr/>
              </p:nvSpPr>
              <p:spPr bwMode="auto">
                <a:xfrm>
                  <a:off x="4545013" y="5699125"/>
                  <a:ext cx="103188" cy="193675"/>
                </a:xfrm>
                <a:prstGeom prst="rect">
                  <a:avLst/>
                </a:prstGeom>
                <a:solidFill>
                  <a:srgbClr val="D8BB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4324351" y="5170488"/>
                  <a:ext cx="546100" cy="596900"/>
                </a:xfrm>
                <a:custGeom>
                  <a:avLst/>
                  <a:gdLst>
                    <a:gd name="T0" fmla="*/ 342 w 344"/>
                    <a:gd name="T1" fmla="*/ 0 h 376"/>
                    <a:gd name="T2" fmla="*/ 344 w 344"/>
                    <a:gd name="T3" fmla="*/ 11 h 376"/>
                    <a:gd name="T4" fmla="*/ 344 w 344"/>
                    <a:gd name="T5" fmla="*/ 22 h 376"/>
                    <a:gd name="T6" fmla="*/ 344 w 344"/>
                    <a:gd name="T7" fmla="*/ 203 h 376"/>
                    <a:gd name="T8" fmla="*/ 341 w 344"/>
                    <a:gd name="T9" fmla="*/ 234 h 376"/>
                    <a:gd name="T10" fmla="*/ 334 w 344"/>
                    <a:gd name="T11" fmla="*/ 263 h 376"/>
                    <a:gd name="T12" fmla="*/ 322 w 344"/>
                    <a:gd name="T13" fmla="*/ 289 h 376"/>
                    <a:gd name="T14" fmla="*/ 305 w 344"/>
                    <a:gd name="T15" fmla="*/ 314 h 376"/>
                    <a:gd name="T16" fmla="*/ 285 w 344"/>
                    <a:gd name="T17" fmla="*/ 335 h 376"/>
                    <a:gd name="T18" fmla="*/ 261 w 344"/>
                    <a:gd name="T19" fmla="*/ 352 h 376"/>
                    <a:gd name="T20" fmla="*/ 234 w 344"/>
                    <a:gd name="T21" fmla="*/ 364 h 376"/>
                    <a:gd name="T22" fmla="*/ 206 w 344"/>
                    <a:gd name="T23" fmla="*/ 372 h 376"/>
                    <a:gd name="T24" fmla="*/ 175 w 344"/>
                    <a:gd name="T25" fmla="*/ 376 h 376"/>
                    <a:gd name="T26" fmla="*/ 143 w 344"/>
                    <a:gd name="T27" fmla="*/ 372 h 376"/>
                    <a:gd name="T28" fmla="*/ 114 w 344"/>
                    <a:gd name="T29" fmla="*/ 364 h 376"/>
                    <a:gd name="T30" fmla="*/ 88 w 344"/>
                    <a:gd name="T31" fmla="*/ 352 h 376"/>
                    <a:gd name="T32" fmla="*/ 64 w 344"/>
                    <a:gd name="T33" fmla="*/ 335 h 376"/>
                    <a:gd name="T34" fmla="*/ 45 w 344"/>
                    <a:gd name="T35" fmla="*/ 314 h 376"/>
                    <a:gd name="T36" fmla="*/ 27 w 344"/>
                    <a:gd name="T37" fmla="*/ 289 h 376"/>
                    <a:gd name="T38" fmla="*/ 15 w 344"/>
                    <a:gd name="T39" fmla="*/ 263 h 376"/>
                    <a:gd name="T40" fmla="*/ 8 w 344"/>
                    <a:gd name="T41" fmla="*/ 234 h 376"/>
                    <a:gd name="T42" fmla="*/ 5 w 344"/>
                    <a:gd name="T43" fmla="*/ 203 h 376"/>
                    <a:gd name="T44" fmla="*/ 5 w 344"/>
                    <a:gd name="T45" fmla="*/ 22 h 376"/>
                    <a:gd name="T46" fmla="*/ 4 w 344"/>
                    <a:gd name="T47" fmla="*/ 14 h 376"/>
                    <a:gd name="T48" fmla="*/ 1 w 344"/>
                    <a:gd name="T49" fmla="*/ 7 h 376"/>
                    <a:gd name="T50" fmla="*/ 0 w 344"/>
                    <a:gd name="T51" fmla="*/ 0 h 376"/>
                    <a:gd name="T52" fmla="*/ 342 w 344"/>
                    <a:gd name="T53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44" h="376">
                      <a:moveTo>
                        <a:pt x="342" y="0"/>
                      </a:moveTo>
                      <a:lnTo>
                        <a:pt x="344" y="11"/>
                      </a:lnTo>
                      <a:lnTo>
                        <a:pt x="344" y="22"/>
                      </a:lnTo>
                      <a:lnTo>
                        <a:pt x="344" y="203"/>
                      </a:lnTo>
                      <a:lnTo>
                        <a:pt x="341" y="234"/>
                      </a:lnTo>
                      <a:lnTo>
                        <a:pt x="334" y="263"/>
                      </a:lnTo>
                      <a:lnTo>
                        <a:pt x="322" y="289"/>
                      </a:lnTo>
                      <a:lnTo>
                        <a:pt x="305" y="314"/>
                      </a:lnTo>
                      <a:lnTo>
                        <a:pt x="285" y="335"/>
                      </a:lnTo>
                      <a:lnTo>
                        <a:pt x="261" y="352"/>
                      </a:lnTo>
                      <a:lnTo>
                        <a:pt x="234" y="364"/>
                      </a:lnTo>
                      <a:lnTo>
                        <a:pt x="206" y="372"/>
                      </a:lnTo>
                      <a:lnTo>
                        <a:pt x="175" y="376"/>
                      </a:lnTo>
                      <a:lnTo>
                        <a:pt x="143" y="372"/>
                      </a:lnTo>
                      <a:lnTo>
                        <a:pt x="114" y="364"/>
                      </a:lnTo>
                      <a:lnTo>
                        <a:pt x="88" y="352"/>
                      </a:lnTo>
                      <a:lnTo>
                        <a:pt x="64" y="335"/>
                      </a:lnTo>
                      <a:lnTo>
                        <a:pt x="45" y="314"/>
                      </a:lnTo>
                      <a:lnTo>
                        <a:pt x="27" y="289"/>
                      </a:lnTo>
                      <a:lnTo>
                        <a:pt x="15" y="263"/>
                      </a:lnTo>
                      <a:lnTo>
                        <a:pt x="8" y="234"/>
                      </a:lnTo>
                      <a:lnTo>
                        <a:pt x="5" y="203"/>
                      </a:lnTo>
                      <a:lnTo>
                        <a:pt x="5" y="22"/>
                      </a:lnTo>
                      <a:lnTo>
                        <a:pt x="4" y="14"/>
                      </a:lnTo>
                      <a:lnTo>
                        <a:pt x="1" y="7"/>
                      </a:lnTo>
                      <a:lnTo>
                        <a:pt x="0" y="0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3" name="Freeform 51"/>
                <p:cNvSpPr>
                  <a:spLocks/>
                </p:cNvSpPr>
                <p:nvPr/>
              </p:nvSpPr>
              <p:spPr bwMode="auto">
                <a:xfrm>
                  <a:off x="4291013" y="5129213"/>
                  <a:ext cx="639763" cy="71438"/>
                </a:xfrm>
                <a:custGeom>
                  <a:avLst/>
                  <a:gdLst>
                    <a:gd name="T0" fmla="*/ 22 w 403"/>
                    <a:gd name="T1" fmla="*/ 0 h 45"/>
                    <a:gd name="T2" fmla="*/ 381 w 403"/>
                    <a:gd name="T3" fmla="*/ 0 h 45"/>
                    <a:gd name="T4" fmla="*/ 390 w 403"/>
                    <a:gd name="T5" fmla="*/ 2 h 45"/>
                    <a:gd name="T6" fmla="*/ 397 w 403"/>
                    <a:gd name="T7" fmla="*/ 7 h 45"/>
                    <a:gd name="T8" fmla="*/ 402 w 403"/>
                    <a:gd name="T9" fmla="*/ 15 h 45"/>
                    <a:gd name="T10" fmla="*/ 403 w 403"/>
                    <a:gd name="T11" fmla="*/ 23 h 45"/>
                    <a:gd name="T12" fmla="*/ 402 w 403"/>
                    <a:gd name="T13" fmla="*/ 32 h 45"/>
                    <a:gd name="T14" fmla="*/ 397 w 403"/>
                    <a:gd name="T15" fmla="*/ 39 h 45"/>
                    <a:gd name="T16" fmla="*/ 390 w 403"/>
                    <a:gd name="T17" fmla="*/ 43 h 45"/>
                    <a:gd name="T18" fmla="*/ 381 w 403"/>
                    <a:gd name="T19" fmla="*/ 45 h 45"/>
                    <a:gd name="T20" fmla="*/ 22 w 403"/>
                    <a:gd name="T21" fmla="*/ 45 h 45"/>
                    <a:gd name="T22" fmla="*/ 14 w 403"/>
                    <a:gd name="T23" fmla="*/ 43 h 45"/>
                    <a:gd name="T24" fmla="*/ 7 w 403"/>
                    <a:gd name="T25" fmla="*/ 39 h 45"/>
                    <a:gd name="T26" fmla="*/ 2 w 403"/>
                    <a:gd name="T27" fmla="*/ 32 h 45"/>
                    <a:gd name="T28" fmla="*/ 0 w 403"/>
                    <a:gd name="T29" fmla="*/ 23 h 45"/>
                    <a:gd name="T30" fmla="*/ 2 w 403"/>
                    <a:gd name="T31" fmla="*/ 15 h 45"/>
                    <a:gd name="T32" fmla="*/ 7 w 403"/>
                    <a:gd name="T33" fmla="*/ 7 h 45"/>
                    <a:gd name="T34" fmla="*/ 14 w 403"/>
                    <a:gd name="T35" fmla="*/ 2 h 45"/>
                    <a:gd name="T36" fmla="*/ 22 w 403"/>
                    <a:gd name="T3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3" h="45">
                      <a:moveTo>
                        <a:pt x="22" y="0"/>
                      </a:moveTo>
                      <a:lnTo>
                        <a:pt x="381" y="0"/>
                      </a:lnTo>
                      <a:lnTo>
                        <a:pt x="390" y="2"/>
                      </a:lnTo>
                      <a:lnTo>
                        <a:pt x="397" y="7"/>
                      </a:lnTo>
                      <a:lnTo>
                        <a:pt x="402" y="15"/>
                      </a:lnTo>
                      <a:lnTo>
                        <a:pt x="403" y="23"/>
                      </a:lnTo>
                      <a:lnTo>
                        <a:pt x="402" y="32"/>
                      </a:lnTo>
                      <a:lnTo>
                        <a:pt x="397" y="39"/>
                      </a:lnTo>
                      <a:lnTo>
                        <a:pt x="390" y="43"/>
                      </a:lnTo>
                      <a:lnTo>
                        <a:pt x="381" y="45"/>
                      </a:lnTo>
                      <a:lnTo>
                        <a:pt x="22" y="45"/>
                      </a:lnTo>
                      <a:lnTo>
                        <a:pt x="14" y="43"/>
                      </a:lnTo>
                      <a:lnTo>
                        <a:pt x="7" y="39"/>
                      </a:lnTo>
                      <a:lnTo>
                        <a:pt x="2" y="32"/>
                      </a:ln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7" y="7"/>
                      </a:lnTo>
                      <a:lnTo>
                        <a:pt x="14" y="2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4" name="Freeform 52"/>
                <p:cNvSpPr>
                  <a:spLocks/>
                </p:cNvSpPr>
                <p:nvPr/>
              </p:nvSpPr>
              <p:spPr bwMode="auto">
                <a:xfrm>
                  <a:off x="4486276" y="5832475"/>
                  <a:ext cx="212725" cy="30163"/>
                </a:xfrm>
                <a:custGeom>
                  <a:avLst/>
                  <a:gdLst>
                    <a:gd name="T0" fmla="*/ 8 w 134"/>
                    <a:gd name="T1" fmla="*/ 0 h 19"/>
                    <a:gd name="T2" fmla="*/ 126 w 134"/>
                    <a:gd name="T3" fmla="*/ 0 h 19"/>
                    <a:gd name="T4" fmla="*/ 129 w 134"/>
                    <a:gd name="T5" fmla="*/ 1 h 19"/>
                    <a:gd name="T6" fmla="*/ 131 w 134"/>
                    <a:gd name="T7" fmla="*/ 3 h 19"/>
                    <a:gd name="T8" fmla="*/ 133 w 134"/>
                    <a:gd name="T9" fmla="*/ 6 h 19"/>
                    <a:gd name="T10" fmla="*/ 134 w 134"/>
                    <a:gd name="T11" fmla="*/ 9 h 19"/>
                    <a:gd name="T12" fmla="*/ 133 w 134"/>
                    <a:gd name="T13" fmla="*/ 13 h 19"/>
                    <a:gd name="T14" fmla="*/ 131 w 134"/>
                    <a:gd name="T15" fmla="*/ 16 h 19"/>
                    <a:gd name="T16" fmla="*/ 129 w 134"/>
                    <a:gd name="T17" fmla="*/ 18 h 19"/>
                    <a:gd name="T18" fmla="*/ 126 w 134"/>
                    <a:gd name="T19" fmla="*/ 19 h 19"/>
                    <a:gd name="T20" fmla="*/ 8 w 134"/>
                    <a:gd name="T21" fmla="*/ 19 h 19"/>
                    <a:gd name="T22" fmla="*/ 5 w 134"/>
                    <a:gd name="T23" fmla="*/ 18 h 19"/>
                    <a:gd name="T24" fmla="*/ 2 w 134"/>
                    <a:gd name="T25" fmla="*/ 16 h 19"/>
                    <a:gd name="T26" fmla="*/ 1 w 134"/>
                    <a:gd name="T27" fmla="*/ 13 h 19"/>
                    <a:gd name="T28" fmla="*/ 0 w 134"/>
                    <a:gd name="T29" fmla="*/ 9 h 19"/>
                    <a:gd name="T30" fmla="*/ 1 w 134"/>
                    <a:gd name="T31" fmla="*/ 6 h 19"/>
                    <a:gd name="T32" fmla="*/ 2 w 134"/>
                    <a:gd name="T33" fmla="*/ 3 h 19"/>
                    <a:gd name="T34" fmla="*/ 5 w 134"/>
                    <a:gd name="T35" fmla="*/ 1 h 19"/>
                    <a:gd name="T36" fmla="*/ 8 w 134"/>
                    <a:gd name="T3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4" h="19">
                      <a:moveTo>
                        <a:pt x="8" y="0"/>
                      </a:moveTo>
                      <a:lnTo>
                        <a:pt x="126" y="0"/>
                      </a:lnTo>
                      <a:lnTo>
                        <a:pt x="129" y="1"/>
                      </a:lnTo>
                      <a:lnTo>
                        <a:pt x="131" y="3"/>
                      </a:lnTo>
                      <a:lnTo>
                        <a:pt x="133" y="6"/>
                      </a:lnTo>
                      <a:lnTo>
                        <a:pt x="134" y="9"/>
                      </a:lnTo>
                      <a:lnTo>
                        <a:pt x="133" y="13"/>
                      </a:lnTo>
                      <a:lnTo>
                        <a:pt x="131" y="16"/>
                      </a:lnTo>
                      <a:lnTo>
                        <a:pt x="129" y="18"/>
                      </a:lnTo>
                      <a:lnTo>
                        <a:pt x="126" y="19"/>
                      </a:lnTo>
                      <a:lnTo>
                        <a:pt x="8" y="19"/>
                      </a:lnTo>
                      <a:lnTo>
                        <a:pt x="5" y="18"/>
                      </a:lnTo>
                      <a:lnTo>
                        <a:pt x="2" y="16"/>
                      </a:lnTo>
                      <a:lnTo>
                        <a:pt x="1" y="13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2" y="3"/>
                      </a:lnTo>
                      <a:lnTo>
                        <a:pt x="5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5" name="Rectangle 53"/>
                <p:cNvSpPr>
                  <a:spLocks noChangeArrowheads="1"/>
                </p:cNvSpPr>
                <p:nvPr/>
              </p:nvSpPr>
              <p:spPr bwMode="auto">
                <a:xfrm>
                  <a:off x="4433888" y="5862638"/>
                  <a:ext cx="334963" cy="111125"/>
                </a:xfrm>
                <a:prstGeom prst="rect">
                  <a:avLst/>
                </a:prstGeom>
                <a:solidFill>
                  <a:schemeClr val="accent2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6" name="Rectangle 54"/>
                <p:cNvSpPr>
                  <a:spLocks noChangeArrowheads="1"/>
                </p:cNvSpPr>
                <p:nvPr/>
              </p:nvSpPr>
              <p:spPr bwMode="auto">
                <a:xfrm>
                  <a:off x="4484688" y="5892800"/>
                  <a:ext cx="222250" cy="50800"/>
                </a:xfrm>
                <a:prstGeom prst="rect">
                  <a:avLst/>
                </a:prstGeom>
                <a:solidFill>
                  <a:srgbClr val="F7FAFD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7" name="Freeform 55"/>
                <p:cNvSpPr>
                  <a:spLocks/>
                </p:cNvSpPr>
                <p:nvPr/>
              </p:nvSpPr>
              <p:spPr bwMode="auto">
                <a:xfrm>
                  <a:off x="4421188" y="5267325"/>
                  <a:ext cx="360363" cy="358775"/>
                </a:xfrm>
                <a:custGeom>
                  <a:avLst/>
                  <a:gdLst>
                    <a:gd name="T0" fmla="*/ 113 w 227"/>
                    <a:gd name="T1" fmla="*/ 0 h 226"/>
                    <a:gd name="T2" fmla="*/ 139 w 227"/>
                    <a:gd name="T3" fmla="*/ 4 h 226"/>
                    <a:gd name="T4" fmla="*/ 163 w 227"/>
                    <a:gd name="T5" fmla="*/ 12 h 226"/>
                    <a:gd name="T6" fmla="*/ 184 w 227"/>
                    <a:gd name="T7" fmla="*/ 25 h 226"/>
                    <a:gd name="T8" fmla="*/ 201 w 227"/>
                    <a:gd name="T9" fmla="*/ 43 h 226"/>
                    <a:gd name="T10" fmla="*/ 214 w 227"/>
                    <a:gd name="T11" fmla="*/ 63 h 226"/>
                    <a:gd name="T12" fmla="*/ 224 w 227"/>
                    <a:gd name="T13" fmla="*/ 88 h 226"/>
                    <a:gd name="T14" fmla="*/ 227 w 227"/>
                    <a:gd name="T15" fmla="*/ 113 h 226"/>
                    <a:gd name="T16" fmla="*/ 224 w 227"/>
                    <a:gd name="T17" fmla="*/ 139 h 226"/>
                    <a:gd name="T18" fmla="*/ 214 w 227"/>
                    <a:gd name="T19" fmla="*/ 164 h 226"/>
                    <a:gd name="T20" fmla="*/ 201 w 227"/>
                    <a:gd name="T21" fmla="*/ 184 h 226"/>
                    <a:gd name="T22" fmla="*/ 184 w 227"/>
                    <a:gd name="T23" fmla="*/ 202 h 226"/>
                    <a:gd name="T24" fmla="*/ 163 w 227"/>
                    <a:gd name="T25" fmla="*/ 215 h 226"/>
                    <a:gd name="T26" fmla="*/ 139 w 227"/>
                    <a:gd name="T27" fmla="*/ 223 h 226"/>
                    <a:gd name="T28" fmla="*/ 113 w 227"/>
                    <a:gd name="T29" fmla="*/ 226 h 226"/>
                    <a:gd name="T30" fmla="*/ 87 w 227"/>
                    <a:gd name="T31" fmla="*/ 223 h 226"/>
                    <a:gd name="T32" fmla="*/ 64 w 227"/>
                    <a:gd name="T33" fmla="*/ 215 h 226"/>
                    <a:gd name="T34" fmla="*/ 42 w 227"/>
                    <a:gd name="T35" fmla="*/ 202 h 226"/>
                    <a:gd name="T36" fmla="*/ 25 w 227"/>
                    <a:gd name="T37" fmla="*/ 184 h 226"/>
                    <a:gd name="T38" fmla="*/ 11 w 227"/>
                    <a:gd name="T39" fmla="*/ 164 h 226"/>
                    <a:gd name="T40" fmla="*/ 3 w 227"/>
                    <a:gd name="T41" fmla="*/ 139 h 226"/>
                    <a:gd name="T42" fmla="*/ 0 w 227"/>
                    <a:gd name="T43" fmla="*/ 113 h 226"/>
                    <a:gd name="T44" fmla="*/ 3 w 227"/>
                    <a:gd name="T45" fmla="*/ 88 h 226"/>
                    <a:gd name="T46" fmla="*/ 11 w 227"/>
                    <a:gd name="T47" fmla="*/ 63 h 226"/>
                    <a:gd name="T48" fmla="*/ 25 w 227"/>
                    <a:gd name="T49" fmla="*/ 43 h 226"/>
                    <a:gd name="T50" fmla="*/ 42 w 227"/>
                    <a:gd name="T51" fmla="*/ 25 h 226"/>
                    <a:gd name="T52" fmla="*/ 64 w 227"/>
                    <a:gd name="T53" fmla="*/ 12 h 226"/>
                    <a:gd name="T54" fmla="*/ 87 w 227"/>
                    <a:gd name="T55" fmla="*/ 4 h 226"/>
                    <a:gd name="T56" fmla="*/ 113 w 227"/>
                    <a:gd name="T57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7" h="226">
                      <a:moveTo>
                        <a:pt x="113" y="0"/>
                      </a:moveTo>
                      <a:lnTo>
                        <a:pt x="139" y="4"/>
                      </a:lnTo>
                      <a:lnTo>
                        <a:pt x="163" y="12"/>
                      </a:lnTo>
                      <a:lnTo>
                        <a:pt x="184" y="25"/>
                      </a:lnTo>
                      <a:lnTo>
                        <a:pt x="201" y="43"/>
                      </a:lnTo>
                      <a:lnTo>
                        <a:pt x="214" y="63"/>
                      </a:lnTo>
                      <a:lnTo>
                        <a:pt x="224" y="88"/>
                      </a:lnTo>
                      <a:lnTo>
                        <a:pt x="227" y="113"/>
                      </a:lnTo>
                      <a:lnTo>
                        <a:pt x="224" y="139"/>
                      </a:lnTo>
                      <a:lnTo>
                        <a:pt x="214" y="164"/>
                      </a:lnTo>
                      <a:lnTo>
                        <a:pt x="201" y="184"/>
                      </a:lnTo>
                      <a:lnTo>
                        <a:pt x="184" y="202"/>
                      </a:lnTo>
                      <a:lnTo>
                        <a:pt x="163" y="215"/>
                      </a:lnTo>
                      <a:lnTo>
                        <a:pt x="139" y="223"/>
                      </a:lnTo>
                      <a:lnTo>
                        <a:pt x="113" y="226"/>
                      </a:lnTo>
                      <a:lnTo>
                        <a:pt x="87" y="223"/>
                      </a:lnTo>
                      <a:lnTo>
                        <a:pt x="64" y="215"/>
                      </a:lnTo>
                      <a:lnTo>
                        <a:pt x="42" y="202"/>
                      </a:lnTo>
                      <a:lnTo>
                        <a:pt x="25" y="184"/>
                      </a:lnTo>
                      <a:lnTo>
                        <a:pt x="11" y="164"/>
                      </a:lnTo>
                      <a:lnTo>
                        <a:pt x="3" y="139"/>
                      </a:lnTo>
                      <a:lnTo>
                        <a:pt x="0" y="113"/>
                      </a:lnTo>
                      <a:lnTo>
                        <a:pt x="3" y="88"/>
                      </a:lnTo>
                      <a:lnTo>
                        <a:pt x="11" y="63"/>
                      </a:lnTo>
                      <a:lnTo>
                        <a:pt x="25" y="43"/>
                      </a:lnTo>
                      <a:lnTo>
                        <a:pt x="42" y="25"/>
                      </a:lnTo>
                      <a:lnTo>
                        <a:pt x="64" y="12"/>
                      </a:lnTo>
                      <a:lnTo>
                        <a:pt x="87" y="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7FAF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8" name="Freeform 56"/>
                <p:cNvSpPr>
                  <a:spLocks/>
                </p:cNvSpPr>
                <p:nvPr/>
              </p:nvSpPr>
              <p:spPr bwMode="auto">
                <a:xfrm>
                  <a:off x="4495801" y="5346700"/>
                  <a:ext cx="207963" cy="196850"/>
                </a:xfrm>
                <a:custGeom>
                  <a:avLst/>
                  <a:gdLst>
                    <a:gd name="T0" fmla="*/ 66 w 131"/>
                    <a:gd name="T1" fmla="*/ 0 h 124"/>
                    <a:gd name="T2" fmla="*/ 86 w 131"/>
                    <a:gd name="T3" fmla="*/ 41 h 124"/>
                    <a:gd name="T4" fmla="*/ 131 w 131"/>
                    <a:gd name="T5" fmla="*/ 47 h 124"/>
                    <a:gd name="T6" fmla="*/ 99 w 131"/>
                    <a:gd name="T7" fmla="*/ 79 h 124"/>
                    <a:gd name="T8" fmla="*/ 107 w 131"/>
                    <a:gd name="T9" fmla="*/ 124 h 124"/>
                    <a:gd name="T10" fmla="*/ 66 w 131"/>
                    <a:gd name="T11" fmla="*/ 103 h 124"/>
                    <a:gd name="T12" fmla="*/ 26 w 131"/>
                    <a:gd name="T13" fmla="*/ 124 h 124"/>
                    <a:gd name="T14" fmla="*/ 33 w 131"/>
                    <a:gd name="T15" fmla="*/ 79 h 124"/>
                    <a:gd name="T16" fmla="*/ 0 w 131"/>
                    <a:gd name="T17" fmla="*/ 47 h 124"/>
                    <a:gd name="T18" fmla="*/ 46 w 131"/>
                    <a:gd name="T19" fmla="*/ 41 h 124"/>
                    <a:gd name="T20" fmla="*/ 66 w 131"/>
                    <a:gd name="T21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1" h="124">
                      <a:moveTo>
                        <a:pt x="66" y="0"/>
                      </a:moveTo>
                      <a:lnTo>
                        <a:pt x="86" y="41"/>
                      </a:lnTo>
                      <a:lnTo>
                        <a:pt x="131" y="47"/>
                      </a:lnTo>
                      <a:lnTo>
                        <a:pt x="99" y="79"/>
                      </a:lnTo>
                      <a:lnTo>
                        <a:pt x="107" y="124"/>
                      </a:lnTo>
                      <a:lnTo>
                        <a:pt x="66" y="103"/>
                      </a:lnTo>
                      <a:lnTo>
                        <a:pt x="26" y="124"/>
                      </a:lnTo>
                      <a:lnTo>
                        <a:pt x="33" y="79"/>
                      </a:lnTo>
                      <a:lnTo>
                        <a:pt x="0" y="47"/>
                      </a:lnTo>
                      <a:lnTo>
                        <a:pt x="46" y="41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3888071" y="3155561"/>
                <a:ext cx="464343" cy="463778"/>
                <a:chOff x="2970213" y="3378200"/>
                <a:chExt cx="1301750" cy="1300163"/>
              </a:xfrm>
            </p:grpSpPr>
            <p:sp>
              <p:nvSpPr>
                <p:cNvPr id="80" name="Freeform 57"/>
                <p:cNvSpPr>
                  <a:spLocks/>
                </p:cNvSpPr>
                <p:nvPr/>
              </p:nvSpPr>
              <p:spPr bwMode="auto">
                <a:xfrm>
                  <a:off x="2970213" y="3378200"/>
                  <a:ext cx="1301750" cy="1300163"/>
                </a:xfrm>
                <a:custGeom>
                  <a:avLst/>
                  <a:gdLst>
                    <a:gd name="T0" fmla="*/ 409 w 820"/>
                    <a:gd name="T1" fmla="*/ 0 h 819"/>
                    <a:gd name="T2" fmla="*/ 462 w 820"/>
                    <a:gd name="T3" fmla="*/ 3 h 819"/>
                    <a:gd name="T4" fmla="*/ 511 w 820"/>
                    <a:gd name="T5" fmla="*/ 12 h 819"/>
                    <a:gd name="T6" fmla="*/ 558 w 820"/>
                    <a:gd name="T7" fmla="*/ 27 h 819"/>
                    <a:gd name="T8" fmla="*/ 602 w 820"/>
                    <a:gd name="T9" fmla="*/ 47 h 819"/>
                    <a:gd name="T10" fmla="*/ 644 w 820"/>
                    <a:gd name="T11" fmla="*/ 73 h 819"/>
                    <a:gd name="T12" fmla="*/ 682 w 820"/>
                    <a:gd name="T13" fmla="*/ 102 h 819"/>
                    <a:gd name="T14" fmla="*/ 716 w 820"/>
                    <a:gd name="T15" fmla="*/ 137 h 819"/>
                    <a:gd name="T16" fmla="*/ 746 w 820"/>
                    <a:gd name="T17" fmla="*/ 175 h 819"/>
                    <a:gd name="T18" fmla="*/ 771 w 820"/>
                    <a:gd name="T19" fmla="*/ 216 h 819"/>
                    <a:gd name="T20" fmla="*/ 792 w 820"/>
                    <a:gd name="T21" fmla="*/ 262 h 819"/>
                    <a:gd name="T22" fmla="*/ 807 w 820"/>
                    <a:gd name="T23" fmla="*/ 309 h 819"/>
                    <a:gd name="T24" fmla="*/ 817 w 820"/>
                    <a:gd name="T25" fmla="*/ 358 h 819"/>
                    <a:gd name="T26" fmla="*/ 820 w 820"/>
                    <a:gd name="T27" fmla="*/ 409 h 819"/>
                    <a:gd name="T28" fmla="*/ 817 w 820"/>
                    <a:gd name="T29" fmla="*/ 461 h 819"/>
                    <a:gd name="T30" fmla="*/ 807 w 820"/>
                    <a:gd name="T31" fmla="*/ 510 h 819"/>
                    <a:gd name="T32" fmla="*/ 792 w 820"/>
                    <a:gd name="T33" fmla="*/ 557 h 819"/>
                    <a:gd name="T34" fmla="*/ 771 w 820"/>
                    <a:gd name="T35" fmla="*/ 602 h 819"/>
                    <a:gd name="T36" fmla="*/ 746 w 820"/>
                    <a:gd name="T37" fmla="*/ 643 h 819"/>
                    <a:gd name="T38" fmla="*/ 716 w 820"/>
                    <a:gd name="T39" fmla="*/ 681 h 819"/>
                    <a:gd name="T40" fmla="*/ 682 w 820"/>
                    <a:gd name="T41" fmla="*/ 716 h 819"/>
                    <a:gd name="T42" fmla="*/ 644 w 820"/>
                    <a:gd name="T43" fmla="*/ 746 h 819"/>
                    <a:gd name="T44" fmla="*/ 602 w 820"/>
                    <a:gd name="T45" fmla="*/ 772 h 819"/>
                    <a:gd name="T46" fmla="*/ 558 w 820"/>
                    <a:gd name="T47" fmla="*/ 792 h 819"/>
                    <a:gd name="T48" fmla="*/ 511 w 820"/>
                    <a:gd name="T49" fmla="*/ 807 h 819"/>
                    <a:gd name="T50" fmla="*/ 462 w 820"/>
                    <a:gd name="T51" fmla="*/ 816 h 819"/>
                    <a:gd name="T52" fmla="*/ 409 w 820"/>
                    <a:gd name="T53" fmla="*/ 819 h 819"/>
                    <a:gd name="T54" fmla="*/ 358 w 820"/>
                    <a:gd name="T55" fmla="*/ 816 h 819"/>
                    <a:gd name="T56" fmla="*/ 309 w 820"/>
                    <a:gd name="T57" fmla="*/ 807 h 819"/>
                    <a:gd name="T58" fmla="*/ 262 w 820"/>
                    <a:gd name="T59" fmla="*/ 792 h 819"/>
                    <a:gd name="T60" fmla="*/ 217 w 820"/>
                    <a:gd name="T61" fmla="*/ 772 h 819"/>
                    <a:gd name="T62" fmla="*/ 175 w 820"/>
                    <a:gd name="T63" fmla="*/ 746 h 819"/>
                    <a:gd name="T64" fmla="*/ 137 w 820"/>
                    <a:gd name="T65" fmla="*/ 716 h 819"/>
                    <a:gd name="T66" fmla="*/ 104 w 820"/>
                    <a:gd name="T67" fmla="*/ 681 h 819"/>
                    <a:gd name="T68" fmla="*/ 74 w 820"/>
                    <a:gd name="T69" fmla="*/ 643 h 819"/>
                    <a:gd name="T70" fmla="*/ 48 w 820"/>
                    <a:gd name="T71" fmla="*/ 602 h 819"/>
                    <a:gd name="T72" fmla="*/ 28 w 820"/>
                    <a:gd name="T73" fmla="*/ 557 h 819"/>
                    <a:gd name="T74" fmla="*/ 12 w 820"/>
                    <a:gd name="T75" fmla="*/ 510 h 819"/>
                    <a:gd name="T76" fmla="*/ 3 w 820"/>
                    <a:gd name="T77" fmla="*/ 461 h 819"/>
                    <a:gd name="T78" fmla="*/ 0 w 820"/>
                    <a:gd name="T79" fmla="*/ 409 h 819"/>
                    <a:gd name="T80" fmla="*/ 3 w 820"/>
                    <a:gd name="T81" fmla="*/ 358 h 819"/>
                    <a:gd name="T82" fmla="*/ 12 w 820"/>
                    <a:gd name="T83" fmla="*/ 309 h 819"/>
                    <a:gd name="T84" fmla="*/ 28 w 820"/>
                    <a:gd name="T85" fmla="*/ 262 h 819"/>
                    <a:gd name="T86" fmla="*/ 48 w 820"/>
                    <a:gd name="T87" fmla="*/ 216 h 819"/>
                    <a:gd name="T88" fmla="*/ 74 w 820"/>
                    <a:gd name="T89" fmla="*/ 175 h 819"/>
                    <a:gd name="T90" fmla="*/ 104 w 820"/>
                    <a:gd name="T91" fmla="*/ 137 h 819"/>
                    <a:gd name="T92" fmla="*/ 137 w 820"/>
                    <a:gd name="T93" fmla="*/ 102 h 819"/>
                    <a:gd name="T94" fmla="*/ 175 w 820"/>
                    <a:gd name="T95" fmla="*/ 73 h 819"/>
                    <a:gd name="T96" fmla="*/ 217 w 820"/>
                    <a:gd name="T97" fmla="*/ 47 h 819"/>
                    <a:gd name="T98" fmla="*/ 262 w 820"/>
                    <a:gd name="T99" fmla="*/ 27 h 819"/>
                    <a:gd name="T100" fmla="*/ 309 w 820"/>
                    <a:gd name="T101" fmla="*/ 12 h 819"/>
                    <a:gd name="T102" fmla="*/ 358 w 820"/>
                    <a:gd name="T103" fmla="*/ 3 h 819"/>
                    <a:gd name="T104" fmla="*/ 409 w 820"/>
                    <a:gd name="T105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19">
                      <a:moveTo>
                        <a:pt x="409" y="0"/>
                      </a:moveTo>
                      <a:lnTo>
                        <a:pt x="462" y="3"/>
                      </a:lnTo>
                      <a:lnTo>
                        <a:pt x="511" y="12"/>
                      </a:lnTo>
                      <a:lnTo>
                        <a:pt x="558" y="27"/>
                      </a:lnTo>
                      <a:lnTo>
                        <a:pt x="602" y="47"/>
                      </a:lnTo>
                      <a:lnTo>
                        <a:pt x="644" y="73"/>
                      </a:lnTo>
                      <a:lnTo>
                        <a:pt x="682" y="102"/>
                      </a:lnTo>
                      <a:lnTo>
                        <a:pt x="716" y="137"/>
                      </a:lnTo>
                      <a:lnTo>
                        <a:pt x="746" y="175"/>
                      </a:lnTo>
                      <a:lnTo>
                        <a:pt x="771" y="216"/>
                      </a:lnTo>
                      <a:lnTo>
                        <a:pt x="792" y="262"/>
                      </a:lnTo>
                      <a:lnTo>
                        <a:pt x="807" y="309"/>
                      </a:lnTo>
                      <a:lnTo>
                        <a:pt x="817" y="358"/>
                      </a:lnTo>
                      <a:lnTo>
                        <a:pt x="820" y="409"/>
                      </a:lnTo>
                      <a:lnTo>
                        <a:pt x="817" y="461"/>
                      </a:lnTo>
                      <a:lnTo>
                        <a:pt x="807" y="510"/>
                      </a:lnTo>
                      <a:lnTo>
                        <a:pt x="792" y="557"/>
                      </a:lnTo>
                      <a:lnTo>
                        <a:pt x="771" y="602"/>
                      </a:lnTo>
                      <a:lnTo>
                        <a:pt x="746" y="643"/>
                      </a:lnTo>
                      <a:lnTo>
                        <a:pt x="716" y="681"/>
                      </a:lnTo>
                      <a:lnTo>
                        <a:pt x="682" y="716"/>
                      </a:lnTo>
                      <a:lnTo>
                        <a:pt x="644" y="746"/>
                      </a:lnTo>
                      <a:lnTo>
                        <a:pt x="602" y="772"/>
                      </a:lnTo>
                      <a:lnTo>
                        <a:pt x="558" y="792"/>
                      </a:lnTo>
                      <a:lnTo>
                        <a:pt x="511" y="807"/>
                      </a:lnTo>
                      <a:lnTo>
                        <a:pt x="462" y="816"/>
                      </a:lnTo>
                      <a:lnTo>
                        <a:pt x="409" y="819"/>
                      </a:lnTo>
                      <a:lnTo>
                        <a:pt x="358" y="816"/>
                      </a:lnTo>
                      <a:lnTo>
                        <a:pt x="309" y="807"/>
                      </a:lnTo>
                      <a:lnTo>
                        <a:pt x="262" y="792"/>
                      </a:lnTo>
                      <a:lnTo>
                        <a:pt x="217" y="772"/>
                      </a:lnTo>
                      <a:lnTo>
                        <a:pt x="175" y="746"/>
                      </a:lnTo>
                      <a:lnTo>
                        <a:pt x="137" y="716"/>
                      </a:lnTo>
                      <a:lnTo>
                        <a:pt x="104" y="681"/>
                      </a:lnTo>
                      <a:lnTo>
                        <a:pt x="74" y="643"/>
                      </a:lnTo>
                      <a:lnTo>
                        <a:pt x="48" y="602"/>
                      </a:lnTo>
                      <a:lnTo>
                        <a:pt x="28" y="557"/>
                      </a:lnTo>
                      <a:lnTo>
                        <a:pt x="12" y="510"/>
                      </a:lnTo>
                      <a:lnTo>
                        <a:pt x="3" y="461"/>
                      </a:lnTo>
                      <a:lnTo>
                        <a:pt x="0" y="409"/>
                      </a:lnTo>
                      <a:lnTo>
                        <a:pt x="3" y="358"/>
                      </a:lnTo>
                      <a:lnTo>
                        <a:pt x="12" y="309"/>
                      </a:lnTo>
                      <a:lnTo>
                        <a:pt x="28" y="262"/>
                      </a:lnTo>
                      <a:lnTo>
                        <a:pt x="48" y="216"/>
                      </a:lnTo>
                      <a:lnTo>
                        <a:pt x="74" y="175"/>
                      </a:lnTo>
                      <a:lnTo>
                        <a:pt x="104" y="137"/>
                      </a:lnTo>
                      <a:lnTo>
                        <a:pt x="137" y="102"/>
                      </a:lnTo>
                      <a:lnTo>
                        <a:pt x="175" y="73"/>
                      </a:lnTo>
                      <a:lnTo>
                        <a:pt x="217" y="47"/>
                      </a:lnTo>
                      <a:lnTo>
                        <a:pt x="262" y="27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1" name="Freeform 58"/>
                <p:cNvSpPr>
                  <a:spLocks/>
                </p:cNvSpPr>
                <p:nvPr/>
              </p:nvSpPr>
              <p:spPr bwMode="auto">
                <a:xfrm>
                  <a:off x="3178176" y="3586163"/>
                  <a:ext cx="884238" cy="885825"/>
                </a:xfrm>
                <a:custGeom>
                  <a:avLst/>
                  <a:gdLst>
                    <a:gd name="T0" fmla="*/ 278 w 557"/>
                    <a:gd name="T1" fmla="*/ 0 h 558"/>
                    <a:gd name="T2" fmla="*/ 320 w 557"/>
                    <a:gd name="T3" fmla="*/ 2 h 558"/>
                    <a:gd name="T4" fmla="*/ 359 w 557"/>
                    <a:gd name="T5" fmla="*/ 12 h 558"/>
                    <a:gd name="T6" fmla="*/ 396 w 557"/>
                    <a:gd name="T7" fmla="*/ 26 h 558"/>
                    <a:gd name="T8" fmla="*/ 430 w 557"/>
                    <a:gd name="T9" fmla="*/ 44 h 558"/>
                    <a:gd name="T10" fmla="*/ 462 w 557"/>
                    <a:gd name="T11" fmla="*/ 68 h 558"/>
                    <a:gd name="T12" fmla="*/ 489 w 557"/>
                    <a:gd name="T13" fmla="*/ 96 h 558"/>
                    <a:gd name="T14" fmla="*/ 512 w 557"/>
                    <a:gd name="T15" fmla="*/ 126 h 558"/>
                    <a:gd name="T16" fmla="*/ 532 w 557"/>
                    <a:gd name="T17" fmla="*/ 161 h 558"/>
                    <a:gd name="T18" fmla="*/ 545 w 557"/>
                    <a:gd name="T19" fmla="*/ 198 h 558"/>
                    <a:gd name="T20" fmla="*/ 554 w 557"/>
                    <a:gd name="T21" fmla="*/ 237 h 558"/>
                    <a:gd name="T22" fmla="*/ 557 w 557"/>
                    <a:gd name="T23" fmla="*/ 278 h 558"/>
                    <a:gd name="T24" fmla="*/ 554 w 557"/>
                    <a:gd name="T25" fmla="*/ 319 h 558"/>
                    <a:gd name="T26" fmla="*/ 545 w 557"/>
                    <a:gd name="T27" fmla="*/ 358 h 558"/>
                    <a:gd name="T28" fmla="*/ 532 w 557"/>
                    <a:gd name="T29" fmla="*/ 395 h 558"/>
                    <a:gd name="T30" fmla="*/ 512 w 557"/>
                    <a:gd name="T31" fmla="*/ 430 h 558"/>
                    <a:gd name="T32" fmla="*/ 489 w 557"/>
                    <a:gd name="T33" fmla="*/ 461 h 558"/>
                    <a:gd name="T34" fmla="*/ 462 w 557"/>
                    <a:gd name="T35" fmla="*/ 489 h 558"/>
                    <a:gd name="T36" fmla="*/ 430 w 557"/>
                    <a:gd name="T37" fmla="*/ 512 h 558"/>
                    <a:gd name="T38" fmla="*/ 396 w 557"/>
                    <a:gd name="T39" fmla="*/ 531 h 558"/>
                    <a:gd name="T40" fmla="*/ 359 w 557"/>
                    <a:gd name="T41" fmla="*/ 545 h 558"/>
                    <a:gd name="T42" fmla="*/ 320 w 557"/>
                    <a:gd name="T43" fmla="*/ 554 h 558"/>
                    <a:gd name="T44" fmla="*/ 278 w 557"/>
                    <a:gd name="T45" fmla="*/ 558 h 558"/>
                    <a:gd name="T46" fmla="*/ 237 w 557"/>
                    <a:gd name="T47" fmla="*/ 554 h 558"/>
                    <a:gd name="T48" fmla="*/ 198 w 557"/>
                    <a:gd name="T49" fmla="*/ 545 h 558"/>
                    <a:gd name="T50" fmla="*/ 161 w 557"/>
                    <a:gd name="T51" fmla="*/ 531 h 558"/>
                    <a:gd name="T52" fmla="*/ 127 w 557"/>
                    <a:gd name="T53" fmla="*/ 512 h 558"/>
                    <a:gd name="T54" fmla="*/ 96 w 557"/>
                    <a:gd name="T55" fmla="*/ 489 h 558"/>
                    <a:gd name="T56" fmla="*/ 69 w 557"/>
                    <a:gd name="T57" fmla="*/ 461 h 558"/>
                    <a:gd name="T58" fmla="*/ 45 w 557"/>
                    <a:gd name="T59" fmla="*/ 430 h 558"/>
                    <a:gd name="T60" fmla="*/ 26 w 557"/>
                    <a:gd name="T61" fmla="*/ 395 h 558"/>
                    <a:gd name="T62" fmla="*/ 12 w 557"/>
                    <a:gd name="T63" fmla="*/ 358 h 558"/>
                    <a:gd name="T64" fmla="*/ 3 w 557"/>
                    <a:gd name="T65" fmla="*/ 319 h 558"/>
                    <a:gd name="T66" fmla="*/ 0 w 557"/>
                    <a:gd name="T67" fmla="*/ 278 h 558"/>
                    <a:gd name="T68" fmla="*/ 3 w 557"/>
                    <a:gd name="T69" fmla="*/ 237 h 558"/>
                    <a:gd name="T70" fmla="*/ 12 w 557"/>
                    <a:gd name="T71" fmla="*/ 198 h 558"/>
                    <a:gd name="T72" fmla="*/ 26 w 557"/>
                    <a:gd name="T73" fmla="*/ 161 h 558"/>
                    <a:gd name="T74" fmla="*/ 45 w 557"/>
                    <a:gd name="T75" fmla="*/ 126 h 558"/>
                    <a:gd name="T76" fmla="*/ 69 w 557"/>
                    <a:gd name="T77" fmla="*/ 96 h 558"/>
                    <a:gd name="T78" fmla="*/ 96 w 557"/>
                    <a:gd name="T79" fmla="*/ 68 h 558"/>
                    <a:gd name="T80" fmla="*/ 127 w 557"/>
                    <a:gd name="T81" fmla="*/ 44 h 558"/>
                    <a:gd name="T82" fmla="*/ 161 w 557"/>
                    <a:gd name="T83" fmla="*/ 26 h 558"/>
                    <a:gd name="T84" fmla="*/ 198 w 557"/>
                    <a:gd name="T85" fmla="*/ 12 h 558"/>
                    <a:gd name="T86" fmla="*/ 237 w 557"/>
                    <a:gd name="T87" fmla="*/ 2 h 558"/>
                    <a:gd name="T88" fmla="*/ 278 w 557"/>
                    <a:gd name="T89" fmla="*/ 0 h 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57" h="558">
                      <a:moveTo>
                        <a:pt x="278" y="0"/>
                      </a:moveTo>
                      <a:lnTo>
                        <a:pt x="320" y="2"/>
                      </a:lnTo>
                      <a:lnTo>
                        <a:pt x="359" y="12"/>
                      </a:lnTo>
                      <a:lnTo>
                        <a:pt x="396" y="26"/>
                      </a:lnTo>
                      <a:lnTo>
                        <a:pt x="430" y="44"/>
                      </a:lnTo>
                      <a:lnTo>
                        <a:pt x="462" y="68"/>
                      </a:lnTo>
                      <a:lnTo>
                        <a:pt x="489" y="96"/>
                      </a:lnTo>
                      <a:lnTo>
                        <a:pt x="512" y="126"/>
                      </a:lnTo>
                      <a:lnTo>
                        <a:pt x="532" y="161"/>
                      </a:lnTo>
                      <a:lnTo>
                        <a:pt x="545" y="198"/>
                      </a:lnTo>
                      <a:lnTo>
                        <a:pt x="554" y="237"/>
                      </a:lnTo>
                      <a:lnTo>
                        <a:pt x="557" y="278"/>
                      </a:lnTo>
                      <a:lnTo>
                        <a:pt x="554" y="319"/>
                      </a:lnTo>
                      <a:lnTo>
                        <a:pt x="545" y="358"/>
                      </a:lnTo>
                      <a:lnTo>
                        <a:pt x="532" y="395"/>
                      </a:lnTo>
                      <a:lnTo>
                        <a:pt x="512" y="430"/>
                      </a:lnTo>
                      <a:lnTo>
                        <a:pt x="489" y="461"/>
                      </a:lnTo>
                      <a:lnTo>
                        <a:pt x="462" y="489"/>
                      </a:lnTo>
                      <a:lnTo>
                        <a:pt x="430" y="512"/>
                      </a:lnTo>
                      <a:lnTo>
                        <a:pt x="396" y="531"/>
                      </a:lnTo>
                      <a:lnTo>
                        <a:pt x="359" y="545"/>
                      </a:lnTo>
                      <a:lnTo>
                        <a:pt x="320" y="554"/>
                      </a:lnTo>
                      <a:lnTo>
                        <a:pt x="278" y="558"/>
                      </a:lnTo>
                      <a:lnTo>
                        <a:pt x="237" y="554"/>
                      </a:lnTo>
                      <a:lnTo>
                        <a:pt x="198" y="545"/>
                      </a:lnTo>
                      <a:lnTo>
                        <a:pt x="161" y="531"/>
                      </a:lnTo>
                      <a:lnTo>
                        <a:pt x="127" y="512"/>
                      </a:lnTo>
                      <a:lnTo>
                        <a:pt x="96" y="489"/>
                      </a:lnTo>
                      <a:lnTo>
                        <a:pt x="69" y="461"/>
                      </a:lnTo>
                      <a:lnTo>
                        <a:pt x="45" y="430"/>
                      </a:lnTo>
                      <a:lnTo>
                        <a:pt x="26" y="395"/>
                      </a:lnTo>
                      <a:lnTo>
                        <a:pt x="12" y="358"/>
                      </a:lnTo>
                      <a:lnTo>
                        <a:pt x="3" y="319"/>
                      </a:lnTo>
                      <a:lnTo>
                        <a:pt x="0" y="278"/>
                      </a:lnTo>
                      <a:lnTo>
                        <a:pt x="3" y="237"/>
                      </a:lnTo>
                      <a:lnTo>
                        <a:pt x="12" y="198"/>
                      </a:lnTo>
                      <a:lnTo>
                        <a:pt x="26" y="161"/>
                      </a:lnTo>
                      <a:lnTo>
                        <a:pt x="45" y="126"/>
                      </a:lnTo>
                      <a:lnTo>
                        <a:pt x="69" y="96"/>
                      </a:lnTo>
                      <a:lnTo>
                        <a:pt x="96" y="68"/>
                      </a:lnTo>
                      <a:lnTo>
                        <a:pt x="127" y="44"/>
                      </a:lnTo>
                      <a:lnTo>
                        <a:pt x="161" y="26"/>
                      </a:lnTo>
                      <a:lnTo>
                        <a:pt x="198" y="12"/>
                      </a:lnTo>
                      <a:lnTo>
                        <a:pt x="237" y="2"/>
                      </a:lnTo>
                      <a:lnTo>
                        <a:pt x="27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2" name="Freeform 59"/>
                <p:cNvSpPr>
                  <a:spLocks/>
                </p:cNvSpPr>
                <p:nvPr/>
              </p:nvSpPr>
              <p:spPr bwMode="auto">
                <a:xfrm>
                  <a:off x="3278188" y="3689350"/>
                  <a:ext cx="676275" cy="677863"/>
                </a:xfrm>
                <a:custGeom>
                  <a:avLst/>
                  <a:gdLst>
                    <a:gd name="T0" fmla="*/ 213 w 426"/>
                    <a:gd name="T1" fmla="*/ 0 h 427"/>
                    <a:gd name="T2" fmla="*/ 247 w 426"/>
                    <a:gd name="T3" fmla="*/ 3 h 427"/>
                    <a:gd name="T4" fmla="*/ 280 w 426"/>
                    <a:gd name="T5" fmla="*/ 11 h 427"/>
                    <a:gd name="T6" fmla="*/ 311 w 426"/>
                    <a:gd name="T7" fmla="*/ 25 h 427"/>
                    <a:gd name="T8" fmla="*/ 338 w 426"/>
                    <a:gd name="T9" fmla="*/ 42 h 427"/>
                    <a:gd name="T10" fmla="*/ 364 w 426"/>
                    <a:gd name="T11" fmla="*/ 62 h 427"/>
                    <a:gd name="T12" fmla="*/ 385 w 426"/>
                    <a:gd name="T13" fmla="*/ 87 h 427"/>
                    <a:gd name="T14" fmla="*/ 402 w 426"/>
                    <a:gd name="T15" fmla="*/ 116 h 427"/>
                    <a:gd name="T16" fmla="*/ 415 w 426"/>
                    <a:gd name="T17" fmla="*/ 146 h 427"/>
                    <a:gd name="T18" fmla="*/ 424 w 426"/>
                    <a:gd name="T19" fmla="*/ 178 h 427"/>
                    <a:gd name="T20" fmla="*/ 426 w 426"/>
                    <a:gd name="T21" fmla="*/ 213 h 427"/>
                    <a:gd name="T22" fmla="*/ 424 w 426"/>
                    <a:gd name="T23" fmla="*/ 248 h 427"/>
                    <a:gd name="T24" fmla="*/ 415 w 426"/>
                    <a:gd name="T25" fmla="*/ 281 h 427"/>
                    <a:gd name="T26" fmla="*/ 402 w 426"/>
                    <a:gd name="T27" fmla="*/ 311 h 427"/>
                    <a:gd name="T28" fmla="*/ 385 w 426"/>
                    <a:gd name="T29" fmla="*/ 340 h 427"/>
                    <a:gd name="T30" fmla="*/ 364 w 426"/>
                    <a:gd name="T31" fmla="*/ 364 h 427"/>
                    <a:gd name="T32" fmla="*/ 338 w 426"/>
                    <a:gd name="T33" fmla="*/ 386 h 427"/>
                    <a:gd name="T34" fmla="*/ 311 w 426"/>
                    <a:gd name="T35" fmla="*/ 402 h 427"/>
                    <a:gd name="T36" fmla="*/ 280 w 426"/>
                    <a:gd name="T37" fmla="*/ 416 h 427"/>
                    <a:gd name="T38" fmla="*/ 247 w 426"/>
                    <a:gd name="T39" fmla="*/ 424 h 427"/>
                    <a:gd name="T40" fmla="*/ 213 w 426"/>
                    <a:gd name="T41" fmla="*/ 427 h 427"/>
                    <a:gd name="T42" fmla="*/ 178 w 426"/>
                    <a:gd name="T43" fmla="*/ 424 h 427"/>
                    <a:gd name="T44" fmla="*/ 146 w 426"/>
                    <a:gd name="T45" fmla="*/ 416 h 427"/>
                    <a:gd name="T46" fmla="*/ 115 w 426"/>
                    <a:gd name="T47" fmla="*/ 402 h 427"/>
                    <a:gd name="T48" fmla="*/ 87 w 426"/>
                    <a:gd name="T49" fmla="*/ 386 h 427"/>
                    <a:gd name="T50" fmla="*/ 62 w 426"/>
                    <a:gd name="T51" fmla="*/ 364 h 427"/>
                    <a:gd name="T52" fmla="*/ 41 w 426"/>
                    <a:gd name="T53" fmla="*/ 340 h 427"/>
                    <a:gd name="T54" fmla="*/ 23 w 426"/>
                    <a:gd name="T55" fmla="*/ 311 h 427"/>
                    <a:gd name="T56" fmla="*/ 11 w 426"/>
                    <a:gd name="T57" fmla="*/ 281 h 427"/>
                    <a:gd name="T58" fmla="*/ 3 w 426"/>
                    <a:gd name="T59" fmla="*/ 248 h 427"/>
                    <a:gd name="T60" fmla="*/ 0 w 426"/>
                    <a:gd name="T61" fmla="*/ 213 h 427"/>
                    <a:gd name="T62" fmla="*/ 3 w 426"/>
                    <a:gd name="T63" fmla="*/ 178 h 427"/>
                    <a:gd name="T64" fmla="*/ 11 w 426"/>
                    <a:gd name="T65" fmla="*/ 146 h 427"/>
                    <a:gd name="T66" fmla="*/ 23 w 426"/>
                    <a:gd name="T67" fmla="*/ 116 h 427"/>
                    <a:gd name="T68" fmla="*/ 41 w 426"/>
                    <a:gd name="T69" fmla="*/ 87 h 427"/>
                    <a:gd name="T70" fmla="*/ 62 w 426"/>
                    <a:gd name="T71" fmla="*/ 62 h 427"/>
                    <a:gd name="T72" fmla="*/ 87 w 426"/>
                    <a:gd name="T73" fmla="*/ 42 h 427"/>
                    <a:gd name="T74" fmla="*/ 115 w 426"/>
                    <a:gd name="T75" fmla="*/ 25 h 427"/>
                    <a:gd name="T76" fmla="*/ 146 w 426"/>
                    <a:gd name="T77" fmla="*/ 11 h 427"/>
                    <a:gd name="T78" fmla="*/ 178 w 426"/>
                    <a:gd name="T79" fmla="*/ 3 h 427"/>
                    <a:gd name="T80" fmla="*/ 213 w 426"/>
                    <a:gd name="T81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26" h="427">
                      <a:moveTo>
                        <a:pt x="213" y="0"/>
                      </a:moveTo>
                      <a:lnTo>
                        <a:pt x="247" y="3"/>
                      </a:lnTo>
                      <a:lnTo>
                        <a:pt x="280" y="11"/>
                      </a:lnTo>
                      <a:lnTo>
                        <a:pt x="311" y="25"/>
                      </a:lnTo>
                      <a:lnTo>
                        <a:pt x="338" y="42"/>
                      </a:lnTo>
                      <a:lnTo>
                        <a:pt x="364" y="62"/>
                      </a:lnTo>
                      <a:lnTo>
                        <a:pt x="385" y="87"/>
                      </a:lnTo>
                      <a:lnTo>
                        <a:pt x="402" y="116"/>
                      </a:lnTo>
                      <a:lnTo>
                        <a:pt x="415" y="146"/>
                      </a:lnTo>
                      <a:lnTo>
                        <a:pt x="424" y="178"/>
                      </a:lnTo>
                      <a:lnTo>
                        <a:pt x="426" y="213"/>
                      </a:lnTo>
                      <a:lnTo>
                        <a:pt x="424" y="248"/>
                      </a:lnTo>
                      <a:lnTo>
                        <a:pt x="415" y="281"/>
                      </a:lnTo>
                      <a:lnTo>
                        <a:pt x="402" y="311"/>
                      </a:lnTo>
                      <a:lnTo>
                        <a:pt x="385" y="340"/>
                      </a:lnTo>
                      <a:lnTo>
                        <a:pt x="364" y="364"/>
                      </a:lnTo>
                      <a:lnTo>
                        <a:pt x="338" y="386"/>
                      </a:lnTo>
                      <a:lnTo>
                        <a:pt x="311" y="402"/>
                      </a:lnTo>
                      <a:lnTo>
                        <a:pt x="280" y="416"/>
                      </a:lnTo>
                      <a:lnTo>
                        <a:pt x="247" y="424"/>
                      </a:lnTo>
                      <a:lnTo>
                        <a:pt x="213" y="427"/>
                      </a:lnTo>
                      <a:lnTo>
                        <a:pt x="178" y="424"/>
                      </a:lnTo>
                      <a:lnTo>
                        <a:pt x="146" y="416"/>
                      </a:lnTo>
                      <a:lnTo>
                        <a:pt x="115" y="402"/>
                      </a:lnTo>
                      <a:lnTo>
                        <a:pt x="87" y="386"/>
                      </a:lnTo>
                      <a:lnTo>
                        <a:pt x="62" y="364"/>
                      </a:lnTo>
                      <a:lnTo>
                        <a:pt x="41" y="340"/>
                      </a:lnTo>
                      <a:lnTo>
                        <a:pt x="23" y="311"/>
                      </a:lnTo>
                      <a:lnTo>
                        <a:pt x="11" y="281"/>
                      </a:lnTo>
                      <a:lnTo>
                        <a:pt x="3" y="248"/>
                      </a:lnTo>
                      <a:lnTo>
                        <a:pt x="0" y="213"/>
                      </a:lnTo>
                      <a:lnTo>
                        <a:pt x="3" y="178"/>
                      </a:lnTo>
                      <a:lnTo>
                        <a:pt x="11" y="146"/>
                      </a:lnTo>
                      <a:lnTo>
                        <a:pt x="23" y="116"/>
                      </a:lnTo>
                      <a:lnTo>
                        <a:pt x="41" y="87"/>
                      </a:lnTo>
                      <a:lnTo>
                        <a:pt x="62" y="62"/>
                      </a:lnTo>
                      <a:lnTo>
                        <a:pt x="87" y="42"/>
                      </a:lnTo>
                      <a:lnTo>
                        <a:pt x="115" y="25"/>
                      </a:lnTo>
                      <a:lnTo>
                        <a:pt x="146" y="11"/>
                      </a:lnTo>
                      <a:lnTo>
                        <a:pt x="178" y="3"/>
                      </a:lnTo>
                      <a:lnTo>
                        <a:pt x="213" y="0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3" name="Freeform 60"/>
                <p:cNvSpPr>
                  <a:spLocks/>
                </p:cNvSpPr>
                <p:nvPr/>
              </p:nvSpPr>
              <p:spPr bwMode="auto">
                <a:xfrm>
                  <a:off x="3371851" y="3783013"/>
                  <a:ext cx="488950" cy="488950"/>
                </a:xfrm>
                <a:custGeom>
                  <a:avLst/>
                  <a:gdLst>
                    <a:gd name="T0" fmla="*/ 154 w 308"/>
                    <a:gd name="T1" fmla="*/ 0 h 308"/>
                    <a:gd name="T2" fmla="*/ 185 w 308"/>
                    <a:gd name="T3" fmla="*/ 3 h 308"/>
                    <a:gd name="T4" fmla="*/ 214 w 308"/>
                    <a:gd name="T5" fmla="*/ 13 h 308"/>
                    <a:gd name="T6" fmla="*/ 240 w 308"/>
                    <a:gd name="T7" fmla="*/ 27 h 308"/>
                    <a:gd name="T8" fmla="*/ 263 w 308"/>
                    <a:gd name="T9" fmla="*/ 46 h 308"/>
                    <a:gd name="T10" fmla="*/ 281 w 308"/>
                    <a:gd name="T11" fmla="*/ 68 h 308"/>
                    <a:gd name="T12" fmla="*/ 296 w 308"/>
                    <a:gd name="T13" fmla="*/ 95 h 308"/>
                    <a:gd name="T14" fmla="*/ 305 w 308"/>
                    <a:gd name="T15" fmla="*/ 124 h 308"/>
                    <a:gd name="T16" fmla="*/ 308 w 308"/>
                    <a:gd name="T17" fmla="*/ 154 h 308"/>
                    <a:gd name="T18" fmla="*/ 305 w 308"/>
                    <a:gd name="T19" fmla="*/ 185 h 308"/>
                    <a:gd name="T20" fmla="*/ 296 w 308"/>
                    <a:gd name="T21" fmla="*/ 214 h 308"/>
                    <a:gd name="T22" fmla="*/ 281 w 308"/>
                    <a:gd name="T23" fmla="*/ 241 h 308"/>
                    <a:gd name="T24" fmla="*/ 263 w 308"/>
                    <a:gd name="T25" fmla="*/ 263 h 308"/>
                    <a:gd name="T26" fmla="*/ 240 w 308"/>
                    <a:gd name="T27" fmla="*/ 283 h 308"/>
                    <a:gd name="T28" fmla="*/ 214 w 308"/>
                    <a:gd name="T29" fmla="*/ 296 h 308"/>
                    <a:gd name="T30" fmla="*/ 185 w 308"/>
                    <a:gd name="T31" fmla="*/ 305 h 308"/>
                    <a:gd name="T32" fmla="*/ 154 w 308"/>
                    <a:gd name="T33" fmla="*/ 308 h 308"/>
                    <a:gd name="T34" fmla="*/ 122 w 308"/>
                    <a:gd name="T35" fmla="*/ 305 h 308"/>
                    <a:gd name="T36" fmla="*/ 94 w 308"/>
                    <a:gd name="T37" fmla="*/ 296 h 308"/>
                    <a:gd name="T38" fmla="*/ 68 w 308"/>
                    <a:gd name="T39" fmla="*/ 283 h 308"/>
                    <a:gd name="T40" fmla="*/ 45 w 308"/>
                    <a:gd name="T41" fmla="*/ 263 h 308"/>
                    <a:gd name="T42" fmla="*/ 26 w 308"/>
                    <a:gd name="T43" fmla="*/ 241 h 308"/>
                    <a:gd name="T44" fmla="*/ 12 w 308"/>
                    <a:gd name="T45" fmla="*/ 214 h 308"/>
                    <a:gd name="T46" fmla="*/ 3 w 308"/>
                    <a:gd name="T47" fmla="*/ 185 h 308"/>
                    <a:gd name="T48" fmla="*/ 0 w 308"/>
                    <a:gd name="T49" fmla="*/ 154 h 308"/>
                    <a:gd name="T50" fmla="*/ 3 w 308"/>
                    <a:gd name="T51" fmla="*/ 124 h 308"/>
                    <a:gd name="T52" fmla="*/ 12 w 308"/>
                    <a:gd name="T53" fmla="*/ 95 h 308"/>
                    <a:gd name="T54" fmla="*/ 26 w 308"/>
                    <a:gd name="T55" fmla="*/ 68 h 308"/>
                    <a:gd name="T56" fmla="*/ 45 w 308"/>
                    <a:gd name="T57" fmla="*/ 46 h 308"/>
                    <a:gd name="T58" fmla="*/ 68 w 308"/>
                    <a:gd name="T59" fmla="*/ 27 h 308"/>
                    <a:gd name="T60" fmla="*/ 94 w 308"/>
                    <a:gd name="T61" fmla="*/ 13 h 308"/>
                    <a:gd name="T62" fmla="*/ 122 w 308"/>
                    <a:gd name="T63" fmla="*/ 3 h 308"/>
                    <a:gd name="T64" fmla="*/ 154 w 308"/>
                    <a:gd name="T65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8" h="308">
                      <a:moveTo>
                        <a:pt x="154" y="0"/>
                      </a:moveTo>
                      <a:lnTo>
                        <a:pt x="185" y="3"/>
                      </a:lnTo>
                      <a:lnTo>
                        <a:pt x="214" y="13"/>
                      </a:lnTo>
                      <a:lnTo>
                        <a:pt x="240" y="27"/>
                      </a:lnTo>
                      <a:lnTo>
                        <a:pt x="263" y="46"/>
                      </a:lnTo>
                      <a:lnTo>
                        <a:pt x="281" y="68"/>
                      </a:lnTo>
                      <a:lnTo>
                        <a:pt x="296" y="95"/>
                      </a:lnTo>
                      <a:lnTo>
                        <a:pt x="305" y="124"/>
                      </a:lnTo>
                      <a:lnTo>
                        <a:pt x="308" y="154"/>
                      </a:lnTo>
                      <a:lnTo>
                        <a:pt x="305" y="185"/>
                      </a:lnTo>
                      <a:lnTo>
                        <a:pt x="296" y="214"/>
                      </a:lnTo>
                      <a:lnTo>
                        <a:pt x="281" y="241"/>
                      </a:lnTo>
                      <a:lnTo>
                        <a:pt x="263" y="263"/>
                      </a:lnTo>
                      <a:lnTo>
                        <a:pt x="240" y="283"/>
                      </a:lnTo>
                      <a:lnTo>
                        <a:pt x="214" y="296"/>
                      </a:lnTo>
                      <a:lnTo>
                        <a:pt x="185" y="305"/>
                      </a:lnTo>
                      <a:lnTo>
                        <a:pt x="154" y="308"/>
                      </a:lnTo>
                      <a:lnTo>
                        <a:pt x="122" y="305"/>
                      </a:lnTo>
                      <a:lnTo>
                        <a:pt x="94" y="296"/>
                      </a:lnTo>
                      <a:lnTo>
                        <a:pt x="68" y="283"/>
                      </a:lnTo>
                      <a:lnTo>
                        <a:pt x="45" y="263"/>
                      </a:lnTo>
                      <a:lnTo>
                        <a:pt x="26" y="241"/>
                      </a:lnTo>
                      <a:lnTo>
                        <a:pt x="12" y="214"/>
                      </a:lnTo>
                      <a:lnTo>
                        <a:pt x="3" y="185"/>
                      </a:lnTo>
                      <a:lnTo>
                        <a:pt x="0" y="154"/>
                      </a:lnTo>
                      <a:lnTo>
                        <a:pt x="3" y="124"/>
                      </a:lnTo>
                      <a:lnTo>
                        <a:pt x="12" y="95"/>
                      </a:lnTo>
                      <a:lnTo>
                        <a:pt x="26" y="68"/>
                      </a:lnTo>
                      <a:lnTo>
                        <a:pt x="45" y="46"/>
                      </a:lnTo>
                      <a:lnTo>
                        <a:pt x="68" y="27"/>
                      </a:lnTo>
                      <a:lnTo>
                        <a:pt x="94" y="13"/>
                      </a:lnTo>
                      <a:lnTo>
                        <a:pt x="122" y="3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4" name="Freeform 61"/>
                <p:cNvSpPr>
                  <a:spLocks/>
                </p:cNvSpPr>
                <p:nvPr/>
              </p:nvSpPr>
              <p:spPr bwMode="auto">
                <a:xfrm>
                  <a:off x="3470276" y="3876675"/>
                  <a:ext cx="301625" cy="303213"/>
                </a:xfrm>
                <a:custGeom>
                  <a:avLst/>
                  <a:gdLst>
                    <a:gd name="T0" fmla="*/ 94 w 190"/>
                    <a:gd name="T1" fmla="*/ 0 h 191"/>
                    <a:gd name="T2" fmla="*/ 117 w 190"/>
                    <a:gd name="T3" fmla="*/ 2 h 191"/>
                    <a:gd name="T4" fmla="*/ 136 w 190"/>
                    <a:gd name="T5" fmla="*/ 10 h 191"/>
                    <a:gd name="T6" fmla="*/ 154 w 190"/>
                    <a:gd name="T7" fmla="*/ 21 h 191"/>
                    <a:gd name="T8" fmla="*/ 169 w 190"/>
                    <a:gd name="T9" fmla="*/ 36 h 191"/>
                    <a:gd name="T10" fmla="*/ 180 w 190"/>
                    <a:gd name="T11" fmla="*/ 53 h 191"/>
                    <a:gd name="T12" fmla="*/ 188 w 190"/>
                    <a:gd name="T13" fmla="*/ 74 h 191"/>
                    <a:gd name="T14" fmla="*/ 190 w 190"/>
                    <a:gd name="T15" fmla="*/ 95 h 191"/>
                    <a:gd name="T16" fmla="*/ 188 w 190"/>
                    <a:gd name="T17" fmla="*/ 117 h 191"/>
                    <a:gd name="T18" fmla="*/ 180 w 190"/>
                    <a:gd name="T19" fmla="*/ 137 h 191"/>
                    <a:gd name="T20" fmla="*/ 169 w 190"/>
                    <a:gd name="T21" fmla="*/ 155 h 191"/>
                    <a:gd name="T22" fmla="*/ 154 w 190"/>
                    <a:gd name="T23" fmla="*/ 169 h 191"/>
                    <a:gd name="T24" fmla="*/ 136 w 190"/>
                    <a:gd name="T25" fmla="*/ 181 h 191"/>
                    <a:gd name="T26" fmla="*/ 117 w 190"/>
                    <a:gd name="T27" fmla="*/ 188 h 191"/>
                    <a:gd name="T28" fmla="*/ 94 w 190"/>
                    <a:gd name="T29" fmla="*/ 191 h 191"/>
                    <a:gd name="T30" fmla="*/ 73 w 190"/>
                    <a:gd name="T31" fmla="*/ 188 h 191"/>
                    <a:gd name="T32" fmla="*/ 53 w 190"/>
                    <a:gd name="T33" fmla="*/ 181 h 191"/>
                    <a:gd name="T34" fmla="*/ 36 w 190"/>
                    <a:gd name="T35" fmla="*/ 169 h 191"/>
                    <a:gd name="T36" fmla="*/ 20 w 190"/>
                    <a:gd name="T37" fmla="*/ 155 h 191"/>
                    <a:gd name="T38" fmla="*/ 9 w 190"/>
                    <a:gd name="T39" fmla="*/ 137 h 191"/>
                    <a:gd name="T40" fmla="*/ 2 w 190"/>
                    <a:gd name="T41" fmla="*/ 117 h 191"/>
                    <a:gd name="T42" fmla="*/ 0 w 190"/>
                    <a:gd name="T43" fmla="*/ 95 h 191"/>
                    <a:gd name="T44" fmla="*/ 2 w 190"/>
                    <a:gd name="T45" fmla="*/ 74 h 191"/>
                    <a:gd name="T46" fmla="*/ 9 w 190"/>
                    <a:gd name="T47" fmla="*/ 53 h 191"/>
                    <a:gd name="T48" fmla="*/ 20 w 190"/>
                    <a:gd name="T49" fmla="*/ 36 h 191"/>
                    <a:gd name="T50" fmla="*/ 36 w 190"/>
                    <a:gd name="T51" fmla="*/ 21 h 191"/>
                    <a:gd name="T52" fmla="*/ 53 w 190"/>
                    <a:gd name="T53" fmla="*/ 10 h 191"/>
                    <a:gd name="T54" fmla="*/ 73 w 190"/>
                    <a:gd name="T55" fmla="*/ 2 h 191"/>
                    <a:gd name="T56" fmla="*/ 94 w 190"/>
                    <a:gd name="T57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90" h="191">
                      <a:moveTo>
                        <a:pt x="94" y="0"/>
                      </a:moveTo>
                      <a:lnTo>
                        <a:pt x="117" y="2"/>
                      </a:lnTo>
                      <a:lnTo>
                        <a:pt x="136" y="10"/>
                      </a:lnTo>
                      <a:lnTo>
                        <a:pt x="154" y="21"/>
                      </a:lnTo>
                      <a:lnTo>
                        <a:pt x="169" y="36"/>
                      </a:lnTo>
                      <a:lnTo>
                        <a:pt x="180" y="53"/>
                      </a:lnTo>
                      <a:lnTo>
                        <a:pt x="188" y="74"/>
                      </a:lnTo>
                      <a:lnTo>
                        <a:pt x="190" y="95"/>
                      </a:lnTo>
                      <a:lnTo>
                        <a:pt x="188" y="117"/>
                      </a:lnTo>
                      <a:lnTo>
                        <a:pt x="180" y="137"/>
                      </a:lnTo>
                      <a:lnTo>
                        <a:pt x="169" y="155"/>
                      </a:lnTo>
                      <a:lnTo>
                        <a:pt x="154" y="169"/>
                      </a:lnTo>
                      <a:lnTo>
                        <a:pt x="136" y="181"/>
                      </a:lnTo>
                      <a:lnTo>
                        <a:pt x="117" y="188"/>
                      </a:lnTo>
                      <a:lnTo>
                        <a:pt x="94" y="191"/>
                      </a:lnTo>
                      <a:lnTo>
                        <a:pt x="73" y="188"/>
                      </a:lnTo>
                      <a:lnTo>
                        <a:pt x="53" y="181"/>
                      </a:lnTo>
                      <a:lnTo>
                        <a:pt x="36" y="169"/>
                      </a:lnTo>
                      <a:lnTo>
                        <a:pt x="20" y="155"/>
                      </a:lnTo>
                      <a:lnTo>
                        <a:pt x="9" y="137"/>
                      </a:lnTo>
                      <a:lnTo>
                        <a:pt x="2" y="117"/>
                      </a:lnTo>
                      <a:lnTo>
                        <a:pt x="0" y="95"/>
                      </a:lnTo>
                      <a:lnTo>
                        <a:pt x="2" y="74"/>
                      </a:lnTo>
                      <a:lnTo>
                        <a:pt x="9" y="53"/>
                      </a:lnTo>
                      <a:lnTo>
                        <a:pt x="20" y="36"/>
                      </a:lnTo>
                      <a:lnTo>
                        <a:pt x="36" y="21"/>
                      </a:lnTo>
                      <a:lnTo>
                        <a:pt x="53" y="10"/>
                      </a:lnTo>
                      <a:lnTo>
                        <a:pt x="73" y="2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5" name="Freeform 62"/>
                <p:cNvSpPr>
                  <a:spLocks/>
                </p:cNvSpPr>
                <p:nvPr/>
              </p:nvSpPr>
              <p:spPr bwMode="auto">
                <a:xfrm>
                  <a:off x="3533776" y="3944938"/>
                  <a:ext cx="168275" cy="166688"/>
                </a:xfrm>
                <a:custGeom>
                  <a:avLst/>
                  <a:gdLst>
                    <a:gd name="T0" fmla="*/ 53 w 106"/>
                    <a:gd name="T1" fmla="*/ 0 h 105"/>
                    <a:gd name="T2" fmla="*/ 70 w 106"/>
                    <a:gd name="T3" fmla="*/ 2 h 105"/>
                    <a:gd name="T4" fmla="*/ 84 w 106"/>
                    <a:gd name="T5" fmla="*/ 10 h 105"/>
                    <a:gd name="T6" fmla="*/ 95 w 106"/>
                    <a:gd name="T7" fmla="*/ 22 h 105"/>
                    <a:gd name="T8" fmla="*/ 102 w 106"/>
                    <a:gd name="T9" fmla="*/ 36 h 105"/>
                    <a:gd name="T10" fmla="*/ 106 w 106"/>
                    <a:gd name="T11" fmla="*/ 52 h 105"/>
                    <a:gd name="T12" fmla="*/ 102 w 106"/>
                    <a:gd name="T13" fmla="*/ 69 h 105"/>
                    <a:gd name="T14" fmla="*/ 95 w 106"/>
                    <a:gd name="T15" fmla="*/ 83 h 105"/>
                    <a:gd name="T16" fmla="*/ 84 w 106"/>
                    <a:gd name="T17" fmla="*/ 94 h 105"/>
                    <a:gd name="T18" fmla="*/ 70 w 106"/>
                    <a:gd name="T19" fmla="*/ 103 h 105"/>
                    <a:gd name="T20" fmla="*/ 53 w 106"/>
                    <a:gd name="T21" fmla="*/ 105 h 105"/>
                    <a:gd name="T22" fmla="*/ 37 w 106"/>
                    <a:gd name="T23" fmla="*/ 103 h 105"/>
                    <a:gd name="T24" fmla="*/ 21 w 106"/>
                    <a:gd name="T25" fmla="*/ 94 h 105"/>
                    <a:gd name="T26" fmla="*/ 10 w 106"/>
                    <a:gd name="T27" fmla="*/ 83 h 105"/>
                    <a:gd name="T28" fmla="*/ 3 w 106"/>
                    <a:gd name="T29" fmla="*/ 69 h 105"/>
                    <a:gd name="T30" fmla="*/ 0 w 106"/>
                    <a:gd name="T31" fmla="*/ 52 h 105"/>
                    <a:gd name="T32" fmla="*/ 3 w 106"/>
                    <a:gd name="T33" fmla="*/ 36 h 105"/>
                    <a:gd name="T34" fmla="*/ 10 w 106"/>
                    <a:gd name="T35" fmla="*/ 22 h 105"/>
                    <a:gd name="T36" fmla="*/ 21 w 106"/>
                    <a:gd name="T37" fmla="*/ 10 h 105"/>
                    <a:gd name="T38" fmla="*/ 37 w 106"/>
                    <a:gd name="T39" fmla="*/ 2 h 105"/>
                    <a:gd name="T40" fmla="*/ 53 w 106"/>
                    <a:gd name="T41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6" h="105">
                      <a:moveTo>
                        <a:pt x="53" y="0"/>
                      </a:moveTo>
                      <a:lnTo>
                        <a:pt x="70" y="2"/>
                      </a:lnTo>
                      <a:lnTo>
                        <a:pt x="84" y="10"/>
                      </a:lnTo>
                      <a:lnTo>
                        <a:pt x="95" y="22"/>
                      </a:lnTo>
                      <a:lnTo>
                        <a:pt x="102" y="36"/>
                      </a:lnTo>
                      <a:lnTo>
                        <a:pt x="106" y="52"/>
                      </a:lnTo>
                      <a:lnTo>
                        <a:pt x="102" y="69"/>
                      </a:lnTo>
                      <a:lnTo>
                        <a:pt x="95" y="83"/>
                      </a:lnTo>
                      <a:lnTo>
                        <a:pt x="84" y="94"/>
                      </a:lnTo>
                      <a:lnTo>
                        <a:pt x="70" y="103"/>
                      </a:lnTo>
                      <a:lnTo>
                        <a:pt x="53" y="105"/>
                      </a:lnTo>
                      <a:lnTo>
                        <a:pt x="37" y="103"/>
                      </a:lnTo>
                      <a:lnTo>
                        <a:pt x="21" y="94"/>
                      </a:lnTo>
                      <a:lnTo>
                        <a:pt x="10" y="83"/>
                      </a:lnTo>
                      <a:lnTo>
                        <a:pt x="3" y="69"/>
                      </a:lnTo>
                      <a:lnTo>
                        <a:pt x="0" y="52"/>
                      </a:lnTo>
                      <a:lnTo>
                        <a:pt x="3" y="36"/>
                      </a:lnTo>
                      <a:lnTo>
                        <a:pt x="10" y="22"/>
                      </a:lnTo>
                      <a:lnTo>
                        <a:pt x="21" y="10"/>
                      </a:lnTo>
                      <a:lnTo>
                        <a:pt x="37" y="2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6" name="Freeform 63"/>
                <p:cNvSpPr>
                  <a:spLocks/>
                </p:cNvSpPr>
                <p:nvPr/>
              </p:nvSpPr>
              <p:spPr bwMode="auto">
                <a:xfrm>
                  <a:off x="3619501" y="3876675"/>
                  <a:ext cx="152400" cy="152400"/>
                </a:xfrm>
                <a:custGeom>
                  <a:avLst/>
                  <a:gdLst>
                    <a:gd name="T0" fmla="*/ 43 w 96"/>
                    <a:gd name="T1" fmla="*/ 0 h 96"/>
                    <a:gd name="T2" fmla="*/ 96 w 96"/>
                    <a:gd name="T3" fmla="*/ 53 h 96"/>
                    <a:gd name="T4" fmla="*/ 0 w 96"/>
                    <a:gd name="T5" fmla="*/ 96 h 96"/>
                    <a:gd name="T6" fmla="*/ 43 w 96"/>
                    <a:gd name="T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96">
                      <a:moveTo>
                        <a:pt x="43" y="0"/>
                      </a:moveTo>
                      <a:lnTo>
                        <a:pt x="96" y="53"/>
                      </a:lnTo>
                      <a:lnTo>
                        <a:pt x="0" y="96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7" name="Freeform 64"/>
                <p:cNvSpPr>
                  <a:spLocks/>
                </p:cNvSpPr>
                <p:nvPr/>
              </p:nvSpPr>
              <p:spPr bwMode="auto">
                <a:xfrm>
                  <a:off x="3905251" y="3609975"/>
                  <a:ext cx="134938" cy="133350"/>
                </a:xfrm>
                <a:custGeom>
                  <a:avLst/>
                  <a:gdLst>
                    <a:gd name="T0" fmla="*/ 24 w 85"/>
                    <a:gd name="T1" fmla="*/ 0 h 84"/>
                    <a:gd name="T2" fmla="*/ 42 w 85"/>
                    <a:gd name="T3" fmla="*/ 42 h 84"/>
                    <a:gd name="T4" fmla="*/ 85 w 85"/>
                    <a:gd name="T5" fmla="*/ 59 h 84"/>
                    <a:gd name="T6" fmla="*/ 60 w 85"/>
                    <a:gd name="T7" fmla="*/ 84 h 84"/>
                    <a:gd name="T8" fmla="*/ 1 w 85"/>
                    <a:gd name="T9" fmla="*/ 83 h 84"/>
                    <a:gd name="T10" fmla="*/ 0 w 85"/>
                    <a:gd name="T11" fmla="*/ 24 h 84"/>
                    <a:gd name="T12" fmla="*/ 24 w 85"/>
                    <a:gd name="T1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84">
                      <a:moveTo>
                        <a:pt x="24" y="0"/>
                      </a:moveTo>
                      <a:lnTo>
                        <a:pt x="42" y="42"/>
                      </a:lnTo>
                      <a:lnTo>
                        <a:pt x="85" y="59"/>
                      </a:lnTo>
                      <a:lnTo>
                        <a:pt x="60" y="84"/>
                      </a:lnTo>
                      <a:lnTo>
                        <a:pt x="1" y="83"/>
                      </a:lnTo>
                      <a:lnTo>
                        <a:pt x="0" y="24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8" name="Freeform 65"/>
                <p:cNvSpPr>
                  <a:spLocks/>
                </p:cNvSpPr>
                <p:nvPr/>
              </p:nvSpPr>
              <p:spPr bwMode="auto">
                <a:xfrm>
                  <a:off x="3706813" y="3703638"/>
                  <a:ext cx="236538" cy="239713"/>
                </a:xfrm>
                <a:custGeom>
                  <a:avLst/>
                  <a:gdLst>
                    <a:gd name="T0" fmla="*/ 134 w 149"/>
                    <a:gd name="T1" fmla="*/ 0 h 151"/>
                    <a:gd name="T2" fmla="*/ 149 w 149"/>
                    <a:gd name="T3" fmla="*/ 16 h 151"/>
                    <a:gd name="T4" fmla="*/ 14 w 149"/>
                    <a:gd name="T5" fmla="*/ 151 h 151"/>
                    <a:gd name="T6" fmla="*/ 0 w 149"/>
                    <a:gd name="T7" fmla="*/ 136 h 151"/>
                    <a:gd name="T8" fmla="*/ 134 w 149"/>
                    <a:gd name="T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151">
                      <a:moveTo>
                        <a:pt x="134" y="0"/>
                      </a:moveTo>
                      <a:lnTo>
                        <a:pt x="149" y="16"/>
                      </a:lnTo>
                      <a:lnTo>
                        <a:pt x="14" y="151"/>
                      </a:lnTo>
                      <a:lnTo>
                        <a:pt x="0" y="136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6965579" y="5268318"/>
                <a:ext cx="464343" cy="463778"/>
                <a:chOff x="7038976" y="3378200"/>
                <a:chExt cx="1301750" cy="1300163"/>
              </a:xfrm>
            </p:grpSpPr>
            <p:sp>
              <p:nvSpPr>
                <p:cNvPr id="90" name="Freeform 66"/>
                <p:cNvSpPr>
                  <a:spLocks/>
                </p:cNvSpPr>
                <p:nvPr/>
              </p:nvSpPr>
              <p:spPr bwMode="auto">
                <a:xfrm>
                  <a:off x="7038976" y="3378200"/>
                  <a:ext cx="1301750" cy="1300163"/>
                </a:xfrm>
                <a:custGeom>
                  <a:avLst/>
                  <a:gdLst>
                    <a:gd name="T0" fmla="*/ 410 w 820"/>
                    <a:gd name="T1" fmla="*/ 0 h 819"/>
                    <a:gd name="T2" fmla="*/ 461 w 820"/>
                    <a:gd name="T3" fmla="*/ 3 h 819"/>
                    <a:gd name="T4" fmla="*/ 511 w 820"/>
                    <a:gd name="T5" fmla="*/ 12 h 819"/>
                    <a:gd name="T6" fmla="*/ 558 w 820"/>
                    <a:gd name="T7" fmla="*/ 27 h 819"/>
                    <a:gd name="T8" fmla="*/ 603 w 820"/>
                    <a:gd name="T9" fmla="*/ 47 h 819"/>
                    <a:gd name="T10" fmla="*/ 645 w 820"/>
                    <a:gd name="T11" fmla="*/ 73 h 819"/>
                    <a:gd name="T12" fmla="*/ 683 w 820"/>
                    <a:gd name="T13" fmla="*/ 102 h 819"/>
                    <a:gd name="T14" fmla="*/ 716 w 820"/>
                    <a:gd name="T15" fmla="*/ 137 h 819"/>
                    <a:gd name="T16" fmla="*/ 746 w 820"/>
                    <a:gd name="T17" fmla="*/ 175 h 819"/>
                    <a:gd name="T18" fmla="*/ 772 w 820"/>
                    <a:gd name="T19" fmla="*/ 216 h 819"/>
                    <a:gd name="T20" fmla="*/ 792 w 820"/>
                    <a:gd name="T21" fmla="*/ 262 h 819"/>
                    <a:gd name="T22" fmla="*/ 808 w 820"/>
                    <a:gd name="T23" fmla="*/ 309 h 819"/>
                    <a:gd name="T24" fmla="*/ 817 w 820"/>
                    <a:gd name="T25" fmla="*/ 358 h 819"/>
                    <a:gd name="T26" fmla="*/ 820 w 820"/>
                    <a:gd name="T27" fmla="*/ 409 h 819"/>
                    <a:gd name="T28" fmla="*/ 817 w 820"/>
                    <a:gd name="T29" fmla="*/ 461 h 819"/>
                    <a:gd name="T30" fmla="*/ 808 w 820"/>
                    <a:gd name="T31" fmla="*/ 510 h 819"/>
                    <a:gd name="T32" fmla="*/ 792 w 820"/>
                    <a:gd name="T33" fmla="*/ 557 h 819"/>
                    <a:gd name="T34" fmla="*/ 772 w 820"/>
                    <a:gd name="T35" fmla="*/ 602 h 819"/>
                    <a:gd name="T36" fmla="*/ 746 w 820"/>
                    <a:gd name="T37" fmla="*/ 643 h 819"/>
                    <a:gd name="T38" fmla="*/ 716 w 820"/>
                    <a:gd name="T39" fmla="*/ 681 h 819"/>
                    <a:gd name="T40" fmla="*/ 683 w 820"/>
                    <a:gd name="T41" fmla="*/ 716 h 819"/>
                    <a:gd name="T42" fmla="*/ 645 w 820"/>
                    <a:gd name="T43" fmla="*/ 746 h 819"/>
                    <a:gd name="T44" fmla="*/ 603 w 820"/>
                    <a:gd name="T45" fmla="*/ 772 h 819"/>
                    <a:gd name="T46" fmla="*/ 558 w 820"/>
                    <a:gd name="T47" fmla="*/ 792 h 819"/>
                    <a:gd name="T48" fmla="*/ 511 w 820"/>
                    <a:gd name="T49" fmla="*/ 807 h 819"/>
                    <a:gd name="T50" fmla="*/ 461 w 820"/>
                    <a:gd name="T51" fmla="*/ 816 h 819"/>
                    <a:gd name="T52" fmla="*/ 410 w 820"/>
                    <a:gd name="T53" fmla="*/ 819 h 819"/>
                    <a:gd name="T54" fmla="*/ 358 w 820"/>
                    <a:gd name="T55" fmla="*/ 816 h 819"/>
                    <a:gd name="T56" fmla="*/ 309 w 820"/>
                    <a:gd name="T57" fmla="*/ 807 h 819"/>
                    <a:gd name="T58" fmla="*/ 262 w 820"/>
                    <a:gd name="T59" fmla="*/ 792 h 819"/>
                    <a:gd name="T60" fmla="*/ 218 w 820"/>
                    <a:gd name="T61" fmla="*/ 772 h 819"/>
                    <a:gd name="T62" fmla="*/ 176 w 820"/>
                    <a:gd name="T63" fmla="*/ 746 h 819"/>
                    <a:gd name="T64" fmla="*/ 138 w 820"/>
                    <a:gd name="T65" fmla="*/ 716 h 819"/>
                    <a:gd name="T66" fmla="*/ 104 w 820"/>
                    <a:gd name="T67" fmla="*/ 681 h 819"/>
                    <a:gd name="T68" fmla="*/ 73 w 820"/>
                    <a:gd name="T69" fmla="*/ 643 h 819"/>
                    <a:gd name="T70" fmla="*/ 49 w 820"/>
                    <a:gd name="T71" fmla="*/ 602 h 819"/>
                    <a:gd name="T72" fmla="*/ 28 w 820"/>
                    <a:gd name="T73" fmla="*/ 557 h 819"/>
                    <a:gd name="T74" fmla="*/ 13 w 820"/>
                    <a:gd name="T75" fmla="*/ 510 h 819"/>
                    <a:gd name="T76" fmla="*/ 3 w 820"/>
                    <a:gd name="T77" fmla="*/ 461 h 819"/>
                    <a:gd name="T78" fmla="*/ 0 w 820"/>
                    <a:gd name="T79" fmla="*/ 409 h 819"/>
                    <a:gd name="T80" fmla="*/ 3 w 820"/>
                    <a:gd name="T81" fmla="*/ 358 h 819"/>
                    <a:gd name="T82" fmla="*/ 13 w 820"/>
                    <a:gd name="T83" fmla="*/ 309 h 819"/>
                    <a:gd name="T84" fmla="*/ 28 w 820"/>
                    <a:gd name="T85" fmla="*/ 262 h 819"/>
                    <a:gd name="T86" fmla="*/ 49 w 820"/>
                    <a:gd name="T87" fmla="*/ 216 h 819"/>
                    <a:gd name="T88" fmla="*/ 73 w 820"/>
                    <a:gd name="T89" fmla="*/ 175 h 819"/>
                    <a:gd name="T90" fmla="*/ 104 w 820"/>
                    <a:gd name="T91" fmla="*/ 137 h 819"/>
                    <a:gd name="T92" fmla="*/ 138 w 820"/>
                    <a:gd name="T93" fmla="*/ 102 h 819"/>
                    <a:gd name="T94" fmla="*/ 176 w 820"/>
                    <a:gd name="T95" fmla="*/ 73 h 819"/>
                    <a:gd name="T96" fmla="*/ 218 w 820"/>
                    <a:gd name="T97" fmla="*/ 47 h 819"/>
                    <a:gd name="T98" fmla="*/ 262 w 820"/>
                    <a:gd name="T99" fmla="*/ 27 h 819"/>
                    <a:gd name="T100" fmla="*/ 309 w 820"/>
                    <a:gd name="T101" fmla="*/ 12 h 819"/>
                    <a:gd name="T102" fmla="*/ 358 w 820"/>
                    <a:gd name="T103" fmla="*/ 3 h 819"/>
                    <a:gd name="T104" fmla="*/ 410 w 820"/>
                    <a:gd name="T105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19">
                      <a:moveTo>
                        <a:pt x="410" y="0"/>
                      </a:moveTo>
                      <a:lnTo>
                        <a:pt x="461" y="3"/>
                      </a:lnTo>
                      <a:lnTo>
                        <a:pt x="511" y="12"/>
                      </a:lnTo>
                      <a:lnTo>
                        <a:pt x="558" y="27"/>
                      </a:lnTo>
                      <a:lnTo>
                        <a:pt x="603" y="47"/>
                      </a:lnTo>
                      <a:lnTo>
                        <a:pt x="645" y="73"/>
                      </a:lnTo>
                      <a:lnTo>
                        <a:pt x="683" y="102"/>
                      </a:lnTo>
                      <a:lnTo>
                        <a:pt x="716" y="137"/>
                      </a:lnTo>
                      <a:lnTo>
                        <a:pt x="746" y="175"/>
                      </a:lnTo>
                      <a:lnTo>
                        <a:pt x="772" y="216"/>
                      </a:lnTo>
                      <a:lnTo>
                        <a:pt x="792" y="262"/>
                      </a:lnTo>
                      <a:lnTo>
                        <a:pt x="808" y="309"/>
                      </a:lnTo>
                      <a:lnTo>
                        <a:pt x="817" y="358"/>
                      </a:lnTo>
                      <a:lnTo>
                        <a:pt x="820" y="409"/>
                      </a:lnTo>
                      <a:lnTo>
                        <a:pt x="817" y="461"/>
                      </a:lnTo>
                      <a:lnTo>
                        <a:pt x="808" y="510"/>
                      </a:lnTo>
                      <a:lnTo>
                        <a:pt x="792" y="557"/>
                      </a:lnTo>
                      <a:lnTo>
                        <a:pt x="772" y="602"/>
                      </a:lnTo>
                      <a:lnTo>
                        <a:pt x="746" y="643"/>
                      </a:lnTo>
                      <a:lnTo>
                        <a:pt x="716" y="681"/>
                      </a:lnTo>
                      <a:lnTo>
                        <a:pt x="683" y="716"/>
                      </a:lnTo>
                      <a:lnTo>
                        <a:pt x="645" y="746"/>
                      </a:lnTo>
                      <a:lnTo>
                        <a:pt x="603" y="772"/>
                      </a:lnTo>
                      <a:lnTo>
                        <a:pt x="558" y="792"/>
                      </a:lnTo>
                      <a:lnTo>
                        <a:pt x="511" y="807"/>
                      </a:lnTo>
                      <a:lnTo>
                        <a:pt x="461" y="816"/>
                      </a:lnTo>
                      <a:lnTo>
                        <a:pt x="410" y="819"/>
                      </a:lnTo>
                      <a:lnTo>
                        <a:pt x="358" y="816"/>
                      </a:lnTo>
                      <a:lnTo>
                        <a:pt x="309" y="807"/>
                      </a:lnTo>
                      <a:lnTo>
                        <a:pt x="262" y="792"/>
                      </a:lnTo>
                      <a:lnTo>
                        <a:pt x="218" y="772"/>
                      </a:lnTo>
                      <a:lnTo>
                        <a:pt x="176" y="746"/>
                      </a:lnTo>
                      <a:lnTo>
                        <a:pt x="138" y="716"/>
                      </a:lnTo>
                      <a:lnTo>
                        <a:pt x="104" y="681"/>
                      </a:lnTo>
                      <a:lnTo>
                        <a:pt x="73" y="643"/>
                      </a:lnTo>
                      <a:lnTo>
                        <a:pt x="49" y="602"/>
                      </a:lnTo>
                      <a:lnTo>
                        <a:pt x="28" y="557"/>
                      </a:lnTo>
                      <a:lnTo>
                        <a:pt x="13" y="510"/>
                      </a:lnTo>
                      <a:lnTo>
                        <a:pt x="3" y="461"/>
                      </a:lnTo>
                      <a:lnTo>
                        <a:pt x="0" y="409"/>
                      </a:lnTo>
                      <a:lnTo>
                        <a:pt x="3" y="358"/>
                      </a:lnTo>
                      <a:lnTo>
                        <a:pt x="13" y="309"/>
                      </a:lnTo>
                      <a:lnTo>
                        <a:pt x="28" y="262"/>
                      </a:lnTo>
                      <a:lnTo>
                        <a:pt x="49" y="216"/>
                      </a:lnTo>
                      <a:lnTo>
                        <a:pt x="73" y="175"/>
                      </a:lnTo>
                      <a:lnTo>
                        <a:pt x="104" y="137"/>
                      </a:lnTo>
                      <a:lnTo>
                        <a:pt x="138" y="102"/>
                      </a:lnTo>
                      <a:lnTo>
                        <a:pt x="176" y="73"/>
                      </a:lnTo>
                      <a:lnTo>
                        <a:pt x="218" y="47"/>
                      </a:lnTo>
                      <a:lnTo>
                        <a:pt x="262" y="27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7356476" y="3657600"/>
                  <a:ext cx="666750" cy="711200"/>
                  <a:chOff x="7356476" y="3621088"/>
                  <a:chExt cx="666750" cy="711200"/>
                </a:xfrm>
              </p:grpSpPr>
              <p:sp>
                <p:nvSpPr>
                  <p:cNvPr id="92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7450138" y="3621088"/>
                    <a:ext cx="487363" cy="317500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3" name="Freeform 68"/>
                  <p:cNvSpPr>
                    <a:spLocks/>
                  </p:cNvSpPr>
                  <p:nvPr/>
                </p:nvSpPr>
                <p:spPr bwMode="auto">
                  <a:xfrm>
                    <a:off x="7356476" y="3878263"/>
                    <a:ext cx="666750" cy="330200"/>
                  </a:xfrm>
                  <a:custGeom>
                    <a:avLst/>
                    <a:gdLst>
                      <a:gd name="T0" fmla="*/ 20 w 420"/>
                      <a:gd name="T1" fmla="*/ 0 h 208"/>
                      <a:gd name="T2" fmla="*/ 400 w 420"/>
                      <a:gd name="T3" fmla="*/ 0 h 208"/>
                      <a:gd name="T4" fmla="*/ 408 w 420"/>
                      <a:gd name="T5" fmla="*/ 1 h 208"/>
                      <a:gd name="T6" fmla="*/ 414 w 420"/>
                      <a:gd name="T7" fmla="*/ 6 h 208"/>
                      <a:gd name="T8" fmla="*/ 418 w 420"/>
                      <a:gd name="T9" fmla="*/ 14 h 208"/>
                      <a:gd name="T10" fmla="*/ 420 w 420"/>
                      <a:gd name="T11" fmla="*/ 24 h 208"/>
                      <a:gd name="T12" fmla="*/ 420 w 420"/>
                      <a:gd name="T13" fmla="*/ 185 h 208"/>
                      <a:gd name="T14" fmla="*/ 418 w 420"/>
                      <a:gd name="T15" fmla="*/ 194 h 208"/>
                      <a:gd name="T16" fmla="*/ 414 w 420"/>
                      <a:gd name="T17" fmla="*/ 201 h 208"/>
                      <a:gd name="T18" fmla="*/ 408 w 420"/>
                      <a:gd name="T19" fmla="*/ 206 h 208"/>
                      <a:gd name="T20" fmla="*/ 400 w 420"/>
                      <a:gd name="T21" fmla="*/ 208 h 208"/>
                      <a:gd name="T22" fmla="*/ 20 w 420"/>
                      <a:gd name="T23" fmla="*/ 208 h 208"/>
                      <a:gd name="T24" fmla="*/ 13 w 420"/>
                      <a:gd name="T25" fmla="*/ 206 h 208"/>
                      <a:gd name="T26" fmla="*/ 7 w 420"/>
                      <a:gd name="T27" fmla="*/ 201 h 208"/>
                      <a:gd name="T28" fmla="*/ 2 w 420"/>
                      <a:gd name="T29" fmla="*/ 194 h 208"/>
                      <a:gd name="T30" fmla="*/ 0 w 420"/>
                      <a:gd name="T31" fmla="*/ 185 h 208"/>
                      <a:gd name="T32" fmla="*/ 0 w 420"/>
                      <a:gd name="T33" fmla="*/ 24 h 208"/>
                      <a:gd name="T34" fmla="*/ 2 w 420"/>
                      <a:gd name="T35" fmla="*/ 14 h 208"/>
                      <a:gd name="T36" fmla="*/ 7 w 420"/>
                      <a:gd name="T37" fmla="*/ 6 h 208"/>
                      <a:gd name="T38" fmla="*/ 13 w 420"/>
                      <a:gd name="T39" fmla="*/ 1 h 208"/>
                      <a:gd name="T40" fmla="*/ 20 w 420"/>
                      <a:gd name="T41" fmla="*/ 0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20" h="208">
                        <a:moveTo>
                          <a:pt x="20" y="0"/>
                        </a:moveTo>
                        <a:lnTo>
                          <a:pt x="400" y="0"/>
                        </a:lnTo>
                        <a:lnTo>
                          <a:pt x="408" y="1"/>
                        </a:lnTo>
                        <a:lnTo>
                          <a:pt x="414" y="6"/>
                        </a:lnTo>
                        <a:lnTo>
                          <a:pt x="418" y="14"/>
                        </a:lnTo>
                        <a:lnTo>
                          <a:pt x="420" y="24"/>
                        </a:lnTo>
                        <a:lnTo>
                          <a:pt x="420" y="185"/>
                        </a:lnTo>
                        <a:lnTo>
                          <a:pt x="418" y="194"/>
                        </a:lnTo>
                        <a:lnTo>
                          <a:pt x="414" y="201"/>
                        </a:lnTo>
                        <a:lnTo>
                          <a:pt x="408" y="206"/>
                        </a:lnTo>
                        <a:lnTo>
                          <a:pt x="400" y="208"/>
                        </a:lnTo>
                        <a:lnTo>
                          <a:pt x="20" y="208"/>
                        </a:lnTo>
                        <a:lnTo>
                          <a:pt x="13" y="206"/>
                        </a:lnTo>
                        <a:lnTo>
                          <a:pt x="7" y="201"/>
                        </a:lnTo>
                        <a:lnTo>
                          <a:pt x="2" y="194"/>
                        </a:lnTo>
                        <a:lnTo>
                          <a:pt x="0" y="185"/>
                        </a:ln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7" y="6"/>
                        </a:lnTo>
                        <a:lnTo>
                          <a:pt x="13" y="1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4" name="Freeform 69"/>
                  <p:cNvSpPr>
                    <a:spLocks/>
                  </p:cNvSpPr>
                  <p:nvPr/>
                </p:nvSpPr>
                <p:spPr bwMode="auto">
                  <a:xfrm>
                    <a:off x="7488238" y="3668713"/>
                    <a:ext cx="411163" cy="200025"/>
                  </a:xfrm>
                  <a:custGeom>
                    <a:avLst/>
                    <a:gdLst>
                      <a:gd name="T0" fmla="*/ 18 w 259"/>
                      <a:gd name="T1" fmla="*/ 0 h 126"/>
                      <a:gd name="T2" fmla="*/ 241 w 259"/>
                      <a:gd name="T3" fmla="*/ 0 h 126"/>
                      <a:gd name="T4" fmla="*/ 250 w 259"/>
                      <a:gd name="T5" fmla="*/ 1 h 126"/>
                      <a:gd name="T6" fmla="*/ 256 w 259"/>
                      <a:gd name="T7" fmla="*/ 4 h 126"/>
                      <a:gd name="T8" fmla="*/ 259 w 259"/>
                      <a:gd name="T9" fmla="*/ 8 h 126"/>
                      <a:gd name="T10" fmla="*/ 259 w 259"/>
                      <a:gd name="T11" fmla="*/ 118 h 126"/>
                      <a:gd name="T12" fmla="*/ 256 w 259"/>
                      <a:gd name="T13" fmla="*/ 122 h 126"/>
                      <a:gd name="T14" fmla="*/ 250 w 259"/>
                      <a:gd name="T15" fmla="*/ 125 h 126"/>
                      <a:gd name="T16" fmla="*/ 241 w 259"/>
                      <a:gd name="T17" fmla="*/ 126 h 126"/>
                      <a:gd name="T18" fmla="*/ 18 w 259"/>
                      <a:gd name="T19" fmla="*/ 126 h 126"/>
                      <a:gd name="T20" fmla="*/ 9 w 259"/>
                      <a:gd name="T21" fmla="*/ 125 h 126"/>
                      <a:gd name="T22" fmla="*/ 3 w 259"/>
                      <a:gd name="T23" fmla="*/ 122 h 126"/>
                      <a:gd name="T24" fmla="*/ 0 w 259"/>
                      <a:gd name="T25" fmla="*/ 118 h 126"/>
                      <a:gd name="T26" fmla="*/ 0 w 259"/>
                      <a:gd name="T27" fmla="*/ 8 h 126"/>
                      <a:gd name="T28" fmla="*/ 3 w 259"/>
                      <a:gd name="T29" fmla="*/ 4 h 126"/>
                      <a:gd name="T30" fmla="*/ 9 w 259"/>
                      <a:gd name="T31" fmla="*/ 1 h 126"/>
                      <a:gd name="T32" fmla="*/ 18 w 259"/>
                      <a:gd name="T33" fmla="*/ 0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59" h="126">
                        <a:moveTo>
                          <a:pt x="18" y="0"/>
                        </a:moveTo>
                        <a:lnTo>
                          <a:pt x="241" y="0"/>
                        </a:lnTo>
                        <a:lnTo>
                          <a:pt x="250" y="1"/>
                        </a:lnTo>
                        <a:lnTo>
                          <a:pt x="256" y="4"/>
                        </a:lnTo>
                        <a:lnTo>
                          <a:pt x="259" y="8"/>
                        </a:lnTo>
                        <a:lnTo>
                          <a:pt x="259" y="118"/>
                        </a:lnTo>
                        <a:lnTo>
                          <a:pt x="256" y="122"/>
                        </a:lnTo>
                        <a:lnTo>
                          <a:pt x="250" y="125"/>
                        </a:lnTo>
                        <a:lnTo>
                          <a:pt x="241" y="126"/>
                        </a:lnTo>
                        <a:lnTo>
                          <a:pt x="18" y="126"/>
                        </a:lnTo>
                        <a:lnTo>
                          <a:pt x="9" y="125"/>
                        </a:lnTo>
                        <a:lnTo>
                          <a:pt x="3" y="122"/>
                        </a:lnTo>
                        <a:lnTo>
                          <a:pt x="0" y="118"/>
                        </a:lnTo>
                        <a:lnTo>
                          <a:pt x="0" y="8"/>
                        </a:lnTo>
                        <a:lnTo>
                          <a:pt x="3" y="4"/>
                        </a:lnTo>
                        <a:lnTo>
                          <a:pt x="9" y="1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F4F8F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5" name="Freeform 70"/>
                  <p:cNvSpPr>
                    <a:spLocks/>
                  </p:cNvSpPr>
                  <p:nvPr/>
                </p:nvSpPr>
                <p:spPr bwMode="auto">
                  <a:xfrm>
                    <a:off x="7356476" y="3800475"/>
                    <a:ext cx="666750" cy="160338"/>
                  </a:xfrm>
                  <a:custGeom>
                    <a:avLst/>
                    <a:gdLst>
                      <a:gd name="T0" fmla="*/ 20 w 420"/>
                      <a:gd name="T1" fmla="*/ 0 h 101"/>
                      <a:gd name="T2" fmla="*/ 400 w 420"/>
                      <a:gd name="T3" fmla="*/ 0 h 101"/>
                      <a:gd name="T4" fmla="*/ 410 w 420"/>
                      <a:gd name="T5" fmla="*/ 2 h 101"/>
                      <a:gd name="T6" fmla="*/ 417 w 420"/>
                      <a:gd name="T7" fmla="*/ 9 h 101"/>
                      <a:gd name="T8" fmla="*/ 420 w 420"/>
                      <a:gd name="T9" fmla="*/ 19 h 101"/>
                      <a:gd name="T10" fmla="*/ 420 w 420"/>
                      <a:gd name="T11" fmla="*/ 101 h 101"/>
                      <a:gd name="T12" fmla="*/ 0 w 420"/>
                      <a:gd name="T13" fmla="*/ 101 h 101"/>
                      <a:gd name="T14" fmla="*/ 0 w 420"/>
                      <a:gd name="T15" fmla="*/ 19 h 101"/>
                      <a:gd name="T16" fmla="*/ 3 w 420"/>
                      <a:gd name="T17" fmla="*/ 9 h 101"/>
                      <a:gd name="T18" fmla="*/ 11 w 420"/>
                      <a:gd name="T19" fmla="*/ 2 h 101"/>
                      <a:gd name="T20" fmla="*/ 20 w 420"/>
                      <a:gd name="T21" fmla="*/ 0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0" h="101">
                        <a:moveTo>
                          <a:pt x="20" y="0"/>
                        </a:moveTo>
                        <a:lnTo>
                          <a:pt x="400" y="0"/>
                        </a:lnTo>
                        <a:lnTo>
                          <a:pt x="410" y="2"/>
                        </a:lnTo>
                        <a:lnTo>
                          <a:pt x="417" y="9"/>
                        </a:lnTo>
                        <a:lnTo>
                          <a:pt x="420" y="19"/>
                        </a:lnTo>
                        <a:lnTo>
                          <a:pt x="420" y="101"/>
                        </a:lnTo>
                        <a:lnTo>
                          <a:pt x="0" y="101"/>
                        </a:lnTo>
                        <a:lnTo>
                          <a:pt x="0" y="19"/>
                        </a:lnTo>
                        <a:lnTo>
                          <a:pt x="3" y="9"/>
                        </a:lnTo>
                        <a:lnTo>
                          <a:pt x="11" y="2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6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7356476" y="3959225"/>
                    <a:ext cx="666750" cy="38100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7" name="Freeform 72"/>
                  <p:cNvSpPr>
                    <a:spLocks/>
                  </p:cNvSpPr>
                  <p:nvPr/>
                </p:nvSpPr>
                <p:spPr bwMode="auto">
                  <a:xfrm>
                    <a:off x="7410451" y="3862388"/>
                    <a:ext cx="47625" cy="44450"/>
                  </a:xfrm>
                  <a:custGeom>
                    <a:avLst/>
                    <a:gdLst>
                      <a:gd name="T0" fmla="*/ 16 w 30"/>
                      <a:gd name="T1" fmla="*/ 0 h 28"/>
                      <a:gd name="T2" fmla="*/ 20 w 30"/>
                      <a:gd name="T3" fmla="*/ 0 h 28"/>
                      <a:gd name="T4" fmla="*/ 24 w 30"/>
                      <a:gd name="T5" fmla="*/ 2 h 28"/>
                      <a:gd name="T6" fmla="*/ 27 w 30"/>
                      <a:gd name="T7" fmla="*/ 5 h 28"/>
                      <a:gd name="T8" fmla="*/ 29 w 30"/>
                      <a:gd name="T9" fmla="*/ 9 h 28"/>
                      <a:gd name="T10" fmla="*/ 30 w 30"/>
                      <a:gd name="T11" fmla="*/ 14 h 28"/>
                      <a:gd name="T12" fmla="*/ 29 w 30"/>
                      <a:gd name="T13" fmla="*/ 18 h 28"/>
                      <a:gd name="T14" fmla="*/ 27 w 30"/>
                      <a:gd name="T15" fmla="*/ 22 h 28"/>
                      <a:gd name="T16" fmla="*/ 24 w 30"/>
                      <a:gd name="T17" fmla="*/ 25 h 28"/>
                      <a:gd name="T18" fmla="*/ 20 w 30"/>
                      <a:gd name="T19" fmla="*/ 27 h 28"/>
                      <a:gd name="T20" fmla="*/ 16 w 30"/>
                      <a:gd name="T21" fmla="*/ 28 h 28"/>
                      <a:gd name="T22" fmla="*/ 11 w 30"/>
                      <a:gd name="T23" fmla="*/ 27 h 28"/>
                      <a:gd name="T24" fmla="*/ 6 w 30"/>
                      <a:gd name="T25" fmla="*/ 25 h 28"/>
                      <a:gd name="T26" fmla="*/ 3 w 30"/>
                      <a:gd name="T27" fmla="*/ 22 h 28"/>
                      <a:gd name="T28" fmla="*/ 1 w 30"/>
                      <a:gd name="T29" fmla="*/ 18 h 28"/>
                      <a:gd name="T30" fmla="*/ 0 w 30"/>
                      <a:gd name="T31" fmla="*/ 14 h 28"/>
                      <a:gd name="T32" fmla="*/ 1 w 30"/>
                      <a:gd name="T33" fmla="*/ 9 h 28"/>
                      <a:gd name="T34" fmla="*/ 3 w 30"/>
                      <a:gd name="T35" fmla="*/ 5 h 28"/>
                      <a:gd name="T36" fmla="*/ 6 w 30"/>
                      <a:gd name="T37" fmla="*/ 2 h 28"/>
                      <a:gd name="T38" fmla="*/ 11 w 30"/>
                      <a:gd name="T39" fmla="*/ 0 h 28"/>
                      <a:gd name="T40" fmla="*/ 16 w 30"/>
                      <a:gd name="T4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0" h="28">
                        <a:moveTo>
                          <a:pt x="16" y="0"/>
                        </a:moveTo>
                        <a:lnTo>
                          <a:pt x="20" y="0"/>
                        </a:lnTo>
                        <a:lnTo>
                          <a:pt x="24" y="2"/>
                        </a:lnTo>
                        <a:lnTo>
                          <a:pt x="27" y="5"/>
                        </a:lnTo>
                        <a:lnTo>
                          <a:pt x="29" y="9"/>
                        </a:lnTo>
                        <a:lnTo>
                          <a:pt x="30" y="14"/>
                        </a:lnTo>
                        <a:lnTo>
                          <a:pt x="29" y="18"/>
                        </a:lnTo>
                        <a:lnTo>
                          <a:pt x="27" y="22"/>
                        </a:lnTo>
                        <a:lnTo>
                          <a:pt x="24" y="25"/>
                        </a:lnTo>
                        <a:lnTo>
                          <a:pt x="20" y="27"/>
                        </a:lnTo>
                        <a:lnTo>
                          <a:pt x="16" y="28"/>
                        </a:lnTo>
                        <a:lnTo>
                          <a:pt x="11" y="27"/>
                        </a:lnTo>
                        <a:lnTo>
                          <a:pt x="6" y="25"/>
                        </a:lnTo>
                        <a:lnTo>
                          <a:pt x="3" y="22"/>
                        </a:lnTo>
                        <a:lnTo>
                          <a:pt x="1" y="18"/>
                        </a:lnTo>
                        <a:lnTo>
                          <a:pt x="0" y="14"/>
                        </a:lnTo>
                        <a:lnTo>
                          <a:pt x="1" y="9"/>
                        </a:lnTo>
                        <a:lnTo>
                          <a:pt x="3" y="5"/>
                        </a:lnTo>
                        <a:lnTo>
                          <a:pt x="6" y="2"/>
                        </a:lnTo>
                        <a:lnTo>
                          <a:pt x="11" y="0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8" name="Freeform 73"/>
                  <p:cNvSpPr>
                    <a:spLocks/>
                  </p:cNvSpPr>
                  <p:nvPr/>
                </p:nvSpPr>
                <p:spPr bwMode="auto">
                  <a:xfrm>
                    <a:off x="7480301" y="3868738"/>
                    <a:ext cx="31750" cy="30163"/>
                  </a:xfrm>
                  <a:custGeom>
                    <a:avLst/>
                    <a:gdLst>
                      <a:gd name="T0" fmla="*/ 11 w 20"/>
                      <a:gd name="T1" fmla="*/ 0 h 19"/>
                      <a:gd name="T2" fmla="*/ 14 w 20"/>
                      <a:gd name="T3" fmla="*/ 1 h 19"/>
                      <a:gd name="T4" fmla="*/ 17 w 20"/>
                      <a:gd name="T5" fmla="*/ 3 h 19"/>
                      <a:gd name="T6" fmla="*/ 19 w 20"/>
                      <a:gd name="T7" fmla="*/ 6 h 19"/>
                      <a:gd name="T8" fmla="*/ 20 w 20"/>
                      <a:gd name="T9" fmla="*/ 10 h 19"/>
                      <a:gd name="T10" fmla="*/ 19 w 20"/>
                      <a:gd name="T11" fmla="*/ 14 h 19"/>
                      <a:gd name="T12" fmla="*/ 17 w 20"/>
                      <a:gd name="T13" fmla="*/ 17 h 19"/>
                      <a:gd name="T14" fmla="*/ 14 w 20"/>
                      <a:gd name="T15" fmla="*/ 19 h 19"/>
                      <a:gd name="T16" fmla="*/ 11 w 20"/>
                      <a:gd name="T17" fmla="*/ 19 h 19"/>
                      <a:gd name="T18" fmla="*/ 7 w 20"/>
                      <a:gd name="T19" fmla="*/ 19 h 19"/>
                      <a:gd name="T20" fmla="*/ 3 w 20"/>
                      <a:gd name="T21" fmla="*/ 17 h 19"/>
                      <a:gd name="T22" fmla="*/ 1 w 20"/>
                      <a:gd name="T23" fmla="*/ 14 h 19"/>
                      <a:gd name="T24" fmla="*/ 0 w 20"/>
                      <a:gd name="T25" fmla="*/ 10 h 19"/>
                      <a:gd name="T26" fmla="*/ 1 w 20"/>
                      <a:gd name="T27" fmla="*/ 6 h 19"/>
                      <a:gd name="T28" fmla="*/ 3 w 20"/>
                      <a:gd name="T29" fmla="*/ 3 h 19"/>
                      <a:gd name="T30" fmla="*/ 7 w 20"/>
                      <a:gd name="T31" fmla="*/ 1 h 19"/>
                      <a:gd name="T32" fmla="*/ 11 w 20"/>
                      <a:gd name="T3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19">
                        <a:moveTo>
                          <a:pt x="11" y="0"/>
                        </a:moveTo>
                        <a:lnTo>
                          <a:pt x="14" y="1"/>
                        </a:lnTo>
                        <a:lnTo>
                          <a:pt x="17" y="3"/>
                        </a:lnTo>
                        <a:lnTo>
                          <a:pt x="19" y="6"/>
                        </a:lnTo>
                        <a:lnTo>
                          <a:pt x="20" y="10"/>
                        </a:lnTo>
                        <a:lnTo>
                          <a:pt x="19" y="14"/>
                        </a:lnTo>
                        <a:lnTo>
                          <a:pt x="17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7" y="19"/>
                        </a:lnTo>
                        <a:lnTo>
                          <a:pt x="3" y="17"/>
                        </a:lnTo>
                        <a:lnTo>
                          <a:pt x="1" y="14"/>
                        </a:lnTo>
                        <a:lnTo>
                          <a:pt x="0" y="10"/>
                        </a:lnTo>
                        <a:lnTo>
                          <a:pt x="1" y="6"/>
                        </a:lnTo>
                        <a:lnTo>
                          <a:pt x="3" y="3"/>
                        </a:lnTo>
                        <a:lnTo>
                          <a:pt x="7" y="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99" name="Freeform 74"/>
                  <p:cNvSpPr>
                    <a:spLocks/>
                  </p:cNvSpPr>
                  <p:nvPr/>
                </p:nvSpPr>
                <p:spPr bwMode="auto">
                  <a:xfrm>
                    <a:off x="7534276" y="3868738"/>
                    <a:ext cx="31750" cy="30163"/>
                  </a:xfrm>
                  <a:custGeom>
                    <a:avLst/>
                    <a:gdLst>
                      <a:gd name="T0" fmla="*/ 10 w 20"/>
                      <a:gd name="T1" fmla="*/ 0 h 19"/>
                      <a:gd name="T2" fmla="*/ 15 w 20"/>
                      <a:gd name="T3" fmla="*/ 1 h 19"/>
                      <a:gd name="T4" fmla="*/ 18 w 20"/>
                      <a:gd name="T5" fmla="*/ 3 h 19"/>
                      <a:gd name="T6" fmla="*/ 20 w 20"/>
                      <a:gd name="T7" fmla="*/ 6 h 19"/>
                      <a:gd name="T8" fmla="*/ 20 w 20"/>
                      <a:gd name="T9" fmla="*/ 10 h 19"/>
                      <a:gd name="T10" fmla="*/ 20 w 20"/>
                      <a:gd name="T11" fmla="*/ 14 h 19"/>
                      <a:gd name="T12" fmla="*/ 18 w 20"/>
                      <a:gd name="T13" fmla="*/ 17 h 19"/>
                      <a:gd name="T14" fmla="*/ 15 w 20"/>
                      <a:gd name="T15" fmla="*/ 19 h 19"/>
                      <a:gd name="T16" fmla="*/ 10 w 20"/>
                      <a:gd name="T17" fmla="*/ 19 h 19"/>
                      <a:gd name="T18" fmla="*/ 6 w 20"/>
                      <a:gd name="T19" fmla="*/ 19 h 19"/>
                      <a:gd name="T20" fmla="*/ 3 w 20"/>
                      <a:gd name="T21" fmla="*/ 17 h 19"/>
                      <a:gd name="T22" fmla="*/ 1 w 20"/>
                      <a:gd name="T23" fmla="*/ 14 h 19"/>
                      <a:gd name="T24" fmla="*/ 0 w 20"/>
                      <a:gd name="T25" fmla="*/ 10 h 19"/>
                      <a:gd name="T26" fmla="*/ 1 w 20"/>
                      <a:gd name="T27" fmla="*/ 6 h 19"/>
                      <a:gd name="T28" fmla="*/ 3 w 20"/>
                      <a:gd name="T29" fmla="*/ 3 h 19"/>
                      <a:gd name="T30" fmla="*/ 6 w 20"/>
                      <a:gd name="T31" fmla="*/ 1 h 19"/>
                      <a:gd name="T32" fmla="*/ 10 w 20"/>
                      <a:gd name="T3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19">
                        <a:moveTo>
                          <a:pt x="10" y="0"/>
                        </a:moveTo>
                        <a:lnTo>
                          <a:pt x="15" y="1"/>
                        </a:lnTo>
                        <a:lnTo>
                          <a:pt x="18" y="3"/>
                        </a:lnTo>
                        <a:lnTo>
                          <a:pt x="20" y="6"/>
                        </a:lnTo>
                        <a:lnTo>
                          <a:pt x="20" y="10"/>
                        </a:lnTo>
                        <a:lnTo>
                          <a:pt x="20" y="14"/>
                        </a:lnTo>
                        <a:lnTo>
                          <a:pt x="18" y="17"/>
                        </a:lnTo>
                        <a:lnTo>
                          <a:pt x="15" y="19"/>
                        </a:lnTo>
                        <a:lnTo>
                          <a:pt x="10" y="19"/>
                        </a:lnTo>
                        <a:lnTo>
                          <a:pt x="6" y="19"/>
                        </a:lnTo>
                        <a:lnTo>
                          <a:pt x="3" y="17"/>
                        </a:lnTo>
                        <a:lnTo>
                          <a:pt x="1" y="14"/>
                        </a:lnTo>
                        <a:lnTo>
                          <a:pt x="0" y="10"/>
                        </a:lnTo>
                        <a:lnTo>
                          <a:pt x="1" y="6"/>
                        </a:lnTo>
                        <a:lnTo>
                          <a:pt x="3" y="3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0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7483476" y="4070350"/>
                    <a:ext cx="434975" cy="138113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1" name="Freeform 76"/>
                  <p:cNvSpPr>
                    <a:spLocks/>
                  </p:cNvSpPr>
                  <p:nvPr/>
                </p:nvSpPr>
                <p:spPr bwMode="auto">
                  <a:xfrm>
                    <a:off x="7496176" y="4084638"/>
                    <a:ext cx="411163" cy="247650"/>
                  </a:xfrm>
                  <a:custGeom>
                    <a:avLst/>
                    <a:gdLst>
                      <a:gd name="T0" fmla="*/ 17 w 259"/>
                      <a:gd name="T1" fmla="*/ 0 h 156"/>
                      <a:gd name="T2" fmla="*/ 242 w 259"/>
                      <a:gd name="T3" fmla="*/ 0 h 156"/>
                      <a:gd name="T4" fmla="*/ 251 w 259"/>
                      <a:gd name="T5" fmla="*/ 2 h 156"/>
                      <a:gd name="T6" fmla="*/ 257 w 259"/>
                      <a:gd name="T7" fmla="*/ 5 h 156"/>
                      <a:gd name="T8" fmla="*/ 259 w 259"/>
                      <a:gd name="T9" fmla="*/ 11 h 156"/>
                      <a:gd name="T10" fmla="*/ 259 w 259"/>
                      <a:gd name="T11" fmla="*/ 146 h 156"/>
                      <a:gd name="T12" fmla="*/ 257 w 259"/>
                      <a:gd name="T13" fmla="*/ 151 h 156"/>
                      <a:gd name="T14" fmla="*/ 251 w 259"/>
                      <a:gd name="T15" fmla="*/ 155 h 156"/>
                      <a:gd name="T16" fmla="*/ 242 w 259"/>
                      <a:gd name="T17" fmla="*/ 156 h 156"/>
                      <a:gd name="T18" fmla="*/ 17 w 259"/>
                      <a:gd name="T19" fmla="*/ 156 h 156"/>
                      <a:gd name="T20" fmla="*/ 8 w 259"/>
                      <a:gd name="T21" fmla="*/ 155 h 156"/>
                      <a:gd name="T22" fmla="*/ 2 w 259"/>
                      <a:gd name="T23" fmla="*/ 151 h 156"/>
                      <a:gd name="T24" fmla="*/ 0 w 259"/>
                      <a:gd name="T25" fmla="*/ 146 h 156"/>
                      <a:gd name="T26" fmla="*/ 0 w 259"/>
                      <a:gd name="T27" fmla="*/ 11 h 156"/>
                      <a:gd name="T28" fmla="*/ 2 w 259"/>
                      <a:gd name="T29" fmla="*/ 5 h 156"/>
                      <a:gd name="T30" fmla="*/ 8 w 259"/>
                      <a:gd name="T31" fmla="*/ 2 h 156"/>
                      <a:gd name="T32" fmla="*/ 17 w 259"/>
                      <a:gd name="T33" fmla="*/ 0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59" h="156">
                        <a:moveTo>
                          <a:pt x="17" y="0"/>
                        </a:moveTo>
                        <a:lnTo>
                          <a:pt x="242" y="0"/>
                        </a:lnTo>
                        <a:lnTo>
                          <a:pt x="251" y="2"/>
                        </a:lnTo>
                        <a:lnTo>
                          <a:pt x="257" y="5"/>
                        </a:lnTo>
                        <a:lnTo>
                          <a:pt x="259" y="11"/>
                        </a:lnTo>
                        <a:lnTo>
                          <a:pt x="259" y="146"/>
                        </a:lnTo>
                        <a:lnTo>
                          <a:pt x="257" y="151"/>
                        </a:lnTo>
                        <a:lnTo>
                          <a:pt x="251" y="155"/>
                        </a:lnTo>
                        <a:lnTo>
                          <a:pt x="242" y="156"/>
                        </a:lnTo>
                        <a:lnTo>
                          <a:pt x="17" y="156"/>
                        </a:lnTo>
                        <a:lnTo>
                          <a:pt x="8" y="155"/>
                        </a:lnTo>
                        <a:lnTo>
                          <a:pt x="2" y="151"/>
                        </a:lnTo>
                        <a:lnTo>
                          <a:pt x="0" y="146"/>
                        </a:lnTo>
                        <a:lnTo>
                          <a:pt x="0" y="11"/>
                        </a:lnTo>
                        <a:lnTo>
                          <a:pt x="2" y="5"/>
                        </a:lnTo>
                        <a:lnTo>
                          <a:pt x="8" y="2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2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7543801" y="4129088"/>
                    <a:ext cx="295275" cy="2063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3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7543801" y="4181475"/>
                    <a:ext cx="131763" cy="190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4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7543801" y="4232275"/>
                    <a:ext cx="295275" cy="190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05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7543801" y="4283075"/>
                    <a:ext cx="131763" cy="2063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106" name="Group 105"/>
              <p:cNvGrpSpPr/>
              <p:nvPr/>
            </p:nvGrpSpPr>
            <p:grpSpPr>
              <a:xfrm>
                <a:off x="7552691" y="4644137"/>
                <a:ext cx="466043" cy="466041"/>
                <a:chOff x="6145213" y="4856163"/>
                <a:chExt cx="1306513" cy="1306513"/>
              </a:xfrm>
            </p:grpSpPr>
            <p:sp>
              <p:nvSpPr>
                <p:cNvPr id="107" name="Freeform 81"/>
                <p:cNvSpPr>
                  <a:spLocks/>
                </p:cNvSpPr>
                <p:nvPr/>
              </p:nvSpPr>
              <p:spPr bwMode="auto">
                <a:xfrm>
                  <a:off x="6145213" y="4856163"/>
                  <a:ext cx="1306513" cy="1306513"/>
                </a:xfrm>
                <a:custGeom>
                  <a:avLst/>
                  <a:gdLst>
                    <a:gd name="T0" fmla="*/ 412 w 823"/>
                    <a:gd name="T1" fmla="*/ 0 h 823"/>
                    <a:gd name="T2" fmla="*/ 464 w 823"/>
                    <a:gd name="T3" fmla="*/ 3 h 823"/>
                    <a:gd name="T4" fmla="*/ 513 w 823"/>
                    <a:gd name="T5" fmla="*/ 13 h 823"/>
                    <a:gd name="T6" fmla="*/ 560 w 823"/>
                    <a:gd name="T7" fmla="*/ 28 h 823"/>
                    <a:gd name="T8" fmla="*/ 605 w 823"/>
                    <a:gd name="T9" fmla="*/ 48 h 823"/>
                    <a:gd name="T10" fmla="*/ 648 w 823"/>
                    <a:gd name="T11" fmla="*/ 74 h 823"/>
                    <a:gd name="T12" fmla="*/ 685 w 823"/>
                    <a:gd name="T13" fmla="*/ 105 h 823"/>
                    <a:gd name="T14" fmla="*/ 719 w 823"/>
                    <a:gd name="T15" fmla="*/ 138 h 823"/>
                    <a:gd name="T16" fmla="*/ 750 w 823"/>
                    <a:gd name="T17" fmla="*/ 176 h 823"/>
                    <a:gd name="T18" fmla="*/ 775 w 823"/>
                    <a:gd name="T19" fmla="*/ 218 h 823"/>
                    <a:gd name="T20" fmla="*/ 795 w 823"/>
                    <a:gd name="T21" fmla="*/ 263 h 823"/>
                    <a:gd name="T22" fmla="*/ 811 w 823"/>
                    <a:gd name="T23" fmla="*/ 311 h 823"/>
                    <a:gd name="T24" fmla="*/ 820 w 823"/>
                    <a:gd name="T25" fmla="*/ 360 h 823"/>
                    <a:gd name="T26" fmla="*/ 823 w 823"/>
                    <a:gd name="T27" fmla="*/ 411 h 823"/>
                    <a:gd name="T28" fmla="*/ 820 w 823"/>
                    <a:gd name="T29" fmla="*/ 464 h 823"/>
                    <a:gd name="T30" fmla="*/ 811 w 823"/>
                    <a:gd name="T31" fmla="*/ 513 h 823"/>
                    <a:gd name="T32" fmla="*/ 795 w 823"/>
                    <a:gd name="T33" fmla="*/ 560 h 823"/>
                    <a:gd name="T34" fmla="*/ 775 w 823"/>
                    <a:gd name="T35" fmla="*/ 605 h 823"/>
                    <a:gd name="T36" fmla="*/ 750 w 823"/>
                    <a:gd name="T37" fmla="*/ 646 h 823"/>
                    <a:gd name="T38" fmla="*/ 719 w 823"/>
                    <a:gd name="T39" fmla="*/ 685 h 823"/>
                    <a:gd name="T40" fmla="*/ 685 w 823"/>
                    <a:gd name="T41" fmla="*/ 719 h 823"/>
                    <a:gd name="T42" fmla="*/ 648 w 823"/>
                    <a:gd name="T43" fmla="*/ 750 h 823"/>
                    <a:gd name="T44" fmla="*/ 605 w 823"/>
                    <a:gd name="T45" fmla="*/ 775 h 823"/>
                    <a:gd name="T46" fmla="*/ 560 w 823"/>
                    <a:gd name="T47" fmla="*/ 795 h 823"/>
                    <a:gd name="T48" fmla="*/ 513 w 823"/>
                    <a:gd name="T49" fmla="*/ 811 h 823"/>
                    <a:gd name="T50" fmla="*/ 464 w 823"/>
                    <a:gd name="T51" fmla="*/ 820 h 823"/>
                    <a:gd name="T52" fmla="*/ 412 w 823"/>
                    <a:gd name="T53" fmla="*/ 823 h 823"/>
                    <a:gd name="T54" fmla="*/ 360 w 823"/>
                    <a:gd name="T55" fmla="*/ 820 h 823"/>
                    <a:gd name="T56" fmla="*/ 311 w 823"/>
                    <a:gd name="T57" fmla="*/ 811 h 823"/>
                    <a:gd name="T58" fmla="*/ 264 w 823"/>
                    <a:gd name="T59" fmla="*/ 795 h 823"/>
                    <a:gd name="T60" fmla="*/ 219 w 823"/>
                    <a:gd name="T61" fmla="*/ 775 h 823"/>
                    <a:gd name="T62" fmla="*/ 177 w 823"/>
                    <a:gd name="T63" fmla="*/ 750 h 823"/>
                    <a:gd name="T64" fmla="*/ 139 w 823"/>
                    <a:gd name="T65" fmla="*/ 719 h 823"/>
                    <a:gd name="T66" fmla="*/ 105 w 823"/>
                    <a:gd name="T67" fmla="*/ 685 h 823"/>
                    <a:gd name="T68" fmla="*/ 74 w 823"/>
                    <a:gd name="T69" fmla="*/ 646 h 823"/>
                    <a:gd name="T70" fmla="*/ 48 w 823"/>
                    <a:gd name="T71" fmla="*/ 605 h 823"/>
                    <a:gd name="T72" fmla="*/ 28 w 823"/>
                    <a:gd name="T73" fmla="*/ 560 h 823"/>
                    <a:gd name="T74" fmla="*/ 14 w 823"/>
                    <a:gd name="T75" fmla="*/ 513 h 823"/>
                    <a:gd name="T76" fmla="*/ 4 w 823"/>
                    <a:gd name="T77" fmla="*/ 464 h 823"/>
                    <a:gd name="T78" fmla="*/ 0 w 823"/>
                    <a:gd name="T79" fmla="*/ 411 h 823"/>
                    <a:gd name="T80" fmla="*/ 4 w 823"/>
                    <a:gd name="T81" fmla="*/ 360 h 823"/>
                    <a:gd name="T82" fmla="*/ 14 w 823"/>
                    <a:gd name="T83" fmla="*/ 311 h 823"/>
                    <a:gd name="T84" fmla="*/ 28 w 823"/>
                    <a:gd name="T85" fmla="*/ 263 h 823"/>
                    <a:gd name="T86" fmla="*/ 48 w 823"/>
                    <a:gd name="T87" fmla="*/ 218 h 823"/>
                    <a:gd name="T88" fmla="*/ 74 w 823"/>
                    <a:gd name="T89" fmla="*/ 176 h 823"/>
                    <a:gd name="T90" fmla="*/ 105 w 823"/>
                    <a:gd name="T91" fmla="*/ 138 h 823"/>
                    <a:gd name="T92" fmla="*/ 139 w 823"/>
                    <a:gd name="T93" fmla="*/ 105 h 823"/>
                    <a:gd name="T94" fmla="*/ 177 w 823"/>
                    <a:gd name="T95" fmla="*/ 74 h 823"/>
                    <a:gd name="T96" fmla="*/ 219 w 823"/>
                    <a:gd name="T97" fmla="*/ 48 h 823"/>
                    <a:gd name="T98" fmla="*/ 264 w 823"/>
                    <a:gd name="T99" fmla="*/ 28 h 823"/>
                    <a:gd name="T100" fmla="*/ 311 w 823"/>
                    <a:gd name="T101" fmla="*/ 13 h 823"/>
                    <a:gd name="T102" fmla="*/ 360 w 823"/>
                    <a:gd name="T103" fmla="*/ 3 h 823"/>
                    <a:gd name="T104" fmla="*/ 412 w 823"/>
                    <a:gd name="T105" fmla="*/ 0 h 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3" h="823">
                      <a:moveTo>
                        <a:pt x="412" y="0"/>
                      </a:moveTo>
                      <a:lnTo>
                        <a:pt x="464" y="3"/>
                      </a:lnTo>
                      <a:lnTo>
                        <a:pt x="513" y="13"/>
                      </a:lnTo>
                      <a:lnTo>
                        <a:pt x="560" y="28"/>
                      </a:lnTo>
                      <a:lnTo>
                        <a:pt x="605" y="48"/>
                      </a:lnTo>
                      <a:lnTo>
                        <a:pt x="648" y="74"/>
                      </a:lnTo>
                      <a:lnTo>
                        <a:pt x="685" y="105"/>
                      </a:lnTo>
                      <a:lnTo>
                        <a:pt x="719" y="138"/>
                      </a:lnTo>
                      <a:lnTo>
                        <a:pt x="750" y="176"/>
                      </a:lnTo>
                      <a:lnTo>
                        <a:pt x="775" y="218"/>
                      </a:lnTo>
                      <a:lnTo>
                        <a:pt x="795" y="263"/>
                      </a:lnTo>
                      <a:lnTo>
                        <a:pt x="811" y="311"/>
                      </a:lnTo>
                      <a:lnTo>
                        <a:pt x="820" y="360"/>
                      </a:lnTo>
                      <a:lnTo>
                        <a:pt x="823" y="411"/>
                      </a:lnTo>
                      <a:lnTo>
                        <a:pt x="820" y="464"/>
                      </a:lnTo>
                      <a:lnTo>
                        <a:pt x="811" y="513"/>
                      </a:lnTo>
                      <a:lnTo>
                        <a:pt x="795" y="560"/>
                      </a:lnTo>
                      <a:lnTo>
                        <a:pt x="775" y="605"/>
                      </a:lnTo>
                      <a:lnTo>
                        <a:pt x="750" y="646"/>
                      </a:lnTo>
                      <a:lnTo>
                        <a:pt x="719" y="685"/>
                      </a:lnTo>
                      <a:lnTo>
                        <a:pt x="685" y="719"/>
                      </a:lnTo>
                      <a:lnTo>
                        <a:pt x="648" y="750"/>
                      </a:lnTo>
                      <a:lnTo>
                        <a:pt x="605" y="775"/>
                      </a:lnTo>
                      <a:lnTo>
                        <a:pt x="560" y="795"/>
                      </a:lnTo>
                      <a:lnTo>
                        <a:pt x="513" y="811"/>
                      </a:lnTo>
                      <a:lnTo>
                        <a:pt x="464" y="820"/>
                      </a:lnTo>
                      <a:lnTo>
                        <a:pt x="412" y="823"/>
                      </a:lnTo>
                      <a:lnTo>
                        <a:pt x="360" y="820"/>
                      </a:lnTo>
                      <a:lnTo>
                        <a:pt x="311" y="811"/>
                      </a:lnTo>
                      <a:lnTo>
                        <a:pt x="264" y="795"/>
                      </a:lnTo>
                      <a:lnTo>
                        <a:pt x="219" y="775"/>
                      </a:lnTo>
                      <a:lnTo>
                        <a:pt x="177" y="750"/>
                      </a:lnTo>
                      <a:lnTo>
                        <a:pt x="139" y="719"/>
                      </a:lnTo>
                      <a:lnTo>
                        <a:pt x="105" y="685"/>
                      </a:lnTo>
                      <a:lnTo>
                        <a:pt x="74" y="646"/>
                      </a:lnTo>
                      <a:lnTo>
                        <a:pt x="48" y="605"/>
                      </a:lnTo>
                      <a:lnTo>
                        <a:pt x="28" y="560"/>
                      </a:lnTo>
                      <a:lnTo>
                        <a:pt x="14" y="513"/>
                      </a:lnTo>
                      <a:lnTo>
                        <a:pt x="4" y="464"/>
                      </a:lnTo>
                      <a:lnTo>
                        <a:pt x="0" y="411"/>
                      </a:lnTo>
                      <a:lnTo>
                        <a:pt x="4" y="360"/>
                      </a:lnTo>
                      <a:lnTo>
                        <a:pt x="14" y="311"/>
                      </a:lnTo>
                      <a:lnTo>
                        <a:pt x="28" y="263"/>
                      </a:lnTo>
                      <a:lnTo>
                        <a:pt x="48" y="218"/>
                      </a:lnTo>
                      <a:lnTo>
                        <a:pt x="74" y="176"/>
                      </a:lnTo>
                      <a:lnTo>
                        <a:pt x="105" y="138"/>
                      </a:lnTo>
                      <a:lnTo>
                        <a:pt x="139" y="105"/>
                      </a:lnTo>
                      <a:lnTo>
                        <a:pt x="177" y="74"/>
                      </a:lnTo>
                      <a:lnTo>
                        <a:pt x="219" y="48"/>
                      </a:lnTo>
                      <a:lnTo>
                        <a:pt x="264" y="28"/>
                      </a:lnTo>
                      <a:lnTo>
                        <a:pt x="311" y="13"/>
                      </a:lnTo>
                      <a:lnTo>
                        <a:pt x="360" y="3"/>
                      </a:lnTo>
                      <a:lnTo>
                        <a:pt x="4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08" name="Freeform 82"/>
                <p:cNvSpPr>
                  <a:spLocks/>
                </p:cNvSpPr>
                <p:nvPr/>
              </p:nvSpPr>
              <p:spPr bwMode="auto">
                <a:xfrm>
                  <a:off x="6392863" y="4895850"/>
                  <a:ext cx="914400" cy="706438"/>
                </a:xfrm>
                <a:custGeom>
                  <a:avLst/>
                  <a:gdLst>
                    <a:gd name="T0" fmla="*/ 422 w 576"/>
                    <a:gd name="T1" fmla="*/ 14 h 445"/>
                    <a:gd name="T2" fmla="*/ 388 w 576"/>
                    <a:gd name="T3" fmla="*/ 30 h 445"/>
                    <a:gd name="T4" fmla="*/ 367 w 576"/>
                    <a:gd name="T5" fmla="*/ 62 h 445"/>
                    <a:gd name="T6" fmla="*/ 365 w 576"/>
                    <a:gd name="T7" fmla="*/ 99 h 445"/>
                    <a:gd name="T8" fmla="*/ 380 w 576"/>
                    <a:gd name="T9" fmla="*/ 134 h 445"/>
                    <a:gd name="T10" fmla="*/ 535 w 576"/>
                    <a:gd name="T11" fmla="*/ 291 h 445"/>
                    <a:gd name="T12" fmla="*/ 568 w 576"/>
                    <a:gd name="T13" fmla="*/ 341 h 445"/>
                    <a:gd name="T14" fmla="*/ 576 w 576"/>
                    <a:gd name="T15" fmla="*/ 383 h 445"/>
                    <a:gd name="T16" fmla="*/ 566 w 576"/>
                    <a:gd name="T17" fmla="*/ 413 h 445"/>
                    <a:gd name="T18" fmla="*/ 543 w 576"/>
                    <a:gd name="T19" fmla="*/ 436 h 445"/>
                    <a:gd name="T20" fmla="*/ 507 w 576"/>
                    <a:gd name="T21" fmla="*/ 445 h 445"/>
                    <a:gd name="T22" fmla="*/ 468 w 576"/>
                    <a:gd name="T23" fmla="*/ 436 h 445"/>
                    <a:gd name="T24" fmla="*/ 426 w 576"/>
                    <a:gd name="T25" fmla="*/ 406 h 445"/>
                    <a:gd name="T26" fmla="*/ 135 w 576"/>
                    <a:gd name="T27" fmla="*/ 117 h 445"/>
                    <a:gd name="T28" fmla="*/ 88 w 576"/>
                    <a:gd name="T29" fmla="*/ 101 h 445"/>
                    <a:gd name="T30" fmla="*/ 51 w 576"/>
                    <a:gd name="T31" fmla="*/ 109 h 445"/>
                    <a:gd name="T32" fmla="*/ 25 w 576"/>
                    <a:gd name="T33" fmla="*/ 135 h 445"/>
                    <a:gd name="T34" fmla="*/ 13 w 576"/>
                    <a:gd name="T35" fmla="*/ 167 h 445"/>
                    <a:gd name="T36" fmla="*/ 18 w 576"/>
                    <a:gd name="T37" fmla="*/ 204 h 445"/>
                    <a:gd name="T38" fmla="*/ 41 w 576"/>
                    <a:gd name="T39" fmla="*/ 240 h 445"/>
                    <a:gd name="T40" fmla="*/ 109 w 576"/>
                    <a:gd name="T41" fmla="*/ 326 h 445"/>
                    <a:gd name="T42" fmla="*/ 18 w 576"/>
                    <a:gd name="T43" fmla="*/ 231 h 445"/>
                    <a:gd name="T44" fmla="*/ 2 w 576"/>
                    <a:gd name="T45" fmla="*/ 193 h 445"/>
                    <a:gd name="T46" fmla="*/ 2 w 576"/>
                    <a:gd name="T47" fmla="*/ 158 h 445"/>
                    <a:gd name="T48" fmla="*/ 16 w 576"/>
                    <a:gd name="T49" fmla="*/ 126 h 445"/>
                    <a:gd name="T50" fmla="*/ 40 w 576"/>
                    <a:gd name="T51" fmla="*/ 101 h 445"/>
                    <a:gd name="T52" fmla="*/ 72 w 576"/>
                    <a:gd name="T53" fmla="*/ 90 h 445"/>
                    <a:gd name="T54" fmla="*/ 109 w 576"/>
                    <a:gd name="T55" fmla="*/ 92 h 445"/>
                    <a:gd name="T56" fmla="*/ 148 w 576"/>
                    <a:gd name="T57" fmla="*/ 111 h 445"/>
                    <a:gd name="T58" fmla="*/ 435 w 576"/>
                    <a:gd name="T59" fmla="*/ 397 h 445"/>
                    <a:gd name="T60" fmla="*/ 478 w 576"/>
                    <a:gd name="T61" fmla="*/ 426 h 445"/>
                    <a:gd name="T62" fmla="*/ 518 w 576"/>
                    <a:gd name="T63" fmla="*/ 431 h 445"/>
                    <a:gd name="T64" fmla="*/ 548 w 576"/>
                    <a:gd name="T65" fmla="*/ 416 h 445"/>
                    <a:gd name="T66" fmla="*/ 561 w 576"/>
                    <a:gd name="T67" fmla="*/ 392 h 445"/>
                    <a:gd name="T68" fmla="*/ 561 w 576"/>
                    <a:gd name="T69" fmla="*/ 359 h 445"/>
                    <a:gd name="T70" fmla="*/ 543 w 576"/>
                    <a:gd name="T71" fmla="*/ 321 h 445"/>
                    <a:gd name="T72" fmla="*/ 385 w 576"/>
                    <a:gd name="T73" fmla="*/ 160 h 445"/>
                    <a:gd name="T74" fmla="*/ 358 w 576"/>
                    <a:gd name="T75" fmla="*/ 121 h 445"/>
                    <a:gd name="T76" fmla="*/ 351 w 576"/>
                    <a:gd name="T77" fmla="*/ 80 h 445"/>
                    <a:gd name="T78" fmla="*/ 362 w 576"/>
                    <a:gd name="T79" fmla="*/ 42 h 445"/>
                    <a:gd name="T80" fmla="*/ 387 w 576"/>
                    <a:gd name="T81" fmla="*/ 15 h 445"/>
                    <a:gd name="T82" fmla="*/ 420 w 576"/>
                    <a:gd name="T83" fmla="*/ 0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76" h="445">
                      <a:moveTo>
                        <a:pt x="420" y="0"/>
                      </a:moveTo>
                      <a:lnTo>
                        <a:pt x="422" y="14"/>
                      </a:lnTo>
                      <a:lnTo>
                        <a:pt x="403" y="19"/>
                      </a:lnTo>
                      <a:lnTo>
                        <a:pt x="388" y="30"/>
                      </a:lnTo>
                      <a:lnTo>
                        <a:pt x="376" y="45"/>
                      </a:lnTo>
                      <a:lnTo>
                        <a:pt x="367" y="62"/>
                      </a:lnTo>
                      <a:lnTo>
                        <a:pt x="364" y="81"/>
                      </a:lnTo>
                      <a:lnTo>
                        <a:pt x="365" y="99"/>
                      </a:lnTo>
                      <a:lnTo>
                        <a:pt x="370" y="116"/>
                      </a:lnTo>
                      <a:lnTo>
                        <a:pt x="380" y="134"/>
                      </a:lnTo>
                      <a:lnTo>
                        <a:pt x="393" y="150"/>
                      </a:lnTo>
                      <a:lnTo>
                        <a:pt x="535" y="291"/>
                      </a:lnTo>
                      <a:lnTo>
                        <a:pt x="555" y="316"/>
                      </a:lnTo>
                      <a:lnTo>
                        <a:pt x="568" y="341"/>
                      </a:lnTo>
                      <a:lnTo>
                        <a:pt x="576" y="366"/>
                      </a:lnTo>
                      <a:lnTo>
                        <a:pt x="576" y="383"/>
                      </a:lnTo>
                      <a:lnTo>
                        <a:pt x="573" y="399"/>
                      </a:lnTo>
                      <a:lnTo>
                        <a:pt x="566" y="413"/>
                      </a:lnTo>
                      <a:lnTo>
                        <a:pt x="557" y="425"/>
                      </a:lnTo>
                      <a:lnTo>
                        <a:pt x="543" y="436"/>
                      </a:lnTo>
                      <a:lnTo>
                        <a:pt x="526" y="442"/>
                      </a:lnTo>
                      <a:lnTo>
                        <a:pt x="507" y="445"/>
                      </a:lnTo>
                      <a:lnTo>
                        <a:pt x="487" y="442"/>
                      </a:lnTo>
                      <a:lnTo>
                        <a:pt x="468" y="436"/>
                      </a:lnTo>
                      <a:lnTo>
                        <a:pt x="446" y="423"/>
                      </a:lnTo>
                      <a:lnTo>
                        <a:pt x="426" y="406"/>
                      </a:lnTo>
                      <a:lnTo>
                        <a:pt x="157" y="137"/>
                      </a:lnTo>
                      <a:lnTo>
                        <a:pt x="135" y="117"/>
                      </a:lnTo>
                      <a:lnTo>
                        <a:pt x="111" y="106"/>
                      </a:lnTo>
                      <a:lnTo>
                        <a:pt x="88" y="101"/>
                      </a:lnTo>
                      <a:lnTo>
                        <a:pt x="69" y="103"/>
                      </a:lnTo>
                      <a:lnTo>
                        <a:pt x="51" y="109"/>
                      </a:lnTo>
                      <a:lnTo>
                        <a:pt x="36" y="122"/>
                      </a:lnTo>
                      <a:lnTo>
                        <a:pt x="25" y="135"/>
                      </a:lnTo>
                      <a:lnTo>
                        <a:pt x="18" y="150"/>
                      </a:lnTo>
                      <a:lnTo>
                        <a:pt x="13" y="167"/>
                      </a:lnTo>
                      <a:lnTo>
                        <a:pt x="13" y="185"/>
                      </a:lnTo>
                      <a:lnTo>
                        <a:pt x="18" y="204"/>
                      </a:lnTo>
                      <a:lnTo>
                        <a:pt x="27" y="222"/>
                      </a:lnTo>
                      <a:lnTo>
                        <a:pt x="41" y="240"/>
                      </a:lnTo>
                      <a:lnTo>
                        <a:pt x="118" y="317"/>
                      </a:lnTo>
                      <a:lnTo>
                        <a:pt x="109" y="326"/>
                      </a:lnTo>
                      <a:lnTo>
                        <a:pt x="32" y="249"/>
                      </a:lnTo>
                      <a:lnTo>
                        <a:pt x="18" y="231"/>
                      </a:lnTo>
                      <a:lnTo>
                        <a:pt x="7" y="213"/>
                      </a:lnTo>
                      <a:lnTo>
                        <a:pt x="2" y="193"/>
                      </a:lnTo>
                      <a:lnTo>
                        <a:pt x="0" y="175"/>
                      </a:lnTo>
                      <a:lnTo>
                        <a:pt x="2" y="158"/>
                      </a:lnTo>
                      <a:lnTo>
                        <a:pt x="7" y="141"/>
                      </a:lnTo>
                      <a:lnTo>
                        <a:pt x="16" y="126"/>
                      </a:lnTo>
                      <a:lnTo>
                        <a:pt x="27" y="112"/>
                      </a:lnTo>
                      <a:lnTo>
                        <a:pt x="40" y="101"/>
                      </a:lnTo>
                      <a:lnTo>
                        <a:pt x="56" y="94"/>
                      </a:lnTo>
                      <a:lnTo>
                        <a:pt x="72" y="90"/>
                      </a:lnTo>
                      <a:lnTo>
                        <a:pt x="88" y="89"/>
                      </a:lnTo>
                      <a:lnTo>
                        <a:pt x="109" y="92"/>
                      </a:lnTo>
                      <a:lnTo>
                        <a:pt x="128" y="99"/>
                      </a:lnTo>
                      <a:lnTo>
                        <a:pt x="148" y="111"/>
                      </a:lnTo>
                      <a:lnTo>
                        <a:pt x="166" y="128"/>
                      </a:lnTo>
                      <a:lnTo>
                        <a:pt x="435" y="397"/>
                      </a:lnTo>
                      <a:lnTo>
                        <a:pt x="456" y="414"/>
                      </a:lnTo>
                      <a:lnTo>
                        <a:pt x="478" y="426"/>
                      </a:lnTo>
                      <a:lnTo>
                        <a:pt x="500" y="432"/>
                      </a:lnTo>
                      <a:lnTo>
                        <a:pt x="518" y="431"/>
                      </a:lnTo>
                      <a:lnTo>
                        <a:pt x="535" y="425"/>
                      </a:lnTo>
                      <a:lnTo>
                        <a:pt x="548" y="416"/>
                      </a:lnTo>
                      <a:lnTo>
                        <a:pt x="556" y="405"/>
                      </a:lnTo>
                      <a:lnTo>
                        <a:pt x="561" y="392"/>
                      </a:lnTo>
                      <a:lnTo>
                        <a:pt x="563" y="376"/>
                      </a:lnTo>
                      <a:lnTo>
                        <a:pt x="561" y="359"/>
                      </a:lnTo>
                      <a:lnTo>
                        <a:pt x="554" y="340"/>
                      </a:lnTo>
                      <a:lnTo>
                        <a:pt x="543" y="321"/>
                      </a:lnTo>
                      <a:lnTo>
                        <a:pt x="525" y="300"/>
                      </a:lnTo>
                      <a:lnTo>
                        <a:pt x="385" y="160"/>
                      </a:lnTo>
                      <a:lnTo>
                        <a:pt x="369" y="141"/>
                      </a:lnTo>
                      <a:lnTo>
                        <a:pt x="358" y="121"/>
                      </a:lnTo>
                      <a:lnTo>
                        <a:pt x="352" y="100"/>
                      </a:lnTo>
                      <a:lnTo>
                        <a:pt x="351" y="80"/>
                      </a:lnTo>
                      <a:lnTo>
                        <a:pt x="355" y="59"/>
                      </a:lnTo>
                      <a:lnTo>
                        <a:pt x="362" y="42"/>
                      </a:lnTo>
                      <a:lnTo>
                        <a:pt x="374" y="27"/>
                      </a:lnTo>
                      <a:lnTo>
                        <a:pt x="387" y="15"/>
                      </a:lnTo>
                      <a:lnTo>
                        <a:pt x="402" y="6"/>
                      </a:lnTo>
                      <a:lnTo>
                        <a:pt x="42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09" name="Freeform 83"/>
                <p:cNvSpPr>
                  <a:spLocks/>
                </p:cNvSpPr>
                <p:nvPr/>
              </p:nvSpPr>
              <p:spPr bwMode="auto">
                <a:xfrm>
                  <a:off x="6494463" y="5332413"/>
                  <a:ext cx="563563" cy="563563"/>
                </a:xfrm>
                <a:custGeom>
                  <a:avLst/>
                  <a:gdLst>
                    <a:gd name="T0" fmla="*/ 134 w 355"/>
                    <a:gd name="T1" fmla="*/ 0 h 355"/>
                    <a:gd name="T2" fmla="*/ 161 w 355"/>
                    <a:gd name="T3" fmla="*/ 3 h 355"/>
                    <a:gd name="T4" fmla="*/ 185 w 355"/>
                    <a:gd name="T5" fmla="*/ 10 h 355"/>
                    <a:gd name="T6" fmla="*/ 209 w 355"/>
                    <a:gd name="T7" fmla="*/ 22 h 355"/>
                    <a:gd name="T8" fmla="*/ 230 w 355"/>
                    <a:gd name="T9" fmla="*/ 40 h 355"/>
                    <a:gd name="T10" fmla="*/ 316 w 355"/>
                    <a:gd name="T11" fmla="*/ 126 h 355"/>
                    <a:gd name="T12" fmla="*/ 333 w 355"/>
                    <a:gd name="T13" fmla="*/ 146 h 355"/>
                    <a:gd name="T14" fmla="*/ 345 w 355"/>
                    <a:gd name="T15" fmla="*/ 170 h 355"/>
                    <a:gd name="T16" fmla="*/ 353 w 355"/>
                    <a:gd name="T17" fmla="*/ 195 h 355"/>
                    <a:gd name="T18" fmla="*/ 355 w 355"/>
                    <a:gd name="T19" fmla="*/ 220 h 355"/>
                    <a:gd name="T20" fmla="*/ 353 w 355"/>
                    <a:gd name="T21" fmla="*/ 246 h 355"/>
                    <a:gd name="T22" fmla="*/ 345 w 355"/>
                    <a:gd name="T23" fmla="*/ 272 h 355"/>
                    <a:gd name="T24" fmla="*/ 333 w 355"/>
                    <a:gd name="T25" fmla="*/ 294 h 355"/>
                    <a:gd name="T26" fmla="*/ 316 w 355"/>
                    <a:gd name="T27" fmla="*/ 316 h 355"/>
                    <a:gd name="T28" fmla="*/ 294 w 355"/>
                    <a:gd name="T29" fmla="*/ 333 h 355"/>
                    <a:gd name="T30" fmla="*/ 272 w 355"/>
                    <a:gd name="T31" fmla="*/ 345 h 355"/>
                    <a:gd name="T32" fmla="*/ 246 w 355"/>
                    <a:gd name="T33" fmla="*/ 353 h 355"/>
                    <a:gd name="T34" fmla="*/ 220 w 355"/>
                    <a:gd name="T35" fmla="*/ 355 h 355"/>
                    <a:gd name="T36" fmla="*/ 195 w 355"/>
                    <a:gd name="T37" fmla="*/ 353 h 355"/>
                    <a:gd name="T38" fmla="*/ 170 w 355"/>
                    <a:gd name="T39" fmla="*/ 345 h 355"/>
                    <a:gd name="T40" fmla="*/ 146 w 355"/>
                    <a:gd name="T41" fmla="*/ 333 h 355"/>
                    <a:gd name="T42" fmla="*/ 126 w 355"/>
                    <a:gd name="T43" fmla="*/ 316 h 355"/>
                    <a:gd name="T44" fmla="*/ 40 w 355"/>
                    <a:gd name="T45" fmla="*/ 229 h 355"/>
                    <a:gd name="T46" fmla="*/ 22 w 355"/>
                    <a:gd name="T47" fmla="*/ 209 h 355"/>
                    <a:gd name="T48" fmla="*/ 10 w 355"/>
                    <a:gd name="T49" fmla="*/ 185 h 355"/>
                    <a:gd name="T50" fmla="*/ 3 w 355"/>
                    <a:gd name="T51" fmla="*/ 160 h 355"/>
                    <a:gd name="T52" fmla="*/ 0 w 355"/>
                    <a:gd name="T53" fmla="*/ 134 h 355"/>
                    <a:gd name="T54" fmla="*/ 3 w 355"/>
                    <a:gd name="T55" fmla="*/ 108 h 355"/>
                    <a:gd name="T56" fmla="*/ 10 w 355"/>
                    <a:gd name="T57" fmla="*/ 84 h 355"/>
                    <a:gd name="T58" fmla="*/ 22 w 355"/>
                    <a:gd name="T59" fmla="*/ 60 h 355"/>
                    <a:gd name="T60" fmla="*/ 40 w 355"/>
                    <a:gd name="T61" fmla="*/ 40 h 355"/>
                    <a:gd name="T62" fmla="*/ 60 w 355"/>
                    <a:gd name="T63" fmla="*/ 22 h 355"/>
                    <a:gd name="T64" fmla="*/ 84 w 355"/>
                    <a:gd name="T65" fmla="*/ 10 h 355"/>
                    <a:gd name="T66" fmla="*/ 108 w 355"/>
                    <a:gd name="T67" fmla="*/ 3 h 355"/>
                    <a:gd name="T68" fmla="*/ 134 w 355"/>
                    <a:gd name="T69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55" h="355">
                      <a:moveTo>
                        <a:pt x="134" y="0"/>
                      </a:moveTo>
                      <a:lnTo>
                        <a:pt x="161" y="3"/>
                      </a:lnTo>
                      <a:lnTo>
                        <a:pt x="185" y="10"/>
                      </a:lnTo>
                      <a:lnTo>
                        <a:pt x="209" y="22"/>
                      </a:lnTo>
                      <a:lnTo>
                        <a:pt x="230" y="40"/>
                      </a:lnTo>
                      <a:lnTo>
                        <a:pt x="316" y="126"/>
                      </a:lnTo>
                      <a:lnTo>
                        <a:pt x="333" y="146"/>
                      </a:lnTo>
                      <a:lnTo>
                        <a:pt x="345" y="170"/>
                      </a:lnTo>
                      <a:lnTo>
                        <a:pt x="353" y="195"/>
                      </a:lnTo>
                      <a:lnTo>
                        <a:pt x="355" y="220"/>
                      </a:lnTo>
                      <a:lnTo>
                        <a:pt x="353" y="246"/>
                      </a:lnTo>
                      <a:lnTo>
                        <a:pt x="345" y="272"/>
                      </a:lnTo>
                      <a:lnTo>
                        <a:pt x="333" y="294"/>
                      </a:lnTo>
                      <a:lnTo>
                        <a:pt x="316" y="316"/>
                      </a:lnTo>
                      <a:lnTo>
                        <a:pt x="294" y="333"/>
                      </a:lnTo>
                      <a:lnTo>
                        <a:pt x="272" y="345"/>
                      </a:lnTo>
                      <a:lnTo>
                        <a:pt x="246" y="353"/>
                      </a:lnTo>
                      <a:lnTo>
                        <a:pt x="220" y="355"/>
                      </a:lnTo>
                      <a:lnTo>
                        <a:pt x="195" y="353"/>
                      </a:lnTo>
                      <a:lnTo>
                        <a:pt x="170" y="345"/>
                      </a:lnTo>
                      <a:lnTo>
                        <a:pt x="146" y="333"/>
                      </a:lnTo>
                      <a:lnTo>
                        <a:pt x="126" y="316"/>
                      </a:lnTo>
                      <a:lnTo>
                        <a:pt x="40" y="229"/>
                      </a:lnTo>
                      <a:lnTo>
                        <a:pt x="22" y="209"/>
                      </a:lnTo>
                      <a:lnTo>
                        <a:pt x="10" y="185"/>
                      </a:lnTo>
                      <a:lnTo>
                        <a:pt x="3" y="160"/>
                      </a:lnTo>
                      <a:lnTo>
                        <a:pt x="0" y="134"/>
                      </a:lnTo>
                      <a:lnTo>
                        <a:pt x="3" y="108"/>
                      </a:lnTo>
                      <a:lnTo>
                        <a:pt x="10" y="84"/>
                      </a:lnTo>
                      <a:lnTo>
                        <a:pt x="22" y="60"/>
                      </a:lnTo>
                      <a:lnTo>
                        <a:pt x="40" y="40"/>
                      </a:lnTo>
                      <a:lnTo>
                        <a:pt x="60" y="22"/>
                      </a:lnTo>
                      <a:lnTo>
                        <a:pt x="84" y="10"/>
                      </a:lnTo>
                      <a:lnTo>
                        <a:pt x="108" y="3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0" name="Freeform 84"/>
                <p:cNvSpPr>
                  <a:spLocks/>
                </p:cNvSpPr>
                <p:nvPr/>
              </p:nvSpPr>
              <p:spPr bwMode="auto">
                <a:xfrm>
                  <a:off x="6496051" y="5394325"/>
                  <a:ext cx="501650" cy="501650"/>
                </a:xfrm>
                <a:custGeom>
                  <a:avLst/>
                  <a:gdLst>
                    <a:gd name="T0" fmla="*/ 39 w 316"/>
                    <a:gd name="T1" fmla="*/ 0 h 316"/>
                    <a:gd name="T2" fmla="*/ 316 w 316"/>
                    <a:gd name="T3" fmla="*/ 276 h 316"/>
                    <a:gd name="T4" fmla="*/ 295 w 316"/>
                    <a:gd name="T5" fmla="*/ 293 h 316"/>
                    <a:gd name="T6" fmla="*/ 272 w 316"/>
                    <a:gd name="T7" fmla="*/ 305 h 316"/>
                    <a:gd name="T8" fmla="*/ 246 w 316"/>
                    <a:gd name="T9" fmla="*/ 313 h 316"/>
                    <a:gd name="T10" fmla="*/ 220 w 316"/>
                    <a:gd name="T11" fmla="*/ 316 h 316"/>
                    <a:gd name="T12" fmla="*/ 195 w 316"/>
                    <a:gd name="T13" fmla="*/ 314 h 316"/>
                    <a:gd name="T14" fmla="*/ 169 w 316"/>
                    <a:gd name="T15" fmla="*/ 306 h 316"/>
                    <a:gd name="T16" fmla="*/ 145 w 316"/>
                    <a:gd name="T17" fmla="*/ 294 h 316"/>
                    <a:gd name="T18" fmla="*/ 125 w 316"/>
                    <a:gd name="T19" fmla="*/ 277 h 316"/>
                    <a:gd name="T20" fmla="*/ 39 w 316"/>
                    <a:gd name="T21" fmla="*/ 190 h 316"/>
                    <a:gd name="T22" fmla="*/ 21 w 316"/>
                    <a:gd name="T23" fmla="*/ 169 h 316"/>
                    <a:gd name="T24" fmla="*/ 9 w 316"/>
                    <a:gd name="T25" fmla="*/ 146 h 316"/>
                    <a:gd name="T26" fmla="*/ 2 w 316"/>
                    <a:gd name="T27" fmla="*/ 121 h 316"/>
                    <a:gd name="T28" fmla="*/ 0 w 316"/>
                    <a:gd name="T29" fmla="*/ 95 h 316"/>
                    <a:gd name="T30" fmla="*/ 2 w 316"/>
                    <a:gd name="T31" fmla="*/ 69 h 316"/>
                    <a:gd name="T32" fmla="*/ 9 w 316"/>
                    <a:gd name="T33" fmla="*/ 45 h 316"/>
                    <a:gd name="T34" fmla="*/ 22 w 316"/>
                    <a:gd name="T35" fmla="*/ 21 h 316"/>
                    <a:gd name="T36" fmla="*/ 39 w 316"/>
                    <a:gd name="T37" fmla="*/ 0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16" h="316">
                      <a:moveTo>
                        <a:pt x="39" y="0"/>
                      </a:moveTo>
                      <a:lnTo>
                        <a:pt x="316" y="276"/>
                      </a:lnTo>
                      <a:lnTo>
                        <a:pt x="295" y="293"/>
                      </a:lnTo>
                      <a:lnTo>
                        <a:pt x="272" y="305"/>
                      </a:lnTo>
                      <a:lnTo>
                        <a:pt x="246" y="313"/>
                      </a:lnTo>
                      <a:lnTo>
                        <a:pt x="220" y="316"/>
                      </a:lnTo>
                      <a:lnTo>
                        <a:pt x="195" y="314"/>
                      </a:lnTo>
                      <a:lnTo>
                        <a:pt x="169" y="306"/>
                      </a:lnTo>
                      <a:lnTo>
                        <a:pt x="145" y="294"/>
                      </a:lnTo>
                      <a:lnTo>
                        <a:pt x="125" y="277"/>
                      </a:lnTo>
                      <a:lnTo>
                        <a:pt x="39" y="190"/>
                      </a:lnTo>
                      <a:lnTo>
                        <a:pt x="21" y="169"/>
                      </a:lnTo>
                      <a:lnTo>
                        <a:pt x="9" y="146"/>
                      </a:lnTo>
                      <a:lnTo>
                        <a:pt x="2" y="121"/>
                      </a:lnTo>
                      <a:lnTo>
                        <a:pt x="0" y="95"/>
                      </a:lnTo>
                      <a:lnTo>
                        <a:pt x="2" y="69"/>
                      </a:lnTo>
                      <a:lnTo>
                        <a:pt x="9" y="45"/>
                      </a:lnTo>
                      <a:lnTo>
                        <a:pt x="22" y="21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1" name="Freeform 85"/>
                <p:cNvSpPr>
                  <a:spLocks/>
                </p:cNvSpPr>
                <p:nvPr/>
              </p:nvSpPr>
              <p:spPr bwMode="auto">
                <a:xfrm>
                  <a:off x="6500813" y="5329238"/>
                  <a:ext cx="379413" cy="382588"/>
                </a:xfrm>
                <a:custGeom>
                  <a:avLst/>
                  <a:gdLst>
                    <a:gd name="T0" fmla="*/ 132 w 239"/>
                    <a:gd name="T1" fmla="*/ 0 h 241"/>
                    <a:gd name="T2" fmla="*/ 157 w 239"/>
                    <a:gd name="T3" fmla="*/ 4 h 241"/>
                    <a:gd name="T4" fmla="*/ 181 w 239"/>
                    <a:gd name="T5" fmla="*/ 12 h 241"/>
                    <a:gd name="T6" fmla="*/ 205 w 239"/>
                    <a:gd name="T7" fmla="*/ 24 h 241"/>
                    <a:gd name="T8" fmla="*/ 226 w 239"/>
                    <a:gd name="T9" fmla="*/ 42 h 241"/>
                    <a:gd name="T10" fmla="*/ 239 w 239"/>
                    <a:gd name="T11" fmla="*/ 55 h 241"/>
                    <a:gd name="T12" fmla="*/ 53 w 239"/>
                    <a:gd name="T13" fmla="*/ 241 h 241"/>
                    <a:gd name="T14" fmla="*/ 40 w 239"/>
                    <a:gd name="T15" fmla="*/ 227 h 241"/>
                    <a:gd name="T16" fmla="*/ 22 w 239"/>
                    <a:gd name="T17" fmla="*/ 206 h 241"/>
                    <a:gd name="T18" fmla="*/ 10 w 239"/>
                    <a:gd name="T19" fmla="*/ 183 h 241"/>
                    <a:gd name="T20" fmla="*/ 3 w 239"/>
                    <a:gd name="T21" fmla="*/ 159 h 241"/>
                    <a:gd name="T22" fmla="*/ 0 w 239"/>
                    <a:gd name="T23" fmla="*/ 133 h 241"/>
                    <a:gd name="T24" fmla="*/ 2 w 239"/>
                    <a:gd name="T25" fmla="*/ 107 h 241"/>
                    <a:gd name="T26" fmla="*/ 9 w 239"/>
                    <a:gd name="T27" fmla="*/ 84 h 241"/>
                    <a:gd name="T28" fmla="*/ 20 w 239"/>
                    <a:gd name="T29" fmla="*/ 60 h 241"/>
                    <a:gd name="T30" fmla="*/ 38 w 239"/>
                    <a:gd name="T31" fmla="*/ 39 h 241"/>
                    <a:gd name="T32" fmla="*/ 59 w 239"/>
                    <a:gd name="T33" fmla="*/ 22 h 241"/>
                    <a:gd name="T34" fmla="*/ 82 w 239"/>
                    <a:gd name="T35" fmla="*/ 10 h 241"/>
                    <a:gd name="T36" fmla="*/ 107 w 239"/>
                    <a:gd name="T37" fmla="*/ 3 h 241"/>
                    <a:gd name="T38" fmla="*/ 132 w 239"/>
                    <a:gd name="T3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9" h="241">
                      <a:moveTo>
                        <a:pt x="132" y="0"/>
                      </a:moveTo>
                      <a:lnTo>
                        <a:pt x="157" y="4"/>
                      </a:lnTo>
                      <a:lnTo>
                        <a:pt x="181" y="12"/>
                      </a:lnTo>
                      <a:lnTo>
                        <a:pt x="205" y="24"/>
                      </a:lnTo>
                      <a:lnTo>
                        <a:pt x="226" y="42"/>
                      </a:lnTo>
                      <a:lnTo>
                        <a:pt x="239" y="55"/>
                      </a:lnTo>
                      <a:lnTo>
                        <a:pt x="53" y="241"/>
                      </a:lnTo>
                      <a:lnTo>
                        <a:pt x="40" y="227"/>
                      </a:lnTo>
                      <a:lnTo>
                        <a:pt x="22" y="206"/>
                      </a:lnTo>
                      <a:lnTo>
                        <a:pt x="10" y="183"/>
                      </a:lnTo>
                      <a:lnTo>
                        <a:pt x="3" y="159"/>
                      </a:lnTo>
                      <a:lnTo>
                        <a:pt x="0" y="133"/>
                      </a:lnTo>
                      <a:lnTo>
                        <a:pt x="2" y="107"/>
                      </a:lnTo>
                      <a:lnTo>
                        <a:pt x="9" y="84"/>
                      </a:lnTo>
                      <a:lnTo>
                        <a:pt x="20" y="60"/>
                      </a:lnTo>
                      <a:lnTo>
                        <a:pt x="38" y="39"/>
                      </a:lnTo>
                      <a:lnTo>
                        <a:pt x="59" y="22"/>
                      </a:lnTo>
                      <a:lnTo>
                        <a:pt x="82" y="10"/>
                      </a:lnTo>
                      <a:lnTo>
                        <a:pt x="107" y="3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2" name="Freeform 86"/>
                <p:cNvSpPr>
                  <a:spLocks/>
                </p:cNvSpPr>
                <p:nvPr/>
              </p:nvSpPr>
              <p:spPr bwMode="auto">
                <a:xfrm>
                  <a:off x="6496051" y="5394325"/>
                  <a:ext cx="236538" cy="323850"/>
                </a:xfrm>
                <a:custGeom>
                  <a:avLst/>
                  <a:gdLst>
                    <a:gd name="T0" fmla="*/ 40 w 149"/>
                    <a:gd name="T1" fmla="*/ 0 h 204"/>
                    <a:gd name="T2" fmla="*/ 55 w 149"/>
                    <a:gd name="T3" fmla="*/ 15 h 204"/>
                    <a:gd name="T4" fmla="*/ 69 w 149"/>
                    <a:gd name="T5" fmla="*/ 28 h 204"/>
                    <a:gd name="T6" fmla="*/ 80 w 149"/>
                    <a:gd name="T7" fmla="*/ 41 h 204"/>
                    <a:gd name="T8" fmla="*/ 91 w 149"/>
                    <a:gd name="T9" fmla="*/ 52 h 204"/>
                    <a:gd name="T10" fmla="*/ 102 w 149"/>
                    <a:gd name="T11" fmla="*/ 64 h 204"/>
                    <a:gd name="T12" fmla="*/ 116 w 149"/>
                    <a:gd name="T13" fmla="*/ 77 h 204"/>
                    <a:gd name="T14" fmla="*/ 130 w 149"/>
                    <a:gd name="T15" fmla="*/ 92 h 204"/>
                    <a:gd name="T16" fmla="*/ 149 w 149"/>
                    <a:gd name="T17" fmla="*/ 110 h 204"/>
                    <a:gd name="T18" fmla="*/ 52 w 149"/>
                    <a:gd name="T19" fmla="*/ 204 h 204"/>
                    <a:gd name="T20" fmla="*/ 39 w 149"/>
                    <a:gd name="T21" fmla="*/ 190 h 204"/>
                    <a:gd name="T22" fmla="*/ 21 w 149"/>
                    <a:gd name="T23" fmla="*/ 169 h 204"/>
                    <a:gd name="T24" fmla="*/ 9 w 149"/>
                    <a:gd name="T25" fmla="*/ 146 h 204"/>
                    <a:gd name="T26" fmla="*/ 2 w 149"/>
                    <a:gd name="T27" fmla="*/ 121 h 204"/>
                    <a:gd name="T28" fmla="*/ 0 w 149"/>
                    <a:gd name="T29" fmla="*/ 95 h 204"/>
                    <a:gd name="T30" fmla="*/ 3 w 149"/>
                    <a:gd name="T31" fmla="*/ 69 h 204"/>
                    <a:gd name="T32" fmla="*/ 10 w 149"/>
                    <a:gd name="T33" fmla="*/ 44 h 204"/>
                    <a:gd name="T34" fmla="*/ 22 w 149"/>
                    <a:gd name="T35" fmla="*/ 20 h 204"/>
                    <a:gd name="T36" fmla="*/ 40 w 149"/>
                    <a:gd name="T37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9" h="204">
                      <a:moveTo>
                        <a:pt x="40" y="0"/>
                      </a:moveTo>
                      <a:lnTo>
                        <a:pt x="55" y="15"/>
                      </a:lnTo>
                      <a:lnTo>
                        <a:pt x="69" y="28"/>
                      </a:lnTo>
                      <a:lnTo>
                        <a:pt x="80" y="41"/>
                      </a:lnTo>
                      <a:lnTo>
                        <a:pt x="91" y="52"/>
                      </a:lnTo>
                      <a:lnTo>
                        <a:pt x="102" y="64"/>
                      </a:lnTo>
                      <a:lnTo>
                        <a:pt x="116" y="77"/>
                      </a:lnTo>
                      <a:lnTo>
                        <a:pt x="130" y="92"/>
                      </a:lnTo>
                      <a:lnTo>
                        <a:pt x="149" y="110"/>
                      </a:lnTo>
                      <a:lnTo>
                        <a:pt x="52" y="204"/>
                      </a:lnTo>
                      <a:lnTo>
                        <a:pt x="39" y="190"/>
                      </a:lnTo>
                      <a:lnTo>
                        <a:pt x="21" y="169"/>
                      </a:lnTo>
                      <a:lnTo>
                        <a:pt x="9" y="146"/>
                      </a:lnTo>
                      <a:lnTo>
                        <a:pt x="2" y="121"/>
                      </a:lnTo>
                      <a:lnTo>
                        <a:pt x="0" y="95"/>
                      </a:lnTo>
                      <a:lnTo>
                        <a:pt x="3" y="69"/>
                      </a:lnTo>
                      <a:lnTo>
                        <a:pt x="10" y="44"/>
                      </a:lnTo>
                      <a:lnTo>
                        <a:pt x="22" y="2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3" name="Freeform 87"/>
                <p:cNvSpPr>
                  <a:spLocks/>
                </p:cNvSpPr>
                <p:nvPr/>
              </p:nvSpPr>
              <p:spPr bwMode="auto">
                <a:xfrm>
                  <a:off x="6586538" y="5416550"/>
                  <a:ext cx="134938" cy="136525"/>
                </a:xfrm>
                <a:custGeom>
                  <a:avLst/>
                  <a:gdLst>
                    <a:gd name="T0" fmla="*/ 23 w 85"/>
                    <a:gd name="T1" fmla="*/ 0 h 86"/>
                    <a:gd name="T2" fmla="*/ 31 w 85"/>
                    <a:gd name="T3" fmla="*/ 2 h 86"/>
                    <a:gd name="T4" fmla="*/ 38 w 85"/>
                    <a:gd name="T5" fmla="*/ 7 h 86"/>
                    <a:gd name="T6" fmla="*/ 79 w 85"/>
                    <a:gd name="T7" fmla="*/ 47 h 86"/>
                    <a:gd name="T8" fmla="*/ 84 w 85"/>
                    <a:gd name="T9" fmla="*/ 55 h 86"/>
                    <a:gd name="T10" fmla="*/ 85 w 85"/>
                    <a:gd name="T11" fmla="*/ 64 h 86"/>
                    <a:gd name="T12" fmla="*/ 84 w 85"/>
                    <a:gd name="T13" fmla="*/ 72 h 86"/>
                    <a:gd name="T14" fmla="*/ 79 w 85"/>
                    <a:gd name="T15" fmla="*/ 79 h 86"/>
                    <a:gd name="T16" fmla="*/ 79 w 85"/>
                    <a:gd name="T17" fmla="*/ 79 h 86"/>
                    <a:gd name="T18" fmla="*/ 71 w 85"/>
                    <a:gd name="T19" fmla="*/ 84 h 86"/>
                    <a:gd name="T20" fmla="*/ 63 w 85"/>
                    <a:gd name="T21" fmla="*/ 86 h 86"/>
                    <a:gd name="T22" fmla="*/ 55 w 85"/>
                    <a:gd name="T23" fmla="*/ 84 h 86"/>
                    <a:gd name="T24" fmla="*/ 47 w 85"/>
                    <a:gd name="T25" fmla="*/ 79 h 86"/>
                    <a:gd name="T26" fmla="*/ 6 w 85"/>
                    <a:gd name="T27" fmla="*/ 38 h 86"/>
                    <a:gd name="T28" fmla="*/ 1 w 85"/>
                    <a:gd name="T29" fmla="*/ 31 h 86"/>
                    <a:gd name="T30" fmla="*/ 0 w 85"/>
                    <a:gd name="T31" fmla="*/ 22 h 86"/>
                    <a:gd name="T32" fmla="*/ 1 w 85"/>
                    <a:gd name="T33" fmla="*/ 14 h 86"/>
                    <a:gd name="T34" fmla="*/ 6 w 85"/>
                    <a:gd name="T35" fmla="*/ 7 h 86"/>
                    <a:gd name="T36" fmla="*/ 6 w 85"/>
                    <a:gd name="T37" fmla="*/ 7 h 86"/>
                    <a:gd name="T38" fmla="*/ 14 w 85"/>
                    <a:gd name="T39" fmla="*/ 2 h 86"/>
                    <a:gd name="T40" fmla="*/ 23 w 85"/>
                    <a:gd name="T4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5" h="86">
                      <a:moveTo>
                        <a:pt x="23" y="0"/>
                      </a:moveTo>
                      <a:lnTo>
                        <a:pt x="31" y="2"/>
                      </a:lnTo>
                      <a:lnTo>
                        <a:pt x="38" y="7"/>
                      </a:lnTo>
                      <a:lnTo>
                        <a:pt x="79" y="47"/>
                      </a:lnTo>
                      <a:lnTo>
                        <a:pt x="84" y="55"/>
                      </a:lnTo>
                      <a:lnTo>
                        <a:pt x="85" y="64"/>
                      </a:lnTo>
                      <a:lnTo>
                        <a:pt x="84" y="72"/>
                      </a:lnTo>
                      <a:lnTo>
                        <a:pt x="79" y="79"/>
                      </a:lnTo>
                      <a:lnTo>
                        <a:pt x="79" y="79"/>
                      </a:lnTo>
                      <a:lnTo>
                        <a:pt x="71" y="84"/>
                      </a:lnTo>
                      <a:lnTo>
                        <a:pt x="63" y="86"/>
                      </a:lnTo>
                      <a:lnTo>
                        <a:pt x="55" y="84"/>
                      </a:lnTo>
                      <a:lnTo>
                        <a:pt x="47" y="79"/>
                      </a:lnTo>
                      <a:lnTo>
                        <a:pt x="6" y="38"/>
                      </a:lnTo>
                      <a:lnTo>
                        <a:pt x="1" y="31"/>
                      </a:lnTo>
                      <a:lnTo>
                        <a:pt x="0" y="22"/>
                      </a:lnTo>
                      <a:lnTo>
                        <a:pt x="1" y="14"/>
                      </a:lnTo>
                      <a:lnTo>
                        <a:pt x="6" y="7"/>
                      </a:lnTo>
                      <a:lnTo>
                        <a:pt x="6" y="7"/>
                      </a:lnTo>
                      <a:lnTo>
                        <a:pt x="14" y="2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4" name="Freeform 88"/>
                <p:cNvSpPr>
                  <a:spLocks/>
                </p:cNvSpPr>
                <p:nvPr/>
              </p:nvSpPr>
              <p:spPr bwMode="auto">
                <a:xfrm>
                  <a:off x="6588126" y="5429250"/>
                  <a:ext cx="123825" cy="123825"/>
                </a:xfrm>
                <a:custGeom>
                  <a:avLst/>
                  <a:gdLst>
                    <a:gd name="T0" fmla="*/ 6 w 78"/>
                    <a:gd name="T1" fmla="*/ 0 h 78"/>
                    <a:gd name="T2" fmla="*/ 78 w 78"/>
                    <a:gd name="T3" fmla="*/ 72 h 78"/>
                    <a:gd name="T4" fmla="*/ 71 w 78"/>
                    <a:gd name="T5" fmla="*/ 76 h 78"/>
                    <a:gd name="T6" fmla="*/ 63 w 78"/>
                    <a:gd name="T7" fmla="*/ 78 h 78"/>
                    <a:gd name="T8" fmla="*/ 55 w 78"/>
                    <a:gd name="T9" fmla="*/ 77 h 78"/>
                    <a:gd name="T10" fmla="*/ 46 w 78"/>
                    <a:gd name="T11" fmla="*/ 72 h 78"/>
                    <a:gd name="T12" fmla="*/ 6 w 78"/>
                    <a:gd name="T13" fmla="*/ 32 h 78"/>
                    <a:gd name="T14" fmla="*/ 1 w 78"/>
                    <a:gd name="T15" fmla="*/ 24 h 78"/>
                    <a:gd name="T16" fmla="*/ 0 w 78"/>
                    <a:gd name="T17" fmla="*/ 16 h 78"/>
                    <a:gd name="T18" fmla="*/ 1 w 78"/>
                    <a:gd name="T19" fmla="*/ 7 h 78"/>
                    <a:gd name="T20" fmla="*/ 6 w 78"/>
                    <a:gd name="T21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" h="78">
                      <a:moveTo>
                        <a:pt x="6" y="0"/>
                      </a:moveTo>
                      <a:lnTo>
                        <a:pt x="78" y="72"/>
                      </a:lnTo>
                      <a:lnTo>
                        <a:pt x="71" y="76"/>
                      </a:lnTo>
                      <a:lnTo>
                        <a:pt x="63" y="78"/>
                      </a:lnTo>
                      <a:lnTo>
                        <a:pt x="55" y="77"/>
                      </a:lnTo>
                      <a:lnTo>
                        <a:pt x="46" y="72"/>
                      </a:lnTo>
                      <a:lnTo>
                        <a:pt x="6" y="32"/>
                      </a:lnTo>
                      <a:lnTo>
                        <a:pt x="1" y="24"/>
                      </a:lnTo>
                      <a:lnTo>
                        <a:pt x="0" y="16"/>
                      </a:lnTo>
                      <a:lnTo>
                        <a:pt x="1" y="7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115" name="Group 114"/>
              <p:cNvGrpSpPr/>
              <p:nvPr/>
            </p:nvGrpSpPr>
            <p:grpSpPr>
              <a:xfrm>
                <a:off x="4841962" y="5256993"/>
                <a:ext cx="464343" cy="464343"/>
                <a:chOff x="7038976" y="1606550"/>
                <a:chExt cx="1301750" cy="1301750"/>
              </a:xfrm>
            </p:grpSpPr>
            <p:sp>
              <p:nvSpPr>
                <p:cNvPr id="116" name="Freeform 89"/>
                <p:cNvSpPr>
                  <a:spLocks/>
                </p:cNvSpPr>
                <p:nvPr/>
              </p:nvSpPr>
              <p:spPr bwMode="auto">
                <a:xfrm>
                  <a:off x="7038976" y="1606550"/>
                  <a:ext cx="1301750" cy="1301750"/>
                </a:xfrm>
                <a:custGeom>
                  <a:avLst/>
                  <a:gdLst>
                    <a:gd name="T0" fmla="*/ 410 w 820"/>
                    <a:gd name="T1" fmla="*/ 0 h 820"/>
                    <a:gd name="T2" fmla="*/ 461 w 820"/>
                    <a:gd name="T3" fmla="*/ 3 h 820"/>
                    <a:gd name="T4" fmla="*/ 511 w 820"/>
                    <a:gd name="T5" fmla="*/ 12 h 820"/>
                    <a:gd name="T6" fmla="*/ 558 w 820"/>
                    <a:gd name="T7" fmla="*/ 28 h 820"/>
                    <a:gd name="T8" fmla="*/ 603 w 820"/>
                    <a:gd name="T9" fmla="*/ 48 h 820"/>
                    <a:gd name="T10" fmla="*/ 645 w 820"/>
                    <a:gd name="T11" fmla="*/ 73 h 820"/>
                    <a:gd name="T12" fmla="*/ 683 w 820"/>
                    <a:gd name="T13" fmla="*/ 104 h 820"/>
                    <a:gd name="T14" fmla="*/ 716 w 820"/>
                    <a:gd name="T15" fmla="*/ 138 h 820"/>
                    <a:gd name="T16" fmla="*/ 746 w 820"/>
                    <a:gd name="T17" fmla="*/ 176 h 820"/>
                    <a:gd name="T18" fmla="*/ 772 w 820"/>
                    <a:gd name="T19" fmla="*/ 218 h 820"/>
                    <a:gd name="T20" fmla="*/ 792 w 820"/>
                    <a:gd name="T21" fmla="*/ 262 h 820"/>
                    <a:gd name="T22" fmla="*/ 808 w 820"/>
                    <a:gd name="T23" fmla="*/ 309 h 820"/>
                    <a:gd name="T24" fmla="*/ 817 w 820"/>
                    <a:gd name="T25" fmla="*/ 358 h 820"/>
                    <a:gd name="T26" fmla="*/ 820 w 820"/>
                    <a:gd name="T27" fmla="*/ 410 h 820"/>
                    <a:gd name="T28" fmla="*/ 817 w 820"/>
                    <a:gd name="T29" fmla="*/ 461 h 820"/>
                    <a:gd name="T30" fmla="*/ 808 w 820"/>
                    <a:gd name="T31" fmla="*/ 511 h 820"/>
                    <a:gd name="T32" fmla="*/ 792 w 820"/>
                    <a:gd name="T33" fmla="*/ 558 h 820"/>
                    <a:gd name="T34" fmla="*/ 772 w 820"/>
                    <a:gd name="T35" fmla="*/ 603 h 820"/>
                    <a:gd name="T36" fmla="*/ 746 w 820"/>
                    <a:gd name="T37" fmla="*/ 644 h 820"/>
                    <a:gd name="T38" fmla="*/ 716 w 820"/>
                    <a:gd name="T39" fmla="*/ 683 h 820"/>
                    <a:gd name="T40" fmla="*/ 683 w 820"/>
                    <a:gd name="T41" fmla="*/ 717 h 820"/>
                    <a:gd name="T42" fmla="*/ 645 w 820"/>
                    <a:gd name="T43" fmla="*/ 746 h 820"/>
                    <a:gd name="T44" fmla="*/ 603 w 820"/>
                    <a:gd name="T45" fmla="*/ 772 h 820"/>
                    <a:gd name="T46" fmla="*/ 558 w 820"/>
                    <a:gd name="T47" fmla="*/ 793 h 820"/>
                    <a:gd name="T48" fmla="*/ 511 w 820"/>
                    <a:gd name="T49" fmla="*/ 807 h 820"/>
                    <a:gd name="T50" fmla="*/ 461 w 820"/>
                    <a:gd name="T51" fmla="*/ 817 h 820"/>
                    <a:gd name="T52" fmla="*/ 410 w 820"/>
                    <a:gd name="T53" fmla="*/ 820 h 820"/>
                    <a:gd name="T54" fmla="*/ 358 w 820"/>
                    <a:gd name="T55" fmla="*/ 817 h 820"/>
                    <a:gd name="T56" fmla="*/ 309 w 820"/>
                    <a:gd name="T57" fmla="*/ 807 h 820"/>
                    <a:gd name="T58" fmla="*/ 262 w 820"/>
                    <a:gd name="T59" fmla="*/ 793 h 820"/>
                    <a:gd name="T60" fmla="*/ 218 w 820"/>
                    <a:gd name="T61" fmla="*/ 772 h 820"/>
                    <a:gd name="T62" fmla="*/ 176 w 820"/>
                    <a:gd name="T63" fmla="*/ 746 h 820"/>
                    <a:gd name="T64" fmla="*/ 138 w 820"/>
                    <a:gd name="T65" fmla="*/ 717 h 820"/>
                    <a:gd name="T66" fmla="*/ 104 w 820"/>
                    <a:gd name="T67" fmla="*/ 683 h 820"/>
                    <a:gd name="T68" fmla="*/ 73 w 820"/>
                    <a:gd name="T69" fmla="*/ 644 h 820"/>
                    <a:gd name="T70" fmla="*/ 49 w 820"/>
                    <a:gd name="T71" fmla="*/ 603 h 820"/>
                    <a:gd name="T72" fmla="*/ 28 w 820"/>
                    <a:gd name="T73" fmla="*/ 558 h 820"/>
                    <a:gd name="T74" fmla="*/ 13 w 820"/>
                    <a:gd name="T75" fmla="*/ 511 h 820"/>
                    <a:gd name="T76" fmla="*/ 3 w 820"/>
                    <a:gd name="T77" fmla="*/ 461 h 820"/>
                    <a:gd name="T78" fmla="*/ 0 w 820"/>
                    <a:gd name="T79" fmla="*/ 410 h 820"/>
                    <a:gd name="T80" fmla="*/ 3 w 820"/>
                    <a:gd name="T81" fmla="*/ 358 h 820"/>
                    <a:gd name="T82" fmla="*/ 13 w 820"/>
                    <a:gd name="T83" fmla="*/ 309 h 820"/>
                    <a:gd name="T84" fmla="*/ 28 w 820"/>
                    <a:gd name="T85" fmla="*/ 262 h 820"/>
                    <a:gd name="T86" fmla="*/ 49 w 820"/>
                    <a:gd name="T87" fmla="*/ 218 h 820"/>
                    <a:gd name="T88" fmla="*/ 73 w 820"/>
                    <a:gd name="T89" fmla="*/ 176 h 820"/>
                    <a:gd name="T90" fmla="*/ 104 w 820"/>
                    <a:gd name="T91" fmla="*/ 138 h 820"/>
                    <a:gd name="T92" fmla="*/ 138 w 820"/>
                    <a:gd name="T93" fmla="*/ 104 h 820"/>
                    <a:gd name="T94" fmla="*/ 176 w 820"/>
                    <a:gd name="T95" fmla="*/ 73 h 820"/>
                    <a:gd name="T96" fmla="*/ 218 w 820"/>
                    <a:gd name="T97" fmla="*/ 48 h 820"/>
                    <a:gd name="T98" fmla="*/ 262 w 820"/>
                    <a:gd name="T99" fmla="*/ 28 h 820"/>
                    <a:gd name="T100" fmla="*/ 309 w 820"/>
                    <a:gd name="T101" fmla="*/ 12 h 820"/>
                    <a:gd name="T102" fmla="*/ 358 w 820"/>
                    <a:gd name="T103" fmla="*/ 3 h 820"/>
                    <a:gd name="T104" fmla="*/ 410 w 820"/>
                    <a:gd name="T105" fmla="*/ 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20">
                      <a:moveTo>
                        <a:pt x="410" y="0"/>
                      </a:moveTo>
                      <a:lnTo>
                        <a:pt x="461" y="3"/>
                      </a:lnTo>
                      <a:lnTo>
                        <a:pt x="511" y="12"/>
                      </a:lnTo>
                      <a:lnTo>
                        <a:pt x="558" y="28"/>
                      </a:lnTo>
                      <a:lnTo>
                        <a:pt x="603" y="48"/>
                      </a:lnTo>
                      <a:lnTo>
                        <a:pt x="645" y="73"/>
                      </a:lnTo>
                      <a:lnTo>
                        <a:pt x="683" y="104"/>
                      </a:lnTo>
                      <a:lnTo>
                        <a:pt x="716" y="138"/>
                      </a:lnTo>
                      <a:lnTo>
                        <a:pt x="746" y="176"/>
                      </a:lnTo>
                      <a:lnTo>
                        <a:pt x="772" y="218"/>
                      </a:lnTo>
                      <a:lnTo>
                        <a:pt x="792" y="262"/>
                      </a:lnTo>
                      <a:lnTo>
                        <a:pt x="808" y="309"/>
                      </a:lnTo>
                      <a:lnTo>
                        <a:pt x="817" y="358"/>
                      </a:lnTo>
                      <a:lnTo>
                        <a:pt x="820" y="410"/>
                      </a:lnTo>
                      <a:lnTo>
                        <a:pt x="817" y="461"/>
                      </a:lnTo>
                      <a:lnTo>
                        <a:pt x="808" y="511"/>
                      </a:lnTo>
                      <a:lnTo>
                        <a:pt x="792" y="558"/>
                      </a:lnTo>
                      <a:lnTo>
                        <a:pt x="772" y="603"/>
                      </a:lnTo>
                      <a:lnTo>
                        <a:pt x="746" y="644"/>
                      </a:lnTo>
                      <a:lnTo>
                        <a:pt x="716" y="683"/>
                      </a:lnTo>
                      <a:lnTo>
                        <a:pt x="683" y="717"/>
                      </a:lnTo>
                      <a:lnTo>
                        <a:pt x="645" y="746"/>
                      </a:lnTo>
                      <a:lnTo>
                        <a:pt x="603" y="772"/>
                      </a:lnTo>
                      <a:lnTo>
                        <a:pt x="558" y="793"/>
                      </a:lnTo>
                      <a:lnTo>
                        <a:pt x="511" y="807"/>
                      </a:lnTo>
                      <a:lnTo>
                        <a:pt x="461" y="817"/>
                      </a:lnTo>
                      <a:lnTo>
                        <a:pt x="410" y="820"/>
                      </a:lnTo>
                      <a:lnTo>
                        <a:pt x="358" y="817"/>
                      </a:lnTo>
                      <a:lnTo>
                        <a:pt x="309" y="807"/>
                      </a:lnTo>
                      <a:lnTo>
                        <a:pt x="262" y="793"/>
                      </a:lnTo>
                      <a:lnTo>
                        <a:pt x="218" y="772"/>
                      </a:lnTo>
                      <a:lnTo>
                        <a:pt x="176" y="746"/>
                      </a:lnTo>
                      <a:lnTo>
                        <a:pt x="138" y="717"/>
                      </a:lnTo>
                      <a:lnTo>
                        <a:pt x="104" y="683"/>
                      </a:lnTo>
                      <a:lnTo>
                        <a:pt x="73" y="644"/>
                      </a:lnTo>
                      <a:lnTo>
                        <a:pt x="49" y="603"/>
                      </a:lnTo>
                      <a:lnTo>
                        <a:pt x="28" y="558"/>
                      </a:lnTo>
                      <a:lnTo>
                        <a:pt x="13" y="511"/>
                      </a:lnTo>
                      <a:lnTo>
                        <a:pt x="3" y="461"/>
                      </a:lnTo>
                      <a:lnTo>
                        <a:pt x="0" y="410"/>
                      </a:lnTo>
                      <a:lnTo>
                        <a:pt x="3" y="358"/>
                      </a:lnTo>
                      <a:lnTo>
                        <a:pt x="13" y="309"/>
                      </a:lnTo>
                      <a:lnTo>
                        <a:pt x="28" y="262"/>
                      </a:lnTo>
                      <a:lnTo>
                        <a:pt x="49" y="218"/>
                      </a:lnTo>
                      <a:lnTo>
                        <a:pt x="73" y="176"/>
                      </a:lnTo>
                      <a:lnTo>
                        <a:pt x="104" y="138"/>
                      </a:lnTo>
                      <a:lnTo>
                        <a:pt x="138" y="104"/>
                      </a:lnTo>
                      <a:lnTo>
                        <a:pt x="176" y="73"/>
                      </a:lnTo>
                      <a:lnTo>
                        <a:pt x="218" y="48"/>
                      </a:lnTo>
                      <a:lnTo>
                        <a:pt x="262" y="28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7" name="Rectangle 90"/>
                <p:cNvSpPr>
                  <a:spLocks noChangeArrowheads="1"/>
                </p:cNvSpPr>
                <p:nvPr/>
              </p:nvSpPr>
              <p:spPr bwMode="auto">
                <a:xfrm>
                  <a:off x="7583488" y="2511425"/>
                  <a:ext cx="212725" cy="11112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8" name="Rectangle 91"/>
                <p:cNvSpPr>
                  <a:spLocks noChangeArrowheads="1"/>
                </p:cNvSpPr>
                <p:nvPr/>
              </p:nvSpPr>
              <p:spPr bwMode="auto">
                <a:xfrm>
                  <a:off x="7253288" y="1920875"/>
                  <a:ext cx="874713" cy="590550"/>
                </a:xfrm>
                <a:prstGeom prst="rect">
                  <a:avLst/>
                </a:prstGeom>
                <a:solidFill>
                  <a:schemeClr val="accent6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9" name="Rectangle 92"/>
                <p:cNvSpPr>
                  <a:spLocks noChangeArrowheads="1"/>
                </p:cNvSpPr>
                <p:nvPr/>
              </p:nvSpPr>
              <p:spPr bwMode="auto">
                <a:xfrm>
                  <a:off x="7516813" y="2601913"/>
                  <a:ext cx="357188" cy="31750"/>
                </a:xfrm>
                <a:prstGeom prst="rect">
                  <a:avLst/>
                </a:prstGeom>
                <a:solidFill>
                  <a:schemeClr val="accent6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0" name="Rectangle 93"/>
                <p:cNvSpPr>
                  <a:spLocks noChangeArrowheads="1"/>
                </p:cNvSpPr>
                <p:nvPr/>
              </p:nvSpPr>
              <p:spPr bwMode="auto">
                <a:xfrm>
                  <a:off x="7302501" y="1973263"/>
                  <a:ext cx="776288" cy="4381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1" name="Freeform 95"/>
                <p:cNvSpPr>
                  <a:spLocks/>
                </p:cNvSpPr>
                <p:nvPr/>
              </p:nvSpPr>
              <p:spPr bwMode="auto">
                <a:xfrm>
                  <a:off x="7434263" y="2068513"/>
                  <a:ext cx="530225" cy="258763"/>
                </a:xfrm>
                <a:custGeom>
                  <a:avLst/>
                  <a:gdLst>
                    <a:gd name="T0" fmla="*/ 325 w 334"/>
                    <a:gd name="T1" fmla="*/ 0 h 163"/>
                    <a:gd name="T2" fmla="*/ 334 w 334"/>
                    <a:gd name="T3" fmla="*/ 8 h 163"/>
                    <a:gd name="T4" fmla="*/ 209 w 334"/>
                    <a:gd name="T5" fmla="*/ 163 h 163"/>
                    <a:gd name="T6" fmla="*/ 109 w 334"/>
                    <a:gd name="T7" fmla="*/ 27 h 163"/>
                    <a:gd name="T8" fmla="*/ 9 w 334"/>
                    <a:gd name="T9" fmla="*/ 122 h 163"/>
                    <a:gd name="T10" fmla="*/ 0 w 334"/>
                    <a:gd name="T11" fmla="*/ 112 h 163"/>
                    <a:gd name="T12" fmla="*/ 111 w 334"/>
                    <a:gd name="T13" fmla="*/ 9 h 163"/>
                    <a:gd name="T14" fmla="*/ 210 w 334"/>
                    <a:gd name="T15" fmla="*/ 142 h 163"/>
                    <a:gd name="T16" fmla="*/ 325 w 334"/>
                    <a:gd name="T17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4" h="163">
                      <a:moveTo>
                        <a:pt x="325" y="0"/>
                      </a:moveTo>
                      <a:lnTo>
                        <a:pt x="334" y="8"/>
                      </a:lnTo>
                      <a:lnTo>
                        <a:pt x="209" y="163"/>
                      </a:lnTo>
                      <a:lnTo>
                        <a:pt x="109" y="27"/>
                      </a:lnTo>
                      <a:lnTo>
                        <a:pt x="9" y="122"/>
                      </a:lnTo>
                      <a:lnTo>
                        <a:pt x="0" y="112"/>
                      </a:lnTo>
                      <a:lnTo>
                        <a:pt x="111" y="9"/>
                      </a:lnTo>
                      <a:lnTo>
                        <a:pt x="210" y="142"/>
                      </a:lnTo>
                      <a:lnTo>
                        <a:pt x="325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2" name="Freeform 96"/>
                <p:cNvSpPr>
                  <a:spLocks/>
                </p:cNvSpPr>
                <p:nvPr/>
              </p:nvSpPr>
              <p:spPr bwMode="auto">
                <a:xfrm>
                  <a:off x="7916863" y="2039938"/>
                  <a:ext cx="66675" cy="66675"/>
                </a:xfrm>
                <a:custGeom>
                  <a:avLst/>
                  <a:gdLst>
                    <a:gd name="T0" fmla="*/ 42 w 42"/>
                    <a:gd name="T1" fmla="*/ 0 h 42"/>
                    <a:gd name="T2" fmla="*/ 42 w 42"/>
                    <a:gd name="T3" fmla="*/ 42 h 42"/>
                    <a:gd name="T4" fmla="*/ 0 w 42"/>
                    <a:gd name="T5" fmla="*/ 7 h 42"/>
                    <a:gd name="T6" fmla="*/ 42 w 42"/>
                    <a:gd name="T7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42">
                      <a:moveTo>
                        <a:pt x="42" y="0"/>
                      </a:moveTo>
                      <a:lnTo>
                        <a:pt x="42" y="42"/>
                      </a:lnTo>
                      <a:lnTo>
                        <a:pt x="0" y="7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3" name="Freeform 97"/>
                <p:cNvSpPr>
                  <a:spLocks/>
                </p:cNvSpPr>
                <p:nvPr/>
              </p:nvSpPr>
              <p:spPr bwMode="auto">
                <a:xfrm>
                  <a:off x="7418388" y="2232025"/>
                  <a:ext cx="55563" cy="55563"/>
                </a:xfrm>
                <a:custGeom>
                  <a:avLst/>
                  <a:gdLst>
                    <a:gd name="T0" fmla="*/ 18 w 35"/>
                    <a:gd name="T1" fmla="*/ 0 h 35"/>
                    <a:gd name="T2" fmla="*/ 27 w 35"/>
                    <a:gd name="T3" fmla="*/ 2 h 35"/>
                    <a:gd name="T4" fmla="*/ 33 w 35"/>
                    <a:gd name="T5" fmla="*/ 8 h 35"/>
                    <a:gd name="T6" fmla="*/ 35 w 35"/>
                    <a:gd name="T7" fmla="*/ 18 h 35"/>
                    <a:gd name="T8" fmla="*/ 33 w 35"/>
                    <a:gd name="T9" fmla="*/ 26 h 35"/>
                    <a:gd name="T10" fmla="*/ 27 w 35"/>
                    <a:gd name="T11" fmla="*/ 33 h 35"/>
                    <a:gd name="T12" fmla="*/ 18 w 35"/>
                    <a:gd name="T13" fmla="*/ 35 h 35"/>
                    <a:gd name="T14" fmla="*/ 9 w 35"/>
                    <a:gd name="T15" fmla="*/ 33 h 35"/>
                    <a:gd name="T16" fmla="*/ 2 w 35"/>
                    <a:gd name="T17" fmla="*/ 26 h 35"/>
                    <a:gd name="T18" fmla="*/ 0 w 35"/>
                    <a:gd name="T19" fmla="*/ 18 h 35"/>
                    <a:gd name="T20" fmla="*/ 2 w 35"/>
                    <a:gd name="T21" fmla="*/ 8 h 35"/>
                    <a:gd name="T22" fmla="*/ 9 w 35"/>
                    <a:gd name="T23" fmla="*/ 2 h 35"/>
                    <a:gd name="T24" fmla="*/ 18 w 35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lnTo>
                        <a:pt x="27" y="2"/>
                      </a:lnTo>
                      <a:lnTo>
                        <a:pt x="33" y="8"/>
                      </a:lnTo>
                      <a:lnTo>
                        <a:pt x="35" y="18"/>
                      </a:lnTo>
                      <a:lnTo>
                        <a:pt x="33" y="26"/>
                      </a:lnTo>
                      <a:lnTo>
                        <a:pt x="27" y="33"/>
                      </a:lnTo>
                      <a:lnTo>
                        <a:pt x="18" y="35"/>
                      </a:lnTo>
                      <a:lnTo>
                        <a:pt x="9" y="33"/>
                      </a:lnTo>
                      <a:lnTo>
                        <a:pt x="2" y="26"/>
                      </a:lnTo>
                      <a:lnTo>
                        <a:pt x="0" y="18"/>
                      </a:lnTo>
                      <a:lnTo>
                        <a:pt x="2" y="8"/>
                      </a:lnTo>
                      <a:lnTo>
                        <a:pt x="9" y="2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4" name="Freeform 98"/>
                <p:cNvSpPr>
                  <a:spLocks/>
                </p:cNvSpPr>
                <p:nvPr/>
              </p:nvSpPr>
              <p:spPr bwMode="auto">
                <a:xfrm>
                  <a:off x="7586663" y="2074863"/>
                  <a:ext cx="46038" cy="44450"/>
                </a:xfrm>
                <a:custGeom>
                  <a:avLst/>
                  <a:gdLst>
                    <a:gd name="T0" fmla="*/ 14 w 29"/>
                    <a:gd name="T1" fmla="*/ 0 h 28"/>
                    <a:gd name="T2" fmla="*/ 19 w 29"/>
                    <a:gd name="T3" fmla="*/ 1 h 28"/>
                    <a:gd name="T4" fmla="*/ 23 w 29"/>
                    <a:gd name="T5" fmla="*/ 3 h 28"/>
                    <a:gd name="T6" fmla="*/ 26 w 29"/>
                    <a:gd name="T7" fmla="*/ 6 h 28"/>
                    <a:gd name="T8" fmla="*/ 28 w 29"/>
                    <a:gd name="T9" fmla="*/ 10 h 28"/>
                    <a:gd name="T10" fmla="*/ 29 w 29"/>
                    <a:gd name="T11" fmla="*/ 14 h 28"/>
                    <a:gd name="T12" fmla="*/ 28 w 29"/>
                    <a:gd name="T13" fmla="*/ 18 h 28"/>
                    <a:gd name="T14" fmla="*/ 26 w 29"/>
                    <a:gd name="T15" fmla="*/ 22 h 28"/>
                    <a:gd name="T16" fmla="*/ 23 w 29"/>
                    <a:gd name="T17" fmla="*/ 25 h 28"/>
                    <a:gd name="T18" fmla="*/ 19 w 29"/>
                    <a:gd name="T19" fmla="*/ 27 h 28"/>
                    <a:gd name="T20" fmla="*/ 14 w 29"/>
                    <a:gd name="T21" fmla="*/ 28 h 28"/>
                    <a:gd name="T22" fmla="*/ 10 w 29"/>
                    <a:gd name="T23" fmla="*/ 27 h 28"/>
                    <a:gd name="T24" fmla="*/ 6 w 29"/>
                    <a:gd name="T25" fmla="*/ 25 h 28"/>
                    <a:gd name="T26" fmla="*/ 3 w 29"/>
                    <a:gd name="T27" fmla="*/ 22 h 28"/>
                    <a:gd name="T28" fmla="*/ 1 w 29"/>
                    <a:gd name="T29" fmla="*/ 18 h 28"/>
                    <a:gd name="T30" fmla="*/ 0 w 29"/>
                    <a:gd name="T31" fmla="*/ 14 h 28"/>
                    <a:gd name="T32" fmla="*/ 1 w 29"/>
                    <a:gd name="T33" fmla="*/ 10 h 28"/>
                    <a:gd name="T34" fmla="*/ 3 w 29"/>
                    <a:gd name="T35" fmla="*/ 6 h 28"/>
                    <a:gd name="T36" fmla="*/ 6 w 29"/>
                    <a:gd name="T37" fmla="*/ 3 h 28"/>
                    <a:gd name="T38" fmla="*/ 10 w 29"/>
                    <a:gd name="T39" fmla="*/ 1 h 28"/>
                    <a:gd name="T40" fmla="*/ 14 w 29"/>
                    <a:gd name="T4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9" h="28">
                      <a:moveTo>
                        <a:pt x="14" y="0"/>
                      </a:moveTo>
                      <a:lnTo>
                        <a:pt x="19" y="1"/>
                      </a:lnTo>
                      <a:lnTo>
                        <a:pt x="23" y="3"/>
                      </a:lnTo>
                      <a:lnTo>
                        <a:pt x="26" y="6"/>
                      </a:lnTo>
                      <a:lnTo>
                        <a:pt x="28" y="10"/>
                      </a:lnTo>
                      <a:lnTo>
                        <a:pt x="29" y="14"/>
                      </a:lnTo>
                      <a:lnTo>
                        <a:pt x="28" y="18"/>
                      </a:lnTo>
                      <a:lnTo>
                        <a:pt x="26" y="22"/>
                      </a:lnTo>
                      <a:lnTo>
                        <a:pt x="23" y="25"/>
                      </a:lnTo>
                      <a:lnTo>
                        <a:pt x="19" y="27"/>
                      </a:lnTo>
                      <a:lnTo>
                        <a:pt x="14" y="28"/>
                      </a:lnTo>
                      <a:lnTo>
                        <a:pt x="10" y="27"/>
                      </a:lnTo>
                      <a:lnTo>
                        <a:pt x="6" y="25"/>
                      </a:lnTo>
                      <a:lnTo>
                        <a:pt x="3" y="22"/>
                      </a:lnTo>
                      <a:lnTo>
                        <a:pt x="1" y="18"/>
                      </a:lnTo>
                      <a:lnTo>
                        <a:pt x="0" y="14"/>
                      </a:lnTo>
                      <a:lnTo>
                        <a:pt x="1" y="10"/>
                      </a:lnTo>
                      <a:lnTo>
                        <a:pt x="3" y="6"/>
                      </a:lnTo>
                      <a:lnTo>
                        <a:pt x="6" y="3"/>
                      </a:lnTo>
                      <a:lnTo>
                        <a:pt x="10" y="1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5" name="Freeform 99"/>
                <p:cNvSpPr>
                  <a:spLocks/>
                </p:cNvSpPr>
                <p:nvPr/>
              </p:nvSpPr>
              <p:spPr bwMode="auto">
                <a:xfrm>
                  <a:off x="7732713" y="2276475"/>
                  <a:ext cx="66675" cy="66675"/>
                </a:xfrm>
                <a:custGeom>
                  <a:avLst/>
                  <a:gdLst>
                    <a:gd name="T0" fmla="*/ 21 w 42"/>
                    <a:gd name="T1" fmla="*/ 0 h 42"/>
                    <a:gd name="T2" fmla="*/ 32 w 42"/>
                    <a:gd name="T3" fmla="*/ 3 h 42"/>
                    <a:gd name="T4" fmla="*/ 39 w 42"/>
                    <a:gd name="T5" fmla="*/ 10 h 42"/>
                    <a:gd name="T6" fmla="*/ 42 w 42"/>
                    <a:gd name="T7" fmla="*/ 22 h 42"/>
                    <a:gd name="T8" fmla="*/ 39 w 42"/>
                    <a:gd name="T9" fmla="*/ 32 h 42"/>
                    <a:gd name="T10" fmla="*/ 32 w 42"/>
                    <a:gd name="T11" fmla="*/ 40 h 42"/>
                    <a:gd name="T12" fmla="*/ 21 w 42"/>
                    <a:gd name="T13" fmla="*/ 42 h 42"/>
                    <a:gd name="T14" fmla="*/ 11 w 42"/>
                    <a:gd name="T15" fmla="*/ 40 h 42"/>
                    <a:gd name="T16" fmla="*/ 3 w 42"/>
                    <a:gd name="T17" fmla="*/ 32 h 42"/>
                    <a:gd name="T18" fmla="*/ 0 w 42"/>
                    <a:gd name="T19" fmla="*/ 22 h 42"/>
                    <a:gd name="T20" fmla="*/ 3 w 42"/>
                    <a:gd name="T21" fmla="*/ 10 h 42"/>
                    <a:gd name="T22" fmla="*/ 11 w 42"/>
                    <a:gd name="T23" fmla="*/ 3 h 42"/>
                    <a:gd name="T24" fmla="*/ 21 w 42"/>
                    <a:gd name="T2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" h="42">
                      <a:moveTo>
                        <a:pt x="21" y="0"/>
                      </a:moveTo>
                      <a:lnTo>
                        <a:pt x="32" y="3"/>
                      </a:lnTo>
                      <a:lnTo>
                        <a:pt x="39" y="10"/>
                      </a:lnTo>
                      <a:lnTo>
                        <a:pt x="42" y="22"/>
                      </a:lnTo>
                      <a:lnTo>
                        <a:pt x="39" y="32"/>
                      </a:lnTo>
                      <a:lnTo>
                        <a:pt x="32" y="40"/>
                      </a:lnTo>
                      <a:lnTo>
                        <a:pt x="21" y="42"/>
                      </a:lnTo>
                      <a:lnTo>
                        <a:pt x="11" y="40"/>
                      </a:lnTo>
                      <a:lnTo>
                        <a:pt x="3" y="32"/>
                      </a:lnTo>
                      <a:lnTo>
                        <a:pt x="0" y="22"/>
                      </a:lnTo>
                      <a:lnTo>
                        <a:pt x="3" y="10"/>
                      </a:lnTo>
                      <a:lnTo>
                        <a:pt x="11" y="3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4161252" y="4673834"/>
                <a:ext cx="464343" cy="463778"/>
                <a:chOff x="5006976" y="3378200"/>
                <a:chExt cx="1301750" cy="1300163"/>
              </a:xfrm>
            </p:grpSpPr>
            <p:sp>
              <p:nvSpPr>
                <p:cNvPr id="127" name="Freeform 100"/>
                <p:cNvSpPr>
                  <a:spLocks/>
                </p:cNvSpPr>
                <p:nvPr/>
              </p:nvSpPr>
              <p:spPr bwMode="auto">
                <a:xfrm>
                  <a:off x="5006976" y="3378200"/>
                  <a:ext cx="1301750" cy="1300163"/>
                </a:xfrm>
                <a:custGeom>
                  <a:avLst/>
                  <a:gdLst>
                    <a:gd name="T0" fmla="*/ 410 w 820"/>
                    <a:gd name="T1" fmla="*/ 0 h 819"/>
                    <a:gd name="T2" fmla="*/ 462 w 820"/>
                    <a:gd name="T3" fmla="*/ 3 h 819"/>
                    <a:gd name="T4" fmla="*/ 511 w 820"/>
                    <a:gd name="T5" fmla="*/ 12 h 819"/>
                    <a:gd name="T6" fmla="*/ 558 w 820"/>
                    <a:gd name="T7" fmla="*/ 27 h 819"/>
                    <a:gd name="T8" fmla="*/ 602 w 820"/>
                    <a:gd name="T9" fmla="*/ 47 h 819"/>
                    <a:gd name="T10" fmla="*/ 644 w 820"/>
                    <a:gd name="T11" fmla="*/ 73 h 819"/>
                    <a:gd name="T12" fmla="*/ 682 w 820"/>
                    <a:gd name="T13" fmla="*/ 102 h 819"/>
                    <a:gd name="T14" fmla="*/ 716 w 820"/>
                    <a:gd name="T15" fmla="*/ 137 h 819"/>
                    <a:gd name="T16" fmla="*/ 746 w 820"/>
                    <a:gd name="T17" fmla="*/ 175 h 819"/>
                    <a:gd name="T18" fmla="*/ 772 w 820"/>
                    <a:gd name="T19" fmla="*/ 216 h 819"/>
                    <a:gd name="T20" fmla="*/ 792 w 820"/>
                    <a:gd name="T21" fmla="*/ 262 h 819"/>
                    <a:gd name="T22" fmla="*/ 808 w 820"/>
                    <a:gd name="T23" fmla="*/ 309 h 819"/>
                    <a:gd name="T24" fmla="*/ 817 w 820"/>
                    <a:gd name="T25" fmla="*/ 358 h 819"/>
                    <a:gd name="T26" fmla="*/ 820 w 820"/>
                    <a:gd name="T27" fmla="*/ 409 h 819"/>
                    <a:gd name="T28" fmla="*/ 817 w 820"/>
                    <a:gd name="T29" fmla="*/ 461 h 819"/>
                    <a:gd name="T30" fmla="*/ 808 w 820"/>
                    <a:gd name="T31" fmla="*/ 510 h 819"/>
                    <a:gd name="T32" fmla="*/ 792 w 820"/>
                    <a:gd name="T33" fmla="*/ 557 h 819"/>
                    <a:gd name="T34" fmla="*/ 772 w 820"/>
                    <a:gd name="T35" fmla="*/ 602 h 819"/>
                    <a:gd name="T36" fmla="*/ 746 w 820"/>
                    <a:gd name="T37" fmla="*/ 643 h 819"/>
                    <a:gd name="T38" fmla="*/ 716 w 820"/>
                    <a:gd name="T39" fmla="*/ 681 h 819"/>
                    <a:gd name="T40" fmla="*/ 682 w 820"/>
                    <a:gd name="T41" fmla="*/ 716 h 819"/>
                    <a:gd name="T42" fmla="*/ 644 w 820"/>
                    <a:gd name="T43" fmla="*/ 746 h 819"/>
                    <a:gd name="T44" fmla="*/ 602 w 820"/>
                    <a:gd name="T45" fmla="*/ 772 h 819"/>
                    <a:gd name="T46" fmla="*/ 558 w 820"/>
                    <a:gd name="T47" fmla="*/ 792 h 819"/>
                    <a:gd name="T48" fmla="*/ 511 w 820"/>
                    <a:gd name="T49" fmla="*/ 807 h 819"/>
                    <a:gd name="T50" fmla="*/ 462 w 820"/>
                    <a:gd name="T51" fmla="*/ 816 h 819"/>
                    <a:gd name="T52" fmla="*/ 410 w 820"/>
                    <a:gd name="T53" fmla="*/ 819 h 819"/>
                    <a:gd name="T54" fmla="*/ 358 w 820"/>
                    <a:gd name="T55" fmla="*/ 816 h 819"/>
                    <a:gd name="T56" fmla="*/ 309 w 820"/>
                    <a:gd name="T57" fmla="*/ 807 h 819"/>
                    <a:gd name="T58" fmla="*/ 262 w 820"/>
                    <a:gd name="T59" fmla="*/ 792 h 819"/>
                    <a:gd name="T60" fmla="*/ 218 w 820"/>
                    <a:gd name="T61" fmla="*/ 772 h 819"/>
                    <a:gd name="T62" fmla="*/ 176 w 820"/>
                    <a:gd name="T63" fmla="*/ 746 h 819"/>
                    <a:gd name="T64" fmla="*/ 138 w 820"/>
                    <a:gd name="T65" fmla="*/ 716 h 819"/>
                    <a:gd name="T66" fmla="*/ 104 w 820"/>
                    <a:gd name="T67" fmla="*/ 681 h 819"/>
                    <a:gd name="T68" fmla="*/ 74 w 820"/>
                    <a:gd name="T69" fmla="*/ 643 h 819"/>
                    <a:gd name="T70" fmla="*/ 48 w 820"/>
                    <a:gd name="T71" fmla="*/ 602 h 819"/>
                    <a:gd name="T72" fmla="*/ 28 w 820"/>
                    <a:gd name="T73" fmla="*/ 557 h 819"/>
                    <a:gd name="T74" fmla="*/ 13 w 820"/>
                    <a:gd name="T75" fmla="*/ 510 h 819"/>
                    <a:gd name="T76" fmla="*/ 3 w 820"/>
                    <a:gd name="T77" fmla="*/ 461 h 819"/>
                    <a:gd name="T78" fmla="*/ 0 w 820"/>
                    <a:gd name="T79" fmla="*/ 409 h 819"/>
                    <a:gd name="T80" fmla="*/ 3 w 820"/>
                    <a:gd name="T81" fmla="*/ 358 h 819"/>
                    <a:gd name="T82" fmla="*/ 13 w 820"/>
                    <a:gd name="T83" fmla="*/ 309 h 819"/>
                    <a:gd name="T84" fmla="*/ 28 w 820"/>
                    <a:gd name="T85" fmla="*/ 262 h 819"/>
                    <a:gd name="T86" fmla="*/ 48 w 820"/>
                    <a:gd name="T87" fmla="*/ 216 h 819"/>
                    <a:gd name="T88" fmla="*/ 74 w 820"/>
                    <a:gd name="T89" fmla="*/ 175 h 819"/>
                    <a:gd name="T90" fmla="*/ 104 w 820"/>
                    <a:gd name="T91" fmla="*/ 137 h 819"/>
                    <a:gd name="T92" fmla="*/ 138 w 820"/>
                    <a:gd name="T93" fmla="*/ 102 h 819"/>
                    <a:gd name="T94" fmla="*/ 176 w 820"/>
                    <a:gd name="T95" fmla="*/ 73 h 819"/>
                    <a:gd name="T96" fmla="*/ 218 w 820"/>
                    <a:gd name="T97" fmla="*/ 47 h 819"/>
                    <a:gd name="T98" fmla="*/ 262 w 820"/>
                    <a:gd name="T99" fmla="*/ 27 h 819"/>
                    <a:gd name="T100" fmla="*/ 309 w 820"/>
                    <a:gd name="T101" fmla="*/ 12 h 819"/>
                    <a:gd name="T102" fmla="*/ 358 w 820"/>
                    <a:gd name="T103" fmla="*/ 3 h 819"/>
                    <a:gd name="T104" fmla="*/ 410 w 820"/>
                    <a:gd name="T105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19">
                      <a:moveTo>
                        <a:pt x="410" y="0"/>
                      </a:moveTo>
                      <a:lnTo>
                        <a:pt x="462" y="3"/>
                      </a:lnTo>
                      <a:lnTo>
                        <a:pt x="511" y="12"/>
                      </a:lnTo>
                      <a:lnTo>
                        <a:pt x="558" y="27"/>
                      </a:lnTo>
                      <a:lnTo>
                        <a:pt x="602" y="47"/>
                      </a:lnTo>
                      <a:lnTo>
                        <a:pt x="644" y="73"/>
                      </a:lnTo>
                      <a:lnTo>
                        <a:pt x="682" y="102"/>
                      </a:lnTo>
                      <a:lnTo>
                        <a:pt x="716" y="137"/>
                      </a:lnTo>
                      <a:lnTo>
                        <a:pt x="746" y="175"/>
                      </a:lnTo>
                      <a:lnTo>
                        <a:pt x="772" y="216"/>
                      </a:lnTo>
                      <a:lnTo>
                        <a:pt x="792" y="262"/>
                      </a:lnTo>
                      <a:lnTo>
                        <a:pt x="808" y="309"/>
                      </a:lnTo>
                      <a:lnTo>
                        <a:pt x="817" y="358"/>
                      </a:lnTo>
                      <a:lnTo>
                        <a:pt x="820" y="409"/>
                      </a:lnTo>
                      <a:lnTo>
                        <a:pt x="817" y="461"/>
                      </a:lnTo>
                      <a:lnTo>
                        <a:pt x="808" y="510"/>
                      </a:lnTo>
                      <a:lnTo>
                        <a:pt x="792" y="557"/>
                      </a:lnTo>
                      <a:lnTo>
                        <a:pt x="772" y="602"/>
                      </a:lnTo>
                      <a:lnTo>
                        <a:pt x="746" y="643"/>
                      </a:lnTo>
                      <a:lnTo>
                        <a:pt x="716" y="681"/>
                      </a:lnTo>
                      <a:lnTo>
                        <a:pt x="682" y="716"/>
                      </a:lnTo>
                      <a:lnTo>
                        <a:pt x="644" y="746"/>
                      </a:lnTo>
                      <a:lnTo>
                        <a:pt x="602" y="772"/>
                      </a:lnTo>
                      <a:lnTo>
                        <a:pt x="558" y="792"/>
                      </a:lnTo>
                      <a:lnTo>
                        <a:pt x="511" y="807"/>
                      </a:lnTo>
                      <a:lnTo>
                        <a:pt x="462" y="816"/>
                      </a:lnTo>
                      <a:lnTo>
                        <a:pt x="410" y="819"/>
                      </a:lnTo>
                      <a:lnTo>
                        <a:pt x="358" y="816"/>
                      </a:lnTo>
                      <a:lnTo>
                        <a:pt x="309" y="807"/>
                      </a:lnTo>
                      <a:lnTo>
                        <a:pt x="262" y="792"/>
                      </a:lnTo>
                      <a:lnTo>
                        <a:pt x="218" y="772"/>
                      </a:lnTo>
                      <a:lnTo>
                        <a:pt x="176" y="746"/>
                      </a:lnTo>
                      <a:lnTo>
                        <a:pt x="138" y="716"/>
                      </a:lnTo>
                      <a:lnTo>
                        <a:pt x="104" y="681"/>
                      </a:lnTo>
                      <a:lnTo>
                        <a:pt x="74" y="643"/>
                      </a:lnTo>
                      <a:lnTo>
                        <a:pt x="48" y="602"/>
                      </a:lnTo>
                      <a:lnTo>
                        <a:pt x="28" y="557"/>
                      </a:lnTo>
                      <a:lnTo>
                        <a:pt x="13" y="510"/>
                      </a:lnTo>
                      <a:lnTo>
                        <a:pt x="3" y="461"/>
                      </a:lnTo>
                      <a:lnTo>
                        <a:pt x="0" y="409"/>
                      </a:lnTo>
                      <a:lnTo>
                        <a:pt x="3" y="358"/>
                      </a:lnTo>
                      <a:lnTo>
                        <a:pt x="13" y="309"/>
                      </a:lnTo>
                      <a:lnTo>
                        <a:pt x="28" y="262"/>
                      </a:lnTo>
                      <a:lnTo>
                        <a:pt x="48" y="216"/>
                      </a:lnTo>
                      <a:lnTo>
                        <a:pt x="74" y="175"/>
                      </a:lnTo>
                      <a:lnTo>
                        <a:pt x="104" y="137"/>
                      </a:lnTo>
                      <a:lnTo>
                        <a:pt x="138" y="102"/>
                      </a:lnTo>
                      <a:lnTo>
                        <a:pt x="176" y="73"/>
                      </a:lnTo>
                      <a:lnTo>
                        <a:pt x="218" y="47"/>
                      </a:lnTo>
                      <a:lnTo>
                        <a:pt x="262" y="27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grpSp>
              <p:nvGrpSpPr>
                <p:cNvPr id="128" name="Group 127"/>
                <p:cNvGrpSpPr/>
                <p:nvPr/>
              </p:nvGrpSpPr>
              <p:grpSpPr>
                <a:xfrm>
                  <a:off x="5303838" y="3600450"/>
                  <a:ext cx="714376" cy="854075"/>
                  <a:chOff x="5303838" y="3600450"/>
                  <a:chExt cx="714376" cy="854075"/>
                </a:xfrm>
              </p:grpSpPr>
              <p:sp>
                <p:nvSpPr>
                  <p:cNvPr id="129" name="Freeform 101"/>
                  <p:cNvSpPr>
                    <a:spLocks/>
                  </p:cNvSpPr>
                  <p:nvPr/>
                </p:nvSpPr>
                <p:spPr bwMode="auto">
                  <a:xfrm>
                    <a:off x="5445126" y="3600450"/>
                    <a:ext cx="417513" cy="193675"/>
                  </a:xfrm>
                  <a:custGeom>
                    <a:avLst/>
                    <a:gdLst>
                      <a:gd name="T0" fmla="*/ 71 w 263"/>
                      <a:gd name="T1" fmla="*/ 0 h 122"/>
                      <a:gd name="T2" fmla="*/ 78 w 263"/>
                      <a:gd name="T3" fmla="*/ 4 h 122"/>
                      <a:gd name="T4" fmla="*/ 85 w 263"/>
                      <a:gd name="T5" fmla="*/ 12 h 122"/>
                      <a:gd name="T6" fmla="*/ 92 w 263"/>
                      <a:gd name="T7" fmla="*/ 22 h 122"/>
                      <a:gd name="T8" fmla="*/ 100 w 263"/>
                      <a:gd name="T9" fmla="*/ 32 h 122"/>
                      <a:gd name="T10" fmla="*/ 107 w 263"/>
                      <a:gd name="T11" fmla="*/ 39 h 122"/>
                      <a:gd name="T12" fmla="*/ 114 w 263"/>
                      <a:gd name="T13" fmla="*/ 44 h 122"/>
                      <a:gd name="T14" fmla="*/ 120 w 263"/>
                      <a:gd name="T15" fmla="*/ 40 h 122"/>
                      <a:gd name="T16" fmla="*/ 126 w 263"/>
                      <a:gd name="T17" fmla="*/ 35 h 122"/>
                      <a:gd name="T18" fmla="*/ 132 w 263"/>
                      <a:gd name="T19" fmla="*/ 29 h 122"/>
                      <a:gd name="T20" fmla="*/ 139 w 263"/>
                      <a:gd name="T21" fmla="*/ 22 h 122"/>
                      <a:gd name="T22" fmla="*/ 147 w 263"/>
                      <a:gd name="T23" fmla="*/ 17 h 122"/>
                      <a:gd name="T24" fmla="*/ 156 w 263"/>
                      <a:gd name="T25" fmla="*/ 15 h 122"/>
                      <a:gd name="T26" fmla="*/ 166 w 263"/>
                      <a:gd name="T27" fmla="*/ 17 h 122"/>
                      <a:gd name="T28" fmla="*/ 174 w 263"/>
                      <a:gd name="T29" fmla="*/ 22 h 122"/>
                      <a:gd name="T30" fmla="*/ 181 w 263"/>
                      <a:gd name="T31" fmla="*/ 29 h 122"/>
                      <a:gd name="T32" fmla="*/ 189 w 263"/>
                      <a:gd name="T33" fmla="*/ 35 h 122"/>
                      <a:gd name="T34" fmla="*/ 196 w 263"/>
                      <a:gd name="T35" fmla="*/ 40 h 122"/>
                      <a:gd name="T36" fmla="*/ 206 w 263"/>
                      <a:gd name="T37" fmla="*/ 44 h 122"/>
                      <a:gd name="T38" fmla="*/ 218 w 263"/>
                      <a:gd name="T39" fmla="*/ 43 h 122"/>
                      <a:gd name="T40" fmla="*/ 230 w 263"/>
                      <a:gd name="T41" fmla="*/ 42 h 122"/>
                      <a:gd name="T42" fmla="*/ 242 w 263"/>
                      <a:gd name="T43" fmla="*/ 39 h 122"/>
                      <a:gd name="T44" fmla="*/ 253 w 263"/>
                      <a:gd name="T45" fmla="*/ 37 h 122"/>
                      <a:gd name="T46" fmla="*/ 261 w 263"/>
                      <a:gd name="T47" fmla="*/ 36 h 122"/>
                      <a:gd name="T48" fmla="*/ 263 w 263"/>
                      <a:gd name="T49" fmla="*/ 36 h 122"/>
                      <a:gd name="T50" fmla="*/ 262 w 263"/>
                      <a:gd name="T51" fmla="*/ 38 h 122"/>
                      <a:gd name="T52" fmla="*/ 260 w 263"/>
                      <a:gd name="T53" fmla="*/ 44 h 122"/>
                      <a:gd name="T54" fmla="*/ 255 w 263"/>
                      <a:gd name="T55" fmla="*/ 52 h 122"/>
                      <a:gd name="T56" fmla="*/ 247 w 263"/>
                      <a:gd name="T57" fmla="*/ 62 h 122"/>
                      <a:gd name="T58" fmla="*/ 238 w 263"/>
                      <a:gd name="T59" fmla="*/ 73 h 122"/>
                      <a:gd name="T60" fmla="*/ 227 w 263"/>
                      <a:gd name="T61" fmla="*/ 85 h 122"/>
                      <a:gd name="T62" fmla="*/ 212 w 263"/>
                      <a:gd name="T63" fmla="*/ 96 h 122"/>
                      <a:gd name="T64" fmla="*/ 196 w 263"/>
                      <a:gd name="T65" fmla="*/ 106 h 122"/>
                      <a:gd name="T66" fmla="*/ 176 w 263"/>
                      <a:gd name="T67" fmla="*/ 114 h 122"/>
                      <a:gd name="T68" fmla="*/ 153 w 263"/>
                      <a:gd name="T69" fmla="*/ 120 h 122"/>
                      <a:gd name="T70" fmla="*/ 127 w 263"/>
                      <a:gd name="T71" fmla="*/ 122 h 122"/>
                      <a:gd name="T72" fmla="*/ 103 w 263"/>
                      <a:gd name="T73" fmla="*/ 120 h 122"/>
                      <a:gd name="T74" fmla="*/ 80 w 263"/>
                      <a:gd name="T75" fmla="*/ 114 h 122"/>
                      <a:gd name="T76" fmla="*/ 62 w 263"/>
                      <a:gd name="T77" fmla="*/ 106 h 122"/>
                      <a:gd name="T78" fmla="*/ 45 w 263"/>
                      <a:gd name="T79" fmla="*/ 96 h 122"/>
                      <a:gd name="T80" fmla="*/ 32 w 263"/>
                      <a:gd name="T81" fmla="*/ 85 h 122"/>
                      <a:gd name="T82" fmla="*/ 22 w 263"/>
                      <a:gd name="T83" fmla="*/ 73 h 122"/>
                      <a:gd name="T84" fmla="*/ 13 w 263"/>
                      <a:gd name="T85" fmla="*/ 62 h 122"/>
                      <a:gd name="T86" fmla="*/ 7 w 263"/>
                      <a:gd name="T87" fmla="*/ 52 h 122"/>
                      <a:gd name="T88" fmla="*/ 3 w 263"/>
                      <a:gd name="T89" fmla="*/ 44 h 122"/>
                      <a:gd name="T90" fmla="*/ 0 w 263"/>
                      <a:gd name="T91" fmla="*/ 38 h 122"/>
                      <a:gd name="T92" fmla="*/ 0 w 263"/>
                      <a:gd name="T93" fmla="*/ 36 h 122"/>
                      <a:gd name="T94" fmla="*/ 2 w 263"/>
                      <a:gd name="T95" fmla="*/ 36 h 122"/>
                      <a:gd name="T96" fmla="*/ 7 w 263"/>
                      <a:gd name="T97" fmla="*/ 37 h 122"/>
                      <a:gd name="T98" fmla="*/ 15 w 263"/>
                      <a:gd name="T99" fmla="*/ 39 h 122"/>
                      <a:gd name="T100" fmla="*/ 23 w 263"/>
                      <a:gd name="T101" fmla="*/ 42 h 122"/>
                      <a:gd name="T102" fmla="*/ 30 w 263"/>
                      <a:gd name="T103" fmla="*/ 43 h 122"/>
                      <a:gd name="T104" fmla="*/ 35 w 263"/>
                      <a:gd name="T105" fmla="*/ 44 h 122"/>
                      <a:gd name="T106" fmla="*/ 39 w 263"/>
                      <a:gd name="T107" fmla="*/ 40 h 122"/>
                      <a:gd name="T108" fmla="*/ 43 w 263"/>
                      <a:gd name="T109" fmla="*/ 34 h 122"/>
                      <a:gd name="T110" fmla="*/ 47 w 263"/>
                      <a:gd name="T111" fmla="*/ 26 h 122"/>
                      <a:gd name="T112" fmla="*/ 54 w 263"/>
                      <a:gd name="T113" fmla="*/ 17 h 122"/>
                      <a:gd name="T114" fmla="*/ 59 w 263"/>
                      <a:gd name="T115" fmla="*/ 9 h 122"/>
                      <a:gd name="T116" fmla="*/ 65 w 263"/>
                      <a:gd name="T117" fmla="*/ 3 h 122"/>
                      <a:gd name="T118" fmla="*/ 71 w 263"/>
                      <a:gd name="T11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63" h="122">
                        <a:moveTo>
                          <a:pt x="71" y="0"/>
                        </a:moveTo>
                        <a:lnTo>
                          <a:pt x="78" y="4"/>
                        </a:lnTo>
                        <a:lnTo>
                          <a:pt x="85" y="12"/>
                        </a:lnTo>
                        <a:lnTo>
                          <a:pt x="92" y="22"/>
                        </a:lnTo>
                        <a:lnTo>
                          <a:pt x="100" y="32"/>
                        </a:lnTo>
                        <a:lnTo>
                          <a:pt x="107" y="39"/>
                        </a:lnTo>
                        <a:lnTo>
                          <a:pt x="114" y="44"/>
                        </a:lnTo>
                        <a:lnTo>
                          <a:pt x="120" y="40"/>
                        </a:lnTo>
                        <a:lnTo>
                          <a:pt x="126" y="35"/>
                        </a:lnTo>
                        <a:lnTo>
                          <a:pt x="132" y="29"/>
                        </a:lnTo>
                        <a:lnTo>
                          <a:pt x="139" y="22"/>
                        </a:lnTo>
                        <a:lnTo>
                          <a:pt x="147" y="17"/>
                        </a:lnTo>
                        <a:lnTo>
                          <a:pt x="156" y="15"/>
                        </a:lnTo>
                        <a:lnTo>
                          <a:pt x="166" y="17"/>
                        </a:lnTo>
                        <a:lnTo>
                          <a:pt x="174" y="22"/>
                        </a:lnTo>
                        <a:lnTo>
                          <a:pt x="181" y="29"/>
                        </a:lnTo>
                        <a:lnTo>
                          <a:pt x="189" y="35"/>
                        </a:lnTo>
                        <a:lnTo>
                          <a:pt x="196" y="40"/>
                        </a:lnTo>
                        <a:lnTo>
                          <a:pt x="206" y="44"/>
                        </a:lnTo>
                        <a:lnTo>
                          <a:pt x="218" y="43"/>
                        </a:lnTo>
                        <a:lnTo>
                          <a:pt x="230" y="42"/>
                        </a:lnTo>
                        <a:lnTo>
                          <a:pt x="242" y="39"/>
                        </a:lnTo>
                        <a:lnTo>
                          <a:pt x="253" y="37"/>
                        </a:lnTo>
                        <a:lnTo>
                          <a:pt x="261" y="36"/>
                        </a:lnTo>
                        <a:lnTo>
                          <a:pt x="263" y="36"/>
                        </a:lnTo>
                        <a:lnTo>
                          <a:pt x="262" y="38"/>
                        </a:lnTo>
                        <a:lnTo>
                          <a:pt x="260" y="44"/>
                        </a:lnTo>
                        <a:lnTo>
                          <a:pt x="255" y="52"/>
                        </a:lnTo>
                        <a:lnTo>
                          <a:pt x="247" y="62"/>
                        </a:lnTo>
                        <a:lnTo>
                          <a:pt x="238" y="73"/>
                        </a:lnTo>
                        <a:lnTo>
                          <a:pt x="227" y="85"/>
                        </a:lnTo>
                        <a:lnTo>
                          <a:pt x="212" y="96"/>
                        </a:lnTo>
                        <a:lnTo>
                          <a:pt x="196" y="106"/>
                        </a:lnTo>
                        <a:lnTo>
                          <a:pt x="176" y="114"/>
                        </a:lnTo>
                        <a:lnTo>
                          <a:pt x="153" y="120"/>
                        </a:lnTo>
                        <a:lnTo>
                          <a:pt x="127" y="122"/>
                        </a:lnTo>
                        <a:lnTo>
                          <a:pt x="103" y="120"/>
                        </a:lnTo>
                        <a:lnTo>
                          <a:pt x="80" y="114"/>
                        </a:lnTo>
                        <a:lnTo>
                          <a:pt x="62" y="106"/>
                        </a:lnTo>
                        <a:lnTo>
                          <a:pt x="45" y="96"/>
                        </a:lnTo>
                        <a:lnTo>
                          <a:pt x="32" y="85"/>
                        </a:lnTo>
                        <a:lnTo>
                          <a:pt x="22" y="73"/>
                        </a:lnTo>
                        <a:lnTo>
                          <a:pt x="13" y="62"/>
                        </a:lnTo>
                        <a:lnTo>
                          <a:pt x="7" y="52"/>
                        </a:lnTo>
                        <a:lnTo>
                          <a:pt x="3" y="44"/>
                        </a:lnTo>
                        <a:lnTo>
                          <a:pt x="0" y="38"/>
                        </a:lnTo>
                        <a:lnTo>
                          <a:pt x="0" y="36"/>
                        </a:lnTo>
                        <a:lnTo>
                          <a:pt x="2" y="36"/>
                        </a:lnTo>
                        <a:lnTo>
                          <a:pt x="7" y="37"/>
                        </a:lnTo>
                        <a:lnTo>
                          <a:pt x="15" y="39"/>
                        </a:lnTo>
                        <a:lnTo>
                          <a:pt x="23" y="42"/>
                        </a:lnTo>
                        <a:lnTo>
                          <a:pt x="30" y="43"/>
                        </a:lnTo>
                        <a:lnTo>
                          <a:pt x="35" y="44"/>
                        </a:lnTo>
                        <a:lnTo>
                          <a:pt x="39" y="40"/>
                        </a:lnTo>
                        <a:lnTo>
                          <a:pt x="43" y="34"/>
                        </a:lnTo>
                        <a:lnTo>
                          <a:pt x="47" y="26"/>
                        </a:lnTo>
                        <a:lnTo>
                          <a:pt x="54" y="17"/>
                        </a:lnTo>
                        <a:lnTo>
                          <a:pt x="59" y="9"/>
                        </a:lnTo>
                        <a:lnTo>
                          <a:pt x="65" y="3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0" name="Freeform 102"/>
                  <p:cNvSpPr>
                    <a:spLocks noEditPoints="1"/>
                  </p:cNvSpPr>
                  <p:nvPr/>
                </p:nvSpPr>
                <p:spPr bwMode="auto">
                  <a:xfrm>
                    <a:off x="5654676" y="3624263"/>
                    <a:ext cx="207963" cy="169863"/>
                  </a:xfrm>
                  <a:custGeom>
                    <a:avLst/>
                    <a:gdLst>
                      <a:gd name="T0" fmla="*/ 4 w 131"/>
                      <a:gd name="T1" fmla="*/ 107 h 107"/>
                      <a:gd name="T2" fmla="*/ 4 w 131"/>
                      <a:gd name="T3" fmla="*/ 107 h 107"/>
                      <a:gd name="T4" fmla="*/ 3 w 131"/>
                      <a:gd name="T5" fmla="*/ 107 h 107"/>
                      <a:gd name="T6" fmla="*/ 2 w 131"/>
                      <a:gd name="T7" fmla="*/ 107 h 107"/>
                      <a:gd name="T8" fmla="*/ 0 w 131"/>
                      <a:gd name="T9" fmla="*/ 107 h 107"/>
                      <a:gd name="T10" fmla="*/ 0 w 131"/>
                      <a:gd name="T11" fmla="*/ 107 h 107"/>
                      <a:gd name="T12" fmla="*/ 4 w 131"/>
                      <a:gd name="T13" fmla="*/ 107 h 107"/>
                      <a:gd name="T14" fmla="*/ 29 w 131"/>
                      <a:gd name="T15" fmla="*/ 0 h 107"/>
                      <a:gd name="T16" fmla="*/ 38 w 131"/>
                      <a:gd name="T17" fmla="*/ 2 h 107"/>
                      <a:gd name="T18" fmla="*/ 46 w 131"/>
                      <a:gd name="T19" fmla="*/ 7 h 107"/>
                      <a:gd name="T20" fmla="*/ 52 w 131"/>
                      <a:gd name="T21" fmla="*/ 14 h 107"/>
                      <a:gd name="T22" fmla="*/ 58 w 131"/>
                      <a:gd name="T23" fmla="*/ 20 h 107"/>
                      <a:gd name="T24" fmla="*/ 65 w 131"/>
                      <a:gd name="T25" fmla="*/ 25 h 107"/>
                      <a:gd name="T26" fmla="*/ 74 w 131"/>
                      <a:gd name="T27" fmla="*/ 29 h 107"/>
                      <a:gd name="T28" fmla="*/ 86 w 131"/>
                      <a:gd name="T29" fmla="*/ 28 h 107"/>
                      <a:gd name="T30" fmla="*/ 98 w 131"/>
                      <a:gd name="T31" fmla="*/ 27 h 107"/>
                      <a:gd name="T32" fmla="*/ 110 w 131"/>
                      <a:gd name="T33" fmla="*/ 24 h 107"/>
                      <a:gd name="T34" fmla="*/ 121 w 131"/>
                      <a:gd name="T35" fmla="*/ 22 h 107"/>
                      <a:gd name="T36" fmla="*/ 129 w 131"/>
                      <a:gd name="T37" fmla="*/ 21 h 107"/>
                      <a:gd name="T38" fmla="*/ 131 w 131"/>
                      <a:gd name="T39" fmla="*/ 21 h 107"/>
                      <a:gd name="T40" fmla="*/ 130 w 131"/>
                      <a:gd name="T41" fmla="*/ 23 h 107"/>
                      <a:gd name="T42" fmla="*/ 128 w 131"/>
                      <a:gd name="T43" fmla="*/ 29 h 107"/>
                      <a:gd name="T44" fmla="*/ 124 w 131"/>
                      <a:gd name="T45" fmla="*/ 37 h 107"/>
                      <a:gd name="T46" fmla="*/ 116 w 131"/>
                      <a:gd name="T47" fmla="*/ 47 h 107"/>
                      <a:gd name="T48" fmla="*/ 108 w 131"/>
                      <a:gd name="T49" fmla="*/ 58 h 107"/>
                      <a:gd name="T50" fmla="*/ 97 w 131"/>
                      <a:gd name="T51" fmla="*/ 70 h 107"/>
                      <a:gd name="T52" fmla="*/ 84 w 131"/>
                      <a:gd name="T53" fmla="*/ 81 h 107"/>
                      <a:gd name="T54" fmla="*/ 67 w 131"/>
                      <a:gd name="T55" fmla="*/ 91 h 107"/>
                      <a:gd name="T56" fmla="*/ 48 w 131"/>
                      <a:gd name="T57" fmla="*/ 99 h 107"/>
                      <a:gd name="T58" fmla="*/ 26 w 131"/>
                      <a:gd name="T59" fmla="*/ 105 h 107"/>
                      <a:gd name="T60" fmla="*/ 4 w 131"/>
                      <a:gd name="T61" fmla="*/ 107 h 107"/>
                      <a:gd name="T62" fmla="*/ 4 w 131"/>
                      <a:gd name="T63" fmla="*/ 14 h 107"/>
                      <a:gd name="T64" fmla="*/ 8 w 131"/>
                      <a:gd name="T65" fmla="*/ 8 h 107"/>
                      <a:gd name="T66" fmla="*/ 13 w 131"/>
                      <a:gd name="T67" fmla="*/ 4 h 107"/>
                      <a:gd name="T68" fmla="*/ 20 w 131"/>
                      <a:gd name="T69" fmla="*/ 1 h 107"/>
                      <a:gd name="T70" fmla="*/ 29 w 131"/>
                      <a:gd name="T71" fmla="*/ 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31" h="107">
                        <a:moveTo>
                          <a:pt x="4" y="107"/>
                        </a:moveTo>
                        <a:lnTo>
                          <a:pt x="4" y="107"/>
                        </a:lnTo>
                        <a:lnTo>
                          <a:pt x="3" y="107"/>
                        </a:lnTo>
                        <a:lnTo>
                          <a:pt x="2" y="107"/>
                        </a:lnTo>
                        <a:lnTo>
                          <a:pt x="0" y="107"/>
                        </a:lnTo>
                        <a:lnTo>
                          <a:pt x="0" y="107"/>
                        </a:lnTo>
                        <a:lnTo>
                          <a:pt x="4" y="107"/>
                        </a:lnTo>
                        <a:close/>
                        <a:moveTo>
                          <a:pt x="29" y="0"/>
                        </a:moveTo>
                        <a:lnTo>
                          <a:pt x="38" y="2"/>
                        </a:lnTo>
                        <a:lnTo>
                          <a:pt x="46" y="7"/>
                        </a:lnTo>
                        <a:lnTo>
                          <a:pt x="52" y="14"/>
                        </a:lnTo>
                        <a:lnTo>
                          <a:pt x="58" y="20"/>
                        </a:lnTo>
                        <a:lnTo>
                          <a:pt x="65" y="25"/>
                        </a:lnTo>
                        <a:lnTo>
                          <a:pt x="74" y="29"/>
                        </a:lnTo>
                        <a:lnTo>
                          <a:pt x="86" y="28"/>
                        </a:lnTo>
                        <a:lnTo>
                          <a:pt x="98" y="27"/>
                        </a:lnTo>
                        <a:lnTo>
                          <a:pt x="110" y="24"/>
                        </a:lnTo>
                        <a:lnTo>
                          <a:pt x="121" y="22"/>
                        </a:lnTo>
                        <a:lnTo>
                          <a:pt x="129" y="21"/>
                        </a:lnTo>
                        <a:lnTo>
                          <a:pt x="131" y="21"/>
                        </a:lnTo>
                        <a:lnTo>
                          <a:pt x="130" y="23"/>
                        </a:lnTo>
                        <a:lnTo>
                          <a:pt x="128" y="29"/>
                        </a:lnTo>
                        <a:lnTo>
                          <a:pt x="124" y="37"/>
                        </a:lnTo>
                        <a:lnTo>
                          <a:pt x="116" y="47"/>
                        </a:lnTo>
                        <a:lnTo>
                          <a:pt x="108" y="58"/>
                        </a:lnTo>
                        <a:lnTo>
                          <a:pt x="97" y="70"/>
                        </a:lnTo>
                        <a:lnTo>
                          <a:pt x="84" y="81"/>
                        </a:lnTo>
                        <a:lnTo>
                          <a:pt x="67" y="91"/>
                        </a:lnTo>
                        <a:lnTo>
                          <a:pt x="48" y="99"/>
                        </a:lnTo>
                        <a:lnTo>
                          <a:pt x="26" y="105"/>
                        </a:lnTo>
                        <a:lnTo>
                          <a:pt x="4" y="107"/>
                        </a:lnTo>
                        <a:lnTo>
                          <a:pt x="4" y="14"/>
                        </a:lnTo>
                        <a:lnTo>
                          <a:pt x="8" y="8"/>
                        </a:lnTo>
                        <a:lnTo>
                          <a:pt x="13" y="4"/>
                        </a:lnTo>
                        <a:lnTo>
                          <a:pt x="20" y="1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1" name="Freeform 103"/>
                  <p:cNvSpPr>
                    <a:spLocks noEditPoints="1"/>
                  </p:cNvSpPr>
                  <p:nvPr/>
                </p:nvSpPr>
                <p:spPr bwMode="auto">
                  <a:xfrm>
                    <a:off x="5303838" y="3787775"/>
                    <a:ext cx="712788" cy="666750"/>
                  </a:xfrm>
                  <a:custGeom>
                    <a:avLst/>
                    <a:gdLst>
                      <a:gd name="T0" fmla="*/ 227 w 449"/>
                      <a:gd name="T1" fmla="*/ 420 h 420"/>
                      <a:gd name="T2" fmla="*/ 227 w 449"/>
                      <a:gd name="T3" fmla="*/ 420 h 420"/>
                      <a:gd name="T4" fmla="*/ 235 w 449"/>
                      <a:gd name="T5" fmla="*/ 0 h 420"/>
                      <a:gd name="T6" fmla="*/ 289 w 449"/>
                      <a:gd name="T7" fmla="*/ 14 h 420"/>
                      <a:gd name="T8" fmla="*/ 333 w 449"/>
                      <a:gd name="T9" fmla="*/ 45 h 420"/>
                      <a:gd name="T10" fmla="*/ 369 w 449"/>
                      <a:gd name="T11" fmla="*/ 87 h 420"/>
                      <a:gd name="T12" fmla="*/ 398 w 449"/>
                      <a:gd name="T13" fmla="*/ 135 h 420"/>
                      <a:gd name="T14" fmla="*/ 419 w 449"/>
                      <a:gd name="T15" fmla="*/ 186 h 420"/>
                      <a:gd name="T16" fmla="*/ 434 w 449"/>
                      <a:gd name="T17" fmla="*/ 235 h 420"/>
                      <a:gd name="T18" fmla="*/ 443 w 449"/>
                      <a:gd name="T19" fmla="*/ 275 h 420"/>
                      <a:gd name="T20" fmla="*/ 448 w 449"/>
                      <a:gd name="T21" fmla="*/ 301 h 420"/>
                      <a:gd name="T22" fmla="*/ 449 w 449"/>
                      <a:gd name="T23" fmla="*/ 318 h 420"/>
                      <a:gd name="T24" fmla="*/ 446 w 449"/>
                      <a:gd name="T25" fmla="*/ 342 h 420"/>
                      <a:gd name="T26" fmla="*/ 438 w 449"/>
                      <a:gd name="T27" fmla="*/ 359 h 420"/>
                      <a:gd name="T28" fmla="*/ 436 w 449"/>
                      <a:gd name="T29" fmla="*/ 362 h 420"/>
                      <a:gd name="T30" fmla="*/ 429 w 449"/>
                      <a:gd name="T31" fmla="*/ 370 h 420"/>
                      <a:gd name="T32" fmla="*/ 406 w 449"/>
                      <a:gd name="T33" fmla="*/ 385 h 420"/>
                      <a:gd name="T34" fmla="*/ 373 w 449"/>
                      <a:gd name="T35" fmla="*/ 401 h 420"/>
                      <a:gd name="T36" fmla="*/ 327 w 449"/>
                      <a:gd name="T37" fmla="*/ 413 h 420"/>
                      <a:gd name="T38" fmla="*/ 265 w 449"/>
                      <a:gd name="T39" fmla="*/ 419 h 420"/>
                      <a:gd name="T40" fmla="*/ 189 w 449"/>
                      <a:gd name="T41" fmla="*/ 419 h 420"/>
                      <a:gd name="T42" fmla="*/ 125 w 449"/>
                      <a:gd name="T43" fmla="*/ 411 h 420"/>
                      <a:gd name="T44" fmla="*/ 77 w 449"/>
                      <a:gd name="T45" fmla="*/ 399 h 420"/>
                      <a:gd name="T46" fmla="*/ 44 w 449"/>
                      <a:gd name="T47" fmla="*/ 383 h 420"/>
                      <a:gd name="T48" fmla="*/ 24 w 449"/>
                      <a:gd name="T49" fmla="*/ 368 h 420"/>
                      <a:gd name="T50" fmla="*/ 10 w 449"/>
                      <a:gd name="T51" fmla="*/ 348 h 420"/>
                      <a:gd name="T52" fmla="*/ 2 w 449"/>
                      <a:gd name="T53" fmla="*/ 323 h 420"/>
                      <a:gd name="T54" fmla="*/ 1 w 449"/>
                      <a:gd name="T55" fmla="*/ 301 h 420"/>
                      <a:gd name="T56" fmla="*/ 5 w 449"/>
                      <a:gd name="T57" fmla="*/ 275 h 420"/>
                      <a:gd name="T58" fmla="*/ 14 w 449"/>
                      <a:gd name="T59" fmla="*/ 233 h 420"/>
                      <a:gd name="T60" fmla="*/ 30 w 449"/>
                      <a:gd name="T61" fmla="*/ 186 h 420"/>
                      <a:gd name="T62" fmla="*/ 51 w 449"/>
                      <a:gd name="T63" fmla="*/ 135 h 420"/>
                      <a:gd name="T64" fmla="*/ 79 w 449"/>
                      <a:gd name="T65" fmla="*/ 86 h 420"/>
                      <a:gd name="T66" fmla="*/ 114 w 449"/>
                      <a:gd name="T67" fmla="*/ 45 h 420"/>
                      <a:gd name="T68" fmla="*/ 157 w 449"/>
                      <a:gd name="T69" fmla="*/ 14 h 420"/>
                      <a:gd name="T70" fmla="*/ 209 w 449"/>
                      <a:gd name="T71" fmla="*/ 0 h 4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449" h="420">
                        <a:moveTo>
                          <a:pt x="227" y="420"/>
                        </a:moveTo>
                        <a:lnTo>
                          <a:pt x="227" y="420"/>
                        </a:lnTo>
                        <a:lnTo>
                          <a:pt x="227" y="420"/>
                        </a:lnTo>
                        <a:lnTo>
                          <a:pt x="227" y="420"/>
                        </a:lnTo>
                        <a:close/>
                        <a:moveTo>
                          <a:pt x="209" y="0"/>
                        </a:moveTo>
                        <a:lnTo>
                          <a:pt x="235" y="0"/>
                        </a:lnTo>
                        <a:lnTo>
                          <a:pt x="264" y="6"/>
                        </a:lnTo>
                        <a:lnTo>
                          <a:pt x="289" y="14"/>
                        </a:lnTo>
                        <a:lnTo>
                          <a:pt x="312" y="27"/>
                        </a:lnTo>
                        <a:lnTo>
                          <a:pt x="333" y="45"/>
                        </a:lnTo>
                        <a:lnTo>
                          <a:pt x="353" y="64"/>
                        </a:lnTo>
                        <a:lnTo>
                          <a:pt x="369" y="87"/>
                        </a:lnTo>
                        <a:lnTo>
                          <a:pt x="385" y="110"/>
                        </a:lnTo>
                        <a:lnTo>
                          <a:pt x="398" y="135"/>
                        </a:lnTo>
                        <a:lnTo>
                          <a:pt x="409" y="161"/>
                        </a:lnTo>
                        <a:lnTo>
                          <a:pt x="419" y="186"/>
                        </a:lnTo>
                        <a:lnTo>
                          <a:pt x="428" y="211"/>
                        </a:lnTo>
                        <a:lnTo>
                          <a:pt x="434" y="235"/>
                        </a:lnTo>
                        <a:lnTo>
                          <a:pt x="439" y="255"/>
                        </a:lnTo>
                        <a:lnTo>
                          <a:pt x="443" y="275"/>
                        </a:lnTo>
                        <a:lnTo>
                          <a:pt x="446" y="290"/>
                        </a:lnTo>
                        <a:lnTo>
                          <a:pt x="448" y="301"/>
                        </a:lnTo>
                        <a:lnTo>
                          <a:pt x="449" y="309"/>
                        </a:lnTo>
                        <a:lnTo>
                          <a:pt x="449" y="318"/>
                        </a:lnTo>
                        <a:lnTo>
                          <a:pt x="449" y="329"/>
                        </a:lnTo>
                        <a:lnTo>
                          <a:pt x="446" y="342"/>
                        </a:lnTo>
                        <a:lnTo>
                          <a:pt x="439" y="357"/>
                        </a:lnTo>
                        <a:lnTo>
                          <a:pt x="438" y="359"/>
                        </a:lnTo>
                        <a:lnTo>
                          <a:pt x="437" y="361"/>
                        </a:lnTo>
                        <a:lnTo>
                          <a:pt x="436" y="362"/>
                        </a:lnTo>
                        <a:lnTo>
                          <a:pt x="436" y="362"/>
                        </a:lnTo>
                        <a:lnTo>
                          <a:pt x="429" y="370"/>
                        </a:lnTo>
                        <a:lnTo>
                          <a:pt x="418" y="377"/>
                        </a:lnTo>
                        <a:lnTo>
                          <a:pt x="406" y="385"/>
                        </a:lnTo>
                        <a:lnTo>
                          <a:pt x="392" y="394"/>
                        </a:lnTo>
                        <a:lnTo>
                          <a:pt x="373" y="401"/>
                        </a:lnTo>
                        <a:lnTo>
                          <a:pt x="352" y="407"/>
                        </a:lnTo>
                        <a:lnTo>
                          <a:pt x="327" y="413"/>
                        </a:lnTo>
                        <a:lnTo>
                          <a:pt x="297" y="417"/>
                        </a:lnTo>
                        <a:lnTo>
                          <a:pt x="265" y="419"/>
                        </a:lnTo>
                        <a:lnTo>
                          <a:pt x="227" y="420"/>
                        </a:lnTo>
                        <a:lnTo>
                          <a:pt x="189" y="419"/>
                        </a:lnTo>
                        <a:lnTo>
                          <a:pt x="155" y="416"/>
                        </a:lnTo>
                        <a:lnTo>
                          <a:pt x="125" y="411"/>
                        </a:lnTo>
                        <a:lnTo>
                          <a:pt x="99" y="405"/>
                        </a:lnTo>
                        <a:lnTo>
                          <a:pt x="77" y="399"/>
                        </a:lnTo>
                        <a:lnTo>
                          <a:pt x="58" y="391"/>
                        </a:lnTo>
                        <a:lnTo>
                          <a:pt x="44" y="383"/>
                        </a:lnTo>
                        <a:lnTo>
                          <a:pt x="32" y="375"/>
                        </a:lnTo>
                        <a:lnTo>
                          <a:pt x="24" y="368"/>
                        </a:lnTo>
                        <a:lnTo>
                          <a:pt x="18" y="362"/>
                        </a:lnTo>
                        <a:lnTo>
                          <a:pt x="10" y="348"/>
                        </a:lnTo>
                        <a:lnTo>
                          <a:pt x="5" y="335"/>
                        </a:lnTo>
                        <a:lnTo>
                          <a:pt x="2" y="323"/>
                        </a:lnTo>
                        <a:lnTo>
                          <a:pt x="0" y="308"/>
                        </a:lnTo>
                        <a:lnTo>
                          <a:pt x="1" y="301"/>
                        </a:lnTo>
                        <a:lnTo>
                          <a:pt x="3" y="290"/>
                        </a:lnTo>
                        <a:lnTo>
                          <a:pt x="5" y="275"/>
                        </a:lnTo>
                        <a:lnTo>
                          <a:pt x="9" y="255"/>
                        </a:lnTo>
                        <a:lnTo>
                          <a:pt x="14" y="233"/>
                        </a:lnTo>
                        <a:lnTo>
                          <a:pt x="21" y="211"/>
                        </a:lnTo>
                        <a:lnTo>
                          <a:pt x="30" y="186"/>
                        </a:lnTo>
                        <a:lnTo>
                          <a:pt x="39" y="161"/>
                        </a:lnTo>
                        <a:lnTo>
                          <a:pt x="51" y="135"/>
                        </a:lnTo>
                        <a:lnTo>
                          <a:pt x="64" y="110"/>
                        </a:lnTo>
                        <a:lnTo>
                          <a:pt x="79" y="86"/>
                        </a:lnTo>
                        <a:lnTo>
                          <a:pt x="95" y="64"/>
                        </a:lnTo>
                        <a:lnTo>
                          <a:pt x="114" y="45"/>
                        </a:lnTo>
                        <a:lnTo>
                          <a:pt x="134" y="27"/>
                        </a:lnTo>
                        <a:lnTo>
                          <a:pt x="157" y="14"/>
                        </a:lnTo>
                        <a:lnTo>
                          <a:pt x="183" y="5"/>
                        </a:lnTo>
                        <a:lnTo>
                          <a:pt x="209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2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5662613" y="4451350"/>
                    <a:ext cx="1588" cy="1588"/>
                  </a:xfrm>
                  <a:prstGeom prst="rect">
                    <a:avLst/>
                  </a:prstGeom>
                  <a:solidFill>
                    <a:srgbClr val="3E708A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3" name="Freeform 105"/>
                  <p:cNvSpPr>
                    <a:spLocks/>
                  </p:cNvSpPr>
                  <p:nvPr/>
                </p:nvSpPr>
                <p:spPr bwMode="auto">
                  <a:xfrm>
                    <a:off x="5661026" y="3787775"/>
                    <a:ext cx="357188" cy="663575"/>
                  </a:xfrm>
                  <a:custGeom>
                    <a:avLst/>
                    <a:gdLst>
                      <a:gd name="T0" fmla="*/ 0 w 225"/>
                      <a:gd name="T1" fmla="*/ 0 h 418"/>
                      <a:gd name="T2" fmla="*/ 11 w 225"/>
                      <a:gd name="T3" fmla="*/ 0 h 418"/>
                      <a:gd name="T4" fmla="*/ 40 w 225"/>
                      <a:gd name="T5" fmla="*/ 6 h 418"/>
                      <a:gd name="T6" fmla="*/ 65 w 225"/>
                      <a:gd name="T7" fmla="*/ 14 h 418"/>
                      <a:gd name="T8" fmla="*/ 89 w 225"/>
                      <a:gd name="T9" fmla="*/ 27 h 418"/>
                      <a:gd name="T10" fmla="*/ 109 w 225"/>
                      <a:gd name="T11" fmla="*/ 45 h 418"/>
                      <a:gd name="T12" fmla="*/ 129 w 225"/>
                      <a:gd name="T13" fmla="*/ 64 h 418"/>
                      <a:gd name="T14" fmla="*/ 145 w 225"/>
                      <a:gd name="T15" fmla="*/ 87 h 418"/>
                      <a:gd name="T16" fmla="*/ 161 w 225"/>
                      <a:gd name="T17" fmla="*/ 110 h 418"/>
                      <a:gd name="T18" fmla="*/ 174 w 225"/>
                      <a:gd name="T19" fmla="*/ 136 h 418"/>
                      <a:gd name="T20" fmla="*/ 185 w 225"/>
                      <a:gd name="T21" fmla="*/ 162 h 418"/>
                      <a:gd name="T22" fmla="*/ 194 w 225"/>
                      <a:gd name="T23" fmla="*/ 187 h 418"/>
                      <a:gd name="T24" fmla="*/ 203 w 225"/>
                      <a:gd name="T25" fmla="*/ 212 h 418"/>
                      <a:gd name="T26" fmla="*/ 210 w 225"/>
                      <a:gd name="T27" fmla="*/ 236 h 418"/>
                      <a:gd name="T28" fmla="*/ 215 w 225"/>
                      <a:gd name="T29" fmla="*/ 257 h 418"/>
                      <a:gd name="T30" fmla="*/ 219 w 225"/>
                      <a:gd name="T31" fmla="*/ 276 h 418"/>
                      <a:gd name="T32" fmla="*/ 222 w 225"/>
                      <a:gd name="T33" fmla="*/ 291 h 418"/>
                      <a:gd name="T34" fmla="*/ 224 w 225"/>
                      <a:gd name="T35" fmla="*/ 303 h 418"/>
                      <a:gd name="T36" fmla="*/ 224 w 225"/>
                      <a:gd name="T37" fmla="*/ 310 h 418"/>
                      <a:gd name="T38" fmla="*/ 225 w 225"/>
                      <a:gd name="T39" fmla="*/ 319 h 418"/>
                      <a:gd name="T40" fmla="*/ 224 w 225"/>
                      <a:gd name="T41" fmla="*/ 330 h 418"/>
                      <a:gd name="T42" fmla="*/ 220 w 225"/>
                      <a:gd name="T43" fmla="*/ 343 h 418"/>
                      <a:gd name="T44" fmla="*/ 213 w 225"/>
                      <a:gd name="T45" fmla="*/ 358 h 418"/>
                      <a:gd name="T46" fmla="*/ 212 w 225"/>
                      <a:gd name="T47" fmla="*/ 360 h 418"/>
                      <a:gd name="T48" fmla="*/ 211 w 225"/>
                      <a:gd name="T49" fmla="*/ 361 h 418"/>
                      <a:gd name="T50" fmla="*/ 210 w 225"/>
                      <a:gd name="T51" fmla="*/ 362 h 418"/>
                      <a:gd name="T52" fmla="*/ 203 w 225"/>
                      <a:gd name="T53" fmla="*/ 369 h 418"/>
                      <a:gd name="T54" fmla="*/ 193 w 225"/>
                      <a:gd name="T55" fmla="*/ 377 h 418"/>
                      <a:gd name="T56" fmla="*/ 181 w 225"/>
                      <a:gd name="T57" fmla="*/ 385 h 418"/>
                      <a:gd name="T58" fmla="*/ 166 w 225"/>
                      <a:gd name="T59" fmla="*/ 393 h 418"/>
                      <a:gd name="T60" fmla="*/ 148 w 225"/>
                      <a:gd name="T61" fmla="*/ 400 h 418"/>
                      <a:gd name="T62" fmla="*/ 127 w 225"/>
                      <a:gd name="T63" fmla="*/ 406 h 418"/>
                      <a:gd name="T64" fmla="*/ 102 w 225"/>
                      <a:gd name="T65" fmla="*/ 411 h 418"/>
                      <a:gd name="T66" fmla="*/ 72 w 225"/>
                      <a:gd name="T67" fmla="*/ 415 h 418"/>
                      <a:gd name="T68" fmla="*/ 40 w 225"/>
                      <a:gd name="T69" fmla="*/ 417 h 418"/>
                      <a:gd name="T70" fmla="*/ 2 w 225"/>
                      <a:gd name="T71" fmla="*/ 418 h 418"/>
                      <a:gd name="T72" fmla="*/ 1 w 225"/>
                      <a:gd name="T73" fmla="*/ 418 h 418"/>
                      <a:gd name="T74" fmla="*/ 0 w 225"/>
                      <a:gd name="T75" fmla="*/ 418 h 418"/>
                      <a:gd name="T76" fmla="*/ 0 w 225"/>
                      <a:gd name="T77" fmla="*/ 0 h 4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25" h="418">
                        <a:moveTo>
                          <a:pt x="0" y="0"/>
                        </a:moveTo>
                        <a:lnTo>
                          <a:pt x="11" y="0"/>
                        </a:lnTo>
                        <a:lnTo>
                          <a:pt x="40" y="6"/>
                        </a:lnTo>
                        <a:lnTo>
                          <a:pt x="65" y="14"/>
                        </a:lnTo>
                        <a:lnTo>
                          <a:pt x="89" y="27"/>
                        </a:lnTo>
                        <a:lnTo>
                          <a:pt x="109" y="45"/>
                        </a:lnTo>
                        <a:lnTo>
                          <a:pt x="129" y="64"/>
                        </a:lnTo>
                        <a:lnTo>
                          <a:pt x="145" y="87"/>
                        </a:lnTo>
                        <a:lnTo>
                          <a:pt x="161" y="110"/>
                        </a:lnTo>
                        <a:lnTo>
                          <a:pt x="174" y="136"/>
                        </a:lnTo>
                        <a:lnTo>
                          <a:pt x="185" y="162"/>
                        </a:lnTo>
                        <a:lnTo>
                          <a:pt x="194" y="187"/>
                        </a:lnTo>
                        <a:lnTo>
                          <a:pt x="203" y="212"/>
                        </a:lnTo>
                        <a:lnTo>
                          <a:pt x="210" y="236"/>
                        </a:lnTo>
                        <a:lnTo>
                          <a:pt x="215" y="257"/>
                        </a:lnTo>
                        <a:lnTo>
                          <a:pt x="219" y="276"/>
                        </a:lnTo>
                        <a:lnTo>
                          <a:pt x="222" y="291"/>
                        </a:lnTo>
                        <a:lnTo>
                          <a:pt x="224" y="303"/>
                        </a:lnTo>
                        <a:lnTo>
                          <a:pt x="224" y="310"/>
                        </a:lnTo>
                        <a:lnTo>
                          <a:pt x="225" y="319"/>
                        </a:lnTo>
                        <a:lnTo>
                          <a:pt x="224" y="330"/>
                        </a:lnTo>
                        <a:lnTo>
                          <a:pt x="220" y="343"/>
                        </a:lnTo>
                        <a:lnTo>
                          <a:pt x="213" y="358"/>
                        </a:lnTo>
                        <a:lnTo>
                          <a:pt x="212" y="360"/>
                        </a:lnTo>
                        <a:lnTo>
                          <a:pt x="211" y="361"/>
                        </a:lnTo>
                        <a:lnTo>
                          <a:pt x="210" y="362"/>
                        </a:lnTo>
                        <a:lnTo>
                          <a:pt x="203" y="369"/>
                        </a:lnTo>
                        <a:lnTo>
                          <a:pt x="193" y="377"/>
                        </a:lnTo>
                        <a:lnTo>
                          <a:pt x="181" y="385"/>
                        </a:lnTo>
                        <a:lnTo>
                          <a:pt x="166" y="393"/>
                        </a:lnTo>
                        <a:lnTo>
                          <a:pt x="148" y="400"/>
                        </a:lnTo>
                        <a:lnTo>
                          <a:pt x="127" y="406"/>
                        </a:lnTo>
                        <a:lnTo>
                          <a:pt x="102" y="411"/>
                        </a:lnTo>
                        <a:lnTo>
                          <a:pt x="72" y="415"/>
                        </a:lnTo>
                        <a:lnTo>
                          <a:pt x="40" y="417"/>
                        </a:lnTo>
                        <a:lnTo>
                          <a:pt x="2" y="418"/>
                        </a:lnTo>
                        <a:lnTo>
                          <a:pt x="1" y="418"/>
                        </a:lnTo>
                        <a:lnTo>
                          <a:pt x="0" y="41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4" name="Freeform 106"/>
                  <p:cNvSpPr>
                    <a:spLocks noEditPoints="1"/>
                  </p:cNvSpPr>
                  <p:nvPr/>
                </p:nvSpPr>
                <p:spPr bwMode="auto">
                  <a:xfrm>
                    <a:off x="5570538" y="3916363"/>
                    <a:ext cx="182563" cy="366713"/>
                  </a:xfrm>
                  <a:custGeom>
                    <a:avLst/>
                    <a:gdLst>
                      <a:gd name="T0" fmla="*/ 76 w 115"/>
                      <a:gd name="T1" fmla="*/ 183 h 231"/>
                      <a:gd name="T2" fmla="*/ 90 w 115"/>
                      <a:gd name="T3" fmla="*/ 158 h 231"/>
                      <a:gd name="T4" fmla="*/ 80 w 115"/>
                      <a:gd name="T5" fmla="*/ 135 h 231"/>
                      <a:gd name="T6" fmla="*/ 65 w 115"/>
                      <a:gd name="T7" fmla="*/ 128 h 231"/>
                      <a:gd name="T8" fmla="*/ 40 w 115"/>
                      <a:gd name="T9" fmla="*/ 46 h 231"/>
                      <a:gd name="T10" fmla="*/ 29 w 115"/>
                      <a:gd name="T11" fmla="*/ 54 h 231"/>
                      <a:gd name="T12" fmla="*/ 25 w 115"/>
                      <a:gd name="T13" fmla="*/ 65 h 231"/>
                      <a:gd name="T14" fmla="*/ 26 w 115"/>
                      <a:gd name="T15" fmla="*/ 80 h 231"/>
                      <a:gd name="T16" fmla="*/ 33 w 115"/>
                      <a:gd name="T17" fmla="*/ 90 h 231"/>
                      <a:gd name="T18" fmla="*/ 41 w 115"/>
                      <a:gd name="T19" fmla="*/ 95 h 231"/>
                      <a:gd name="T20" fmla="*/ 50 w 115"/>
                      <a:gd name="T21" fmla="*/ 44 h 231"/>
                      <a:gd name="T22" fmla="*/ 63 w 115"/>
                      <a:gd name="T23" fmla="*/ 2 h 231"/>
                      <a:gd name="T24" fmla="*/ 65 w 115"/>
                      <a:gd name="T25" fmla="*/ 21 h 231"/>
                      <a:gd name="T26" fmla="*/ 85 w 115"/>
                      <a:gd name="T27" fmla="*/ 24 h 231"/>
                      <a:gd name="T28" fmla="*/ 103 w 115"/>
                      <a:gd name="T29" fmla="*/ 31 h 231"/>
                      <a:gd name="T30" fmla="*/ 107 w 115"/>
                      <a:gd name="T31" fmla="*/ 40 h 231"/>
                      <a:gd name="T32" fmla="*/ 104 w 115"/>
                      <a:gd name="T33" fmla="*/ 48 h 231"/>
                      <a:gd name="T34" fmla="*/ 96 w 115"/>
                      <a:gd name="T35" fmla="*/ 51 h 231"/>
                      <a:gd name="T36" fmla="*/ 83 w 115"/>
                      <a:gd name="T37" fmla="*/ 48 h 231"/>
                      <a:gd name="T38" fmla="*/ 65 w 115"/>
                      <a:gd name="T39" fmla="*/ 43 h 231"/>
                      <a:gd name="T40" fmla="*/ 91 w 115"/>
                      <a:gd name="T41" fmla="*/ 116 h 231"/>
                      <a:gd name="T42" fmla="*/ 107 w 115"/>
                      <a:gd name="T43" fmla="*/ 129 h 231"/>
                      <a:gd name="T44" fmla="*/ 115 w 115"/>
                      <a:gd name="T45" fmla="*/ 156 h 231"/>
                      <a:gd name="T46" fmla="*/ 108 w 115"/>
                      <a:gd name="T47" fmla="*/ 182 h 231"/>
                      <a:gd name="T48" fmla="*/ 96 w 115"/>
                      <a:gd name="T49" fmla="*/ 197 h 231"/>
                      <a:gd name="T50" fmla="*/ 75 w 115"/>
                      <a:gd name="T51" fmla="*/ 207 h 231"/>
                      <a:gd name="T52" fmla="*/ 65 w 115"/>
                      <a:gd name="T53" fmla="*/ 225 h 231"/>
                      <a:gd name="T54" fmla="*/ 58 w 115"/>
                      <a:gd name="T55" fmla="*/ 231 h 231"/>
                      <a:gd name="T56" fmla="*/ 50 w 115"/>
                      <a:gd name="T57" fmla="*/ 225 h 231"/>
                      <a:gd name="T58" fmla="*/ 42 w 115"/>
                      <a:gd name="T59" fmla="*/ 209 h 231"/>
                      <a:gd name="T60" fmla="*/ 19 w 115"/>
                      <a:gd name="T61" fmla="*/ 204 h 231"/>
                      <a:gd name="T62" fmla="*/ 3 w 115"/>
                      <a:gd name="T63" fmla="*/ 195 h 231"/>
                      <a:gd name="T64" fmla="*/ 1 w 115"/>
                      <a:gd name="T65" fmla="*/ 184 h 231"/>
                      <a:gd name="T66" fmla="*/ 8 w 115"/>
                      <a:gd name="T67" fmla="*/ 177 h 231"/>
                      <a:gd name="T68" fmla="*/ 18 w 115"/>
                      <a:gd name="T69" fmla="*/ 178 h 231"/>
                      <a:gd name="T70" fmla="*/ 30 w 115"/>
                      <a:gd name="T71" fmla="*/ 183 h 231"/>
                      <a:gd name="T72" fmla="*/ 50 w 115"/>
                      <a:gd name="T73" fmla="*/ 187 h 231"/>
                      <a:gd name="T74" fmla="*/ 24 w 115"/>
                      <a:gd name="T75" fmla="*/ 111 h 231"/>
                      <a:gd name="T76" fmla="*/ 8 w 115"/>
                      <a:gd name="T77" fmla="*/ 97 h 231"/>
                      <a:gd name="T78" fmla="*/ 1 w 115"/>
                      <a:gd name="T79" fmla="*/ 71 h 231"/>
                      <a:gd name="T80" fmla="*/ 15 w 115"/>
                      <a:gd name="T81" fmla="*/ 35 h 231"/>
                      <a:gd name="T82" fmla="*/ 50 w 115"/>
                      <a:gd name="T83" fmla="*/ 21 h 231"/>
                      <a:gd name="T84" fmla="*/ 52 w 115"/>
                      <a:gd name="T85" fmla="*/ 2 h 2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15" h="231">
                        <a:moveTo>
                          <a:pt x="65" y="128"/>
                        </a:moveTo>
                        <a:lnTo>
                          <a:pt x="65" y="186"/>
                        </a:lnTo>
                        <a:lnTo>
                          <a:pt x="76" y="183"/>
                        </a:lnTo>
                        <a:lnTo>
                          <a:pt x="84" y="177"/>
                        </a:lnTo>
                        <a:lnTo>
                          <a:pt x="89" y="169"/>
                        </a:lnTo>
                        <a:lnTo>
                          <a:pt x="90" y="158"/>
                        </a:lnTo>
                        <a:lnTo>
                          <a:pt x="89" y="147"/>
                        </a:lnTo>
                        <a:lnTo>
                          <a:pt x="85" y="140"/>
                        </a:lnTo>
                        <a:lnTo>
                          <a:pt x="80" y="135"/>
                        </a:lnTo>
                        <a:lnTo>
                          <a:pt x="75" y="132"/>
                        </a:lnTo>
                        <a:lnTo>
                          <a:pt x="70" y="130"/>
                        </a:lnTo>
                        <a:lnTo>
                          <a:pt x="65" y="128"/>
                        </a:lnTo>
                        <a:close/>
                        <a:moveTo>
                          <a:pt x="50" y="44"/>
                        </a:moveTo>
                        <a:lnTo>
                          <a:pt x="45" y="45"/>
                        </a:lnTo>
                        <a:lnTo>
                          <a:pt x="40" y="46"/>
                        </a:lnTo>
                        <a:lnTo>
                          <a:pt x="36" y="48"/>
                        </a:lnTo>
                        <a:lnTo>
                          <a:pt x="32" y="51"/>
                        </a:lnTo>
                        <a:lnTo>
                          <a:pt x="29" y="54"/>
                        </a:lnTo>
                        <a:lnTo>
                          <a:pt x="27" y="58"/>
                        </a:lnTo>
                        <a:lnTo>
                          <a:pt x="25" y="61"/>
                        </a:lnTo>
                        <a:lnTo>
                          <a:pt x="25" y="65"/>
                        </a:lnTo>
                        <a:lnTo>
                          <a:pt x="25" y="69"/>
                        </a:lnTo>
                        <a:lnTo>
                          <a:pt x="25" y="76"/>
                        </a:lnTo>
                        <a:lnTo>
                          <a:pt x="26" y="80"/>
                        </a:lnTo>
                        <a:lnTo>
                          <a:pt x="28" y="84"/>
                        </a:lnTo>
                        <a:lnTo>
                          <a:pt x="30" y="87"/>
                        </a:lnTo>
                        <a:lnTo>
                          <a:pt x="33" y="90"/>
                        </a:lnTo>
                        <a:lnTo>
                          <a:pt x="35" y="92"/>
                        </a:lnTo>
                        <a:lnTo>
                          <a:pt x="38" y="94"/>
                        </a:lnTo>
                        <a:lnTo>
                          <a:pt x="41" y="95"/>
                        </a:lnTo>
                        <a:lnTo>
                          <a:pt x="45" y="97"/>
                        </a:lnTo>
                        <a:lnTo>
                          <a:pt x="50" y="99"/>
                        </a:lnTo>
                        <a:lnTo>
                          <a:pt x="50" y="44"/>
                        </a:lnTo>
                        <a:close/>
                        <a:moveTo>
                          <a:pt x="58" y="0"/>
                        </a:moveTo>
                        <a:lnTo>
                          <a:pt x="61" y="1"/>
                        </a:lnTo>
                        <a:lnTo>
                          <a:pt x="63" y="2"/>
                        </a:lnTo>
                        <a:lnTo>
                          <a:pt x="65" y="5"/>
                        </a:lnTo>
                        <a:lnTo>
                          <a:pt x="65" y="7"/>
                        </a:lnTo>
                        <a:lnTo>
                          <a:pt x="65" y="21"/>
                        </a:lnTo>
                        <a:lnTo>
                          <a:pt x="72" y="22"/>
                        </a:lnTo>
                        <a:lnTo>
                          <a:pt x="78" y="22"/>
                        </a:lnTo>
                        <a:lnTo>
                          <a:pt x="85" y="24"/>
                        </a:lnTo>
                        <a:lnTo>
                          <a:pt x="92" y="26"/>
                        </a:lnTo>
                        <a:lnTo>
                          <a:pt x="98" y="28"/>
                        </a:lnTo>
                        <a:lnTo>
                          <a:pt x="103" y="31"/>
                        </a:lnTo>
                        <a:lnTo>
                          <a:pt x="105" y="33"/>
                        </a:lnTo>
                        <a:lnTo>
                          <a:pt x="106" y="37"/>
                        </a:lnTo>
                        <a:lnTo>
                          <a:pt x="107" y="40"/>
                        </a:lnTo>
                        <a:lnTo>
                          <a:pt x="106" y="43"/>
                        </a:lnTo>
                        <a:lnTo>
                          <a:pt x="105" y="45"/>
                        </a:lnTo>
                        <a:lnTo>
                          <a:pt x="104" y="48"/>
                        </a:lnTo>
                        <a:lnTo>
                          <a:pt x="102" y="49"/>
                        </a:lnTo>
                        <a:lnTo>
                          <a:pt x="99" y="51"/>
                        </a:lnTo>
                        <a:lnTo>
                          <a:pt x="96" y="51"/>
                        </a:lnTo>
                        <a:lnTo>
                          <a:pt x="92" y="51"/>
                        </a:lnTo>
                        <a:lnTo>
                          <a:pt x="89" y="50"/>
                        </a:lnTo>
                        <a:lnTo>
                          <a:pt x="83" y="48"/>
                        </a:lnTo>
                        <a:lnTo>
                          <a:pt x="75" y="45"/>
                        </a:lnTo>
                        <a:lnTo>
                          <a:pt x="71" y="44"/>
                        </a:lnTo>
                        <a:lnTo>
                          <a:pt x="65" y="43"/>
                        </a:lnTo>
                        <a:lnTo>
                          <a:pt x="65" y="104"/>
                        </a:lnTo>
                        <a:lnTo>
                          <a:pt x="83" y="110"/>
                        </a:lnTo>
                        <a:lnTo>
                          <a:pt x="91" y="116"/>
                        </a:lnTo>
                        <a:lnTo>
                          <a:pt x="99" y="121"/>
                        </a:lnTo>
                        <a:lnTo>
                          <a:pt x="104" y="125"/>
                        </a:lnTo>
                        <a:lnTo>
                          <a:pt x="107" y="129"/>
                        </a:lnTo>
                        <a:lnTo>
                          <a:pt x="110" y="134"/>
                        </a:lnTo>
                        <a:lnTo>
                          <a:pt x="114" y="144"/>
                        </a:lnTo>
                        <a:lnTo>
                          <a:pt x="115" y="156"/>
                        </a:lnTo>
                        <a:lnTo>
                          <a:pt x="114" y="167"/>
                        </a:lnTo>
                        <a:lnTo>
                          <a:pt x="111" y="176"/>
                        </a:lnTo>
                        <a:lnTo>
                          <a:pt x="108" y="182"/>
                        </a:lnTo>
                        <a:lnTo>
                          <a:pt x="105" y="187"/>
                        </a:lnTo>
                        <a:lnTo>
                          <a:pt x="101" y="191"/>
                        </a:lnTo>
                        <a:lnTo>
                          <a:pt x="96" y="197"/>
                        </a:lnTo>
                        <a:lnTo>
                          <a:pt x="90" y="200"/>
                        </a:lnTo>
                        <a:lnTo>
                          <a:pt x="85" y="203"/>
                        </a:lnTo>
                        <a:lnTo>
                          <a:pt x="75" y="207"/>
                        </a:lnTo>
                        <a:lnTo>
                          <a:pt x="65" y="209"/>
                        </a:lnTo>
                        <a:lnTo>
                          <a:pt x="65" y="223"/>
                        </a:lnTo>
                        <a:lnTo>
                          <a:pt x="65" y="225"/>
                        </a:lnTo>
                        <a:lnTo>
                          <a:pt x="63" y="228"/>
                        </a:lnTo>
                        <a:lnTo>
                          <a:pt x="61" y="229"/>
                        </a:lnTo>
                        <a:lnTo>
                          <a:pt x="58" y="231"/>
                        </a:lnTo>
                        <a:lnTo>
                          <a:pt x="55" y="229"/>
                        </a:lnTo>
                        <a:lnTo>
                          <a:pt x="52" y="228"/>
                        </a:lnTo>
                        <a:lnTo>
                          <a:pt x="50" y="225"/>
                        </a:lnTo>
                        <a:lnTo>
                          <a:pt x="50" y="223"/>
                        </a:lnTo>
                        <a:lnTo>
                          <a:pt x="50" y="209"/>
                        </a:lnTo>
                        <a:lnTo>
                          <a:pt x="42" y="209"/>
                        </a:lnTo>
                        <a:lnTo>
                          <a:pt x="34" y="208"/>
                        </a:lnTo>
                        <a:lnTo>
                          <a:pt x="26" y="206"/>
                        </a:lnTo>
                        <a:lnTo>
                          <a:pt x="19" y="204"/>
                        </a:lnTo>
                        <a:lnTo>
                          <a:pt x="11" y="202"/>
                        </a:lnTo>
                        <a:lnTo>
                          <a:pt x="5" y="198"/>
                        </a:lnTo>
                        <a:lnTo>
                          <a:pt x="3" y="195"/>
                        </a:lnTo>
                        <a:lnTo>
                          <a:pt x="1" y="191"/>
                        </a:lnTo>
                        <a:lnTo>
                          <a:pt x="0" y="188"/>
                        </a:lnTo>
                        <a:lnTo>
                          <a:pt x="1" y="184"/>
                        </a:lnTo>
                        <a:lnTo>
                          <a:pt x="3" y="180"/>
                        </a:lnTo>
                        <a:lnTo>
                          <a:pt x="5" y="179"/>
                        </a:lnTo>
                        <a:lnTo>
                          <a:pt x="8" y="177"/>
                        </a:lnTo>
                        <a:lnTo>
                          <a:pt x="11" y="177"/>
                        </a:lnTo>
                        <a:lnTo>
                          <a:pt x="13" y="177"/>
                        </a:lnTo>
                        <a:lnTo>
                          <a:pt x="18" y="178"/>
                        </a:lnTo>
                        <a:lnTo>
                          <a:pt x="21" y="180"/>
                        </a:lnTo>
                        <a:lnTo>
                          <a:pt x="26" y="182"/>
                        </a:lnTo>
                        <a:lnTo>
                          <a:pt x="30" y="183"/>
                        </a:lnTo>
                        <a:lnTo>
                          <a:pt x="36" y="185"/>
                        </a:lnTo>
                        <a:lnTo>
                          <a:pt x="42" y="186"/>
                        </a:lnTo>
                        <a:lnTo>
                          <a:pt x="50" y="187"/>
                        </a:lnTo>
                        <a:lnTo>
                          <a:pt x="50" y="123"/>
                        </a:lnTo>
                        <a:lnTo>
                          <a:pt x="32" y="116"/>
                        </a:lnTo>
                        <a:lnTo>
                          <a:pt x="24" y="111"/>
                        </a:lnTo>
                        <a:lnTo>
                          <a:pt x="17" y="106"/>
                        </a:lnTo>
                        <a:lnTo>
                          <a:pt x="12" y="102"/>
                        </a:lnTo>
                        <a:lnTo>
                          <a:pt x="8" y="97"/>
                        </a:lnTo>
                        <a:lnTo>
                          <a:pt x="5" y="92"/>
                        </a:lnTo>
                        <a:lnTo>
                          <a:pt x="2" y="83"/>
                        </a:lnTo>
                        <a:lnTo>
                          <a:pt x="1" y="71"/>
                        </a:lnTo>
                        <a:lnTo>
                          <a:pt x="2" y="57"/>
                        </a:lnTo>
                        <a:lnTo>
                          <a:pt x="6" y="46"/>
                        </a:lnTo>
                        <a:lnTo>
                          <a:pt x="15" y="35"/>
                        </a:lnTo>
                        <a:lnTo>
                          <a:pt x="24" y="28"/>
                        </a:lnTo>
                        <a:lnTo>
                          <a:pt x="36" y="23"/>
                        </a:lnTo>
                        <a:lnTo>
                          <a:pt x="50" y="21"/>
                        </a:lnTo>
                        <a:lnTo>
                          <a:pt x="50" y="7"/>
                        </a:lnTo>
                        <a:lnTo>
                          <a:pt x="50" y="5"/>
                        </a:lnTo>
                        <a:lnTo>
                          <a:pt x="52" y="2"/>
                        </a:lnTo>
                        <a:lnTo>
                          <a:pt x="55" y="1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135" name="Group 134"/>
              <p:cNvGrpSpPr/>
              <p:nvPr/>
            </p:nvGrpSpPr>
            <p:grpSpPr>
              <a:xfrm>
                <a:off x="6902155" y="1849790"/>
                <a:ext cx="464343" cy="464343"/>
                <a:chOff x="2970213" y="1606550"/>
                <a:chExt cx="1301750" cy="1301750"/>
              </a:xfrm>
            </p:grpSpPr>
            <p:sp>
              <p:nvSpPr>
                <p:cNvPr id="136" name="Freeform 107"/>
                <p:cNvSpPr>
                  <a:spLocks/>
                </p:cNvSpPr>
                <p:nvPr/>
              </p:nvSpPr>
              <p:spPr bwMode="auto">
                <a:xfrm>
                  <a:off x="2970213" y="1606550"/>
                  <a:ext cx="1301750" cy="1301750"/>
                </a:xfrm>
                <a:custGeom>
                  <a:avLst/>
                  <a:gdLst>
                    <a:gd name="T0" fmla="*/ 409 w 820"/>
                    <a:gd name="T1" fmla="*/ 0 h 820"/>
                    <a:gd name="T2" fmla="*/ 462 w 820"/>
                    <a:gd name="T3" fmla="*/ 3 h 820"/>
                    <a:gd name="T4" fmla="*/ 511 w 820"/>
                    <a:gd name="T5" fmla="*/ 12 h 820"/>
                    <a:gd name="T6" fmla="*/ 558 w 820"/>
                    <a:gd name="T7" fmla="*/ 28 h 820"/>
                    <a:gd name="T8" fmla="*/ 602 w 820"/>
                    <a:gd name="T9" fmla="*/ 48 h 820"/>
                    <a:gd name="T10" fmla="*/ 644 w 820"/>
                    <a:gd name="T11" fmla="*/ 73 h 820"/>
                    <a:gd name="T12" fmla="*/ 682 w 820"/>
                    <a:gd name="T13" fmla="*/ 104 h 820"/>
                    <a:gd name="T14" fmla="*/ 716 w 820"/>
                    <a:gd name="T15" fmla="*/ 138 h 820"/>
                    <a:gd name="T16" fmla="*/ 746 w 820"/>
                    <a:gd name="T17" fmla="*/ 176 h 820"/>
                    <a:gd name="T18" fmla="*/ 771 w 820"/>
                    <a:gd name="T19" fmla="*/ 218 h 820"/>
                    <a:gd name="T20" fmla="*/ 792 w 820"/>
                    <a:gd name="T21" fmla="*/ 262 h 820"/>
                    <a:gd name="T22" fmla="*/ 807 w 820"/>
                    <a:gd name="T23" fmla="*/ 309 h 820"/>
                    <a:gd name="T24" fmla="*/ 817 w 820"/>
                    <a:gd name="T25" fmla="*/ 358 h 820"/>
                    <a:gd name="T26" fmla="*/ 820 w 820"/>
                    <a:gd name="T27" fmla="*/ 410 h 820"/>
                    <a:gd name="T28" fmla="*/ 817 w 820"/>
                    <a:gd name="T29" fmla="*/ 461 h 820"/>
                    <a:gd name="T30" fmla="*/ 807 w 820"/>
                    <a:gd name="T31" fmla="*/ 511 h 820"/>
                    <a:gd name="T32" fmla="*/ 792 w 820"/>
                    <a:gd name="T33" fmla="*/ 558 h 820"/>
                    <a:gd name="T34" fmla="*/ 771 w 820"/>
                    <a:gd name="T35" fmla="*/ 603 h 820"/>
                    <a:gd name="T36" fmla="*/ 746 w 820"/>
                    <a:gd name="T37" fmla="*/ 644 h 820"/>
                    <a:gd name="T38" fmla="*/ 716 w 820"/>
                    <a:gd name="T39" fmla="*/ 683 h 820"/>
                    <a:gd name="T40" fmla="*/ 682 w 820"/>
                    <a:gd name="T41" fmla="*/ 717 h 820"/>
                    <a:gd name="T42" fmla="*/ 644 w 820"/>
                    <a:gd name="T43" fmla="*/ 746 h 820"/>
                    <a:gd name="T44" fmla="*/ 602 w 820"/>
                    <a:gd name="T45" fmla="*/ 772 h 820"/>
                    <a:gd name="T46" fmla="*/ 558 w 820"/>
                    <a:gd name="T47" fmla="*/ 793 h 820"/>
                    <a:gd name="T48" fmla="*/ 511 w 820"/>
                    <a:gd name="T49" fmla="*/ 808 h 820"/>
                    <a:gd name="T50" fmla="*/ 462 w 820"/>
                    <a:gd name="T51" fmla="*/ 817 h 820"/>
                    <a:gd name="T52" fmla="*/ 409 w 820"/>
                    <a:gd name="T53" fmla="*/ 820 h 820"/>
                    <a:gd name="T54" fmla="*/ 358 w 820"/>
                    <a:gd name="T55" fmla="*/ 817 h 820"/>
                    <a:gd name="T56" fmla="*/ 309 w 820"/>
                    <a:gd name="T57" fmla="*/ 808 h 820"/>
                    <a:gd name="T58" fmla="*/ 262 w 820"/>
                    <a:gd name="T59" fmla="*/ 793 h 820"/>
                    <a:gd name="T60" fmla="*/ 217 w 820"/>
                    <a:gd name="T61" fmla="*/ 772 h 820"/>
                    <a:gd name="T62" fmla="*/ 175 w 820"/>
                    <a:gd name="T63" fmla="*/ 746 h 820"/>
                    <a:gd name="T64" fmla="*/ 137 w 820"/>
                    <a:gd name="T65" fmla="*/ 717 h 820"/>
                    <a:gd name="T66" fmla="*/ 104 w 820"/>
                    <a:gd name="T67" fmla="*/ 683 h 820"/>
                    <a:gd name="T68" fmla="*/ 74 w 820"/>
                    <a:gd name="T69" fmla="*/ 644 h 820"/>
                    <a:gd name="T70" fmla="*/ 48 w 820"/>
                    <a:gd name="T71" fmla="*/ 603 h 820"/>
                    <a:gd name="T72" fmla="*/ 28 w 820"/>
                    <a:gd name="T73" fmla="*/ 558 h 820"/>
                    <a:gd name="T74" fmla="*/ 12 w 820"/>
                    <a:gd name="T75" fmla="*/ 511 h 820"/>
                    <a:gd name="T76" fmla="*/ 3 w 820"/>
                    <a:gd name="T77" fmla="*/ 461 h 820"/>
                    <a:gd name="T78" fmla="*/ 0 w 820"/>
                    <a:gd name="T79" fmla="*/ 410 h 820"/>
                    <a:gd name="T80" fmla="*/ 3 w 820"/>
                    <a:gd name="T81" fmla="*/ 358 h 820"/>
                    <a:gd name="T82" fmla="*/ 12 w 820"/>
                    <a:gd name="T83" fmla="*/ 309 h 820"/>
                    <a:gd name="T84" fmla="*/ 28 w 820"/>
                    <a:gd name="T85" fmla="*/ 262 h 820"/>
                    <a:gd name="T86" fmla="*/ 48 w 820"/>
                    <a:gd name="T87" fmla="*/ 218 h 820"/>
                    <a:gd name="T88" fmla="*/ 74 w 820"/>
                    <a:gd name="T89" fmla="*/ 176 h 820"/>
                    <a:gd name="T90" fmla="*/ 104 w 820"/>
                    <a:gd name="T91" fmla="*/ 138 h 820"/>
                    <a:gd name="T92" fmla="*/ 137 w 820"/>
                    <a:gd name="T93" fmla="*/ 104 h 820"/>
                    <a:gd name="T94" fmla="*/ 175 w 820"/>
                    <a:gd name="T95" fmla="*/ 73 h 820"/>
                    <a:gd name="T96" fmla="*/ 217 w 820"/>
                    <a:gd name="T97" fmla="*/ 48 h 820"/>
                    <a:gd name="T98" fmla="*/ 262 w 820"/>
                    <a:gd name="T99" fmla="*/ 28 h 820"/>
                    <a:gd name="T100" fmla="*/ 309 w 820"/>
                    <a:gd name="T101" fmla="*/ 12 h 820"/>
                    <a:gd name="T102" fmla="*/ 358 w 820"/>
                    <a:gd name="T103" fmla="*/ 3 h 820"/>
                    <a:gd name="T104" fmla="*/ 409 w 820"/>
                    <a:gd name="T105" fmla="*/ 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20">
                      <a:moveTo>
                        <a:pt x="409" y="0"/>
                      </a:moveTo>
                      <a:lnTo>
                        <a:pt x="462" y="3"/>
                      </a:lnTo>
                      <a:lnTo>
                        <a:pt x="511" y="12"/>
                      </a:lnTo>
                      <a:lnTo>
                        <a:pt x="558" y="28"/>
                      </a:lnTo>
                      <a:lnTo>
                        <a:pt x="602" y="48"/>
                      </a:lnTo>
                      <a:lnTo>
                        <a:pt x="644" y="73"/>
                      </a:lnTo>
                      <a:lnTo>
                        <a:pt x="682" y="104"/>
                      </a:lnTo>
                      <a:lnTo>
                        <a:pt x="716" y="138"/>
                      </a:lnTo>
                      <a:lnTo>
                        <a:pt x="746" y="176"/>
                      </a:lnTo>
                      <a:lnTo>
                        <a:pt x="771" y="218"/>
                      </a:lnTo>
                      <a:lnTo>
                        <a:pt x="792" y="262"/>
                      </a:lnTo>
                      <a:lnTo>
                        <a:pt x="807" y="309"/>
                      </a:lnTo>
                      <a:lnTo>
                        <a:pt x="817" y="358"/>
                      </a:lnTo>
                      <a:lnTo>
                        <a:pt x="820" y="410"/>
                      </a:lnTo>
                      <a:lnTo>
                        <a:pt x="817" y="461"/>
                      </a:lnTo>
                      <a:lnTo>
                        <a:pt x="807" y="511"/>
                      </a:lnTo>
                      <a:lnTo>
                        <a:pt x="792" y="558"/>
                      </a:lnTo>
                      <a:lnTo>
                        <a:pt x="771" y="603"/>
                      </a:lnTo>
                      <a:lnTo>
                        <a:pt x="746" y="644"/>
                      </a:lnTo>
                      <a:lnTo>
                        <a:pt x="716" y="683"/>
                      </a:lnTo>
                      <a:lnTo>
                        <a:pt x="682" y="717"/>
                      </a:lnTo>
                      <a:lnTo>
                        <a:pt x="644" y="746"/>
                      </a:lnTo>
                      <a:lnTo>
                        <a:pt x="602" y="772"/>
                      </a:lnTo>
                      <a:lnTo>
                        <a:pt x="558" y="793"/>
                      </a:lnTo>
                      <a:lnTo>
                        <a:pt x="511" y="808"/>
                      </a:lnTo>
                      <a:lnTo>
                        <a:pt x="462" y="817"/>
                      </a:lnTo>
                      <a:lnTo>
                        <a:pt x="409" y="820"/>
                      </a:lnTo>
                      <a:lnTo>
                        <a:pt x="358" y="817"/>
                      </a:lnTo>
                      <a:lnTo>
                        <a:pt x="309" y="808"/>
                      </a:lnTo>
                      <a:lnTo>
                        <a:pt x="262" y="793"/>
                      </a:lnTo>
                      <a:lnTo>
                        <a:pt x="217" y="772"/>
                      </a:lnTo>
                      <a:lnTo>
                        <a:pt x="175" y="746"/>
                      </a:lnTo>
                      <a:lnTo>
                        <a:pt x="137" y="717"/>
                      </a:lnTo>
                      <a:lnTo>
                        <a:pt x="104" y="683"/>
                      </a:lnTo>
                      <a:lnTo>
                        <a:pt x="74" y="644"/>
                      </a:lnTo>
                      <a:lnTo>
                        <a:pt x="48" y="603"/>
                      </a:lnTo>
                      <a:lnTo>
                        <a:pt x="28" y="558"/>
                      </a:lnTo>
                      <a:lnTo>
                        <a:pt x="12" y="511"/>
                      </a:lnTo>
                      <a:lnTo>
                        <a:pt x="3" y="461"/>
                      </a:lnTo>
                      <a:lnTo>
                        <a:pt x="0" y="410"/>
                      </a:lnTo>
                      <a:lnTo>
                        <a:pt x="3" y="358"/>
                      </a:lnTo>
                      <a:lnTo>
                        <a:pt x="12" y="309"/>
                      </a:lnTo>
                      <a:lnTo>
                        <a:pt x="28" y="262"/>
                      </a:lnTo>
                      <a:lnTo>
                        <a:pt x="48" y="218"/>
                      </a:lnTo>
                      <a:lnTo>
                        <a:pt x="74" y="176"/>
                      </a:lnTo>
                      <a:lnTo>
                        <a:pt x="104" y="138"/>
                      </a:lnTo>
                      <a:lnTo>
                        <a:pt x="137" y="104"/>
                      </a:lnTo>
                      <a:lnTo>
                        <a:pt x="175" y="73"/>
                      </a:lnTo>
                      <a:lnTo>
                        <a:pt x="217" y="48"/>
                      </a:lnTo>
                      <a:lnTo>
                        <a:pt x="262" y="28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grpSp>
              <p:nvGrpSpPr>
                <p:cNvPr id="137" name="Group 136"/>
                <p:cNvGrpSpPr/>
                <p:nvPr/>
              </p:nvGrpSpPr>
              <p:grpSpPr>
                <a:xfrm>
                  <a:off x="3292476" y="1809750"/>
                  <a:ext cx="661987" cy="914400"/>
                  <a:chOff x="3292476" y="1809750"/>
                  <a:chExt cx="661987" cy="914400"/>
                </a:xfrm>
              </p:grpSpPr>
              <p:sp>
                <p:nvSpPr>
                  <p:cNvPr id="138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3597276" y="2165350"/>
                    <a:ext cx="52388" cy="519113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39" name="Freeform 109"/>
                  <p:cNvSpPr>
                    <a:spLocks/>
                  </p:cNvSpPr>
                  <p:nvPr/>
                </p:nvSpPr>
                <p:spPr bwMode="auto">
                  <a:xfrm>
                    <a:off x="3781426" y="2236788"/>
                    <a:ext cx="150813" cy="152400"/>
                  </a:xfrm>
                  <a:custGeom>
                    <a:avLst/>
                    <a:gdLst>
                      <a:gd name="T0" fmla="*/ 77 w 95"/>
                      <a:gd name="T1" fmla="*/ 0 h 96"/>
                      <a:gd name="T2" fmla="*/ 95 w 95"/>
                      <a:gd name="T3" fmla="*/ 0 h 96"/>
                      <a:gd name="T4" fmla="*/ 95 w 95"/>
                      <a:gd name="T5" fmla="*/ 96 h 96"/>
                      <a:gd name="T6" fmla="*/ 0 w 95"/>
                      <a:gd name="T7" fmla="*/ 96 h 96"/>
                      <a:gd name="T8" fmla="*/ 0 w 95"/>
                      <a:gd name="T9" fmla="*/ 70 h 96"/>
                      <a:gd name="T10" fmla="*/ 77 w 95"/>
                      <a:gd name="T11" fmla="*/ 70 h 96"/>
                      <a:gd name="T12" fmla="*/ 77 w 95"/>
                      <a:gd name="T13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5" h="96">
                        <a:moveTo>
                          <a:pt x="77" y="0"/>
                        </a:moveTo>
                        <a:lnTo>
                          <a:pt x="95" y="0"/>
                        </a:lnTo>
                        <a:lnTo>
                          <a:pt x="95" y="96"/>
                        </a:lnTo>
                        <a:lnTo>
                          <a:pt x="0" y="96"/>
                        </a:lnTo>
                        <a:lnTo>
                          <a:pt x="0" y="70"/>
                        </a:lnTo>
                        <a:lnTo>
                          <a:pt x="77" y="70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0" name="Freeform 110"/>
                  <p:cNvSpPr>
                    <a:spLocks/>
                  </p:cNvSpPr>
                  <p:nvPr/>
                </p:nvSpPr>
                <p:spPr bwMode="auto">
                  <a:xfrm>
                    <a:off x="3313113" y="2236788"/>
                    <a:ext cx="152400" cy="152400"/>
                  </a:xfrm>
                  <a:custGeom>
                    <a:avLst/>
                    <a:gdLst>
                      <a:gd name="T0" fmla="*/ 0 w 96"/>
                      <a:gd name="T1" fmla="*/ 0 h 96"/>
                      <a:gd name="T2" fmla="*/ 19 w 96"/>
                      <a:gd name="T3" fmla="*/ 0 h 96"/>
                      <a:gd name="T4" fmla="*/ 19 w 96"/>
                      <a:gd name="T5" fmla="*/ 70 h 96"/>
                      <a:gd name="T6" fmla="*/ 96 w 96"/>
                      <a:gd name="T7" fmla="*/ 70 h 96"/>
                      <a:gd name="T8" fmla="*/ 96 w 96"/>
                      <a:gd name="T9" fmla="*/ 96 h 96"/>
                      <a:gd name="T10" fmla="*/ 0 w 96"/>
                      <a:gd name="T11" fmla="*/ 96 h 96"/>
                      <a:gd name="T12" fmla="*/ 0 w 96"/>
                      <a:gd name="T13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6" h="96">
                        <a:moveTo>
                          <a:pt x="0" y="0"/>
                        </a:moveTo>
                        <a:lnTo>
                          <a:pt x="19" y="0"/>
                        </a:lnTo>
                        <a:lnTo>
                          <a:pt x="19" y="70"/>
                        </a:lnTo>
                        <a:lnTo>
                          <a:pt x="96" y="70"/>
                        </a:lnTo>
                        <a:lnTo>
                          <a:pt x="96" y="96"/>
                        </a:lnTo>
                        <a:lnTo>
                          <a:pt x="0" y="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1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3384551" y="2328863"/>
                    <a:ext cx="477838" cy="90488"/>
                  </a:xfrm>
                  <a:prstGeom prst="rect">
                    <a:avLst/>
                  </a:prstGeom>
                  <a:solidFill>
                    <a:schemeClr val="accent4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2" name="Freeform 112"/>
                  <p:cNvSpPr>
                    <a:spLocks/>
                  </p:cNvSpPr>
                  <p:nvPr/>
                </p:nvSpPr>
                <p:spPr bwMode="auto">
                  <a:xfrm>
                    <a:off x="3390901" y="1809750"/>
                    <a:ext cx="476250" cy="417513"/>
                  </a:xfrm>
                  <a:custGeom>
                    <a:avLst/>
                    <a:gdLst>
                      <a:gd name="T0" fmla="*/ 0 w 300"/>
                      <a:gd name="T1" fmla="*/ 0 h 263"/>
                      <a:gd name="T2" fmla="*/ 300 w 300"/>
                      <a:gd name="T3" fmla="*/ 0 h 263"/>
                      <a:gd name="T4" fmla="*/ 268 w 300"/>
                      <a:gd name="T5" fmla="*/ 263 h 263"/>
                      <a:gd name="T6" fmla="*/ 31 w 300"/>
                      <a:gd name="T7" fmla="*/ 263 h 263"/>
                      <a:gd name="T8" fmla="*/ 0 w 300"/>
                      <a:gd name="T9" fmla="*/ 0 h 2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63">
                        <a:moveTo>
                          <a:pt x="0" y="0"/>
                        </a:moveTo>
                        <a:lnTo>
                          <a:pt x="300" y="0"/>
                        </a:lnTo>
                        <a:lnTo>
                          <a:pt x="268" y="263"/>
                        </a:lnTo>
                        <a:lnTo>
                          <a:pt x="31" y="26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3" name="Freeform 113"/>
                  <p:cNvSpPr>
                    <a:spLocks/>
                  </p:cNvSpPr>
                  <p:nvPr/>
                </p:nvSpPr>
                <p:spPr bwMode="auto">
                  <a:xfrm>
                    <a:off x="3590926" y="1985963"/>
                    <a:ext cx="76200" cy="77788"/>
                  </a:xfrm>
                  <a:custGeom>
                    <a:avLst/>
                    <a:gdLst>
                      <a:gd name="T0" fmla="*/ 23 w 48"/>
                      <a:gd name="T1" fmla="*/ 0 h 49"/>
                      <a:gd name="T2" fmla="*/ 34 w 48"/>
                      <a:gd name="T3" fmla="*/ 2 h 49"/>
                      <a:gd name="T4" fmla="*/ 41 w 48"/>
                      <a:gd name="T5" fmla="*/ 7 h 49"/>
                      <a:gd name="T6" fmla="*/ 46 w 48"/>
                      <a:gd name="T7" fmla="*/ 15 h 49"/>
                      <a:gd name="T8" fmla="*/ 48 w 48"/>
                      <a:gd name="T9" fmla="*/ 25 h 49"/>
                      <a:gd name="T10" fmla="*/ 46 w 48"/>
                      <a:gd name="T11" fmla="*/ 34 h 49"/>
                      <a:gd name="T12" fmla="*/ 41 w 48"/>
                      <a:gd name="T13" fmla="*/ 41 h 49"/>
                      <a:gd name="T14" fmla="*/ 34 w 48"/>
                      <a:gd name="T15" fmla="*/ 47 h 49"/>
                      <a:gd name="T16" fmla="*/ 23 w 48"/>
                      <a:gd name="T17" fmla="*/ 49 h 49"/>
                      <a:gd name="T18" fmla="*/ 14 w 48"/>
                      <a:gd name="T19" fmla="*/ 47 h 49"/>
                      <a:gd name="T20" fmla="*/ 7 w 48"/>
                      <a:gd name="T21" fmla="*/ 41 h 49"/>
                      <a:gd name="T22" fmla="*/ 2 w 48"/>
                      <a:gd name="T23" fmla="*/ 34 h 49"/>
                      <a:gd name="T24" fmla="*/ 0 w 48"/>
                      <a:gd name="T25" fmla="*/ 25 h 49"/>
                      <a:gd name="T26" fmla="*/ 2 w 48"/>
                      <a:gd name="T27" fmla="*/ 15 h 49"/>
                      <a:gd name="T28" fmla="*/ 7 w 48"/>
                      <a:gd name="T29" fmla="*/ 7 h 49"/>
                      <a:gd name="T30" fmla="*/ 14 w 48"/>
                      <a:gd name="T31" fmla="*/ 2 h 49"/>
                      <a:gd name="T32" fmla="*/ 23 w 48"/>
                      <a:gd name="T33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8" h="49">
                        <a:moveTo>
                          <a:pt x="23" y="0"/>
                        </a:moveTo>
                        <a:lnTo>
                          <a:pt x="34" y="2"/>
                        </a:lnTo>
                        <a:lnTo>
                          <a:pt x="41" y="7"/>
                        </a:lnTo>
                        <a:lnTo>
                          <a:pt x="46" y="15"/>
                        </a:lnTo>
                        <a:lnTo>
                          <a:pt x="48" y="25"/>
                        </a:lnTo>
                        <a:lnTo>
                          <a:pt x="46" y="34"/>
                        </a:lnTo>
                        <a:lnTo>
                          <a:pt x="41" y="41"/>
                        </a:lnTo>
                        <a:lnTo>
                          <a:pt x="34" y="47"/>
                        </a:lnTo>
                        <a:lnTo>
                          <a:pt x="23" y="49"/>
                        </a:lnTo>
                        <a:lnTo>
                          <a:pt x="14" y="47"/>
                        </a:lnTo>
                        <a:lnTo>
                          <a:pt x="7" y="41"/>
                        </a:lnTo>
                        <a:lnTo>
                          <a:pt x="2" y="34"/>
                        </a:lnTo>
                        <a:lnTo>
                          <a:pt x="0" y="25"/>
                        </a:lnTo>
                        <a:lnTo>
                          <a:pt x="2" y="15"/>
                        </a:lnTo>
                        <a:lnTo>
                          <a:pt x="7" y="7"/>
                        </a:lnTo>
                        <a:lnTo>
                          <a:pt x="14" y="2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F7FAF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4" name="Freeform 114"/>
                  <p:cNvSpPr>
                    <a:spLocks/>
                  </p:cNvSpPr>
                  <p:nvPr/>
                </p:nvSpPr>
                <p:spPr bwMode="auto">
                  <a:xfrm>
                    <a:off x="3292476" y="2206625"/>
                    <a:ext cx="71438" cy="100013"/>
                  </a:xfrm>
                  <a:custGeom>
                    <a:avLst/>
                    <a:gdLst>
                      <a:gd name="T0" fmla="*/ 22 w 45"/>
                      <a:gd name="T1" fmla="*/ 0 h 63"/>
                      <a:gd name="T2" fmla="*/ 24 w 45"/>
                      <a:gd name="T3" fmla="*/ 0 h 63"/>
                      <a:gd name="T4" fmla="*/ 34 w 45"/>
                      <a:gd name="T5" fmla="*/ 3 h 63"/>
                      <a:gd name="T6" fmla="*/ 42 w 45"/>
                      <a:gd name="T7" fmla="*/ 11 h 63"/>
                      <a:gd name="T8" fmla="*/ 45 w 45"/>
                      <a:gd name="T9" fmla="*/ 21 h 63"/>
                      <a:gd name="T10" fmla="*/ 45 w 45"/>
                      <a:gd name="T11" fmla="*/ 42 h 63"/>
                      <a:gd name="T12" fmla="*/ 42 w 45"/>
                      <a:gd name="T13" fmla="*/ 53 h 63"/>
                      <a:gd name="T14" fmla="*/ 34 w 45"/>
                      <a:gd name="T15" fmla="*/ 61 h 63"/>
                      <a:gd name="T16" fmla="*/ 24 w 45"/>
                      <a:gd name="T17" fmla="*/ 63 h 63"/>
                      <a:gd name="T18" fmla="*/ 22 w 45"/>
                      <a:gd name="T19" fmla="*/ 63 h 63"/>
                      <a:gd name="T20" fmla="*/ 11 w 45"/>
                      <a:gd name="T21" fmla="*/ 61 h 63"/>
                      <a:gd name="T22" fmla="*/ 3 w 45"/>
                      <a:gd name="T23" fmla="*/ 53 h 63"/>
                      <a:gd name="T24" fmla="*/ 0 w 45"/>
                      <a:gd name="T25" fmla="*/ 42 h 63"/>
                      <a:gd name="T26" fmla="*/ 0 w 45"/>
                      <a:gd name="T27" fmla="*/ 21 h 63"/>
                      <a:gd name="T28" fmla="*/ 3 w 45"/>
                      <a:gd name="T29" fmla="*/ 11 h 63"/>
                      <a:gd name="T30" fmla="*/ 11 w 45"/>
                      <a:gd name="T31" fmla="*/ 3 h 63"/>
                      <a:gd name="T32" fmla="*/ 22 w 45"/>
                      <a:gd name="T33" fmla="*/ 0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5" h="63">
                        <a:moveTo>
                          <a:pt x="22" y="0"/>
                        </a:moveTo>
                        <a:lnTo>
                          <a:pt x="24" y="0"/>
                        </a:lnTo>
                        <a:lnTo>
                          <a:pt x="34" y="3"/>
                        </a:lnTo>
                        <a:lnTo>
                          <a:pt x="42" y="11"/>
                        </a:lnTo>
                        <a:lnTo>
                          <a:pt x="45" y="21"/>
                        </a:lnTo>
                        <a:lnTo>
                          <a:pt x="45" y="42"/>
                        </a:lnTo>
                        <a:lnTo>
                          <a:pt x="42" y="53"/>
                        </a:lnTo>
                        <a:lnTo>
                          <a:pt x="34" y="61"/>
                        </a:lnTo>
                        <a:lnTo>
                          <a:pt x="24" y="63"/>
                        </a:lnTo>
                        <a:lnTo>
                          <a:pt x="22" y="63"/>
                        </a:lnTo>
                        <a:lnTo>
                          <a:pt x="11" y="61"/>
                        </a:lnTo>
                        <a:lnTo>
                          <a:pt x="3" y="53"/>
                        </a:lnTo>
                        <a:lnTo>
                          <a:pt x="0" y="42"/>
                        </a:lnTo>
                        <a:lnTo>
                          <a:pt x="0" y="21"/>
                        </a:lnTo>
                        <a:lnTo>
                          <a:pt x="3" y="11"/>
                        </a:lnTo>
                        <a:lnTo>
                          <a:pt x="11" y="3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5" name="Freeform 115"/>
                  <p:cNvSpPr>
                    <a:spLocks/>
                  </p:cNvSpPr>
                  <p:nvPr/>
                </p:nvSpPr>
                <p:spPr bwMode="auto">
                  <a:xfrm>
                    <a:off x="3881438" y="2206625"/>
                    <a:ext cx="73025" cy="100013"/>
                  </a:xfrm>
                  <a:custGeom>
                    <a:avLst/>
                    <a:gdLst>
                      <a:gd name="T0" fmla="*/ 22 w 46"/>
                      <a:gd name="T1" fmla="*/ 0 h 63"/>
                      <a:gd name="T2" fmla="*/ 24 w 46"/>
                      <a:gd name="T3" fmla="*/ 0 h 63"/>
                      <a:gd name="T4" fmla="*/ 34 w 46"/>
                      <a:gd name="T5" fmla="*/ 3 h 63"/>
                      <a:gd name="T6" fmla="*/ 42 w 46"/>
                      <a:gd name="T7" fmla="*/ 11 h 63"/>
                      <a:gd name="T8" fmla="*/ 46 w 46"/>
                      <a:gd name="T9" fmla="*/ 21 h 63"/>
                      <a:gd name="T10" fmla="*/ 46 w 46"/>
                      <a:gd name="T11" fmla="*/ 42 h 63"/>
                      <a:gd name="T12" fmla="*/ 42 w 46"/>
                      <a:gd name="T13" fmla="*/ 53 h 63"/>
                      <a:gd name="T14" fmla="*/ 34 w 46"/>
                      <a:gd name="T15" fmla="*/ 61 h 63"/>
                      <a:gd name="T16" fmla="*/ 24 w 46"/>
                      <a:gd name="T17" fmla="*/ 63 h 63"/>
                      <a:gd name="T18" fmla="*/ 22 w 46"/>
                      <a:gd name="T19" fmla="*/ 63 h 63"/>
                      <a:gd name="T20" fmla="*/ 12 w 46"/>
                      <a:gd name="T21" fmla="*/ 61 h 63"/>
                      <a:gd name="T22" fmla="*/ 4 w 46"/>
                      <a:gd name="T23" fmla="*/ 53 h 63"/>
                      <a:gd name="T24" fmla="*/ 0 w 46"/>
                      <a:gd name="T25" fmla="*/ 42 h 63"/>
                      <a:gd name="T26" fmla="*/ 0 w 46"/>
                      <a:gd name="T27" fmla="*/ 21 h 63"/>
                      <a:gd name="T28" fmla="*/ 4 w 46"/>
                      <a:gd name="T29" fmla="*/ 11 h 63"/>
                      <a:gd name="T30" fmla="*/ 12 w 46"/>
                      <a:gd name="T31" fmla="*/ 3 h 63"/>
                      <a:gd name="T32" fmla="*/ 22 w 46"/>
                      <a:gd name="T33" fmla="*/ 0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6" h="63">
                        <a:moveTo>
                          <a:pt x="22" y="0"/>
                        </a:moveTo>
                        <a:lnTo>
                          <a:pt x="24" y="0"/>
                        </a:lnTo>
                        <a:lnTo>
                          <a:pt x="34" y="3"/>
                        </a:lnTo>
                        <a:lnTo>
                          <a:pt x="42" y="11"/>
                        </a:lnTo>
                        <a:lnTo>
                          <a:pt x="46" y="21"/>
                        </a:lnTo>
                        <a:lnTo>
                          <a:pt x="46" y="42"/>
                        </a:lnTo>
                        <a:lnTo>
                          <a:pt x="42" y="53"/>
                        </a:lnTo>
                        <a:lnTo>
                          <a:pt x="34" y="61"/>
                        </a:lnTo>
                        <a:lnTo>
                          <a:pt x="24" y="63"/>
                        </a:lnTo>
                        <a:lnTo>
                          <a:pt x="22" y="63"/>
                        </a:lnTo>
                        <a:lnTo>
                          <a:pt x="12" y="61"/>
                        </a:lnTo>
                        <a:lnTo>
                          <a:pt x="4" y="53"/>
                        </a:lnTo>
                        <a:lnTo>
                          <a:pt x="0" y="42"/>
                        </a:lnTo>
                        <a:lnTo>
                          <a:pt x="0" y="21"/>
                        </a:lnTo>
                        <a:lnTo>
                          <a:pt x="4" y="11"/>
                        </a:lnTo>
                        <a:lnTo>
                          <a:pt x="12" y="3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6" name="Freeform 116"/>
                  <p:cNvSpPr>
                    <a:spLocks/>
                  </p:cNvSpPr>
                  <p:nvPr/>
                </p:nvSpPr>
                <p:spPr bwMode="auto">
                  <a:xfrm>
                    <a:off x="3405188" y="2563813"/>
                    <a:ext cx="438150" cy="60325"/>
                  </a:xfrm>
                  <a:custGeom>
                    <a:avLst/>
                    <a:gdLst>
                      <a:gd name="T0" fmla="*/ 38 w 276"/>
                      <a:gd name="T1" fmla="*/ 0 h 38"/>
                      <a:gd name="T2" fmla="*/ 239 w 276"/>
                      <a:gd name="T3" fmla="*/ 0 h 38"/>
                      <a:gd name="T4" fmla="*/ 250 w 276"/>
                      <a:gd name="T5" fmla="*/ 2 h 38"/>
                      <a:gd name="T6" fmla="*/ 260 w 276"/>
                      <a:gd name="T7" fmla="*/ 7 h 38"/>
                      <a:gd name="T8" fmla="*/ 269 w 276"/>
                      <a:gd name="T9" fmla="*/ 16 h 38"/>
                      <a:gd name="T10" fmla="*/ 274 w 276"/>
                      <a:gd name="T11" fmla="*/ 26 h 38"/>
                      <a:gd name="T12" fmla="*/ 276 w 276"/>
                      <a:gd name="T13" fmla="*/ 38 h 38"/>
                      <a:gd name="T14" fmla="*/ 250 w 276"/>
                      <a:gd name="T15" fmla="*/ 38 h 38"/>
                      <a:gd name="T16" fmla="*/ 250 w 276"/>
                      <a:gd name="T17" fmla="*/ 33 h 38"/>
                      <a:gd name="T18" fmla="*/ 248 w 276"/>
                      <a:gd name="T19" fmla="*/ 30 h 38"/>
                      <a:gd name="T20" fmla="*/ 245 w 276"/>
                      <a:gd name="T21" fmla="*/ 27 h 38"/>
                      <a:gd name="T22" fmla="*/ 242 w 276"/>
                      <a:gd name="T23" fmla="*/ 25 h 38"/>
                      <a:gd name="T24" fmla="*/ 239 w 276"/>
                      <a:gd name="T25" fmla="*/ 24 h 38"/>
                      <a:gd name="T26" fmla="*/ 38 w 276"/>
                      <a:gd name="T27" fmla="*/ 24 h 38"/>
                      <a:gd name="T28" fmla="*/ 34 w 276"/>
                      <a:gd name="T29" fmla="*/ 25 h 38"/>
                      <a:gd name="T30" fmla="*/ 31 w 276"/>
                      <a:gd name="T31" fmla="*/ 27 h 38"/>
                      <a:gd name="T32" fmla="*/ 29 w 276"/>
                      <a:gd name="T33" fmla="*/ 30 h 38"/>
                      <a:gd name="T34" fmla="*/ 27 w 276"/>
                      <a:gd name="T35" fmla="*/ 33 h 38"/>
                      <a:gd name="T36" fmla="*/ 26 w 276"/>
                      <a:gd name="T37" fmla="*/ 38 h 38"/>
                      <a:gd name="T38" fmla="*/ 0 w 276"/>
                      <a:gd name="T39" fmla="*/ 38 h 38"/>
                      <a:gd name="T40" fmla="*/ 3 w 276"/>
                      <a:gd name="T41" fmla="*/ 23 h 38"/>
                      <a:gd name="T42" fmla="*/ 11 w 276"/>
                      <a:gd name="T43" fmla="*/ 11 h 38"/>
                      <a:gd name="T44" fmla="*/ 23 w 276"/>
                      <a:gd name="T45" fmla="*/ 3 h 38"/>
                      <a:gd name="T46" fmla="*/ 38 w 276"/>
                      <a:gd name="T47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76" h="38">
                        <a:moveTo>
                          <a:pt x="38" y="0"/>
                        </a:moveTo>
                        <a:lnTo>
                          <a:pt x="239" y="0"/>
                        </a:lnTo>
                        <a:lnTo>
                          <a:pt x="250" y="2"/>
                        </a:lnTo>
                        <a:lnTo>
                          <a:pt x="260" y="7"/>
                        </a:lnTo>
                        <a:lnTo>
                          <a:pt x="269" y="16"/>
                        </a:lnTo>
                        <a:lnTo>
                          <a:pt x="274" y="26"/>
                        </a:lnTo>
                        <a:lnTo>
                          <a:pt x="276" y="38"/>
                        </a:lnTo>
                        <a:lnTo>
                          <a:pt x="250" y="38"/>
                        </a:lnTo>
                        <a:lnTo>
                          <a:pt x="250" y="33"/>
                        </a:lnTo>
                        <a:lnTo>
                          <a:pt x="248" y="30"/>
                        </a:lnTo>
                        <a:lnTo>
                          <a:pt x="245" y="27"/>
                        </a:lnTo>
                        <a:lnTo>
                          <a:pt x="242" y="25"/>
                        </a:lnTo>
                        <a:lnTo>
                          <a:pt x="239" y="24"/>
                        </a:lnTo>
                        <a:lnTo>
                          <a:pt x="38" y="24"/>
                        </a:lnTo>
                        <a:lnTo>
                          <a:pt x="34" y="25"/>
                        </a:lnTo>
                        <a:lnTo>
                          <a:pt x="31" y="27"/>
                        </a:lnTo>
                        <a:lnTo>
                          <a:pt x="29" y="30"/>
                        </a:lnTo>
                        <a:lnTo>
                          <a:pt x="27" y="33"/>
                        </a:lnTo>
                        <a:lnTo>
                          <a:pt x="26" y="38"/>
                        </a:lnTo>
                        <a:lnTo>
                          <a:pt x="0" y="38"/>
                        </a:lnTo>
                        <a:lnTo>
                          <a:pt x="3" y="23"/>
                        </a:lnTo>
                        <a:lnTo>
                          <a:pt x="11" y="11"/>
                        </a:lnTo>
                        <a:lnTo>
                          <a:pt x="23" y="3"/>
                        </a:lnTo>
                        <a:lnTo>
                          <a:pt x="38" y="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7" name="Freeform 117"/>
                  <p:cNvSpPr>
                    <a:spLocks/>
                  </p:cNvSpPr>
                  <p:nvPr/>
                </p:nvSpPr>
                <p:spPr bwMode="auto">
                  <a:xfrm>
                    <a:off x="3395663" y="2613025"/>
                    <a:ext cx="50800" cy="71438"/>
                  </a:xfrm>
                  <a:custGeom>
                    <a:avLst/>
                    <a:gdLst>
                      <a:gd name="T0" fmla="*/ 15 w 32"/>
                      <a:gd name="T1" fmla="*/ 0 h 45"/>
                      <a:gd name="T2" fmla="*/ 19 w 32"/>
                      <a:gd name="T3" fmla="*/ 0 h 45"/>
                      <a:gd name="T4" fmla="*/ 23 w 32"/>
                      <a:gd name="T5" fmla="*/ 2 h 45"/>
                      <a:gd name="T6" fmla="*/ 26 w 32"/>
                      <a:gd name="T7" fmla="*/ 5 h 45"/>
                      <a:gd name="T8" fmla="*/ 29 w 32"/>
                      <a:gd name="T9" fmla="*/ 8 h 45"/>
                      <a:gd name="T10" fmla="*/ 30 w 32"/>
                      <a:gd name="T11" fmla="*/ 12 h 45"/>
                      <a:gd name="T12" fmla="*/ 32 w 32"/>
                      <a:gd name="T13" fmla="*/ 16 h 45"/>
                      <a:gd name="T14" fmla="*/ 32 w 32"/>
                      <a:gd name="T15" fmla="*/ 29 h 45"/>
                      <a:gd name="T16" fmla="*/ 30 w 32"/>
                      <a:gd name="T17" fmla="*/ 33 h 45"/>
                      <a:gd name="T18" fmla="*/ 29 w 32"/>
                      <a:gd name="T19" fmla="*/ 37 h 45"/>
                      <a:gd name="T20" fmla="*/ 26 w 32"/>
                      <a:gd name="T21" fmla="*/ 40 h 45"/>
                      <a:gd name="T22" fmla="*/ 23 w 32"/>
                      <a:gd name="T23" fmla="*/ 43 h 45"/>
                      <a:gd name="T24" fmla="*/ 19 w 32"/>
                      <a:gd name="T25" fmla="*/ 45 h 45"/>
                      <a:gd name="T26" fmla="*/ 15 w 32"/>
                      <a:gd name="T27" fmla="*/ 45 h 45"/>
                      <a:gd name="T28" fmla="*/ 11 w 32"/>
                      <a:gd name="T29" fmla="*/ 45 h 45"/>
                      <a:gd name="T30" fmla="*/ 7 w 32"/>
                      <a:gd name="T31" fmla="*/ 43 h 45"/>
                      <a:gd name="T32" fmla="*/ 4 w 32"/>
                      <a:gd name="T33" fmla="*/ 40 h 45"/>
                      <a:gd name="T34" fmla="*/ 2 w 32"/>
                      <a:gd name="T35" fmla="*/ 37 h 45"/>
                      <a:gd name="T36" fmla="*/ 0 w 32"/>
                      <a:gd name="T37" fmla="*/ 33 h 45"/>
                      <a:gd name="T38" fmla="*/ 0 w 32"/>
                      <a:gd name="T39" fmla="*/ 29 h 45"/>
                      <a:gd name="T40" fmla="*/ 0 w 32"/>
                      <a:gd name="T41" fmla="*/ 16 h 45"/>
                      <a:gd name="T42" fmla="*/ 0 w 32"/>
                      <a:gd name="T43" fmla="*/ 12 h 45"/>
                      <a:gd name="T44" fmla="*/ 2 w 32"/>
                      <a:gd name="T45" fmla="*/ 8 h 45"/>
                      <a:gd name="T46" fmla="*/ 4 w 32"/>
                      <a:gd name="T47" fmla="*/ 5 h 45"/>
                      <a:gd name="T48" fmla="*/ 7 w 32"/>
                      <a:gd name="T49" fmla="*/ 2 h 45"/>
                      <a:gd name="T50" fmla="*/ 11 w 32"/>
                      <a:gd name="T51" fmla="*/ 0 h 45"/>
                      <a:gd name="T52" fmla="*/ 15 w 32"/>
                      <a:gd name="T53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2" h="45">
                        <a:moveTo>
                          <a:pt x="15" y="0"/>
                        </a:moveTo>
                        <a:lnTo>
                          <a:pt x="19" y="0"/>
                        </a:lnTo>
                        <a:lnTo>
                          <a:pt x="23" y="2"/>
                        </a:lnTo>
                        <a:lnTo>
                          <a:pt x="26" y="5"/>
                        </a:lnTo>
                        <a:lnTo>
                          <a:pt x="29" y="8"/>
                        </a:lnTo>
                        <a:lnTo>
                          <a:pt x="30" y="12"/>
                        </a:lnTo>
                        <a:lnTo>
                          <a:pt x="32" y="16"/>
                        </a:lnTo>
                        <a:lnTo>
                          <a:pt x="32" y="29"/>
                        </a:lnTo>
                        <a:lnTo>
                          <a:pt x="30" y="33"/>
                        </a:lnTo>
                        <a:lnTo>
                          <a:pt x="29" y="37"/>
                        </a:lnTo>
                        <a:lnTo>
                          <a:pt x="26" y="40"/>
                        </a:lnTo>
                        <a:lnTo>
                          <a:pt x="23" y="43"/>
                        </a:lnTo>
                        <a:lnTo>
                          <a:pt x="19" y="45"/>
                        </a:lnTo>
                        <a:lnTo>
                          <a:pt x="15" y="45"/>
                        </a:lnTo>
                        <a:lnTo>
                          <a:pt x="11" y="45"/>
                        </a:lnTo>
                        <a:lnTo>
                          <a:pt x="7" y="43"/>
                        </a:lnTo>
                        <a:lnTo>
                          <a:pt x="4" y="40"/>
                        </a:lnTo>
                        <a:lnTo>
                          <a:pt x="2" y="37"/>
                        </a:lnTo>
                        <a:lnTo>
                          <a:pt x="0" y="33"/>
                        </a:lnTo>
                        <a:lnTo>
                          <a:pt x="0" y="29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4" y="5"/>
                        </a:lnTo>
                        <a:lnTo>
                          <a:pt x="7" y="2"/>
                        </a:lnTo>
                        <a:lnTo>
                          <a:pt x="11" y="0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7FAF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8" name="Freeform 118"/>
                  <p:cNvSpPr>
                    <a:spLocks/>
                  </p:cNvSpPr>
                  <p:nvPr/>
                </p:nvSpPr>
                <p:spPr bwMode="auto">
                  <a:xfrm>
                    <a:off x="3597276" y="2654300"/>
                    <a:ext cx="52388" cy="69850"/>
                  </a:xfrm>
                  <a:custGeom>
                    <a:avLst/>
                    <a:gdLst>
                      <a:gd name="T0" fmla="*/ 16 w 33"/>
                      <a:gd name="T1" fmla="*/ 0 h 44"/>
                      <a:gd name="T2" fmla="*/ 20 w 33"/>
                      <a:gd name="T3" fmla="*/ 0 h 44"/>
                      <a:gd name="T4" fmla="*/ 25 w 33"/>
                      <a:gd name="T5" fmla="*/ 2 h 44"/>
                      <a:gd name="T6" fmla="*/ 28 w 33"/>
                      <a:gd name="T7" fmla="*/ 4 h 44"/>
                      <a:gd name="T8" fmla="*/ 30 w 33"/>
                      <a:gd name="T9" fmla="*/ 7 h 44"/>
                      <a:gd name="T10" fmla="*/ 32 w 33"/>
                      <a:gd name="T11" fmla="*/ 11 h 44"/>
                      <a:gd name="T12" fmla="*/ 33 w 33"/>
                      <a:gd name="T13" fmla="*/ 15 h 44"/>
                      <a:gd name="T14" fmla="*/ 33 w 33"/>
                      <a:gd name="T15" fmla="*/ 29 h 44"/>
                      <a:gd name="T16" fmla="*/ 32 w 33"/>
                      <a:gd name="T17" fmla="*/ 33 h 44"/>
                      <a:gd name="T18" fmla="*/ 30 w 33"/>
                      <a:gd name="T19" fmla="*/ 37 h 44"/>
                      <a:gd name="T20" fmla="*/ 28 w 33"/>
                      <a:gd name="T21" fmla="*/ 40 h 44"/>
                      <a:gd name="T22" fmla="*/ 25 w 33"/>
                      <a:gd name="T23" fmla="*/ 42 h 44"/>
                      <a:gd name="T24" fmla="*/ 20 w 33"/>
                      <a:gd name="T25" fmla="*/ 44 h 44"/>
                      <a:gd name="T26" fmla="*/ 16 w 33"/>
                      <a:gd name="T27" fmla="*/ 44 h 44"/>
                      <a:gd name="T28" fmla="*/ 12 w 33"/>
                      <a:gd name="T29" fmla="*/ 44 h 44"/>
                      <a:gd name="T30" fmla="*/ 8 w 33"/>
                      <a:gd name="T31" fmla="*/ 42 h 44"/>
                      <a:gd name="T32" fmla="*/ 5 w 33"/>
                      <a:gd name="T33" fmla="*/ 40 h 44"/>
                      <a:gd name="T34" fmla="*/ 2 w 33"/>
                      <a:gd name="T35" fmla="*/ 37 h 44"/>
                      <a:gd name="T36" fmla="*/ 1 w 33"/>
                      <a:gd name="T37" fmla="*/ 33 h 44"/>
                      <a:gd name="T38" fmla="*/ 0 w 33"/>
                      <a:gd name="T39" fmla="*/ 29 h 44"/>
                      <a:gd name="T40" fmla="*/ 0 w 33"/>
                      <a:gd name="T41" fmla="*/ 15 h 44"/>
                      <a:gd name="T42" fmla="*/ 1 w 33"/>
                      <a:gd name="T43" fmla="*/ 11 h 44"/>
                      <a:gd name="T44" fmla="*/ 2 w 33"/>
                      <a:gd name="T45" fmla="*/ 7 h 44"/>
                      <a:gd name="T46" fmla="*/ 5 w 33"/>
                      <a:gd name="T47" fmla="*/ 4 h 44"/>
                      <a:gd name="T48" fmla="*/ 8 w 33"/>
                      <a:gd name="T49" fmla="*/ 2 h 44"/>
                      <a:gd name="T50" fmla="*/ 12 w 33"/>
                      <a:gd name="T51" fmla="*/ 0 h 44"/>
                      <a:gd name="T52" fmla="*/ 16 w 33"/>
                      <a:gd name="T53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3" h="44">
                        <a:moveTo>
                          <a:pt x="16" y="0"/>
                        </a:moveTo>
                        <a:lnTo>
                          <a:pt x="20" y="0"/>
                        </a:lnTo>
                        <a:lnTo>
                          <a:pt x="25" y="2"/>
                        </a:lnTo>
                        <a:lnTo>
                          <a:pt x="28" y="4"/>
                        </a:lnTo>
                        <a:lnTo>
                          <a:pt x="30" y="7"/>
                        </a:lnTo>
                        <a:lnTo>
                          <a:pt x="32" y="11"/>
                        </a:lnTo>
                        <a:lnTo>
                          <a:pt x="33" y="15"/>
                        </a:lnTo>
                        <a:lnTo>
                          <a:pt x="33" y="29"/>
                        </a:lnTo>
                        <a:lnTo>
                          <a:pt x="32" y="33"/>
                        </a:lnTo>
                        <a:lnTo>
                          <a:pt x="30" y="37"/>
                        </a:lnTo>
                        <a:lnTo>
                          <a:pt x="28" y="40"/>
                        </a:lnTo>
                        <a:lnTo>
                          <a:pt x="25" y="42"/>
                        </a:lnTo>
                        <a:lnTo>
                          <a:pt x="20" y="44"/>
                        </a:lnTo>
                        <a:lnTo>
                          <a:pt x="16" y="44"/>
                        </a:lnTo>
                        <a:lnTo>
                          <a:pt x="12" y="44"/>
                        </a:lnTo>
                        <a:lnTo>
                          <a:pt x="8" y="42"/>
                        </a:lnTo>
                        <a:lnTo>
                          <a:pt x="5" y="40"/>
                        </a:lnTo>
                        <a:lnTo>
                          <a:pt x="2" y="37"/>
                        </a:lnTo>
                        <a:lnTo>
                          <a:pt x="1" y="33"/>
                        </a:lnTo>
                        <a:lnTo>
                          <a:pt x="0" y="29"/>
                        </a:lnTo>
                        <a:lnTo>
                          <a:pt x="0" y="15"/>
                        </a:lnTo>
                        <a:lnTo>
                          <a:pt x="1" y="11"/>
                        </a:lnTo>
                        <a:lnTo>
                          <a:pt x="2" y="7"/>
                        </a:lnTo>
                        <a:lnTo>
                          <a:pt x="5" y="4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F7FAF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49" name="Freeform 119"/>
                  <p:cNvSpPr>
                    <a:spLocks/>
                  </p:cNvSpPr>
                  <p:nvPr/>
                </p:nvSpPr>
                <p:spPr bwMode="auto">
                  <a:xfrm>
                    <a:off x="3790951" y="2613025"/>
                    <a:ext cx="50800" cy="71438"/>
                  </a:xfrm>
                  <a:custGeom>
                    <a:avLst/>
                    <a:gdLst>
                      <a:gd name="T0" fmla="*/ 15 w 32"/>
                      <a:gd name="T1" fmla="*/ 0 h 45"/>
                      <a:gd name="T2" fmla="*/ 21 w 32"/>
                      <a:gd name="T3" fmla="*/ 0 h 45"/>
                      <a:gd name="T4" fmla="*/ 24 w 32"/>
                      <a:gd name="T5" fmla="*/ 2 h 45"/>
                      <a:gd name="T6" fmla="*/ 28 w 32"/>
                      <a:gd name="T7" fmla="*/ 5 h 45"/>
                      <a:gd name="T8" fmla="*/ 30 w 32"/>
                      <a:gd name="T9" fmla="*/ 8 h 45"/>
                      <a:gd name="T10" fmla="*/ 32 w 32"/>
                      <a:gd name="T11" fmla="*/ 12 h 45"/>
                      <a:gd name="T12" fmla="*/ 32 w 32"/>
                      <a:gd name="T13" fmla="*/ 16 h 45"/>
                      <a:gd name="T14" fmla="*/ 32 w 32"/>
                      <a:gd name="T15" fmla="*/ 29 h 45"/>
                      <a:gd name="T16" fmla="*/ 32 w 32"/>
                      <a:gd name="T17" fmla="*/ 33 h 45"/>
                      <a:gd name="T18" fmla="*/ 30 w 32"/>
                      <a:gd name="T19" fmla="*/ 37 h 45"/>
                      <a:gd name="T20" fmla="*/ 28 w 32"/>
                      <a:gd name="T21" fmla="*/ 40 h 45"/>
                      <a:gd name="T22" fmla="*/ 24 w 32"/>
                      <a:gd name="T23" fmla="*/ 43 h 45"/>
                      <a:gd name="T24" fmla="*/ 21 w 32"/>
                      <a:gd name="T25" fmla="*/ 45 h 45"/>
                      <a:gd name="T26" fmla="*/ 15 w 32"/>
                      <a:gd name="T27" fmla="*/ 45 h 45"/>
                      <a:gd name="T28" fmla="*/ 11 w 32"/>
                      <a:gd name="T29" fmla="*/ 45 h 45"/>
                      <a:gd name="T30" fmla="*/ 8 w 32"/>
                      <a:gd name="T31" fmla="*/ 43 h 45"/>
                      <a:gd name="T32" fmla="*/ 4 w 32"/>
                      <a:gd name="T33" fmla="*/ 40 h 45"/>
                      <a:gd name="T34" fmla="*/ 2 w 32"/>
                      <a:gd name="T35" fmla="*/ 37 h 45"/>
                      <a:gd name="T36" fmla="*/ 0 w 32"/>
                      <a:gd name="T37" fmla="*/ 33 h 45"/>
                      <a:gd name="T38" fmla="*/ 0 w 32"/>
                      <a:gd name="T39" fmla="*/ 29 h 45"/>
                      <a:gd name="T40" fmla="*/ 0 w 32"/>
                      <a:gd name="T41" fmla="*/ 16 h 45"/>
                      <a:gd name="T42" fmla="*/ 0 w 32"/>
                      <a:gd name="T43" fmla="*/ 12 h 45"/>
                      <a:gd name="T44" fmla="*/ 2 w 32"/>
                      <a:gd name="T45" fmla="*/ 8 h 45"/>
                      <a:gd name="T46" fmla="*/ 4 w 32"/>
                      <a:gd name="T47" fmla="*/ 5 h 45"/>
                      <a:gd name="T48" fmla="*/ 8 w 32"/>
                      <a:gd name="T49" fmla="*/ 2 h 45"/>
                      <a:gd name="T50" fmla="*/ 11 w 32"/>
                      <a:gd name="T51" fmla="*/ 0 h 45"/>
                      <a:gd name="T52" fmla="*/ 15 w 32"/>
                      <a:gd name="T53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2" h="45">
                        <a:moveTo>
                          <a:pt x="15" y="0"/>
                        </a:moveTo>
                        <a:lnTo>
                          <a:pt x="21" y="0"/>
                        </a:lnTo>
                        <a:lnTo>
                          <a:pt x="24" y="2"/>
                        </a:lnTo>
                        <a:lnTo>
                          <a:pt x="28" y="5"/>
                        </a:lnTo>
                        <a:lnTo>
                          <a:pt x="30" y="8"/>
                        </a:lnTo>
                        <a:lnTo>
                          <a:pt x="32" y="12"/>
                        </a:lnTo>
                        <a:lnTo>
                          <a:pt x="32" y="16"/>
                        </a:lnTo>
                        <a:lnTo>
                          <a:pt x="32" y="29"/>
                        </a:lnTo>
                        <a:lnTo>
                          <a:pt x="32" y="33"/>
                        </a:lnTo>
                        <a:lnTo>
                          <a:pt x="30" y="37"/>
                        </a:lnTo>
                        <a:lnTo>
                          <a:pt x="28" y="40"/>
                        </a:lnTo>
                        <a:lnTo>
                          <a:pt x="24" y="43"/>
                        </a:lnTo>
                        <a:lnTo>
                          <a:pt x="21" y="45"/>
                        </a:lnTo>
                        <a:lnTo>
                          <a:pt x="15" y="45"/>
                        </a:lnTo>
                        <a:lnTo>
                          <a:pt x="11" y="45"/>
                        </a:lnTo>
                        <a:lnTo>
                          <a:pt x="8" y="43"/>
                        </a:lnTo>
                        <a:lnTo>
                          <a:pt x="4" y="40"/>
                        </a:lnTo>
                        <a:lnTo>
                          <a:pt x="2" y="37"/>
                        </a:lnTo>
                        <a:lnTo>
                          <a:pt x="0" y="33"/>
                        </a:lnTo>
                        <a:lnTo>
                          <a:pt x="0" y="29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4" y="5"/>
                        </a:lnTo>
                        <a:lnTo>
                          <a:pt x="8" y="2"/>
                        </a:lnTo>
                        <a:lnTo>
                          <a:pt x="11" y="0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7FAF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150" name="Group 149"/>
              <p:cNvGrpSpPr/>
              <p:nvPr/>
            </p:nvGrpSpPr>
            <p:grpSpPr>
              <a:xfrm>
                <a:off x="7871192" y="3137002"/>
                <a:ext cx="464343" cy="464343"/>
                <a:chOff x="5006976" y="1606550"/>
                <a:chExt cx="1301750" cy="1301750"/>
              </a:xfrm>
            </p:grpSpPr>
            <p:sp>
              <p:nvSpPr>
                <p:cNvPr id="151" name="Freeform 120"/>
                <p:cNvSpPr>
                  <a:spLocks/>
                </p:cNvSpPr>
                <p:nvPr/>
              </p:nvSpPr>
              <p:spPr bwMode="auto">
                <a:xfrm>
                  <a:off x="5006976" y="1606550"/>
                  <a:ext cx="1301750" cy="1301750"/>
                </a:xfrm>
                <a:custGeom>
                  <a:avLst/>
                  <a:gdLst>
                    <a:gd name="T0" fmla="*/ 410 w 820"/>
                    <a:gd name="T1" fmla="*/ 0 h 820"/>
                    <a:gd name="T2" fmla="*/ 462 w 820"/>
                    <a:gd name="T3" fmla="*/ 3 h 820"/>
                    <a:gd name="T4" fmla="*/ 511 w 820"/>
                    <a:gd name="T5" fmla="*/ 12 h 820"/>
                    <a:gd name="T6" fmla="*/ 558 w 820"/>
                    <a:gd name="T7" fmla="*/ 28 h 820"/>
                    <a:gd name="T8" fmla="*/ 602 w 820"/>
                    <a:gd name="T9" fmla="*/ 48 h 820"/>
                    <a:gd name="T10" fmla="*/ 644 w 820"/>
                    <a:gd name="T11" fmla="*/ 73 h 820"/>
                    <a:gd name="T12" fmla="*/ 682 w 820"/>
                    <a:gd name="T13" fmla="*/ 104 h 820"/>
                    <a:gd name="T14" fmla="*/ 716 w 820"/>
                    <a:gd name="T15" fmla="*/ 138 h 820"/>
                    <a:gd name="T16" fmla="*/ 746 w 820"/>
                    <a:gd name="T17" fmla="*/ 176 h 820"/>
                    <a:gd name="T18" fmla="*/ 772 w 820"/>
                    <a:gd name="T19" fmla="*/ 218 h 820"/>
                    <a:gd name="T20" fmla="*/ 792 w 820"/>
                    <a:gd name="T21" fmla="*/ 262 h 820"/>
                    <a:gd name="T22" fmla="*/ 808 w 820"/>
                    <a:gd name="T23" fmla="*/ 309 h 820"/>
                    <a:gd name="T24" fmla="*/ 817 w 820"/>
                    <a:gd name="T25" fmla="*/ 358 h 820"/>
                    <a:gd name="T26" fmla="*/ 820 w 820"/>
                    <a:gd name="T27" fmla="*/ 410 h 820"/>
                    <a:gd name="T28" fmla="*/ 817 w 820"/>
                    <a:gd name="T29" fmla="*/ 461 h 820"/>
                    <a:gd name="T30" fmla="*/ 808 w 820"/>
                    <a:gd name="T31" fmla="*/ 511 h 820"/>
                    <a:gd name="T32" fmla="*/ 792 w 820"/>
                    <a:gd name="T33" fmla="*/ 558 h 820"/>
                    <a:gd name="T34" fmla="*/ 772 w 820"/>
                    <a:gd name="T35" fmla="*/ 603 h 820"/>
                    <a:gd name="T36" fmla="*/ 746 w 820"/>
                    <a:gd name="T37" fmla="*/ 644 h 820"/>
                    <a:gd name="T38" fmla="*/ 716 w 820"/>
                    <a:gd name="T39" fmla="*/ 683 h 820"/>
                    <a:gd name="T40" fmla="*/ 682 w 820"/>
                    <a:gd name="T41" fmla="*/ 717 h 820"/>
                    <a:gd name="T42" fmla="*/ 644 w 820"/>
                    <a:gd name="T43" fmla="*/ 746 h 820"/>
                    <a:gd name="T44" fmla="*/ 602 w 820"/>
                    <a:gd name="T45" fmla="*/ 772 h 820"/>
                    <a:gd name="T46" fmla="*/ 558 w 820"/>
                    <a:gd name="T47" fmla="*/ 793 h 820"/>
                    <a:gd name="T48" fmla="*/ 511 w 820"/>
                    <a:gd name="T49" fmla="*/ 808 h 820"/>
                    <a:gd name="T50" fmla="*/ 462 w 820"/>
                    <a:gd name="T51" fmla="*/ 817 h 820"/>
                    <a:gd name="T52" fmla="*/ 410 w 820"/>
                    <a:gd name="T53" fmla="*/ 820 h 820"/>
                    <a:gd name="T54" fmla="*/ 358 w 820"/>
                    <a:gd name="T55" fmla="*/ 817 h 820"/>
                    <a:gd name="T56" fmla="*/ 309 w 820"/>
                    <a:gd name="T57" fmla="*/ 808 h 820"/>
                    <a:gd name="T58" fmla="*/ 262 w 820"/>
                    <a:gd name="T59" fmla="*/ 793 h 820"/>
                    <a:gd name="T60" fmla="*/ 218 w 820"/>
                    <a:gd name="T61" fmla="*/ 772 h 820"/>
                    <a:gd name="T62" fmla="*/ 176 w 820"/>
                    <a:gd name="T63" fmla="*/ 746 h 820"/>
                    <a:gd name="T64" fmla="*/ 138 w 820"/>
                    <a:gd name="T65" fmla="*/ 717 h 820"/>
                    <a:gd name="T66" fmla="*/ 104 w 820"/>
                    <a:gd name="T67" fmla="*/ 683 h 820"/>
                    <a:gd name="T68" fmla="*/ 74 w 820"/>
                    <a:gd name="T69" fmla="*/ 644 h 820"/>
                    <a:gd name="T70" fmla="*/ 48 w 820"/>
                    <a:gd name="T71" fmla="*/ 603 h 820"/>
                    <a:gd name="T72" fmla="*/ 28 w 820"/>
                    <a:gd name="T73" fmla="*/ 558 h 820"/>
                    <a:gd name="T74" fmla="*/ 13 w 820"/>
                    <a:gd name="T75" fmla="*/ 511 h 820"/>
                    <a:gd name="T76" fmla="*/ 3 w 820"/>
                    <a:gd name="T77" fmla="*/ 461 h 820"/>
                    <a:gd name="T78" fmla="*/ 0 w 820"/>
                    <a:gd name="T79" fmla="*/ 410 h 820"/>
                    <a:gd name="T80" fmla="*/ 3 w 820"/>
                    <a:gd name="T81" fmla="*/ 358 h 820"/>
                    <a:gd name="T82" fmla="*/ 13 w 820"/>
                    <a:gd name="T83" fmla="*/ 309 h 820"/>
                    <a:gd name="T84" fmla="*/ 28 w 820"/>
                    <a:gd name="T85" fmla="*/ 262 h 820"/>
                    <a:gd name="T86" fmla="*/ 48 w 820"/>
                    <a:gd name="T87" fmla="*/ 218 h 820"/>
                    <a:gd name="T88" fmla="*/ 74 w 820"/>
                    <a:gd name="T89" fmla="*/ 176 h 820"/>
                    <a:gd name="T90" fmla="*/ 104 w 820"/>
                    <a:gd name="T91" fmla="*/ 138 h 820"/>
                    <a:gd name="T92" fmla="*/ 138 w 820"/>
                    <a:gd name="T93" fmla="*/ 104 h 820"/>
                    <a:gd name="T94" fmla="*/ 176 w 820"/>
                    <a:gd name="T95" fmla="*/ 73 h 820"/>
                    <a:gd name="T96" fmla="*/ 218 w 820"/>
                    <a:gd name="T97" fmla="*/ 48 h 820"/>
                    <a:gd name="T98" fmla="*/ 262 w 820"/>
                    <a:gd name="T99" fmla="*/ 28 h 820"/>
                    <a:gd name="T100" fmla="*/ 309 w 820"/>
                    <a:gd name="T101" fmla="*/ 12 h 820"/>
                    <a:gd name="T102" fmla="*/ 358 w 820"/>
                    <a:gd name="T103" fmla="*/ 3 h 820"/>
                    <a:gd name="T104" fmla="*/ 410 w 820"/>
                    <a:gd name="T105" fmla="*/ 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20" h="820">
                      <a:moveTo>
                        <a:pt x="410" y="0"/>
                      </a:moveTo>
                      <a:lnTo>
                        <a:pt x="462" y="3"/>
                      </a:lnTo>
                      <a:lnTo>
                        <a:pt x="511" y="12"/>
                      </a:lnTo>
                      <a:lnTo>
                        <a:pt x="558" y="28"/>
                      </a:lnTo>
                      <a:lnTo>
                        <a:pt x="602" y="48"/>
                      </a:lnTo>
                      <a:lnTo>
                        <a:pt x="644" y="73"/>
                      </a:lnTo>
                      <a:lnTo>
                        <a:pt x="682" y="104"/>
                      </a:lnTo>
                      <a:lnTo>
                        <a:pt x="716" y="138"/>
                      </a:lnTo>
                      <a:lnTo>
                        <a:pt x="746" y="176"/>
                      </a:lnTo>
                      <a:lnTo>
                        <a:pt x="772" y="218"/>
                      </a:lnTo>
                      <a:lnTo>
                        <a:pt x="792" y="262"/>
                      </a:lnTo>
                      <a:lnTo>
                        <a:pt x="808" y="309"/>
                      </a:lnTo>
                      <a:lnTo>
                        <a:pt x="817" y="358"/>
                      </a:lnTo>
                      <a:lnTo>
                        <a:pt x="820" y="410"/>
                      </a:lnTo>
                      <a:lnTo>
                        <a:pt x="817" y="461"/>
                      </a:lnTo>
                      <a:lnTo>
                        <a:pt x="808" y="511"/>
                      </a:lnTo>
                      <a:lnTo>
                        <a:pt x="792" y="558"/>
                      </a:lnTo>
                      <a:lnTo>
                        <a:pt x="772" y="603"/>
                      </a:lnTo>
                      <a:lnTo>
                        <a:pt x="746" y="644"/>
                      </a:lnTo>
                      <a:lnTo>
                        <a:pt x="716" y="683"/>
                      </a:lnTo>
                      <a:lnTo>
                        <a:pt x="682" y="717"/>
                      </a:lnTo>
                      <a:lnTo>
                        <a:pt x="644" y="746"/>
                      </a:lnTo>
                      <a:lnTo>
                        <a:pt x="602" y="772"/>
                      </a:lnTo>
                      <a:lnTo>
                        <a:pt x="558" y="793"/>
                      </a:lnTo>
                      <a:lnTo>
                        <a:pt x="511" y="808"/>
                      </a:lnTo>
                      <a:lnTo>
                        <a:pt x="462" y="817"/>
                      </a:lnTo>
                      <a:lnTo>
                        <a:pt x="410" y="820"/>
                      </a:lnTo>
                      <a:lnTo>
                        <a:pt x="358" y="817"/>
                      </a:lnTo>
                      <a:lnTo>
                        <a:pt x="309" y="808"/>
                      </a:lnTo>
                      <a:lnTo>
                        <a:pt x="262" y="793"/>
                      </a:lnTo>
                      <a:lnTo>
                        <a:pt x="218" y="772"/>
                      </a:lnTo>
                      <a:lnTo>
                        <a:pt x="176" y="746"/>
                      </a:lnTo>
                      <a:lnTo>
                        <a:pt x="138" y="717"/>
                      </a:lnTo>
                      <a:lnTo>
                        <a:pt x="104" y="683"/>
                      </a:lnTo>
                      <a:lnTo>
                        <a:pt x="74" y="644"/>
                      </a:lnTo>
                      <a:lnTo>
                        <a:pt x="48" y="603"/>
                      </a:lnTo>
                      <a:lnTo>
                        <a:pt x="28" y="558"/>
                      </a:lnTo>
                      <a:lnTo>
                        <a:pt x="13" y="511"/>
                      </a:lnTo>
                      <a:lnTo>
                        <a:pt x="3" y="461"/>
                      </a:lnTo>
                      <a:lnTo>
                        <a:pt x="0" y="410"/>
                      </a:lnTo>
                      <a:lnTo>
                        <a:pt x="3" y="358"/>
                      </a:lnTo>
                      <a:lnTo>
                        <a:pt x="13" y="309"/>
                      </a:lnTo>
                      <a:lnTo>
                        <a:pt x="28" y="262"/>
                      </a:lnTo>
                      <a:lnTo>
                        <a:pt x="48" y="218"/>
                      </a:lnTo>
                      <a:lnTo>
                        <a:pt x="74" y="176"/>
                      </a:lnTo>
                      <a:lnTo>
                        <a:pt x="104" y="138"/>
                      </a:lnTo>
                      <a:lnTo>
                        <a:pt x="138" y="104"/>
                      </a:lnTo>
                      <a:lnTo>
                        <a:pt x="176" y="73"/>
                      </a:lnTo>
                      <a:lnTo>
                        <a:pt x="218" y="48"/>
                      </a:lnTo>
                      <a:lnTo>
                        <a:pt x="262" y="28"/>
                      </a:lnTo>
                      <a:lnTo>
                        <a:pt x="309" y="12"/>
                      </a:lnTo>
                      <a:lnTo>
                        <a:pt x="358" y="3"/>
                      </a:lnTo>
                      <a:lnTo>
                        <a:pt x="4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351463" y="1881188"/>
                  <a:ext cx="609600" cy="692150"/>
                  <a:chOff x="5351463" y="1881188"/>
                  <a:chExt cx="609600" cy="692150"/>
                </a:xfrm>
              </p:grpSpPr>
              <p:sp>
                <p:nvSpPr>
                  <p:cNvPr id="153" name="Freeform 121"/>
                  <p:cNvSpPr>
                    <a:spLocks/>
                  </p:cNvSpPr>
                  <p:nvPr/>
                </p:nvSpPr>
                <p:spPr bwMode="auto">
                  <a:xfrm>
                    <a:off x="5351463" y="1943100"/>
                    <a:ext cx="609600" cy="630238"/>
                  </a:xfrm>
                  <a:custGeom>
                    <a:avLst/>
                    <a:gdLst>
                      <a:gd name="T0" fmla="*/ 16 w 384"/>
                      <a:gd name="T1" fmla="*/ 0 h 397"/>
                      <a:gd name="T2" fmla="*/ 370 w 384"/>
                      <a:gd name="T3" fmla="*/ 0 h 397"/>
                      <a:gd name="T4" fmla="*/ 374 w 384"/>
                      <a:gd name="T5" fmla="*/ 0 h 397"/>
                      <a:gd name="T6" fmla="*/ 377 w 384"/>
                      <a:gd name="T7" fmla="*/ 2 h 397"/>
                      <a:gd name="T8" fmla="*/ 380 w 384"/>
                      <a:gd name="T9" fmla="*/ 4 h 397"/>
                      <a:gd name="T10" fmla="*/ 382 w 384"/>
                      <a:gd name="T11" fmla="*/ 7 h 397"/>
                      <a:gd name="T12" fmla="*/ 383 w 384"/>
                      <a:gd name="T13" fmla="*/ 11 h 397"/>
                      <a:gd name="T14" fmla="*/ 384 w 384"/>
                      <a:gd name="T15" fmla="*/ 15 h 397"/>
                      <a:gd name="T16" fmla="*/ 384 w 384"/>
                      <a:gd name="T17" fmla="*/ 381 h 397"/>
                      <a:gd name="T18" fmla="*/ 383 w 384"/>
                      <a:gd name="T19" fmla="*/ 385 h 397"/>
                      <a:gd name="T20" fmla="*/ 382 w 384"/>
                      <a:gd name="T21" fmla="*/ 389 h 397"/>
                      <a:gd name="T22" fmla="*/ 380 w 384"/>
                      <a:gd name="T23" fmla="*/ 392 h 397"/>
                      <a:gd name="T24" fmla="*/ 377 w 384"/>
                      <a:gd name="T25" fmla="*/ 395 h 397"/>
                      <a:gd name="T26" fmla="*/ 374 w 384"/>
                      <a:gd name="T27" fmla="*/ 396 h 397"/>
                      <a:gd name="T28" fmla="*/ 370 w 384"/>
                      <a:gd name="T29" fmla="*/ 397 h 397"/>
                      <a:gd name="T30" fmla="*/ 16 w 384"/>
                      <a:gd name="T31" fmla="*/ 397 h 397"/>
                      <a:gd name="T32" fmla="*/ 8 w 384"/>
                      <a:gd name="T33" fmla="*/ 395 h 397"/>
                      <a:gd name="T34" fmla="*/ 2 w 384"/>
                      <a:gd name="T35" fmla="*/ 389 h 397"/>
                      <a:gd name="T36" fmla="*/ 0 w 384"/>
                      <a:gd name="T37" fmla="*/ 381 h 397"/>
                      <a:gd name="T38" fmla="*/ 0 w 384"/>
                      <a:gd name="T39" fmla="*/ 15 h 397"/>
                      <a:gd name="T40" fmla="*/ 2 w 384"/>
                      <a:gd name="T41" fmla="*/ 7 h 397"/>
                      <a:gd name="T42" fmla="*/ 8 w 384"/>
                      <a:gd name="T43" fmla="*/ 2 h 397"/>
                      <a:gd name="T44" fmla="*/ 16 w 384"/>
                      <a:gd name="T45" fmla="*/ 0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84" h="397">
                        <a:moveTo>
                          <a:pt x="16" y="0"/>
                        </a:moveTo>
                        <a:lnTo>
                          <a:pt x="370" y="0"/>
                        </a:lnTo>
                        <a:lnTo>
                          <a:pt x="374" y="0"/>
                        </a:lnTo>
                        <a:lnTo>
                          <a:pt x="377" y="2"/>
                        </a:lnTo>
                        <a:lnTo>
                          <a:pt x="380" y="4"/>
                        </a:lnTo>
                        <a:lnTo>
                          <a:pt x="382" y="7"/>
                        </a:lnTo>
                        <a:lnTo>
                          <a:pt x="383" y="11"/>
                        </a:lnTo>
                        <a:lnTo>
                          <a:pt x="384" y="15"/>
                        </a:lnTo>
                        <a:lnTo>
                          <a:pt x="384" y="381"/>
                        </a:lnTo>
                        <a:lnTo>
                          <a:pt x="383" y="385"/>
                        </a:lnTo>
                        <a:lnTo>
                          <a:pt x="382" y="389"/>
                        </a:lnTo>
                        <a:lnTo>
                          <a:pt x="380" y="392"/>
                        </a:lnTo>
                        <a:lnTo>
                          <a:pt x="377" y="395"/>
                        </a:lnTo>
                        <a:lnTo>
                          <a:pt x="374" y="396"/>
                        </a:lnTo>
                        <a:lnTo>
                          <a:pt x="370" y="397"/>
                        </a:lnTo>
                        <a:lnTo>
                          <a:pt x="16" y="397"/>
                        </a:lnTo>
                        <a:lnTo>
                          <a:pt x="8" y="395"/>
                        </a:lnTo>
                        <a:lnTo>
                          <a:pt x="2" y="389"/>
                        </a:lnTo>
                        <a:lnTo>
                          <a:pt x="0" y="381"/>
                        </a:lnTo>
                        <a:lnTo>
                          <a:pt x="0" y="15"/>
                        </a:lnTo>
                        <a:lnTo>
                          <a:pt x="2" y="7"/>
                        </a:lnTo>
                        <a:lnTo>
                          <a:pt x="8" y="2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4" name="Freeform 122"/>
                  <p:cNvSpPr>
                    <a:spLocks/>
                  </p:cNvSpPr>
                  <p:nvPr/>
                </p:nvSpPr>
                <p:spPr bwMode="auto">
                  <a:xfrm>
                    <a:off x="5351463" y="1943100"/>
                    <a:ext cx="609600" cy="203200"/>
                  </a:xfrm>
                  <a:custGeom>
                    <a:avLst/>
                    <a:gdLst>
                      <a:gd name="T0" fmla="*/ 17 w 384"/>
                      <a:gd name="T1" fmla="*/ 0 h 128"/>
                      <a:gd name="T2" fmla="*/ 369 w 384"/>
                      <a:gd name="T3" fmla="*/ 0 h 128"/>
                      <a:gd name="T4" fmla="*/ 374 w 384"/>
                      <a:gd name="T5" fmla="*/ 0 h 128"/>
                      <a:gd name="T6" fmla="*/ 378 w 384"/>
                      <a:gd name="T7" fmla="*/ 1 h 128"/>
                      <a:gd name="T8" fmla="*/ 381 w 384"/>
                      <a:gd name="T9" fmla="*/ 3 h 128"/>
                      <a:gd name="T10" fmla="*/ 383 w 384"/>
                      <a:gd name="T11" fmla="*/ 5 h 128"/>
                      <a:gd name="T12" fmla="*/ 384 w 384"/>
                      <a:gd name="T13" fmla="*/ 7 h 128"/>
                      <a:gd name="T14" fmla="*/ 384 w 384"/>
                      <a:gd name="T15" fmla="*/ 119 h 128"/>
                      <a:gd name="T16" fmla="*/ 383 w 384"/>
                      <a:gd name="T17" fmla="*/ 120 h 128"/>
                      <a:gd name="T18" fmla="*/ 382 w 384"/>
                      <a:gd name="T19" fmla="*/ 122 h 128"/>
                      <a:gd name="T20" fmla="*/ 380 w 384"/>
                      <a:gd name="T21" fmla="*/ 124 h 128"/>
                      <a:gd name="T22" fmla="*/ 377 w 384"/>
                      <a:gd name="T23" fmla="*/ 126 h 128"/>
                      <a:gd name="T24" fmla="*/ 373 w 384"/>
                      <a:gd name="T25" fmla="*/ 127 h 128"/>
                      <a:gd name="T26" fmla="*/ 369 w 384"/>
                      <a:gd name="T27" fmla="*/ 128 h 128"/>
                      <a:gd name="T28" fmla="*/ 17 w 384"/>
                      <a:gd name="T29" fmla="*/ 128 h 128"/>
                      <a:gd name="T30" fmla="*/ 10 w 384"/>
                      <a:gd name="T31" fmla="*/ 127 h 128"/>
                      <a:gd name="T32" fmla="*/ 5 w 384"/>
                      <a:gd name="T33" fmla="*/ 124 h 128"/>
                      <a:gd name="T34" fmla="*/ 1 w 384"/>
                      <a:gd name="T35" fmla="*/ 121 h 128"/>
                      <a:gd name="T36" fmla="*/ 0 w 384"/>
                      <a:gd name="T37" fmla="*/ 119 h 128"/>
                      <a:gd name="T38" fmla="*/ 0 w 384"/>
                      <a:gd name="T39" fmla="*/ 7 h 128"/>
                      <a:gd name="T40" fmla="*/ 3 w 384"/>
                      <a:gd name="T41" fmla="*/ 4 h 128"/>
                      <a:gd name="T42" fmla="*/ 9 w 384"/>
                      <a:gd name="T43" fmla="*/ 1 h 128"/>
                      <a:gd name="T44" fmla="*/ 17 w 384"/>
                      <a:gd name="T45" fmla="*/ 0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84" h="128">
                        <a:moveTo>
                          <a:pt x="17" y="0"/>
                        </a:moveTo>
                        <a:lnTo>
                          <a:pt x="369" y="0"/>
                        </a:lnTo>
                        <a:lnTo>
                          <a:pt x="374" y="0"/>
                        </a:lnTo>
                        <a:lnTo>
                          <a:pt x="378" y="1"/>
                        </a:lnTo>
                        <a:lnTo>
                          <a:pt x="381" y="3"/>
                        </a:lnTo>
                        <a:lnTo>
                          <a:pt x="383" y="5"/>
                        </a:lnTo>
                        <a:lnTo>
                          <a:pt x="384" y="7"/>
                        </a:lnTo>
                        <a:lnTo>
                          <a:pt x="384" y="119"/>
                        </a:lnTo>
                        <a:lnTo>
                          <a:pt x="383" y="120"/>
                        </a:lnTo>
                        <a:lnTo>
                          <a:pt x="382" y="122"/>
                        </a:lnTo>
                        <a:lnTo>
                          <a:pt x="380" y="124"/>
                        </a:lnTo>
                        <a:lnTo>
                          <a:pt x="377" y="126"/>
                        </a:lnTo>
                        <a:lnTo>
                          <a:pt x="373" y="127"/>
                        </a:lnTo>
                        <a:lnTo>
                          <a:pt x="369" y="128"/>
                        </a:lnTo>
                        <a:lnTo>
                          <a:pt x="17" y="128"/>
                        </a:lnTo>
                        <a:lnTo>
                          <a:pt x="10" y="127"/>
                        </a:lnTo>
                        <a:lnTo>
                          <a:pt x="5" y="124"/>
                        </a:lnTo>
                        <a:lnTo>
                          <a:pt x="1" y="121"/>
                        </a:lnTo>
                        <a:lnTo>
                          <a:pt x="0" y="119"/>
                        </a:lnTo>
                        <a:lnTo>
                          <a:pt x="0" y="7"/>
                        </a:lnTo>
                        <a:lnTo>
                          <a:pt x="3" y="4"/>
                        </a:lnTo>
                        <a:lnTo>
                          <a:pt x="9" y="1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5" name="Freeform 123"/>
                  <p:cNvSpPr>
                    <a:spLocks/>
                  </p:cNvSpPr>
                  <p:nvPr/>
                </p:nvSpPr>
                <p:spPr bwMode="auto">
                  <a:xfrm>
                    <a:off x="5473701" y="1881188"/>
                    <a:ext cx="71438" cy="152400"/>
                  </a:xfrm>
                  <a:custGeom>
                    <a:avLst/>
                    <a:gdLst>
                      <a:gd name="T0" fmla="*/ 15 w 45"/>
                      <a:gd name="T1" fmla="*/ 0 h 96"/>
                      <a:gd name="T2" fmla="*/ 29 w 45"/>
                      <a:gd name="T3" fmla="*/ 0 h 96"/>
                      <a:gd name="T4" fmla="*/ 34 w 45"/>
                      <a:gd name="T5" fmla="*/ 1 h 96"/>
                      <a:gd name="T6" fmla="*/ 39 w 45"/>
                      <a:gd name="T7" fmla="*/ 3 h 96"/>
                      <a:gd name="T8" fmla="*/ 42 w 45"/>
                      <a:gd name="T9" fmla="*/ 6 h 96"/>
                      <a:gd name="T10" fmla="*/ 44 w 45"/>
                      <a:gd name="T11" fmla="*/ 10 h 96"/>
                      <a:gd name="T12" fmla="*/ 45 w 45"/>
                      <a:gd name="T13" fmla="*/ 15 h 96"/>
                      <a:gd name="T14" fmla="*/ 45 w 45"/>
                      <a:gd name="T15" fmla="*/ 81 h 96"/>
                      <a:gd name="T16" fmla="*/ 44 w 45"/>
                      <a:gd name="T17" fmla="*/ 86 h 96"/>
                      <a:gd name="T18" fmla="*/ 42 w 45"/>
                      <a:gd name="T19" fmla="*/ 90 h 96"/>
                      <a:gd name="T20" fmla="*/ 39 w 45"/>
                      <a:gd name="T21" fmla="*/ 93 h 96"/>
                      <a:gd name="T22" fmla="*/ 34 w 45"/>
                      <a:gd name="T23" fmla="*/ 95 h 96"/>
                      <a:gd name="T24" fmla="*/ 29 w 45"/>
                      <a:gd name="T25" fmla="*/ 96 h 96"/>
                      <a:gd name="T26" fmla="*/ 15 w 45"/>
                      <a:gd name="T27" fmla="*/ 96 h 96"/>
                      <a:gd name="T28" fmla="*/ 10 w 45"/>
                      <a:gd name="T29" fmla="*/ 95 h 96"/>
                      <a:gd name="T30" fmla="*/ 6 w 45"/>
                      <a:gd name="T31" fmla="*/ 93 h 96"/>
                      <a:gd name="T32" fmla="*/ 3 w 45"/>
                      <a:gd name="T33" fmla="*/ 90 h 96"/>
                      <a:gd name="T34" fmla="*/ 1 w 45"/>
                      <a:gd name="T35" fmla="*/ 86 h 96"/>
                      <a:gd name="T36" fmla="*/ 0 w 45"/>
                      <a:gd name="T37" fmla="*/ 81 h 96"/>
                      <a:gd name="T38" fmla="*/ 0 w 45"/>
                      <a:gd name="T39" fmla="*/ 15 h 96"/>
                      <a:gd name="T40" fmla="*/ 1 w 45"/>
                      <a:gd name="T41" fmla="*/ 10 h 96"/>
                      <a:gd name="T42" fmla="*/ 3 w 45"/>
                      <a:gd name="T43" fmla="*/ 6 h 96"/>
                      <a:gd name="T44" fmla="*/ 6 w 45"/>
                      <a:gd name="T45" fmla="*/ 3 h 96"/>
                      <a:gd name="T46" fmla="*/ 10 w 45"/>
                      <a:gd name="T47" fmla="*/ 1 h 96"/>
                      <a:gd name="T48" fmla="*/ 15 w 45"/>
                      <a:gd name="T49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5" h="96">
                        <a:moveTo>
                          <a:pt x="15" y="0"/>
                        </a:moveTo>
                        <a:lnTo>
                          <a:pt x="29" y="0"/>
                        </a:lnTo>
                        <a:lnTo>
                          <a:pt x="34" y="1"/>
                        </a:lnTo>
                        <a:lnTo>
                          <a:pt x="39" y="3"/>
                        </a:lnTo>
                        <a:lnTo>
                          <a:pt x="42" y="6"/>
                        </a:lnTo>
                        <a:lnTo>
                          <a:pt x="44" y="10"/>
                        </a:lnTo>
                        <a:lnTo>
                          <a:pt x="45" y="15"/>
                        </a:lnTo>
                        <a:lnTo>
                          <a:pt x="45" y="81"/>
                        </a:lnTo>
                        <a:lnTo>
                          <a:pt x="44" y="86"/>
                        </a:lnTo>
                        <a:lnTo>
                          <a:pt x="42" y="90"/>
                        </a:lnTo>
                        <a:lnTo>
                          <a:pt x="39" y="93"/>
                        </a:lnTo>
                        <a:lnTo>
                          <a:pt x="34" y="95"/>
                        </a:lnTo>
                        <a:lnTo>
                          <a:pt x="29" y="96"/>
                        </a:lnTo>
                        <a:lnTo>
                          <a:pt x="15" y="96"/>
                        </a:lnTo>
                        <a:lnTo>
                          <a:pt x="10" y="95"/>
                        </a:lnTo>
                        <a:lnTo>
                          <a:pt x="6" y="93"/>
                        </a:lnTo>
                        <a:lnTo>
                          <a:pt x="3" y="90"/>
                        </a:lnTo>
                        <a:lnTo>
                          <a:pt x="1" y="86"/>
                        </a:lnTo>
                        <a:lnTo>
                          <a:pt x="0" y="81"/>
                        </a:lnTo>
                        <a:lnTo>
                          <a:pt x="0" y="15"/>
                        </a:lnTo>
                        <a:lnTo>
                          <a:pt x="1" y="10"/>
                        </a:lnTo>
                        <a:lnTo>
                          <a:pt x="3" y="6"/>
                        </a:lnTo>
                        <a:lnTo>
                          <a:pt x="6" y="3"/>
                        </a:lnTo>
                        <a:lnTo>
                          <a:pt x="10" y="1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6" name="Freeform 124"/>
                  <p:cNvSpPr>
                    <a:spLocks/>
                  </p:cNvSpPr>
                  <p:nvPr/>
                </p:nvSpPr>
                <p:spPr bwMode="auto">
                  <a:xfrm>
                    <a:off x="5767388" y="1881188"/>
                    <a:ext cx="71438" cy="152400"/>
                  </a:xfrm>
                  <a:custGeom>
                    <a:avLst/>
                    <a:gdLst>
                      <a:gd name="T0" fmla="*/ 16 w 45"/>
                      <a:gd name="T1" fmla="*/ 0 h 96"/>
                      <a:gd name="T2" fmla="*/ 30 w 45"/>
                      <a:gd name="T3" fmla="*/ 0 h 96"/>
                      <a:gd name="T4" fmla="*/ 35 w 45"/>
                      <a:gd name="T5" fmla="*/ 1 h 96"/>
                      <a:gd name="T6" fmla="*/ 39 w 45"/>
                      <a:gd name="T7" fmla="*/ 3 h 96"/>
                      <a:gd name="T8" fmla="*/ 42 w 45"/>
                      <a:gd name="T9" fmla="*/ 6 h 96"/>
                      <a:gd name="T10" fmla="*/ 44 w 45"/>
                      <a:gd name="T11" fmla="*/ 10 h 96"/>
                      <a:gd name="T12" fmla="*/ 45 w 45"/>
                      <a:gd name="T13" fmla="*/ 15 h 96"/>
                      <a:gd name="T14" fmla="*/ 45 w 45"/>
                      <a:gd name="T15" fmla="*/ 81 h 96"/>
                      <a:gd name="T16" fmla="*/ 44 w 45"/>
                      <a:gd name="T17" fmla="*/ 86 h 96"/>
                      <a:gd name="T18" fmla="*/ 42 w 45"/>
                      <a:gd name="T19" fmla="*/ 90 h 96"/>
                      <a:gd name="T20" fmla="*/ 39 w 45"/>
                      <a:gd name="T21" fmla="*/ 93 h 96"/>
                      <a:gd name="T22" fmla="*/ 35 w 45"/>
                      <a:gd name="T23" fmla="*/ 95 h 96"/>
                      <a:gd name="T24" fmla="*/ 30 w 45"/>
                      <a:gd name="T25" fmla="*/ 96 h 96"/>
                      <a:gd name="T26" fmla="*/ 16 w 45"/>
                      <a:gd name="T27" fmla="*/ 96 h 96"/>
                      <a:gd name="T28" fmla="*/ 11 w 45"/>
                      <a:gd name="T29" fmla="*/ 95 h 96"/>
                      <a:gd name="T30" fmla="*/ 6 w 45"/>
                      <a:gd name="T31" fmla="*/ 93 h 96"/>
                      <a:gd name="T32" fmla="*/ 3 w 45"/>
                      <a:gd name="T33" fmla="*/ 90 h 96"/>
                      <a:gd name="T34" fmla="*/ 1 w 45"/>
                      <a:gd name="T35" fmla="*/ 86 h 96"/>
                      <a:gd name="T36" fmla="*/ 0 w 45"/>
                      <a:gd name="T37" fmla="*/ 81 h 96"/>
                      <a:gd name="T38" fmla="*/ 0 w 45"/>
                      <a:gd name="T39" fmla="*/ 15 h 96"/>
                      <a:gd name="T40" fmla="*/ 1 w 45"/>
                      <a:gd name="T41" fmla="*/ 10 h 96"/>
                      <a:gd name="T42" fmla="*/ 3 w 45"/>
                      <a:gd name="T43" fmla="*/ 6 h 96"/>
                      <a:gd name="T44" fmla="*/ 6 w 45"/>
                      <a:gd name="T45" fmla="*/ 3 h 96"/>
                      <a:gd name="T46" fmla="*/ 11 w 45"/>
                      <a:gd name="T47" fmla="*/ 1 h 96"/>
                      <a:gd name="T48" fmla="*/ 16 w 45"/>
                      <a:gd name="T49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5" h="96">
                        <a:moveTo>
                          <a:pt x="16" y="0"/>
                        </a:moveTo>
                        <a:lnTo>
                          <a:pt x="30" y="0"/>
                        </a:lnTo>
                        <a:lnTo>
                          <a:pt x="35" y="1"/>
                        </a:lnTo>
                        <a:lnTo>
                          <a:pt x="39" y="3"/>
                        </a:lnTo>
                        <a:lnTo>
                          <a:pt x="42" y="6"/>
                        </a:lnTo>
                        <a:lnTo>
                          <a:pt x="44" y="10"/>
                        </a:lnTo>
                        <a:lnTo>
                          <a:pt x="45" y="15"/>
                        </a:lnTo>
                        <a:lnTo>
                          <a:pt x="45" y="81"/>
                        </a:lnTo>
                        <a:lnTo>
                          <a:pt x="44" y="86"/>
                        </a:lnTo>
                        <a:lnTo>
                          <a:pt x="42" y="90"/>
                        </a:lnTo>
                        <a:lnTo>
                          <a:pt x="39" y="93"/>
                        </a:lnTo>
                        <a:lnTo>
                          <a:pt x="35" y="95"/>
                        </a:lnTo>
                        <a:lnTo>
                          <a:pt x="30" y="96"/>
                        </a:lnTo>
                        <a:lnTo>
                          <a:pt x="16" y="96"/>
                        </a:lnTo>
                        <a:lnTo>
                          <a:pt x="11" y="95"/>
                        </a:lnTo>
                        <a:lnTo>
                          <a:pt x="6" y="93"/>
                        </a:lnTo>
                        <a:lnTo>
                          <a:pt x="3" y="90"/>
                        </a:lnTo>
                        <a:lnTo>
                          <a:pt x="1" y="86"/>
                        </a:lnTo>
                        <a:lnTo>
                          <a:pt x="0" y="81"/>
                        </a:lnTo>
                        <a:lnTo>
                          <a:pt x="0" y="15"/>
                        </a:lnTo>
                        <a:lnTo>
                          <a:pt x="1" y="10"/>
                        </a:lnTo>
                        <a:lnTo>
                          <a:pt x="3" y="6"/>
                        </a:lnTo>
                        <a:lnTo>
                          <a:pt x="6" y="3"/>
                        </a:lnTo>
                        <a:lnTo>
                          <a:pt x="11" y="1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7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5391151" y="2187575"/>
                    <a:ext cx="101600" cy="904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8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5534026" y="2187575"/>
                    <a:ext cx="101600" cy="904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59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5676901" y="2187575"/>
                    <a:ext cx="100013" cy="904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0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818188" y="2187575"/>
                    <a:ext cx="103188" cy="904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1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5391151" y="2306638"/>
                    <a:ext cx="101600" cy="1031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2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5534026" y="2306638"/>
                    <a:ext cx="101600" cy="1031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3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5676901" y="2306638"/>
                    <a:ext cx="100013" cy="1031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4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5818188" y="2306638"/>
                    <a:ext cx="103188" cy="10318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5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5391151" y="2441575"/>
                    <a:ext cx="101600" cy="100013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6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5534026" y="2441575"/>
                    <a:ext cx="101600" cy="100013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7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5676901" y="2441575"/>
                    <a:ext cx="100013" cy="100013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  <p:sp>
                <p:nvSpPr>
                  <p:cNvPr id="168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5818188" y="2441575"/>
                    <a:ext cx="103188" cy="100013"/>
                  </a:xfrm>
                  <a:prstGeom prst="rect">
                    <a:avLst/>
                  </a:prstGeom>
                  <a:solidFill>
                    <a:schemeClr val="tx2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64" tIns="45732" rIns="91464" bIns="45732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2801">
                      <a:latin typeface="+mj-lt"/>
                    </a:endParaRPr>
                  </a:p>
                </p:txBody>
              </p:sp>
            </p:grpSp>
          </p:grpSp>
          <p:sp>
            <p:nvSpPr>
              <p:cNvPr id="67" name="TextBox 66"/>
              <p:cNvSpPr txBox="1"/>
              <p:nvPr/>
            </p:nvSpPr>
            <p:spPr>
              <a:xfrm rot="17615802">
                <a:off x="3090899" y="2662636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0848305"/>
                  </a:avLst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 rot="20240693">
                <a:off x="4256670" y="1456922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0848305"/>
                  </a:avLst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 rot="1517231">
                <a:off x="5945350" y="1444859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0848305"/>
                  </a:avLst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 rot="4136302">
                <a:off x="7151036" y="2582448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0848305"/>
                  </a:avLst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 rot="17523945">
                <a:off x="7189160" y="4346513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 rot="20398282">
                <a:off x="6063376" y="5494301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 rot="4088502">
                <a:off x="3085274" y="4338551"/>
                <a:ext cx="1957776" cy="6862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IN" sz="180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138316" y="1729210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268376" y="1711956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391412" y="2713153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526230" y="4079085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268376" y="5395437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198701" y="5395437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961184" y="4143820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077265" y="2721245"/>
                <a:ext cx="750093" cy="50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200" kern="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  <a:endParaRPr lang="en-US" sz="12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027" name="Group 1026"/>
          <p:cNvGrpSpPr/>
          <p:nvPr/>
        </p:nvGrpSpPr>
        <p:grpSpPr>
          <a:xfrm>
            <a:off x="815718" y="4592358"/>
            <a:ext cx="10560564" cy="974868"/>
            <a:chOff x="912812" y="4925946"/>
            <a:chExt cx="10557814" cy="974614"/>
          </a:xfrm>
        </p:grpSpPr>
        <p:grpSp>
          <p:nvGrpSpPr>
            <p:cNvPr id="1026" name="Group 1025"/>
            <p:cNvGrpSpPr/>
            <p:nvPr/>
          </p:nvGrpSpPr>
          <p:grpSpPr>
            <a:xfrm>
              <a:off x="912812" y="4925946"/>
              <a:ext cx="2351141" cy="974614"/>
              <a:chOff x="1217612" y="2143628"/>
              <a:chExt cx="2351141" cy="974614"/>
            </a:xfrm>
          </p:grpSpPr>
          <p:sp>
            <p:nvSpPr>
              <p:cNvPr id="180" name="TextBox 179"/>
              <p:cNvSpPr txBox="1"/>
              <p:nvPr/>
            </p:nvSpPr>
            <p:spPr>
              <a:xfrm>
                <a:off x="1217612" y="2551933"/>
                <a:ext cx="2351140" cy="56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</a:p>
              <a:p>
                <a:pPr algn="r">
                  <a:lnSpc>
                    <a:spcPct val="110000"/>
                  </a:lnSpc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217613" y="2143628"/>
                <a:ext cx="23511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1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801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9119485" y="4925946"/>
              <a:ext cx="2351141" cy="974614"/>
              <a:chOff x="1217612" y="2143628"/>
              <a:chExt cx="2351141" cy="974614"/>
            </a:xfrm>
          </p:grpSpPr>
          <p:sp>
            <p:nvSpPr>
              <p:cNvPr id="184" name="TextBox 183"/>
              <p:cNvSpPr txBox="1"/>
              <p:nvPr/>
            </p:nvSpPr>
            <p:spPr>
              <a:xfrm>
                <a:off x="1217612" y="2551933"/>
                <a:ext cx="2351140" cy="56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 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1217613" y="2143628"/>
                <a:ext cx="23511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1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801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  <a:alpha val="78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Box 175"/>
          <p:cNvSpPr txBox="1"/>
          <p:nvPr/>
        </p:nvSpPr>
        <p:spPr>
          <a:xfrm rot="1380291">
            <a:off x="2090942" y="5529324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67" name="TextBox 66"/>
          <p:cNvSpPr txBox="1"/>
          <p:nvPr/>
        </p:nvSpPr>
        <p:spPr>
          <a:xfrm rot="17615802">
            <a:off x="888730" y="2662437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48305"/>
              </a:avLst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0" name="TextBox 169"/>
          <p:cNvSpPr txBox="1"/>
          <p:nvPr/>
        </p:nvSpPr>
        <p:spPr>
          <a:xfrm rot="20240693">
            <a:off x="2054805" y="1456409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48305"/>
              </a:avLst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1" name="TextBox 170"/>
          <p:cNvSpPr txBox="1"/>
          <p:nvPr/>
        </p:nvSpPr>
        <p:spPr>
          <a:xfrm rot="1517231">
            <a:off x="3743924" y="1444343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48305"/>
              </a:avLst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2" name="TextBox 171"/>
          <p:cNvSpPr txBox="1"/>
          <p:nvPr/>
        </p:nvSpPr>
        <p:spPr>
          <a:xfrm rot="4136302">
            <a:off x="4949925" y="2582228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48305"/>
              </a:avLst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3" name="TextBox 172"/>
          <p:cNvSpPr txBox="1"/>
          <p:nvPr/>
        </p:nvSpPr>
        <p:spPr>
          <a:xfrm rot="17523945">
            <a:off x="4988058" y="4346752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4" name="TextBox 173"/>
          <p:cNvSpPr txBox="1"/>
          <p:nvPr/>
        </p:nvSpPr>
        <p:spPr>
          <a:xfrm rot="20398282">
            <a:off x="3861981" y="5494839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175" name="TextBox 174"/>
          <p:cNvSpPr txBox="1"/>
          <p:nvPr/>
        </p:nvSpPr>
        <p:spPr>
          <a:xfrm rot="4088502">
            <a:off x="883103" y="4338788"/>
            <a:ext cx="1958286" cy="686464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Flat 8 Step Circular Diagram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81155" y="1412349"/>
            <a:ext cx="1525985" cy="1303677"/>
          </a:xfrm>
          <a:custGeom>
            <a:avLst/>
            <a:gdLst>
              <a:gd name="T0" fmla="*/ 116 w 1922"/>
              <a:gd name="T1" fmla="*/ 0 h 1642"/>
              <a:gd name="T2" fmla="*/ 169 w 1922"/>
              <a:gd name="T3" fmla="*/ 4 h 1642"/>
              <a:gd name="T4" fmla="*/ 266 w 1922"/>
              <a:gd name="T5" fmla="*/ 13 h 1642"/>
              <a:gd name="T6" fmla="*/ 399 w 1922"/>
              <a:gd name="T7" fmla="*/ 33 h 1642"/>
              <a:gd name="T8" fmla="*/ 563 w 1922"/>
              <a:gd name="T9" fmla="*/ 68 h 1642"/>
              <a:gd name="T10" fmla="*/ 745 w 1922"/>
              <a:gd name="T11" fmla="*/ 119 h 1642"/>
              <a:gd name="T12" fmla="*/ 942 w 1922"/>
              <a:gd name="T13" fmla="*/ 190 h 1642"/>
              <a:gd name="T14" fmla="*/ 1164 w 1922"/>
              <a:gd name="T15" fmla="*/ 294 h 1642"/>
              <a:gd name="T16" fmla="*/ 1373 w 1922"/>
              <a:gd name="T17" fmla="*/ 405 h 1642"/>
              <a:gd name="T18" fmla="*/ 1541 w 1922"/>
              <a:gd name="T19" fmla="*/ 505 h 1642"/>
              <a:gd name="T20" fmla="*/ 1672 w 1922"/>
              <a:gd name="T21" fmla="*/ 592 h 1642"/>
              <a:gd name="T22" fmla="*/ 1767 w 1922"/>
              <a:gd name="T23" fmla="*/ 664 h 1642"/>
              <a:gd name="T24" fmla="*/ 1833 w 1922"/>
              <a:gd name="T25" fmla="*/ 716 h 1642"/>
              <a:gd name="T26" fmla="*/ 1869 w 1922"/>
              <a:gd name="T27" fmla="*/ 751 h 1642"/>
              <a:gd name="T28" fmla="*/ 1880 w 1922"/>
              <a:gd name="T29" fmla="*/ 762 h 1642"/>
              <a:gd name="T30" fmla="*/ 1915 w 1922"/>
              <a:gd name="T31" fmla="*/ 809 h 1642"/>
              <a:gd name="T32" fmla="*/ 1920 w 1922"/>
              <a:gd name="T33" fmla="*/ 849 h 1642"/>
              <a:gd name="T34" fmla="*/ 1898 w 1922"/>
              <a:gd name="T35" fmla="*/ 882 h 1642"/>
              <a:gd name="T36" fmla="*/ 1131 w 1922"/>
              <a:gd name="T37" fmla="*/ 1620 h 1642"/>
              <a:gd name="T38" fmla="*/ 1102 w 1922"/>
              <a:gd name="T39" fmla="*/ 1638 h 1642"/>
              <a:gd name="T40" fmla="*/ 1067 w 1922"/>
              <a:gd name="T41" fmla="*/ 1640 h 1642"/>
              <a:gd name="T42" fmla="*/ 1026 w 1922"/>
              <a:gd name="T43" fmla="*/ 1613 h 1642"/>
              <a:gd name="T44" fmla="*/ 947 w 1922"/>
              <a:gd name="T45" fmla="*/ 1543 h 1642"/>
              <a:gd name="T46" fmla="*/ 891 w 1922"/>
              <a:gd name="T47" fmla="*/ 1500 h 1642"/>
              <a:gd name="T48" fmla="*/ 854 w 1922"/>
              <a:gd name="T49" fmla="*/ 1476 h 1642"/>
              <a:gd name="T50" fmla="*/ 843 w 1922"/>
              <a:gd name="T51" fmla="*/ 1469 h 1642"/>
              <a:gd name="T52" fmla="*/ 794 w 1922"/>
              <a:gd name="T53" fmla="*/ 1449 h 1642"/>
              <a:gd name="T54" fmla="*/ 727 w 1922"/>
              <a:gd name="T55" fmla="*/ 1443 h 1642"/>
              <a:gd name="T56" fmla="*/ 658 w 1922"/>
              <a:gd name="T57" fmla="*/ 1465 h 1642"/>
              <a:gd name="T58" fmla="*/ 499 w 1922"/>
              <a:gd name="T59" fmla="*/ 1560 h 1642"/>
              <a:gd name="T60" fmla="*/ 461 w 1922"/>
              <a:gd name="T61" fmla="*/ 1553 h 1642"/>
              <a:gd name="T62" fmla="*/ 439 w 1922"/>
              <a:gd name="T63" fmla="*/ 1514 h 1642"/>
              <a:gd name="T64" fmla="*/ 392 w 1922"/>
              <a:gd name="T65" fmla="*/ 1290 h 1642"/>
              <a:gd name="T66" fmla="*/ 350 w 1922"/>
              <a:gd name="T67" fmla="*/ 1247 h 1642"/>
              <a:gd name="T68" fmla="*/ 291 w 1922"/>
              <a:gd name="T69" fmla="*/ 1221 h 1642"/>
              <a:gd name="T70" fmla="*/ 224 w 1922"/>
              <a:gd name="T71" fmla="*/ 1206 h 1642"/>
              <a:gd name="T72" fmla="*/ 149 w 1922"/>
              <a:gd name="T73" fmla="*/ 1197 h 1642"/>
              <a:gd name="T74" fmla="*/ 78 w 1922"/>
              <a:gd name="T75" fmla="*/ 1192 h 1642"/>
              <a:gd name="T76" fmla="*/ 33 w 1922"/>
              <a:gd name="T77" fmla="*/ 1175 h 1642"/>
              <a:gd name="T78" fmla="*/ 5 w 1922"/>
              <a:gd name="T79" fmla="*/ 1141 h 1642"/>
              <a:gd name="T80" fmla="*/ 0 w 1922"/>
              <a:gd name="T81" fmla="*/ 70 h 1642"/>
              <a:gd name="T82" fmla="*/ 7 w 1922"/>
              <a:gd name="T83" fmla="*/ 35 h 1642"/>
              <a:gd name="T84" fmla="*/ 31 w 1922"/>
              <a:gd name="T85" fmla="*/ 11 h 1642"/>
              <a:gd name="T86" fmla="*/ 76 w 1922"/>
              <a:gd name="T87" fmla="*/ 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22" h="1642">
                <a:moveTo>
                  <a:pt x="109" y="0"/>
                </a:moveTo>
                <a:lnTo>
                  <a:pt x="116" y="0"/>
                </a:lnTo>
                <a:lnTo>
                  <a:pt x="136" y="0"/>
                </a:lnTo>
                <a:lnTo>
                  <a:pt x="169" y="4"/>
                </a:lnTo>
                <a:lnTo>
                  <a:pt x="213" y="8"/>
                </a:lnTo>
                <a:lnTo>
                  <a:pt x="266" y="13"/>
                </a:lnTo>
                <a:lnTo>
                  <a:pt x="330" y="22"/>
                </a:lnTo>
                <a:lnTo>
                  <a:pt x="399" y="33"/>
                </a:lnTo>
                <a:lnTo>
                  <a:pt x="477" y="48"/>
                </a:lnTo>
                <a:lnTo>
                  <a:pt x="563" y="68"/>
                </a:lnTo>
                <a:lnTo>
                  <a:pt x="652" y="90"/>
                </a:lnTo>
                <a:lnTo>
                  <a:pt x="745" y="119"/>
                </a:lnTo>
                <a:lnTo>
                  <a:pt x="843" y="152"/>
                </a:lnTo>
                <a:lnTo>
                  <a:pt x="942" y="190"/>
                </a:lnTo>
                <a:lnTo>
                  <a:pt x="1042" y="235"/>
                </a:lnTo>
                <a:lnTo>
                  <a:pt x="1164" y="294"/>
                </a:lnTo>
                <a:lnTo>
                  <a:pt x="1273" y="350"/>
                </a:lnTo>
                <a:lnTo>
                  <a:pt x="1373" y="405"/>
                </a:lnTo>
                <a:lnTo>
                  <a:pt x="1461" y="456"/>
                </a:lnTo>
                <a:lnTo>
                  <a:pt x="1541" y="505"/>
                </a:lnTo>
                <a:lnTo>
                  <a:pt x="1610" y="551"/>
                </a:lnTo>
                <a:lnTo>
                  <a:pt x="1672" y="592"/>
                </a:lnTo>
                <a:lnTo>
                  <a:pt x="1723" y="629"/>
                </a:lnTo>
                <a:lnTo>
                  <a:pt x="1767" y="664"/>
                </a:lnTo>
                <a:lnTo>
                  <a:pt x="1803" y="693"/>
                </a:lnTo>
                <a:lnTo>
                  <a:pt x="1833" y="716"/>
                </a:lnTo>
                <a:lnTo>
                  <a:pt x="1854" y="736"/>
                </a:lnTo>
                <a:lnTo>
                  <a:pt x="1869" y="751"/>
                </a:lnTo>
                <a:lnTo>
                  <a:pt x="1878" y="760"/>
                </a:lnTo>
                <a:lnTo>
                  <a:pt x="1880" y="762"/>
                </a:lnTo>
                <a:lnTo>
                  <a:pt x="1902" y="787"/>
                </a:lnTo>
                <a:lnTo>
                  <a:pt x="1915" y="809"/>
                </a:lnTo>
                <a:lnTo>
                  <a:pt x="1922" y="831"/>
                </a:lnTo>
                <a:lnTo>
                  <a:pt x="1920" y="849"/>
                </a:lnTo>
                <a:lnTo>
                  <a:pt x="1913" y="866"/>
                </a:lnTo>
                <a:lnTo>
                  <a:pt x="1898" y="882"/>
                </a:lnTo>
                <a:lnTo>
                  <a:pt x="1146" y="1607"/>
                </a:lnTo>
                <a:lnTo>
                  <a:pt x="1131" y="1620"/>
                </a:lnTo>
                <a:lnTo>
                  <a:pt x="1117" y="1631"/>
                </a:lnTo>
                <a:lnTo>
                  <a:pt x="1102" y="1638"/>
                </a:lnTo>
                <a:lnTo>
                  <a:pt x="1086" y="1642"/>
                </a:lnTo>
                <a:lnTo>
                  <a:pt x="1067" y="1640"/>
                </a:lnTo>
                <a:lnTo>
                  <a:pt x="1047" y="1631"/>
                </a:lnTo>
                <a:lnTo>
                  <a:pt x="1026" y="1613"/>
                </a:lnTo>
                <a:lnTo>
                  <a:pt x="984" y="1574"/>
                </a:lnTo>
                <a:lnTo>
                  <a:pt x="947" y="1543"/>
                </a:lnTo>
                <a:lnTo>
                  <a:pt x="916" y="1518"/>
                </a:lnTo>
                <a:lnTo>
                  <a:pt x="891" y="1500"/>
                </a:lnTo>
                <a:lnTo>
                  <a:pt x="869" y="1485"/>
                </a:lnTo>
                <a:lnTo>
                  <a:pt x="854" y="1476"/>
                </a:lnTo>
                <a:lnTo>
                  <a:pt x="845" y="1471"/>
                </a:lnTo>
                <a:lnTo>
                  <a:pt x="843" y="1469"/>
                </a:lnTo>
                <a:lnTo>
                  <a:pt x="821" y="1458"/>
                </a:lnTo>
                <a:lnTo>
                  <a:pt x="794" y="1449"/>
                </a:lnTo>
                <a:lnTo>
                  <a:pt x="761" y="1443"/>
                </a:lnTo>
                <a:lnTo>
                  <a:pt x="727" y="1443"/>
                </a:lnTo>
                <a:lnTo>
                  <a:pt x="692" y="1451"/>
                </a:lnTo>
                <a:lnTo>
                  <a:pt x="658" y="1465"/>
                </a:lnTo>
                <a:lnTo>
                  <a:pt x="521" y="1551"/>
                </a:lnTo>
                <a:lnTo>
                  <a:pt x="499" y="1560"/>
                </a:lnTo>
                <a:lnTo>
                  <a:pt x="479" y="1562"/>
                </a:lnTo>
                <a:lnTo>
                  <a:pt x="461" y="1553"/>
                </a:lnTo>
                <a:lnTo>
                  <a:pt x="448" y="1538"/>
                </a:lnTo>
                <a:lnTo>
                  <a:pt x="439" y="1514"/>
                </a:lnTo>
                <a:lnTo>
                  <a:pt x="404" y="1319"/>
                </a:lnTo>
                <a:lnTo>
                  <a:pt x="392" y="1290"/>
                </a:lnTo>
                <a:lnTo>
                  <a:pt x="373" y="1267"/>
                </a:lnTo>
                <a:lnTo>
                  <a:pt x="350" y="1247"/>
                </a:lnTo>
                <a:lnTo>
                  <a:pt x="322" y="1232"/>
                </a:lnTo>
                <a:lnTo>
                  <a:pt x="291" y="1221"/>
                </a:lnTo>
                <a:lnTo>
                  <a:pt x="259" y="1212"/>
                </a:lnTo>
                <a:lnTo>
                  <a:pt x="224" y="1206"/>
                </a:lnTo>
                <a:lnTo>
                  <a:pt x="187" y="1201"/>
                </a:lnTo>
                <a:lnTo>
                  <a:pt x="149" y="1197"/>
                </a:lnTo>
                <a:lnTo>
                  <a:pt x="113" y="1194"/>
                </a:lnTo>
                <a:lnTo>
                  <a:pt x="78" y="1192"/>
                </a:lnTo>
                <a:lnTo>
                  <a:pt x="53" y="1186"/>
                </a:lnTo>
                <a:lnTo>
                  <a:pt x="33" y="1175"/>
                </a:lnTo>
                <a:lnTo>
                  <a:pt x="16" y="1161"/>
                </a:lnTo>
                <a:lnTo>
                  <a:pt x="5" y="1141"/>
                </a:lnTo>
                <a:lnTo>
                  <a:pt x="0" y="1117"/>
                </a:lnTo>
                <a:lnTo>
                  <a:pt x="0" y="70"/>
                </a:lnTo>
                <a:lnTo>
                  <a:pt x="2" y="51"/>
                </a:lnTo>
                <a:lnTo>
                  <a:pt x="7" y="35"/>
                </a:lnTo>
                <a:lnTo>
                  <a:pt x="16" y="22"/>
                </a:lnTo>
                <a:lnTo>
                  <a:pt x="31" y="11"/>
                </a:lnTo>
                <a:lnTo>
                  <a:pt x="51" y="4"/>
                </a:lnTo>
                <a:lnTo>
                  <a:pt x="76" y="0"/>
                </a:lnTo>
                <a:lnTo>
                  <a:pt x="10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656" y="2187250"/>
            <a:ext cx="1271919" cy="1538689"/>
          </a:xfrm>
          <a:custGeom>
            <a:avLst/>
            <a:gdLst>
              <a:gd name="T0" fmla="*/ 820 w 1603"/>
              <a:gd name="T1" fmla="*/ 2 h 1936"/>
              <a:gd name="T2" fmla="*/ 862 w 1603"/>
              <a:gd name="T3" fmla="*/ 25 h 1936"/>
              <a:gd name="T4" fmla="*/ 889 w 1603"/>
              <a:gd name="T5" fmla="*/ 53 h 1936"/>
              <a:gd name="T6" fmla="*/ 913 w 1603"/>
              <a:gd name="T7" fmla="*/ 80 h 1936"/>
              <a:gd name="T8" fmla="*/ 957 w 1603"/>
              <a:gd name="T9" fmla="*/ 131 h 1936"/>
              <a:gd name="T10" fmla="*/ 1015 w 1603"/>
              <a:gd name="T11" fmla="*/ 206 h 1936"/>
              <a:gd name="T12" fmla="*/ 1086 w 1603"/>
              <a:gd name="T13" fmla="*/ 304 h 1936"/>
              <a:gd name="T14" fmla="*/ 1163 w 1603"/>
              <a:gd name="T15" fmla="*/ 421 h 1936"/>
              <a:gd name="T16" fmla="*/ 1239 w 1603"/>
              <a:gd name="T17" fmla="*/ 556 h 1936"/>
              <a:gd name="T18" fmla="*/ 1314 w 1603"/>
              <a:gd name="T19" fmla="*/ 707 h 1936"/>
              <a:gd name="T20" fmla="*/ 1381 w 1603"/>
              <a:gd name="T21" fmla="*/ 873 h 1936"/>
              <a:gd name="T22" fmla="*/ 1460 w 1603"/>
              <a:gd name="T23" fmla="*/ 1104 h 1936"/>
              <a:gd name="T24" fmla="*/ 1516 w 1603"/>
              <a:gd name="T25" fmla="*/ 1302 h 1936"/>
              <a:gd name="T26" fmla="*/ 1556 w 1603"/>
              <a:gd name="T27" fmla="*/ 1468 h 1936"/>
              <a:gd name="T28" fmla="*/ 1582 w 1603"/>
              <a:gd name="T29" fmla="*/ 1603 h 1936"/>
              <a:gd name="T30" fmla="*/ 1596 w 1603"/>
              <a:gd name="T31" fmla="*/ 1707 h 1936"/>
              <a:gd name="T32" fmla="*/ 1602 w 1603"/>
              <a:gd name="T33" fmla="*/ 1780 h 1936"/>
              <a:gd name="T34" fmla="*/ 1603 w 1603"/>
              <a:gd name="T35" fmla="*/ 1824 h 1936"/>
              <a:gd name="T36" fmla="*/ 1603 w 1603"/>
              <a:gd name="T37" fmla="*/ 1838 h 1936"/>
              <a:gd name="T38" fmla="*/ 1594 w 1603"/>
              <a:gd name="T39" fmla="*/ 1896 h 1936"/>
              <a:gd name="T40" fmla="*/ 1571 w 1603"/>
              <a:gd name="T41" fmla="*/ 1927 h 1936"/>
              <a:gd name="T42" fmla="*/ 1532 w 1603"/>
              <a:gd name="T43" fmla="*/ 1936 h 1936"/>
              <a:gd name="T44" fmla="*/ 469 w 1603"/>
              <a:gd name="T45" fmla="*/ 1918 h 1936"/>
              <a:gd name="T46" fmla="*/ 434 w 1603"/>
              <a:gd name="T47" fmla="*/ 1911 h 1936"/>
              <a:gd name="T48" fmla="*/ 410 w 1603"/>
              <a:gd name="T49" fmla="*/ 1887 h 1936"/>
              <a:gd name="T50" fmla="*/ 397 w 1603"/>
              <a:gd name="T51" fmla="*/ 1838 h 1936"/>
              <a:gd name="T52" fmla="*/ 390 w 1603"/>
              <a:gd name="T53" fmla="*/ 1722 h 1936"/>
              <a:gd name="T54" fmla="*/ 379 w 1603"/>
              <a:gd name="T55" fmla="*/ 1649 h 1936"/>
              <a:gd name="T56" fmla="*/ 370 w 1603"/>
              <a:gd name="T57" fmla="*/ 1612 h 1936"/>
              <a:gd name="T58" fmla="*/ 363 w 1603"/>
              <a:gd name="T59" fmla="*/ 1585 h 1936"/>
              <a:gd name="T60" fmla="*/ 330 w 1603"/>
              <a:gd name="T61" fmla="*/ 1532 h 1936"/>
              <a:gd name="T62" fmla="*/ 275 w 1603"/>
              <a:gd name="T63" fmla="*/ 1488 h 1936"/>
              <a:gd name="T64" fmla="*/ 84 w 1603"/>
              <a:gd name="T65" fmla="*/ 1439 h 1936"/>
              <a:gd name="T66" fmla="*/ 46 w 1603"/>
              <a:gd name="T67" fmla="*/ 1417 h 1936"/>
              <a:gd name="T68" fmla="*/ 40 w 1603"/>
              <a:gd name="T69" fmla="*/ 1377 h 1936"/>
              <a:gd name="T70" fmla="*/ 164 w 1603"/>
              <a:gd name="T71" fmla="*/ 1193 h 1936"/>
              <a:gd name="T72" fmla="*/ 179 w 1603"/>
              <a:gd name="T73" fmla="*/ 1120 h 1936"/>
              <a:gd name="T74" fmla="*/ 155 w 1603"/>
              <a:gd name="T75" fmla="*/ 1047 h 1936"/>
              <a:gd name="T76" fmla="*/ 108 w 1603"/>
              <a:gd name="T77" fmla="*/ 975 h 1936"/>
              <a:gd name="T78" fmla="*/ 51 w 1603"/>
              <a:gd name="T79" fmla="*/ 905 h 1936"/>
              <a:gd name="T80" fmla="*/ 9 w 1603"/>
              <a:gd name="T81" fmla="*/ 851 h 1936"/>
              <a:gd name="T82" fmla="*/ 0 w 1603"/>
              <a:gd name="T83" fmla="*/ 807 h 1936"/>
              <a:gd name="T84" fmla="*/ 20 w 1603"/>
              <a:gd name="T85" fmla="*/ 765 h 1936"/>
              <a:gd name="T86" fmla="*/ 773 w 1603"/>
              <a:gd name="T87" fmla="*/ 9 h 1936"/>
              <a:gd name="T88" fmla="*/ 804 w 1603"/>
              <a:gd name="T89" fmla="*/ 0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3" h="1936">
                <a:moveTo>
                  <a:pt x="804" y="0"/>
                </a:moveTo>
                <a:lnTo>
                  <a:pt x="820" y="2"/>
                </a:lnTo>
                <a:lnTo>
                  <a:pt x="840" y="11"/>
                </a:lnTo>
                <a:lnTo>
                  <a:pt x="862" y="25"/>
                </a:lnTo>
                <a:lnTo>
                  <a:pt x="886" y="49"/>
                </a:lnTo>
                <a:lnTo>
                  <a:pt x="889" y="53"/>
                </a:lnTo>
                <a:lnTo>
                  <a:pt x="898" y="64"/>
                </a:lnTo>
                <a:lnTo>
                  <a:pt x="913" y="80"/>
                </a:lnTo>
                <a:lnTo>
                  <a:pt x="933" y="102"/>
                </a:lnTo>
                <a:lnTo>
                  <a:pt x="957" y="131"/>
                </a:lnTo>
                <a:lnTo>
                  <a:pt x="984" y="166"/>
                </a:lnTo>
                <a:lnTo>
                  <a:pt x="1015" y="206"/>
                </a:lnTo>
                <a:lnTo>
                  <a:pt x="1050" y="253"/>
                </a:lnTo>
                <a:lnTo>
                  <a:pt x="1086" y="304"/>
                </a:lnTo>
                <a:lnTo>
                  <a:pt x="1123" y="359"/>
                </a:lnTo>
                <a:lnTo>
                  <a:pt x="1163" y="421"/>
                </a:lnTo>
                <a:lnTo>
                  <a:pt x="1201" y="486"/>
                </a:lnTo>
                <a:lnTo>
                  <a:pt x="1239" y="556"/>
                </a:lnTo>
                <a:lnTo>
                  <a:pt x="1277" y="628"/>
                </a:lnTo>
                <a:lnTo>
                  <a:pt x="1314" y="707"/>
                </a:lnTo>
                <a:lnTo>
                  <a:pt x="1348" y="789"/>
                </a:lnTo>
                <a:lnTo>
                  <a:pt x="1381" y="873"/>
                </a:lnTo>
                <a:lnTo>
                  <a:pt x="1423" y="993"/>
                </a:lnTo>
                <a:lnTo>
                  <a:pt x="1460" y="1104"/>
                </a:lnTo>
                <a:lnTo>
                  <a:pt x="1491" y="1208"/>
                </a:lnTo>
                <a:lnTo>
                  <a:pt x="1516" y="1302"/>
                </a:lnTo>
                <a:lnTo>
                  <a:pt x="1538" y="1390"/>
                </a:lnTo>
                <a:lnTo>
                  <a:pt x="1556" y="1468"/>
                </a:lnTo>
                <a:lnTo>
                  <a:pt x="1571" y="1539"/>
                </a:lnTo>
                <a:lnTo>
                  <a:pt x="1582" y="1603"/>
                </a:lnTo>
                <a:lnTo>
                  <a:pt x="1591" y="1660"/>
                </a:lnTo>
                <a:lnTo>
                  <a:pt x="1596" y="1707"/>
                </a:lnTo>
                <a:lnTo>
                  <a:pt x="1600" y="1747"/>
                </a:lnTo>
                <a:lnTo>
                  <a:pt x="1602" y="1780"/>
                </a:lnTo>
                <a:lnTo>
                  <a:pt x="1603" y="1805"/>
                </a:lnTo>
                <a:lnTo>
                  <a:pt x="1603" y="1824"/>
                </a:lnTo>
                <a:lnTo>
                  <a:pt x="1603" y="1834"/>
                </a:lnTo>
                <a:lnTo>
                  <a:pt x="1603" y="1838"/>
                </a:lnTo>
                <a:lnTo>
                  <a:pt x="1602" y="1871"/>
                </a:lnTo>
                <a:lnTo>
                  <a:pt x="1594" y="1896"/>
                </a:lnTo>
                <a:lnTo>
                  <a:pt x="1585" y="1915"/>
                </a:lnTo>
                <a:lnTo>
                  <a:pt x="1571" y="1927"/>
                </a:lnTo>
                <a:lnTo>
                  <a:pt x="1552" y="1935"/>
                </a:lnTo>
                <a:lnTo>
                  <a:pt x="1532" y="1936"/>
                </a:lnTo>
                <a:lnTo>
                  <a:pt x="487" y="1920"/>
                </a:lnTo>
                <a:lnTo>
                  <a:pt x="469" y="1918"/>
                </a:lnTo>
                <a:lnTo>
                  <a:pt x="450" y="1916"/>
                </a:lnTo>
                <a:lnTo>
                  <a:pt x="434" y="1911"/>
                </a:lnTo>
                <a:lnTo>
                  <a:pt x="421" y="1902"/>
                </a:lnTo>
                <a:lnTo>
                  <a:pt x="410" y="1887"/>
                </a:lnTo>
                <a:lnTo>
                  <a:pt x="401" y="1867"/>
                </a:lnTo>
                <a:lnTo>
                  <a:pt x="397" y="1838"/>
                </a:lnTo>
                <a:lnTo>
                  <a:pt x="396" y="1774"/>
                </a:lnTo>
                <a:lnTo>
                  <a:pt x="390" y="1722"/>
                </a:lnTo>
                <a:lnTo>
                  <a:pt x="385" y="1680"/>
                </a:lnTo>
                <a:lnTo>
                  <a:pt x="379" y="1649"/>
                </a:lnTo>
                <a:lnTo>
                  <a:pt x="374" y="1625"/>
                </a:lnTo>
                <a:lnTo>
                  <a:pt x="370" y="1612"/>
                </a:lnTo>
                <a:lnTo>
                  <a:pt x="370" y="1609"/>
                </a:lnTo>
                <a:lnTo>
                  <a:pt x="363" y="1585"/>
                </a:lnTo>
                <a:lnTo>
                  <a:pt x="348" y="1559"/>
                </a:lnTo>
                <a:lnTo>
                  <a:pt x="330" y="1532"/>
                </a:lnTo>
                <a:lnTo>
                  <a:pt x="306" y="1508"/>
                </a:lnTo>
                <a:lnTo>
                  <a:pt x="275" y="1488"/>
                </a:lnTo>
                <a:lnTo>
                  <a:pt x="241" y="1476"/>
                </a:lnTo>
                <a:lnTo>
                  <a:pt x="84" y="1439"/>
                </a:lnTo>
                <a:lnTo>
                  <a:pt x="62" y="1430"/>
                </a:lnTo>
                <a:lnTo>
                  <a:pt x="46" y="1417"/>
                </a:lnTo>
                <a:lnTo>
                  <a:pt x="40" y="1399"/>
                </a:lnTo>
                <a:lnTo>
                  <a:pt x="40" y="1377"/>
                </a:lnTo>
                <a:lnTo>
                  <a:pt x="51" y="1355"/>
                </a:lnTo>
                <a:lnTo>
                  <a:pt x="164" y="1193"/>
                </a:lnTo>
                <a:lnTo>
                  <a:pt x="177" y="1157"/>
                </a:lnTo>
                <a:lnTo>
                  <a:pt x="179" y="1120"/>
                </a:lnTo>
                <a:lnTo>
                  <a:pt x="172" y="1084"/>
                </a:lnTo>
                <a:lnTo>
                  <a:pt x="155" y="1047"/>
                </a:lnTo>
                <a:lnTo>
                  <a:pt x="135" y="1011"/>
                </a:lnTo>
                <a:lnTo>
                  <a:pt x="108" y="975"/>
                </a:lnTo>
                <a:lnTo>
                  <a:pt x="80" y="940"/>
                </a:lnTo>
                <a:lnTo>
                  <a:pt x="51" y="905"/>
                </a:lnTo>
                <a:lnTo>
                  <a:pt x="22" y="871"/>
                </a:lnTo>
                <a:lnTo>
                  <a:pt x="9" y="851"/>
                </a:lnTo>
                <a:lnTo>
                  <a:pt x="0" y="829"/>
                </a:lnTo>
                <a:lnTo>
                  <a:pt x="0" y="807"/>
                </a:lnTo>
                <a:lnTo>
                  <a:pt x="6" y="785"/>
                </a:lnTo>
                <a:lnTo>
                  <a:pt x="20" y="765"/>
                </a:lnTo>
                <a:lnTo>
                  <a:pt x="758" y="22"/>
                </a:lnTo>
                <a:lnTo>
                  <a:pt x="773" y="9"/>
                </a:lnTo>
                <a:lnTo>
                  <a:pt x="787" y="2"/>
                </a:lnTo>
                <a:lnTo>
                  <a:pt x="8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972013" y="3872028"/>
            <a:ext cx="1302089" cy="1527573"/>
          </a:xfrm>
          <a:custGeom>
            <a:avLst/>
            <a:gdLst>
              <a:gd name="T0" fmla="*/ 1587 w 1639"/>
              <a:gd name="T1" fmla="*/ 2 h 1924"/>
              <a:gd name="T2" fmla="*/ 1616 w 1639"/>
              <a:gd name="T3" fmla="*/ 17 h 1924"/>
              <a:gd name="T4" fmla="*/ 1634 w 1639"/>
              <a:gd name="T5" fmla="*/ 51 h 1924"/>
              <a:gd name="T6" fmla="*/ 1639 w 1639"/>
              <a:gd name="T7" fmla="*/ 110 h 1924"/>
              <a:gd name="T8" fmla="*/ 1638 w 1639"/>
              <a:gd name="T9" fmla="*/ 137 h 1924"/>
              <a:gd name="T10" fmla="*/ 1632 w 1639"/>
              <a:gd name="T11" fmla="*/ 214 h 1924"/>
              <a:gd name="T12" fmla="*/ 1618 w 1639"/>
              <a:gd name="T13" fmla="*/ 328 h 1924"/>
              <a:gd name="T14" fmla="*/ 1592 w 1639"/>
              <a:gd name="T15" fmla="*/ 478 h 1924"/>
              <a:gd name="T16" fmla="*/ 1550 w 1639"/>
              <a:gd name="T17" fmla="*/ 653 h 1924"/>
              <a:gd name="T18" fmla="*/ 1490 w 1639"/>
              <a:gd name="T19" fmla="*/ 844 h 1924"/>
              <a:gd name="T20" fmla="*/ 1408 w 1639"/>
              <a:gd name="T21" fmla="*/ 1044 h 1924"/>
              <a:gd name="T22" fmla="*/ 1291 w 1639"/>
              <a:gd name="T23" fmla="*/ 1276 h 1924"/>
              <a:gd name="T24" fmla="*/ 1188 w 1639"/>
              <a:gd name="T25" fmla="*/ 1463 h 1924"/>
              <a:gd name="T26" fmla="*/ 1093 w 1639"/>
              <a:gd name="T27" fmla="*/ 1613 h 1924"/>
              <a:gd name="T28" fmla="*/ 1015 w 1639"/>
              <a:gd name="T29" fmla="*/ 1726 h 1924"/>
              <a:gd name="T30" fmla="*/ 953 w 1639"/>
              <a:gd name="T31" fmla="*/ 1806 h 1924"/>
              <a:gd name="T32" fmla="*/ 909 w 1639"/>
              <a:gd name="T33" fmla="*/ 1857 h 1924"/>
              <a:gd name="T34" fmla="*/ 885 w 1639"/>
              <a:gd name="T35" fmla="*/ 1881 h 1924"/>
              <a:gd name="T36" fmla="*/ 858 w 1639"/>
              <a:gd name="T37" fmla="*/ 1904 h 1924"/>
              <a:gd name="T38" fmla="*/ 814 w 1639"/>
              <a:gd name="T39" fmla="*/ 1924 h 1924"/>
              <a:gd name="T40" fmla="*/ 780 w 1639"/>
              <a:gd name="T41" fmla="*/ 1915 h 1924"/>
              <a:gd name="T42" fmla="*/ 34 w 1639"/>
              <a:gd name="T43" fmla="*/ 1150 h 1924"/>
              <a:gd name="T44" fmla="*/ 11 w 1639"/>
              <a:gd name="T45" fmla="*/ 1123 h 1924"/>
              <a:gd name="T46" fmla="*/ 0 w 1639"/>
              <a:gd name="T47" fmla="*/ 1092 h 1924"/>
              <a:gd name="T48" fmla="*/ 13 w 1639"/>
              <a:gd name="T49" fmla="*/ 1053 h 1924"/>
              <a:gd name="T50" fmla="*/ 67 w 1639"/>
              <a:gd name="T51" fmla="*/ 990 h 1924"/>
              <a:gd name="T52" fmla="*/ 124 w 1639"/>
              <a:gd name="T53" fmla="*/ 921 h 1924"/>
              <a:gd name="T54" fmla="*/ 156 w 1639"/>
              <a:gd name="T55" fmla="*/ 875 h 1924"/>
              <a:gd name="T56" fmla="*/ 171 w 1639"/>
              <a:gd name="T57" fmla="*/ 851 h 1924"/>
              <a:gd name="T58" fmla="*/ 184 w 1639"/>
              <a:gd name="T59" fmla="*/ 826 h 1924"/>
              <a:gd name="T60" fmla="*/ 198 w 1639"/>
              <a:gd name="T61" fmla="*/ 767 h 1924"/>
              <a:gd name="T62" fmla="*/ 191 w 1639"/>
              <a:gd name="T63" fmla="*/ 698 h 1924"/>
              <a:gd name="T64" fmla="*/ 89 w 1639"/>
              <a:gd name="T65" fmla="*/ 527 h 1924"/>
              <a:gd name="T66" fmla="*/ 80 w 1639"/>
              <a:gd name="T67" fmla="*/ 483 h 1924"/>
              <a:gd name="T68" fmla="*/ 104 w 1639"/>
              <a:gd name="T69" fmla="*/ 452 h 1924"/>
              <a:gd name="T70" fmla="*/ 320 w 1639"/>
              <a:gd name="T71" fmla="*/ 409 h 1924"/>
              <a:gd name="T72" fmla="*/ 373 w 1639"/>
              <a:gd name="T73" fmla="*/ 378 h 1924"/>
              <a:gd name="T74" fmla="*/ 408 w 1639"/>
              <a:gd name="T75" fmla="*/ 327 h 1924"/>
              <a:gd name="T76" fmla="*/ 428 w 1639"/>
              <a:gd name="T77" fmla="*/ 263 h 1924"/>
              <a:gd name="T78" fmla="*/ 439 w 1639"/>
              <a:gd name="T79" fmla="*/ 192 h 1924"/>
              <a:gd name="T80" fmla="*/ 444 w 1639"/>
              <a:gd name="T81" fmla="*/ 117 h 1924"/>
              <a:gd name="T82" fmla="*/ 453 w 1639"/>
              <a:gd name="T83" fmla="*/ 57 h 1924"/>
              <a:gd name="T84" fmla="*/ 477 w 1639"/>
              <a:gd name="T85" fmla="*/ 19 h 1924"/>
              <a:gd name="T86" fmla="*/ 523 w 1639"/>
              <a:gd name="T87" fmla="*/ 4 h 1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39" h="1924">
                <a:moveTo>
                  <a:pt x="1570" y="0"/>
                </a:moveTo>
                <a:lnTo>
                  <a:pt x="1587" y="2"/>
                </a:lnTo>
                <a:lnTo>
                  <a:pt x="1603" y="8"/>
                </a:lnTo>
                <a:lnTo>
                  <a:pt x="1616" y="17"/>
                </a:lnTo>
                <a:lnTo>
                  <a:pt x="1627" y="31"/>
                </a:lnTo>
                <a:lnTo>
                  <a:pt x="1634" y="51"/>
                </a:lnTo>
                <a:lnTo>
                  <a:pt x="1639" y="77"/>
                </a:lnTo>
                <a:lnTo>
                  <a:pt x="1639" y="110"/>
                </a:lnTo>
                <a:lnTo>
                  <a:pt x="1639" y="117"/>
                </a:lnTo>
                <a:lnTo>
                  <a:pt x="1638" y="137"/>
                </a:lnTo>
                <a:lnTo>
                  <a:pt x="1636" y="170"/>
                </a:lnTo>
                <a:lnTo>
                  <a:pt x="1632" y="214"/>
                </a:lnTo>
                <a:lnTo>
                  <a:pt x="1627" y="266"/>
                </a:lnTo>
                <a:lnTo>
                  <a:pt x="1618" y="328"/>
                </a:lnTo>
                <a:lnTo>
                  <a:pt x="1607" y="399"/>
                </a:lnTo>
                <a:lnTo>
                  <a:pt x="1592" y="478"/>
                </a:lnTo>
                <a:lnTo>
                  <a:pt x="1574" y="563"/>
                </a:lnTo>
                <a:lnTo>
                  <a:pt x="1550" y="653"/>
                </a:lnTo>
                <a:lnTo>
                  <a:pt x="1523" y="747"/>
                </a:lnTo>
                <a:lnTo>
                  <a:pt x="1490" y="844"/>
                </a:lnTo>
                <a:lnTo>
                  <a:pt x="1452" y="942"/>
                </a:lnTo>
                <a:lnTo>
                  <a:pt x="1408" y="1044"/>
                </a:lnTo>
                <a:lnTo>
                  <a:pt x="1348" y="1165"/>
                </a:lnTo>
                <a:lnTo>
                  <a:pt x="1291" y="1276"/>
                </a:lnTo>
                <a:lnTo>
                  <a:pt x="1239" y="1374"/>
                </a:lnTo>
                <a:lnTo>
                  <a:pt x="1188" y="1463"/>
                </a:lnTo>
                <a:lnTo>
                  <a:pt x="1138" y="1544"/>
                </a:lnTo>
                <a:lnTo>
                  <a:pt x="1093" y="1613"/>
                </a:lnTo>
                <a:lnTo>
                  <a:pt x="1053" y="1675"/>
                </a:lnTo>
                <a:lnTo>
                  <a:pt x="1015" y="1726"/>
                </a:lnTo>
                <a:lnTo>
                  <a:pt x="982" y="1769"/>
                </a:lnTo>
                <a:lnTo>
                  <a:pt x="953" y="1806"/>
                </a:lnTo>
                <a:lnTo>
                  <a:pt x="927" y="1835"/>
                </a:lnTo>
                <a:lnTo>
                  <a:pt x="909" y="1857"/>
                </a:lnTo>
                <a:lnTo>
                  <a:pt x="894" y="1871"/>
                </a:lnTo>
                <a:lnTo>
                  <a:pt x="885" y="1881"/>
                </a:lnTo>
                <a:lnTo>
                  <a:pt x="883" y="1884"/>
                </a:lnTo>
                <a:lnTo>
                  <a:pt x="858" y="1904"/>
                </a:lnTo>
                <a:lnTo>
                  <a:pt x="834" y="1919"/>
                </a:lnTo>
                <a:lnTo>
                  <a:pt x="814" y="1924"/>
                </a:lnTo>
                <a:lnTo>
                  <a:pt x="796" y="1923"/>
                </a:lnTo>
                <a:lnTo>
                  <a:pt x="780" y="1915"/>
                </a:lnTo>
                <a:lnTo>
                  <a:pt x="763" y="1902"/>
                </a:lnTo>
                <a:lnTo>
                  <a:pt x="34" y="1150"/>
                </a:lnTo>
                <a:lnTo>
                  <a:pt x="22" y="1137"/>
                </a:lnTo>
                <a:lnTo>
                  <a:pt x="11" y="1123"/>
                </a:lnTo>
                <a:lnTo>
                  <a:pt x="3" y="1108"/>
                </a:lnTo>
                <a:lnTo>
                  <a:pt x="0" y="1092"/>
                </a:lnTo>
                <a:lnTo>
                  <a:pt x="3" y="1074"/>
                </a:lnTo>
                <a:lnTo>
                  <a:pt x="13" y="1053"/>
                </a:lnTo>
                <a:lnTo>
                  <a:pt x="29" y="1032"/>
                </a:lnTo>
                <a:lnTo>
                  <a:pt x="67" y="990"/>
                </a:lnTo>
                <a:lnTo>
                  <a:pt x="98" y="953"/>
                </a:lnTo>
                <a:lnTo>
                  <a:pt x="124" y="921"/>
                </a:lnTo>
                <a:lnTo>
                  <a:pt x="142" y="895"/>
                </a:lnTo>
                <a:lnTo>
                  <a:pt x="156" y="875"/>
                </a:lnTo>
                <a:lnTo>
                  <a:pt x="166" y="860"/>
                </a:lnTo>
                <a:lnTo>
                  <a:pt x="171" y="851"/>
                </a:lnTo>
                <a:lnTo>
                  <a:pt x="173" y="848"/>
                </a:lnTo>
                <a:lnTo>
                  <a:pt x="184" y="826"/>
                </a:lnTo>
                <a:lnTo>
                  <a:pt x="193" y="798"/>
                </a:lnTo>
                <a:lnTo>
                  <a:pt x="198" y="767"/>
                </a:lnTo>
                <a:lnTo>
                  <a:pt x="198" y="733"/>
                </a:lnTo>
                <a:lnTo>
                  <a:pt x="191" y="698"/>
                </a:lnTo>
                <a:lnTo>
                  <a:pt x="175" y="664"/>
                </a:lnTo>
                <a:lnTo>
                  <a:pt x="89" y="527"/>
                </a:lnTo>
                <a:lnTo>
                  <a:pt x="80" y="505"/>
                </a:lnTo>
                <a:lnTo>
                  <a:pt x="80" y="483"/>
                </a:lnTo>
                <a:lnTo>
                  <a:pt x="87" y="467"/>
                </a:lnTo>
                <a:lnTo>
                  <a:pt x="104" y="452"/>
                </a:lnTo>
                <a:lnTo>
                  <a:pt x="125" y="445"/>
                </a:lnTo>
                <a:lnTo>
                  <a:pt x="320" y="409"/>
                </a:lnTo>
                <a:lnTo>
                  <a:pt x="350" y="396"/>
                </a:lnTo>
                <a:lnTo>
                  <a:pt x="373" y="378"/>
                </a:lnTo>
                <a:lnTo>
                  <a:pt x="393" y="354"/>
                </a:lnTo>
                <a:lnTo>
                  <a:pt x="408" y="327"/>
                </a:lnTo>
                <a:lnTo>
                  <a:pt x="419" y="296"/>
                </a:lnTo>
                <a:lnTo>
                  <a:pt x="428" y="263"/>
                </a:lnTo>
                <a:lnTo>
                  <a:pt x="433" y="228"/>
                </a:lnTo>
                <a:lnTo>
                  <a:pt x="439" y="192"/>
                </a:lnTo>
                <a:lnTo>
                  <a:pt x="442" y="154"/>
                </a:lnTo>
                <a:lnTo>
                  <a:pt x="444" y="117"/>
                </a:lnTo>
                <a:lnTo>
                  <a:pt x="448" y="81"/>
                </a:lnTo>
                <a:lnTo>
                  <a:pt x="453" y="57"/>
                </a:lnTo>
                <a:lnTo>
                  <a:pt x="463" y="37"/>
                </a:lnTo>
                <a:lnTo>
                  <a:pt x="477" y="19"/>
                </a:lnTo>
                <a:lnTo>
                  <a:pt x="497" y="8"/>
                </a:lnTo>
                <a:lnTo>
                  <a:pt x="523" y="4"/>
                </a:lnTo>
                <a:lnTo>
                  <a:pt x="157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981155" y="4881941"/>
            <a:ext cx="1532337" cy="1279858"/>
          </a:xfrm>
          <a:custGeom>
            <a:avLst/>
            <a:gdLst>
              <a:gd name="T0" fmla="*/ 1137 w 1929"/>
              <a:gd name="T1" fmla="*/ 6 h 1612"/>
              <a:gd name="T2" fmla="*/ 1907 w 1929"/>
              <a:gd name="T3" fmla="*/ 753 h 1612"/>
              <a:gd name="T4" fmla="*/ 1926 w 1929"/>
              <a:gd name="T5" fmla="*/ 780 h 1612"/>
              <a:gd name="T6" fmla="*/ 1927 w 1929"/>
              <a:gd name="T7" fmla="*/ 814 h 1612"/>
              <a:gd name="T8" fmla="*/ 1904 w 1929"/>
              <a:gd name="T9" fmla="*/ 855 h 1612"/>
              <a:gd name="T10" fmla="*/ 1876 w 1929"/>
              <a:gd name="T11" fmla="*/ 882 h 1612"/>
              <a:gd name="T12" fmla="*/ 1851 w 1929"/>
              <a:gd name="T13" fmla="*/ 906 h 1612"/>
              <a:gd name="T14" fmla="*/ 1798 w 1929"/>
              <a:gd name="T15" fmla="*/ 951 h 1612"/>
              <a:gd name="T16" fmla="*/ 1723 w 1929"/>
              <a:gd name="T17" fmla="*/ 1011 h 1612"/>
              <a:gd name="T18" fmla="*/ 1629 w 1929"/>
              <a:gd name="T19" fmla="*/ 1082 h 1612"/>
              <a:gd name="T20" fmla="*/ 1512 w 1929"/>
              <a:gd name="T21" fmla="*/ 1159 h 1612"/>
              <a:gd name="T22" fmla="*/ 1377 w 1929"/>
              <a:gd name="T23" fmla="*/ 1237 h 1612"/>
              <a:gd name="T24" fmla="*/ 1226 w 1929"/>
              <a:gd name="T25" fmla="*/ 1314 h 1612"/>
              <a:gd name="T26" fmla="*/ 1060 w 1929"/>
              <a:gd name="T27" fmla="*/ 1383 h 1612"/>
              <a:gd name="T28" fmla="*/ 831 w 1929"/>
              <a:gd name="T29" fmla="*/ 1461 h 1612"/>
              <a:gd name="T30" fmla="*/ 632 w 1929"/>
              <a:gd name="T31" fmla="*/ 1521 h 1612"/>
              <a:gd name="T32" fmla="*/ 466 w 1929"/>
              <a:gd name="T33" fmla="*/ 1561 h 1612"/>
              <a:gd name="T34" fmla="*/ 333 w 1929"/>
              <a:gd name="T35" fmla="*/ 1589 h 1612"/>
              <a:gd name="T36" fmla="*/ 229 w 1929"/>
              <a:gd name="T37" fmla="*/ 1603 h 1612"/>
              <a:gd name="T38" fmla="*/ 155 w 1929"/>
              <a:gd name="T39" fmla="*/ 1611 h 1612"/>
              <a:gd name="T40" fmla="*/ 113 w 1929"/>
              <a:gd name="T41" fmla="*/ 1612 h 1612"/>
              <a:gd name="T42" fmla="*/ 98 w 1929"/>
              <a:gd name="T43" fmla="*/ 1612 h 1612"/>
              <a:gd name="T44" fmla="*/ 38 w 1929"/>
              <a:gd name="T45" fmla="*/ 1605 h 1612"/>
              <a:gd name="T46" fmla="*/ 7 w 1929"/>
              <a:gd name="T47" fmla="*/ 1580 h 1612"/>
              <a:gd name="T48" fmla="*/ 0 w 1929"/>
              <a:gd name="T49" fmla="*/ 1543 h 1612"/>
              <a:gd name="T50" fmla="*/ 7 w 1929"/>
              <a:gd name="T51" fmla="*/ 477 h 1612"/>
              <a:gd name="T52" fmla="*/ 14 w 1929"/>
              <a:gd name="T53" fmla="*/ 445 h 1612"/>
              <a:gd name="T54" fmla="*/ 38 w 1929"/>
              <a:gd name="T55" fmla="*/ 419 h 1612"/>
              <a:gd name="T56" fmla="*/ 87 w 1929"/>
              <a:gd name="T57" fmla="*/ 408 h 1612"/>
              <a:gd name="T58" fmla="*/ 202 w 1929"/>
              <a:gd name="T59" fmla="*/ 399 h 1612"/>
              <a:gd name="T60" fmla="*/ 277 w 1929"/>
              <a:gd name="T61" fmla="*/ 386 h 1612"/>
              <a:gd name="T62" fmla="*/ 313 w 1929"/>
              <a:gd name="T63" fmla="*/ 377 h 1612"/>
              <a:gd name="T64" fmla="*/ 341 w 1929"/>
              <a:gd name="T65" fmla="*/ 368 h 1612"/>
              <a:gd name="T66" fmla="*/ 392 w 1929"/>
              <a:gd name="T67" fmla="*/ 337 h 1612"/>
              <a:gd name="T68" fmla="*/ 435 w 1929"/>
              <a:gd name="T69" fmla="*/ 282 h 1612"/>
              <a:gd name="T70" fmla="*/ 483 w 1929"/>
              <a:gd name="T71" fmla="*/ 89 h 1612"/>
              <a:gd name="T72" fmla="*/ 506 w 1929"/>
              <a:gd name="T73" fmla="*/ 51 h 1612"/>
              <a:gd name="T74" fmla="*/ 545 w 1929"/>
              <a:gd name="T75" fmla="*/ 46 h 1612"/>
              <a:gd name="T76" fmla="*/ 730 w 1929"/>
              <a:gd name="T77" fmla="*/ 168 h 1612"/>
              <a:gd name="T78" fmla="*/ 803 w 1929"/>
              <a:gd name="T79" fmla="*/ 182 h 1612"/>
              <a:gd name="T80" fmla="*/ 876 w 1929"/>
              <a:gd name="T81" fmla="*/ 159 h 1612"/>
              <a:gd name="T82" fmla="*/ 947 w 1929"/>
              <a:gd name="T83" fmla="*/ 109 h 1612"/>
              <a:gd name="T84" fmla="*/ 1016 w 1929"/>
              <a:gd name="T85" fmla="*/ 51 h 1612"/>
              <a:gd name="T86" fmla="*/ 1071 w 1929"/>
              <a:gd name="T87" fmla="*/ 9 h 1612"/>
              <a:gd name="T88" fmla="*/ 1115 w 1929"/>
              <a:gd name="T89" fmla="*/ 0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29" h="1612">
                <a:moveTo>
                  <a:pt x="1115" y="0"/>
                </a:moveTo>
                <a:lnTo>
                  <a:pt x="1137" y="6"/>
                </a:lnTo>
                <a:lnTo>
                  <a:pt x="1157" y="20"/>
                </a:lnTo>
                <a:lnTo>
                  <a:pt x="1907" y="753"/>
                </a:lnTo>
                <a:lnTo>
                  <a:pt x="1918" y="765"/>
                </a:lnTo>
                <a:lnTo>
                  <a:pt x="1926" y="780"/>
                </a:lnTo>
                <a:lnTo>
                  <a:pt x="1929" y="796"/>
                </a:lnTo>
                <a:lnTo>
                  <a:pt x="1927" y="814"/>
                </a:lnTo>
                <a:lnTo>
                  <a:pt x="1918" y="833"/>
                </a:lnTo>
                <a:lnTo>
                  <a:pt x="1904" y="855"/>
                </a:lnTo>
                <a:lnTo>
                  <a:pt x="1880" y="878"/>
                </a:lnTo>
                <a:lnTo>
                  <a:pt x="1876" y="882"/>
                </a:lnTo>
                <a:lnTo>
                  <a:pt x="1867" y="891"/>
                </a:lnTo>
                <a:lnTo>
                  <a:pt x="1851" y="906"/>
                </a:lnTo>
                <a:lnTo>
                  <a:pt x="1827" y="926"/>
                </a:lnTo>
                <a:lnTo>
                  <a:pt x="1798" y="951"/>
                </a:lnTo>
                <a:lnTo>
                  <a:pt x="1763" y="978"/>
                </a:lnTo>
                <a:lnTo>
                  <a:pt x="1723" y="1011"/>
                </a:lnTo>
                <a:lnTo>
                  <a:pt x="1678" y="1046"/>
                </a:lnTo>
                <a:lnTo>
                  <a:pt x="1629" y="1082"/>
                </a:lnTo>
                <a:lnTo>
                  <a:pt x="1572" y="1119"/>
                </a:lnTo>
                <a:lnTo>
                  <a:pt x="1512" y="1159"/>
                </a:lnTo>
                <a:lnTo>
                  <a:pt x="1446" y="1199"/>
                </a:lnTo>
                <a:lnTo>
                  <a:pt x="1377" y="1237"/>
                </a:lnTo>
                <a:lnTo>
                  <a:pt x="1304" y="1275"/>
                </a:lnTo>
                <a:lnTo>
                  <a:pt x="1226" y="1314"/>
                </a:lnTo>
                <a:lnTo>
                  <a:pt x="1146" y="1348"/>
                </a:lnTo>
                <a:lnTo>
                  <a:pt x="1060" y="1383"/>
                </a:lnTo>
                <a:lnTo>
                  <a:pt x="942" y="1425"/>
                </a:lnTo>
                <a:lnTo>
                  <a:pt x="831" y="1461"/>
                </a:lnTo>
                <a:lnTo>
                  <a:pt x="727" y="1494"/>
                </a:lnTo>
                <a:lnTo>
                  <a:pt x="632" y="1521"/>
                </a:lnTo>
                <a:lnTo>
                  <a:pt x="546" y="1543"/>
                </a:lnTo>
                <a:lnTo>
                  <a:pt x="466" y="1561"/>
                </a:lnTo>
                <a:lnTo>
                  <a:pt x="395" y="1576"/>
                </a:lnTo>
                <a:lnTo>
                  <a:pt x="333" y="1589"/>
                </a:lnTo>
                <a:lnTo>
                  <a:pt x="277" y="1598"/>
                </a:lnTo>
                <a:lnTo>
                  <a:pt x="229" y="1603"/>
                </a:lnTo>
                <a:lnTo>
                  <a:pt x="189" y="1609"/>
                </a:lnTo>
                <a:lnTo>
                  <a:pt x="155" y="1611"/>
                </a:lnTo>
                <a:lnTo>
                  <a:pt x="129" y="1612"/>
                </a:lnTo>
                <a:lnTo>
                  <a:pt x="113" y="1612"/>
                </a:lnTo>
                <a:lnTo>
                  <a:pt x="102" y="1612"/>
                </a:lnTo>
                <a:lnTo>
                  <a:pt x="98" y="1612"/>
                </a:lnTo>
                <a:lnTo>
                  <a:pt x="64" y="1611"/>
                </a:lnTo>
                <a:lnTo>
                  <a:pt x="38" y="1605"/>
                </a:lnTo>
                <a:lnTo>
                  <a:pt x="20" y="1594"/>
                </a:lnTo>
                <a:lnTo>
                  <a:pt x="7" y="1580"/>
                </a:lnTo>
                <a:lnTo>
                  <a:pt x="2" y="1563"/>
                </a:lnTo>
                <a:lnTo>
                  <a:pt x="0" y="1543"/>
                </a:lnTo>
                <a:lnTo>
                  <a:pt x="7" y="496"/>
                </a:lnTo>
                <a:lnTo>
                  <a:pt x="7" y="477"/>
                </a:lnTo>
                <a:lnTo>
                  <a:pt x="9" y="461"/>
                </a:lnTo>
                <a:lnTo>
                  <a:pt x="14" y="445"/>
                </a:lnTo>
                <a:lnTo>
                  <a:pt x="24" y="430"/>
                </a:lnTo>
                <a:lnTo>
                  <a:pt x="38" y="419"/>
                </a:lnTo>
                <a:lnTo>
                  <a:pt x="58" y="412"/>
                </a:lnTo>
                <a:lnTo>
                  <a:pt x="87" y="408"/>
                </a:lnTo>
                <a:lnTo>
                  <a:pt x="151" y="403"/>
                </a:lnTo>
                <a:lnTo>
                  <a:pt x="202" y="399"/>
                </a:lnTo>
                <a:lnTo>
                  <a:pt x="246" y="392"/>
                </a:lnTo>
                <a:lnTo>
                  <a:pt x="277" y="386"/>
                </a:lnTo>
                <a:lnTo>
                  <a:pt x="299" y="381"/>
                </a:lnTo>
                <a:lnTo>
                  <a:pt x="313" y="377"/>
                </a:lnTo>
                <a:lnTo>
                  <a:pt x="317" y="377"/>
                </a:lnTo>
                <a:lnTo>
                  <a:pt x="341" y="368"/>
                </a:lnTo>
                <a:lnTo>
                  <a:pt x="366" y="355"/>
                </a:lnTo>
                <a:lnTo>
                  <a:pt x="392" y="337"/>
                </a:lnTo>
                <a:lnTo>
                  <a:pt x="415" y="312"/>
                </a:lnTo>
                <a:lnTo>
                  <a:pt x="435" y="282"/>
                </a:lnTo>
                <a:lnTo>
                  <a:pt x="448" y="246"/>
                </a:lnTo>
                <a:lnTo>
                  <a:pt x="483" y="89"/>
                </a:lnTo>
                <a:lnTo>
                  <a:pt x="492" y="68"/>
                </a:lnTo>
                <a:lnTo>
                  <a:pt x="506" y="51"/>
                </a:lnTo>
                <a:lnTo>
                  <a:pt x="525" y="46"/>
                </a:lnTo>
                <a:lnTo>
                  <a:pt x="545" y="46"/>
                </a:lnTo>
                <a:lnTo>
                  <a:pt x="566" y="57"/>
                </a:lnTo>
                <a:lnTo>
                  <a:pt x="730" y="168"/>
                </a:lnTo>
                <a:lnTo>
                  <a:pt x="767" y="180"/>
                </a:lnTo>
                <a:lnTo>
                  <a:pt x="803" y="182"/>
                </a:lnTo>
                <a:lnTo>
                  <a:pt x="840" y="173"/>
                </a:lnTo>
                <a:lnTo>
                  <a:pt x="876" y="159"/>
                </a:lnTo>
                <a:lnTo>
                  <a:pt x="913" y="137"/>
                </a:lnTo>
                <a:lnTo>
                  <a:pt x="947" y="109"/>
                </a:lnTo>
                <a:lnTo>
                  <a:pt x="984" y="82"/>
                </a:lnTo>
                <a:lnTo>
                  <a:pt x="1016" y="51"/>
                </a:lnTo>
                <a:lnTo>
                  <a:pt x="1051" y="24"/>
                </a:lnTo>
                <a:lnTo>
                  <a:pt x="1071" y="9"/>
                </a:lnTo>
                <a:lnTo>
                  <a:pt x="1093" y="2"/>
                </a:lnTo>
                <a:lnTo>
                  <a:pt x="111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301143" y="4878765"/>
            <a:ext cx="1532337" cy="1294150"/>
          </a:xfrm>
          <a:custGeom>
            <a:avLst/>
            <a:gdLst>
              <a:gd name="T0" fmla="*/ 843 w 1929"/>
              <a:gd name="T1" fmla="*/ 2 h 1631"/>
              <a:gd name="T2" fmla="*/ 885 w 1929"/>
              <a:gd name="T3" fmla="*/ 30 h 1631"/>
              <a:gd name="T4" fmla="*/ 965 w 1929"/>
              <a:gd name="T5" fmla="*/ 97 h 1631"/>
              <a:gd name="T6" fmla="*/ 1024 w 1929"/>
              <a:gd name="T7" fmla="*/ 141 h 1631"/>
              <a:gd name="T8" fmla="*/ 1058 w 1929"/>
              <a:gd name="T9" fmla="*/ 164 h 1631"/>
              <a:gd name="T10" fmla="*/ 1071 w 1929"/>
              <a:gd name="T11" fmla="*/ 170 h 1631"/>
              <a:gd name="T12" fmla="*/ 1120 w 1929"/>
              <a:gd name="T13" fmla="*/ 190 h 1631"/>
              <a:gd name="T14" fmla="*/ 1186 w 1929"/>
              <a:gd name="T15" fmla="*/ 195 h 1631"/>
              <a:gd name="T16" fmla="*/ 1255 w 1929"/>
              <a:gd name="T17" fmla="*/ 172 h 1631"/>
              <a:gd name="T18" fmla="*/ 1413 w 1929"/>
              <a:gd name="T19" fmla="*/ 75 h 1631"/>
              <a:gd name="T20" fmla="*/ 1452 w 1929"/>
              <a:gd name="T21" fmla="*/ 82 h 1631"/>
              <a:gd name="T22" fmla="*/ 1474 w 1929"/>
              <a:gd name="T23" fmla="*/ 121 h 1631"/>
              <a:gd name="T24" fmla="*/ 1525 w 1929"/>
              <a:gd name="T25" fmla="*/ 345 h 1631"/>
              <a:gd name="T26" fmla="*/ 1566 w 1929"/>
              <a:gd name="T27" fmla="*/ 387 h 1631"/>
              <a:gd name="T28" fmla="*/ 1625 w 1929"/>
              <a:gd name="T29" fmla="*/ 412 h 1631"/>
              <a:gd name="T30" fmla="*/ 1694 w 1929"/>
              <a:gd name="T31" fmla="*/ 427 h 1631"/>
              <a:gd name="T32" fmla="*/ 1767 w 1929"/>
              <a:gd name="T33" fmla="*/ 434 h 1631"/>
              <a:gd name="T34" fmla="*/ 1840 w 1929"/>
              <a:gd name="T35" fmla="*/ 440 h 1631"/>
              <a:gd name="T36" fmla="*/ 1885 w 1929"/>
              <a:gd name="T37" fmla="*/ 454 h 1631"/>
              <a:gd name="T38" fmla="*/ 1913 w 1929"/>
              <a:gd name="T39" fmla="*/ 489 h 1631"/>
              <a:gd name="T40" fmla="*/ 1929 w 1929"/>
              <a:gd name="T41" fmla="*/ 1560 h 1631"/>
              <a:gd name="T42" fmla="*/ 1924 w 1929"/>
              <a:gd name="T43" fmla="*/ 1595 h 1631"/>
              <a:gd name="T44" fmla="*/ 1900 w 1929"/>
              <a:gd name="T45" fmla="*/ 1618 h 1631"/>
              <a:gd name="T46" fmla="*/ 1854 w 1929"/>
              <a:gd name="T47" fmla="*/ 1631 h 1631"/>
              <a:gd name="T48" fmla="*/ 1814 w 1929"/>
              <a:gd name="T49" fmla="*/ 1631 h 1631"/>
              <a:gd name="T50" fmla="*/ 1761 w 1929"/>
              <a:gd name="T51" fmla="*/ 1627 h 1631"/>
              <a:gd name="T52" fmla="*/ 1665 w 1929"/>
              <a:gd name="T53" fmla="*/ 1620 h 1631"/>
              <a:gd name="T54" fmla="*/ 1530 w 1929"/>
              <a:gd name="T55" fmla="*/ 1602 h 1631"/>
              <a:gd name="T56" fmla="*/ 1368 w 1929"/>
              <a:gd name="T57" fmla="*/ 1569 h 1631"/>
              <a:gd name="T58" fmla="*/ 1184 w 1929"/>
              <a:gd name="T59" fmla="*/ 1520 h 1631"/>
              <a:gd name="T60" fmla="*/ 987 w 1929"/>
              <a:gd name="T61" fmla="*/ 1451 h 1631"/>
              <a:gd name="T62" fmla="*/ 763 w 1929"/>
              <a:gd name="T63" fmla="*/ 1350 h 1631"/>
              <a:gd name="T64" fmla="*/ 554 w 1929"/>
              <a:gd name="T65" fmla="*/ 1241 h 1631"/>
              <a:gd name="T66" fmla="*/ 384 w 1929"/>
              <a:gd name="T67" fmla="*/ 1143 h 1631"/>
              <a:gd name="T68" fmla="*/ 253 w 1929"/>
              <a:gd name="T69" fmla="*/ 1057 h 1631"/>
              <a:gd name="T70" fmla="*/ 155 w 1929"/>
              <a:gd name="T71" fmla="*/ 988 h 1631"/>
              <a:gd name="T72" fmla="*/ 89 w 1929"/>
              <a:gd name="T73" fmla="*/ 935 h 1631"/>
              <a:gd name="T74" fmla="*/ 53 w 1929"/>
              <a:gd name="T75" fmla="*/ 902 h 1631"/>
              <a:gd name="T76" fmla="*/ 42 w 1929"/>
              <a:gd name="T77" fmla="*/ 890 h 1631"/>
              <a:gd name="T78" fmla="*/ 5 w 1929"/>
              <a:gd name="T79" fmla="*/ 842 h 1631"/>
              <a:gd name="T80" fmla="*/ 2 w 1929"/>
              <a:gd name="T81" fmla="*/ 804 h 1631"/>
              <a:gd name="T82" fmla="*/ 22 w 1929"/>
              <a:gd name="T83" fmla="*/ 771 h 1631"/>
              <a:gd name="T84" fmla="*/ 779 w 1929"/>
              <a:gd name="T85" fmla="*/ 22 h 1631"/>
              <a:gd name="T86" fmla="*/ 809 w 1929"/>
              <a:gd name="T87" fmla="*/ 4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29" h="1631">
                <a:moveTo>
                  <a:pt x="825" y="0"/>
                </a:moveTo>
                <a:lnTo>
                  <a:pt x="843" y="2"/>
                </a:lnTo>
                <a:lnTo>
                  <a:pt x="863" y="11"/>
                </a:lnTo>
                <a:lnTo>
                  <a:pt x="885" y="30"/>
                </a:lnTo>
                <a:lnTo>
                  <a:pt x="927" y="66"/>
                </a:lnTo>
                <a:lnTo>
                  <a:pt x="965" y="97"/>
                </a:lnTo>
                <a:lnTo>
                  <a:pt x="996" y="123"/>
                </a:lnTo>
                <a:lnTo>
                  <a:pt x="1024" y="141"/>
                </a:lnTo>
                <a:lnTo>
                  <a:pt x="1044" y="155"/>
                </a:lnTo>
                <a:lnTo>
                  <a:pt x="1058" y="164"/>
                </a:lnTo>
                <a:lnTo>
                  <a:pt x="1067" y="168"/>
                </a:lnTo>
                <a:lnTo>
                  <a:pt x="1071" y="170"/>
                </a:lnTo>
                <a:lnTo>
                  <a:pt x="1093" y="181"/>
                </a:lnTo>
                <a:lnTo>
                  <a:pt x="1120" y="190"/>
                </a:lnTo>
                <a:lnTo>
                  <a:pt x="1151" y="195"/>
                </a:lnTo>
                <a:lnTo>
                  <a:pt x="1186" y="195"/>
                </a:lnTo>
                <a:lnTo>
                  <a:pt x="1220" y="188"/>
                </a:lnTo>
                <a:lnTo>
                  <a:pt x="1255" y="172"/>
                </a:lnTo>
                <a:lnTo>
                  <a:pt x="1392" y="84"/>
                </a:lnTo>
                <a:lnTo>
                  <a:pt x="1413" y="75"/>
                </a:lnTo>
                <a:lnTo>
                  <a:pt x="1433" y="75"/>
                </a:lnTo>
                <a:lnTo>
                  <a:pt x="1452" y="82"/>
                </a:lnTo>
                <a:lnTo>
                  <a:pt x="1464" y="97"/>
                </a:lnTo>
                <a:lnTo>
                  <a:pt x="1474" y="121"/>
                </a:lnTo>
                <a:lnTo>
                  <a:pt x="1510" y="316"/>
                </a:lnTo>
                <a:lnTo>
                  <a:pt x="1525" y="345"/>
                </a:lnTo>
                <a:lnTo>
                  <a:pt x="1543" y="368"/>
                </a:lnTo>
                <a:lnTo>
                  <a:pt x="1566" y="387"/>
                </a:lnTo>
                <a:lnTo>
                  <a:pt x="1594" y="401"/>
                </a:lnTo>
                <a:lnTo>
                  <a:pt x="1625" y="412"/>
                </a:lnTo>
                <a:lnTo>
                  <a:pt x="1658" y="421"/>
                </a:lnTo>
                <a:lnTo>
                  <a:pt x="1694" y="427"/>
                </a:lnTo>
                <a:lnTo>
                  <a:pt x="1730" y="430"/>
                </a:lnTo>
                <a:lnTo>
                  <a:pt x="1767" y="434"/>
                </a:lnTo>
                <a:lnTo>
                  <a:pt x="1803" y="436"/>
                </a:lnTo>
                <a:lnTo>
                  <a:pt x="1840" y="440"/>
                </a:lnTo>
                <a:lnTo>
                  <a:pt x="1863" y="443"/>
                </a:lnTo>
                <a:lnTo>
                  <a:pt x="1885" y="454"/>
                </a:lnTo>
                <a:lnTo>
                  <a:pt x="1902" y="469"/>
                </a:lnTo>
                <a:lnTo>
                  <a:pt x="1913" y="489"/>
                </a:lnTo>
                <a:lnTo>
                  <a:pt x="1916" y="512"/>
                </a:lnTo>
                <a:lnTo>
                  <a:pt x="1929" y="1560"/>
                </a:lnTo>
                <a:lnTo>
                  <a:pt x="1929" y="1578"/>
                </a:lnTo>
                <a:lnTo>
                  <a:pt x="1924" y="1595"/>
                </a:lnTo>
                <a:lnTo>
                  <a:pt x="1914" y="1607"/>
                </a:lnTo>
                <a:lnTo>
                  <a:pt x="1900" y="1618"/>
                </a:lnTo>
                <a:lnTo>
                  <a:pt x="1880" y="1626"/>
                </a:lnTo>
                <a:lnTo>
                  <a:pt x="1854" y="1631"/>
                </a:lnTo>
                <a:lnTo>
                  <a:pt x="1822" y="1631"/>
                </a:lnTo>
                <a:lnTo>
                  <a:pt x="1814" y="1631"/>
                </a:lnTo>
                <a:lnTo>
                  <a:pt x="1794" y="1629"/>
                </a:lnTo>
                <a:lnTo>
                  <a:pt x="1761" y="1627"/>
                </a:lnTo>
                <a:lnTo>
                  <a:pt x="1718" y="1626"/>
                </a:lnTo>
                <a:lnTo>
                  <a:pt x="1665" y="1620"/>
                </a:lnTo>
                <a:lnTo>
                  <a:pt x="1601" y="1611"/>
                </a:lnTo>
                <a:lnTo>
                  <a:pt x="1530" y="1602"/>
                </a:lnTo>
                <a:lnTo>
                  <a:pt x="1452" y="1587"/>
                </a:lnTo>
                <a:lnTo>
                  <a:pt x="1368" y="1569"/>
                </a:lnTo>
                <a:lnTo>
                  <a:pt x="1279" y="1547"/>
                </a:lnTo>
                <a:lnTo>
                  <a:pt x="1184" y="1520"/>
                </a:lnTo>
                <a:lnTo>
                  <a:pt x="1086" y="1489"/>
                </a:lnTo>
                <a:lnTo>
                  <a:pt x="987" y="1451"/>
                </a:lnTo>
                <a:lnTo>
                  <a:pt x="885" y="1407"/>
                </a:lnTo>
                <a:lnTo>
                  <a:pt x="763" y="1350"/>
                </a:lnTo>
                <a:lnTo>
                  <a:pt x="654" y="1294"/>
                </a:lnTo>
                <a:lnTo>
                  <a:pt x="554" y="1241"/>
                </a:lnTo>
                <a:lnTo>
                  <a:pt x="464" y="1190"/>
                </a:lnTo>
                <a:lnTo>
                  <a:pt x="384" y="1143"/>
                </a:lnTo>
                <a:lnTo>
                  <a:pt x="313" y="1099"/>
                </a:lnTo>
                <a:lnTo>
                  <a:pt x="253" y="1057"/>
                </a:lnTo>
                <a:lnTo>
                  <a:pt x="200" y="1021"/>
                </a:lnTo>
                <a:lnTo>
                  <a:pt x="155" y="988"/>
                </a:lnTo>
                <a:lnTo>
                  <a:pt x="118" y="959"/>
                </a:lnTo>
                <a:lnTo>
                  <a:pt x="89" y="935"/>
                </a:lnTo>
                <a:lnTo>
                  <a:pt x="67" y="915"/>
                </a:lnTo>
                <a:lnTo>
                  <a:pt x="53" y="902"/>
                </a:lnTo>
                <a:lnTo>
                  <a:pt x="43" y="893"/>
                </a:lnTo>
                <a:lnTo>
                  <a:pt x="42" y="890"/>
                </a:lnTo>
                <a:lnTo>
                  <a:pt x="20" y="864"/>
                </a:lnTo>
                <a:lnTo>
                  <a:pt x="5" y="842"/>
                </a:lnTo>
                <a:lnTo>
                  <a:pt x="0" y="822"/>
                </a:lnTo>
                <a:lnTo>
                  <a:pt x="2" y="804"/>
                </a:lnTo>
                <a:lnTo>
                  <a:pt x="9" y="787"/>
                </a:lnTo>
                <a:lnTo>
                  <a:pt x="22" y="771"/>
                </a:lnTo>
                <a:lnTo>
                  <a:pt x="767" y="35"/>
                </a:lnTo>
                <a:lnTo>
                  <a:pt x="779" y="22"/>
                </a:lnTo>
                <a:lnTo>
                  <a:pt x="794" y="11"/>
                </a:lnTo>
                <a:lnTo>
                  <a:pt x="809" y="4"/>
                </a:lnTo>
                <a:lnTo>
                  <a:pt x="82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523065" y="3879966"/>
            <a:ext cx="1281447" cy="1532337"/>
          </a:xfrm>
          <a:custGeom>
            <a:avLst/>
            <a:gdLst>
              <a:gd name="T0" fmla="*/ 1116 w 1614"/>
              <a:gd name="T1" fmla="*/ 6 h 1930"/>
              <a:gd name="T2" fmla="*/ 1153 w 1614"/>
              <a:gd name="T3" fmla="*/ 10 h 1930"/>
              <a:gd name="T4" fmla="*/ 1182 w 1614"/>
              <a:gd name="T5" fmla="*/ 22 h 1930"/>
              <a:gd name="T6" fmla="*/ 1202 w 1614"/>
              <a:gd name="T7" fmla="*/ 59 h 1930"/>
              <a:gd name="T8" fmla="*/ 1209 w 1614"/>
              <a:gd name="T9" fmla="*/ 150 h 1930"/>
              <a:gd name="T10" fmla="*/ 1220 w 1614"/>
              <a:gd name="T11" fmla="*/ 245 h 1930"/>
              <a:gd name="T12" fmla="*/ 1231 w 1614"/>
              <a:gd name="T13" fmla="*/ 299 h 1930"/>
              <a:gd name="T14" fmla="*/ 1237 w 1614"/>
              <a:gd name="T15" fmla="*/ 316 h 1930"/>
              <a:gd name="T16" fmla="*/ 1257 w 1614"/>
              <a:gd name="T17" fmla="*/ 365 h 1930"/>
              <a:gd name="T18" fmla="*/ 1300 w 1614"/>
              <a:gd name="T19" fmla="*/ 416 h 1930"/>
              <a:gd name="T20" fmla="*/ 1366 w 1614"/>
              <a:gd name="T21" fmla="*/ 449 h 1930"/>
              <a:gd name="T22" fmla="*/ 1546 w 1614"/>
              <a:gd name="T23" fmla="*/ 490 h 1930"/>
              <a:gd name="T24" fmla="*/ 1568 w 1614"/>
              <a:gd name="T25" fmla="*/ 523 h 1930"/>
              <a:gd name="T26" fmla="*/ 1557 w 1614"/>
              <a:gd name="T27" fmla="*/ 565 h 1930"/>
              <a:gd name="T28" fmla="*/ 1433 w 1614"/>
              <a:gd name="T29" fmla="*/ 767 h 1930"/>
              <a:gd name="T30" fmla="*/ 1439 w 1614"/>
              <a:gd name="T31" fmla="*/ 840 h 1930"/>
              <a:gd name="T32" fmla="*/ 1477 w 1614"/>
              <a:gd name="T33" fmla="*/ 911 h 1930"/>
              <a:gd name="T34" fmla="*/ 1532 w 1614"/>
              <a:gd name="T35" fmla="*/ 982 h 1930"/>
              <a:gd name="T36" fmla="*/ 1590 w 1614"/>
              <a:gd name="T37" fmla="*/ 1050 h 1930"/>
              <a:gd name="T38" fmla="*/ 1612 w 1614"/>
              <a:gd name="T39" fmla="*/ 1092 h 1930"/>
              <a:gd name="T40" fmla="*/ 1606 w 1614"/>
              <a:gd name="T41" fmla="*/ 1137 h 1930"/>
              <a:gd name="T42" fmla="*/ 861 w 1614"/>
              <a:gd name="T43" fmla="*/ 1906 h 1930"/>
              <a:gd name="T44" fmla="*/ 834 w 1614"/>
              <a:gd name="T45" fmla="*/ 1926 h 1930"/>
              <a:gd name="T46" fmla="*/ 799 w 1614"/>
              <a:gd name="T47" fmla="*/ 1928 h 1930"/>
              <a:gd name="T48" fmla="*/ 759 w 1614"/>
              <a:gd name="T49" fmla="*/ 1902 h 1930"/>
              <a:gd name="T50" fmla="*/ 732 w 1614"/>
              <a:gd name="T51" fmla="*/ 1877 h 1930"/>
              <a:gd name="T52" fmla="*/ 706 w 1614"/>
              <a:gd name="T53" fmla="*/ 1850 h 1930"/>
              <a:gd name="T54" fmla="*/ 663 w 1614"/>
              <a:gd name="T55" fmla="*/ 1799 h 1930"/>
              <a:gd name="T56" fmla="*/ 603 w 1614"/>
              <a:gd name="T57" fmla="*/ 1724 h 1930"/>
              <a:gd name="T58" fmla="*/ 532 w 1614"/>
              <a:gd name="T59" fmla="*/ 1627 h 1930"/>
              <a:gd name="T60" fmla="*/ 455 w 1614"/>
              <a:gd name="T61" fmla="*/ 1513 h 1930"/>
              <a:gd name="T62" fmla="*/ 377 w 1614"/>
              <a:gd name="T63" fmla="*/ 1378 h 1930"/>
              <a:gd name="T64" fmla="*/ 300 w 1614"/>
              <a:gd name="T65" fmla="*/ 1227 h 1930"/>
              <a:gd name="T66" fmla="*/ 231 w 1614"/>
              <a:gd name="T67" fmla="*/ 1061 h 1930"/>
              <a:gd name="T68" fmla="*/ 151 w 1614"/>
              <a:gd name="T69" fmla="*/ 831 h 1930"/>
              <a:gd name="T70" fmla="*/ 92 w 1614"/>
              <a:gd name="T71" fmla="*/ 633 h 1930"/>
              <a:gd name="T72" fmla="*/ 51 w 1614"/>
              <a:gd name="T73" fmla="*/ 467 h 1930"/>
              <a:gd name="T74" fmla="*/ 25 w 1614"/>
              <a:gd name="T75" fmla="*/ 332 h 1930"/>
              <a:gd name="T76" fmla="*/ 9 w 1614"/>
              <a:gd name="T77" fmla="*/ 230 h 1930"/>
              <a:gd name="T78" fmla="*/ 1 w 1614"/>
              <a:gd name="T79" fmla="*/ 155 h 1930"/>
              <a:gd name="T80" fmla="*/ 0 w 1614"/>
              <a:gd name="T81" fmla="*/ 112 h 1930"/>
              <a:gd name="T82" fmla="*/ 0 w 1614"/>
              <a:gd name="T83" fmla="*/ 99 h 1930"/>
              <a:gd name="T84" fmla="*/ 9 w 1614"/>
              <a:gd name="T85" fmla="*/ 39 h 1930"/>
              <a:gd name="T86" fmla="*/ 32 w 1614"/>
              <a:gd name="T87" fmla="*/ 8 h 1930"/>
              <a:gd name="T88" fmla="*/ 71 w 1614"/>
              <a:gd name="T89" fmla="*/ 0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14" h="1930">
                <a:moveTo>
                  <a:pt x="71" y="0"/>
                </a:moveTo>
                <a:lnTo>
                  <a:pt x="1116" y="6"/>
                </a:lnTo>
                <a:lnTo>
                  <a:pt x="1135" y="8"/>
                </a:lnTo>
                <a:lnTo>
                  <a:pt x="1153" y="10"/>
                </a:lnTo>
                <a:lnTo>
                  <a:pt x="1169" y="13"/>
                </a:lnTo>
                <a:lnTo>
                  <a:pt x="1182" y="22"/>
                </a:lnTo>
                <a:lnTo>
                  <a:pt x="1193" y="37"/>
                </a:lnTo>
                <a:lnTo>
                  <a:pt x="1202" y="59"/>
                </a:lnTo>
                <a:lnTo>
                  <a:pt x="1206" y="86"/>
                </a:lnTo>
                <a:lnTo>
                  <a:pt x="1209" y="150"/>
                </a:lnTo>
                <a:lnTo>
                  <a:pt x="1215" y="203"/>
                </a:lnTo>
                <a:lnTo>
                  <a:pt x="1220" y="245"/>
                </a:lnTo>
                <a:lnTo>
                  <a:pt x="1226" y="277"/>
                </a:lnTo>
                <a:lnTo>
                  <a:pt x="1231" y="299"/>
                </a:lnTo>
                <a:lnTo>
                  <a:pt x="1235" y="312"/>
                </a:lnTo>
                <a:lnTo>
                  <a:pt x="1237" y="316"/>
                </a:lnTo>
                <a:lnTo>
                  <a:pt x="1244" y="339"/>
                </a:lnTo>
                <a:lnTo>
                  <a:pt x="1257" y="365"/>
                </a:lnTo>
                <a:lnTo>
                  <a:pt x="1277" y="392"/>
                </a:lnTo>
                <a:lnTo>
                  <a:pt x="1300" y="416"/>
                </a:lnTo>
                <a:lnTo>
                  <a:pt x="1331" y="436"/>
                </a:lnTo>
                <a:lnTo>
                  <a:pt x="1366" y="449"/>
                </a:lnTo>
                <a:lnTo>
                  <a:pt x="1524" y="483"/>
                </a:lnTo>
                <a:lnTo>
                  <a:pt x="1546" y="490"/>
                </a:lnTo>
                <a:lnTo>
                  <a:pt x="1561" y="505"/>
                </a:lnTo>
                <a:lnTo>
                  <a:pt x="1568" y="523"/>
                </a:lnTo>
                <a:lnTo>
                  <a:pt x="1566" y="543"/>
                </a:lnTo>
                <a:lnTo>
                  <a:pt x="1557" y="565"/>
                </a:lnTo>
                <a:lnTo>
                  <a:pt x="1444" y="729"/>
                </a:lnTo>
                <a:lnTo>
                  <a:pt x="1433" y="767"/>
                </a:lnTo>
                <a:lnTo>
                  <a:pt x="1432" y="804"/>
                </a:lnTo>
                <a:lnTo>
                  <a:pt x="1439" y="840"/>
                </a:lnTo>
                <a:lnTo>
                  <a:pt x="1455" y="877"/>
                </a:lnTo>
                <a:lnTo>
                  <a:pt x="1477" y="911"/>
                </a:lnTo>
                <a:lnTo>
                  <a:pt x="1503" y="948"/>
                </a:lnTo>
                <a:lnTo>
                  <a:pt x="1532" y="982"/>
                </a:lnTo>
                <a:lnTo>
                  <a:pt x="1561" y="1017"/>
                </a:lnTo>
                <a:lnTo>
                  <a:pt x="1590" y="1050"/>
                </a:lnTo>
                <a:lnTo>
                  <a:pt x="1605" y="1070"/>
                </a:lnTo>
                <a:lnTo>
                  <a:pt x="1612" y="1092"/>
                </a:lnTo>
                <a:lnTo>
                  <a:pt x="1614" y="1115"/>
                </a:lnTo>
                <a:lnTo>
                  <a:pt x="1606" y="1137"/>
                </a:lnTo>
                <a:lnTo>
                  <a:pt x="1594" y="1157"/>
                </a:lnTo>
                <a:lnTo>
                  <a:pt x="861" y="1906"/>
                </a:lnTo>
                <a:lnTo>
                  <a:pt x="849" y="1919"/>
                </a:lnTo>
                <a:lnTo>
                  <a:pt x="834" y="1926"/>
                </a:lnTo>
                <a:lnTo>
                  <a:pt x="818" y="1930"/>
                </a:lnTo>
                <a:lnTo>
                  <a:pt x="799" y="1928"/>
                </a:lnTo>
                <a:lnTo>
                  <a:pt x="781" y="1919"/>
                </a:lnTo>
                <a:lnTo>
                  <a:pt x="759" y="1902"/>
                </a:lnTo>
                <a:lnTo>
                  <a:pt x="736" y="1881"/>
                </a:lnTo>
                <a:lnTo>
                  <a:pt x="732" y="1877"/>
                </a:lnTo>
                <a:lnTo>
                  <a:pt x="723" y="1866"/>
                </a:lnTo>
                <a:lnTo>
                  <a:pt x="706" y="1850"/>
                </a:lnTo>
                <a:lnTo>
                  <a:pt x="686" y="1828"/>
                </a:lnTo>
                <a:lnTo>
                  <a:pt x="663" y="1799"/>
                </a:lnTo>
                <a:lnTo>
                  <a:pt x="634" y="1764"/>
                </a:lnTo>
                <a:lnTo>
                  <a:pt x="603" y="1724"/>
                </a:lnTo>
                <a:lnTo>
                  <a:pt x="568" y="1678"/>
                </a:lnTo>
                <a:lnTo>
                  <a:pt x="532" y="1627"/>
                </a:lnTo>
                <a:lnTo>
                  <a:pt x="493" y="1573"/>
                </a:lnTo>
                <a:lnTo>
                  <a:pt x="455" y="1513"/>
                </a:lnTo>
                <a:lnTo>
                  <a:pt x="415" y="1447"/>
                </a:lnTo>
                <a:lnTo>
                  <a:pt x="377" y="1378"/>
                </a:lnTo>
                <a:lnTo>
                  <a:pt x="337" y="1303"/>
                </a:lnTo>
                <a:lnTo>
                  <a:pt x="300" y="1227"/>
                </a:lnTo>
                <a:lnTo>
                  <a:pt x="264" y="1146"/>
                </a:lnTo>
                <a:lnTo>
                  <a:pt x="231" y="1061"/>
                </a:lnTo>
                <a:lnTo>
                  <a:pt x="189" y="942"/>
                </a:lnTo>
                <a:lnTo>
                  <a:pt x="151" y="831"/>
                </a:lnTo>
                <a:lnTo>
                  <a:pt x="120" y="727"/>
                </a:lnTo>
                <a:lnTo>
                  <a:pt x="92" y="633"/>
                </a:lnTo>
                <a:lnTo>
                  <a:pt x="71" y="547"/>
                </a:lnTo>
                <a:lnTo>
                  <a:pt x="51" y="467"/>
                </a:lnTo>
                <a:lnTo>
                  <a:pt x="36" y="396"/>
                </a:lnTo>
                <a:lnTo>
                  <a:pt x="25" y="332"/>
                </a:lnTo>
                <a:lnTo>
                  <a:pt x="16" y="277"/>
                </a:lnTo>
                <a:lnTo>
                  <a:pt x="9" y="230"/>
                </a:lnTo>
                <a:lnTo>
                  <a:pt x="5" y="188"/>
                </a:lnTo>
                <a:lnTo>
                  <a:pt x="1" y="155"/>
                </a:lnTo>
                <a:lnTo>
                  <a:pt x="0" y="130"/>
                </a:lnTo>
                <a:lnTo>
                  <a:pt x="0" y="112"/>
                </a:lnTo>
                <a:lnTo>
                  <a:pt x="0" y="101"/>
                </a:lnTo>
                <a:lnTo>
                  <a:pt x="0" y="99"/>
                </a:lnTo>
                <a:lnTo>
                  <a:pt x="1" y="64"/>
                </a:lnTo>
                <a:lnTo>
                  <a:pt x="9" y="39"/>
                </a:lnTo>
                <a:lnTo>
                  <a:pt x="18" y="20"/>
                </a:lnTo>
                <a:lnTo>
                  <a:pt x="32" y="8"/>
                </a:lnTo>
                <a:lnTo>
                  <a:pt x="49" y="2"/>
                </a:lnTo>
                <a:lnTo>
                  <a:pt x="7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511949" y="2204719"/>
            <a:ext cx="1290974" cy="1535513"/>
          </a:xfrm>
          <a:custGeom>
            <a:avLst/>
            <a:gdLst>
              <a:gd name="T0" fmla="*/ 822 w 1627"/>
              <a:gd name="T1" fmla="*/ 2 h 1933"/>
              <a:gd name="T2" fmla="*/ 854 w 1627"/>
              <a:gd name="T3" fmla="*/ 22 h 1933"/>
              <a:gd name="T4" fmla="*/ 1605 w 1627"/>
              <a:gd name="T5" fmla="*/ 778 h 1933"/>
              <a:gd name="T6" fmla="*/ 1623 w 1627"/>
              <a:gd name="T7" fmla="*/ 807 h 1933"/>
              <a:gd name="T8" fmla="*/ 1625 w 1627"/>
              <a:gd name="T9" fmla="*/ 840 h 1933"/>
              <a:gd name="T10" fmla="*/ 1598 w 1627"/>
              <a:gd name="T11" fmla="*/ 883 h 1933"/>
              <a:gd name="T12" fmla="*/ 1530 w 1627"/>
              <a:gd name="T13" fmla="*/ 963 h 1933"/>
              <a:gd name="T14" fmla="*/ 1487 w 1627"/>
              <a:gd name="T15" fmla="*/ 1020 h 1933"/>
              <a:gd name="T16" fmla="*/ 1465 w 1627"/>
              <a:gd name="T17" fmla="*/ 1056 h 1933"/>
              <a:gd name="T18" fmla="*/ 1457 w 1627"/>
              <a:gd name="T19" fmla="*/ 1069 h 1933"/>
              <a:gd name="T20" fmla="*/ 1437 w 1627"/>
              <a:gd name="T21" fmla="*/ 1118 h 1933"/>
              <a:gd name="T22" fmla="*/ 1434 w 1627"/>
              <a:gd name="T23" fmla="*/ 1184 h 1933"/>
              <a:gd name="T24" fmla="*/ 1457 w 1627"/>
              <a:gd name="T25" fmla="*/ 1253 h 1933"/>
              <a:gd name="T26" fmla="*/ 1554 w 1627"/>
              <a:gd name="T27" fmla="*/ 1410 h 1933"/>
              <a:gd name="T28" fmla="*/ 1549 w 1627"/>
              <a:gd name="T29" fmla="*/ 1448 h 1933"/>
              <a:gd name="T30" fmla="*/ 1510 w 1627"/>
              <a:gd name="T31" fmla="*/ 1472 h 1933"/>
              <a:gd name="T32" fmla="*/ 1286 w 1627"/>
              <a:gd name="T33" fmla="*/ 1523 h 1933"/>
              <a:gd name="T34" fmla="*/ 1244 w 1627"/>
              <a:gd name="T35" fmla="*/ 1565 h 1933"/>
              <a:gd name="T36" fmla="*/ 1217 w 1627"/>
              <a:gd name="T37" fmla="*/ 1623 h 1933"/>
              <a:gd name="T38" fmla="*/ 1204 w 1627"/>
              <a:gd name="T39" fmla="*/ 1692 h 1933"/>
              <a:gd name="T40" fmla="*/ 1197 w 1627"/>
              <a:gd name="T41" fmla="*/ 1765 h 1933"/>
              <a:gd name="T42" fmla="*/ 1191 w 1627"/>
              <a:gd name="T43" fmla="*/ 1838 h 1933"/>
              <a:gd name="T44" fmla="*/ 1177 w 1627"/>
              <a:gd name="T45" fmla="*/ 1884 h 1933"/>
              <a:gd name="T46" fmla="*/ 1142 w 1627"/>
              <a:gd name="T47" fmla="*/ 1911 h 1933"/>
              <a:gd name="T48" fmla="*/ 71 w 1627"/>
              <a:gd name="T49" fmla="*/ 1933 h 1933"/>
              <a:gd name="T50" fmla="*/ 38 w 1627"/>
              <a:gd name="T51" fmla="*/ 1925 h 1933"/>
              <a:gd name="T52" fmla="*/ 13 w 1627"/>
              <a:gd name="T53" fmla="*/ 1904 h 1933"/>
              <a:gd name="T54" fmla="*/ 2 w 1627"/>
              <a:gd name="T55" fmla="*/ 1858 h 1933"/>
              <a:gd name="T56" fmla="*/ 0 w 1627"/>
              <a:gd name="T57" fmla="*/ 1818 h 1933"/>
              <a:gd name="T58" fmla="*/ 2 w 1627"/>
              <a:gd name="T59" fmla="*/ 1765 h 1933"/>
              <a:gd name="T60" fmla="*/ 11 w 1627"/>
              <a:gd name="T61" fmla="*/ 1667 h 1933"/>
              <a:gd name="T62" fmla="*/ 29 w 1627"/>
              <a:gd name="T63" fmla="*/ 1534 h 1933"/>
              <a:gd name="T64" fmla="*/ 60 w 1627"/>
              <a:gd name="T65" fmla="*/ 1370 h 1933"/>
              <a:gd name="T66" fmla="*/ 107 w 1627"/>
              <a:gd name="T67" fmla="*/ 1186 h 1933"/>
              <a:gd name="T68" fmla="*/ 177 w 1627"/>
              <a:gd name="T69" fmla="*/ 989 h 1933"/>
              <a:gd name="T70" fmla="*/ 277 w 1627"/>
              <a:gd name="T71" fmla="*/ 767 h 1933"/>
              <a:gd name="T72" fmla="*/ 386 w 1627"/>
              <a:gd name="T73" fmla="*/ 555 h 1933"/>
              <a:gd name="T74" fmla="*/ 483 w 1627"/>
              <a:gd name="T75" fmla="*/ 386 h 1933"/>
              <a:gd name="T76" fmla="*/ 568 w 1627"/>
              <a:gd name="T77" fmla="*/ 253 h 1933"/>
              <a:gd name="T78" fmla="*/ 638 w 1627"/>
              <a:gd name="T79" fmla="*/ 156 h 1933"/>
              <a:gd name="T80" fmla="*/ 690 w 1627"/>
              <a:gd name="T81" fmla="*/ 91 h 1933"/>
              <a:gd name="T82" fmla="*/ 723 w 1627"/>
              <a:gd name="T83" fmla="*/ 53 h 1933"/>
              <a:gd name="T84" fmla="*/ 734 w 1627"/>
              <a:gd name="T85" fmla="*/ 42 h 1933"/>
              <a:gd name="T86" fmla="*/ 782 w 1627"/>
              <a:gd name="T87" fmla="*/ 5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27" h="1933">
                <a:moveTo>
                  <a:pt x="803" y="0"/>
                </a:moveTo>
                <a:lnTo>
                  <a:pt x="822" y="2"/>
                </a:lnTo>
                <a:lnTo>
                  <a:pt x="838" y="9"/>
                </a:lnTo>
                <a:lnTo>
                  <a:pt x="854" y="22"/>
                </a:lnTo>
                <a:lnTo>
                  <a:pt x="1592" y="763"/>
                </a:lnTo>
                <a:lnTo>
                  <a:pt x="1605" y="778"/>
                </a:lnTo>
                <a:lnTo>
                  <a:pt x="1616" y="790"/>
                </a:lnTo>
                <a:lnTo>
                  <a:pt x="1623" y="807"/>
                </a:lnTo>
                <a:lnTo>
                  <a:pt x="1627" y="823"/>
                </a:lnTo>
                <a:lnTo>
                  <a:pt x="1625" y="840"/>
                </a:lnTo>
                <a:lnTo>
                  <a:pt x="1616" y="860"/>
                </a:lnTo>
                <a:lnTo>
                  <a:pt x="1598" y="883"/>
                </a:lnTo>
                <a:lnTo>
                  <a:pt x="1561" y="925"/>
                </a:lnTo>
                <a:lnTo>
                  <a:pt x="1530" y="963"/>
                </a:lnTo>
                <a:lnTo>
                  <a:pt x="1507" y="994"/>
                </a:lnTo>
                <a:lnTo>
                  <a:pt x="1487" y="1020"/>
                </a:lnTo>
                <a:lnTo>
                  <a:pt x="1474" y="1042"/>
                </a:lnTo>
                <a:lnTo>
                  <a:pt x="1465" y="1056"/>
                </a:lnTo>
                <a:lnTo>
                  <a:pt x="1459" y="1066"/>
                </a:lnTo>
                <a:lnTo>
                  <a:pt x="1457" y="1069"/>
                </a:lnTo>
                <a:lnTo>
                  <a:pt x="1447" y="1091"/>
                </a:lnTo>
                <a:lnTo>
                  <a:pt x="1437" y="1118"/>
                </a:lnTo>
                <a:lnTo>
                  <a:pt x="1434" y="1149"/>
                </a:lnTo>
                <a:lnTo>
                  <a:pt x="1434" y="1184"/>
                </a:lnTo>
                <a:lnTo>
                  <a:pt x="1441" y="1219"/>
                </a:lnTo>
                <a:lnTo>
                  <a:pt x="1457" y="1253"/>
                </a:lnTo>
                <a:lnTo>
                  <a:pt x="1545" y="1388"/>
                </a:lnTo>
                <a:lnTo>
                  <a:pt x="1554" y="1410"/>
                </a:lnTo>
                <a:lnTo>
                  <a:pt x="1556" y="1432"/>
                </a:lnTo>
                <a:lnTo>
                  <a:pt x="1549" y="1448"/>
                </a:lnTo>
                <a:lnTo>
                  <a:pt x="1532" y="1463"/>
                </a:lnTo>
                <a:lnTo>
                  <a:pt x="1510" y="1472"/>
                </a:lnTo>
                <a:lnTo>
                  <a:pt x="1315" y="1508"/>
                </a:lnTo>
                <a:lnTo>
                  <a:pt x="1286" y="1523"/>
                </a:lnTo>
                <a:lnTo>
                  <a:pt x="1263" y="1541"/>
                </a:lnTo>
                <a:lnTo>
                  <a:pt x="1244" y="1565"/>
                </a:lnTo>
                <a:lnTo>
                  <a:pt x="1230" y="1592"/>
                </a:lnTo>
                <a:lnTo>
                  <a:pt x="1217" y="1623"/>
                </a:lnTo>
                <a:lnTo>
                  <a:pt x="1210" y="1656"/>
                </a:lnTo>
                <a:lnTo>
                  <a:pt x="1204" y="1692"/>
                </a:lnTo>
                <a:lnTo>
                  <a:pt x="1201" y="1729"/>
                </a:lnTo>
                <a:lnTo>
                  <a:pt x="1197" y="1765"/>
                </a:lnTo>
                <a:lnTo>
                  <a:pt x="1195" y="1802"/>
                </a:lnTo>
                <a:lnTo>
                  <a:pt x="1191" y="1838"/>
                </a:lnTo>
                <a:lnTo>
                  <a:pt x="1188" y="1862"/>
                </a:lnTo>
                <a:lnTo>
                  <a:pt x="1177" y="1884"/>
                </a:lnTo>
                <a:lnTo>
                  <a:pt x="1162" y="1900"/>
                </a:lnTo>
                <a:lnTo>
                  <a:pt x="1142" y="1911"/>
                </a:lnTo>
                <a:lnTo>
                  <a:pt x="1119" y="1916"/>
                </a:lnTo>
                <a:lnTo>
                  <a:pt x="71" y="1933"/>
                </a:lnTo>
                <a:lnTo>
                  <a:pt x="53" y="1931"/>
                </a:lnTo>
                <a:lnTo>
                  <a:pt x="38" y="1925"/>
                </a:lnTo>
                <a:lnTo>
                  <a:pt x="24" y="1916"/>
                </a:lnTo>
                <a:lnTo>
                  <a:pt x="13" y="1904"/>
                </a:lnTo>
                <a:lnTo>
                  <a:pt x="5" y="1884"/>
                </a:lnTo>
                <a:lnTo>
                  <a:pt x="2" y="1858"/>
                </a:lnTo>
                <a:lnTo>
                  <a:pt x="0" y="1823"/>
                </a:lnTo>
                <a:lnTo>
                  <a:pt x="0" y="1818"/>
                </a:lnTo>
                <a:lnTo>
                  <a:pt x="2" y="1796"/>
                </a:lnTo>
                <a:lnTo>
                  <a:pt x="2" y="1765"/>
                </a:lnTo>
                <a:lnTo>
                  <a:pt x="5" y="1721"/>
                </a:lnTo>
                <a:lnTo>
                  <a:pt x="11" y="1667"/>
                </a:lnTo>
                <a:lnTo>
                  <a:pt x="18" y="1605"/>
                </a:lnTo>
                <a:lnTo>
                  <a:pt x="29" y="1534"/>
                </a:lnTo>
                <a:lnTo>
                  <a:pt x="42" y="1455"/>
                </a:lnTo>
                <a:lnTo>
                  <a:pt x="60" y="1370"/>
                </a:lnTo>
                <a:lnTo>
                  <a:pt x="82" y="1280"/>
                </a:lnTo>
                <a:lnTo>
                  <a:pt x="107" y="1186"/>
                </a:lnTo>
                <a:lnTo>
                  <a:pt x="140" y="1089"/>
                </a:lnTo>
                <a:lnTo>
                  <a:pt x="177" y="989"/>
                </a:lnTo>
                <a:lnTo>
                  <a:pt x="220" y="887"/>
                </a:lnTo>
                <a:lnTo>
                  <a:pt x="277" y="767"/>
                </a:lnTo>
                <a:lnTo>
                  <a:pt x="333" y="656"/>
                </a:lnTo>
                <a:lnTo>
                  <a:pt x="386" y="555"/>
                </a:lnTo>
                <a:lnTo>
                  <a:pt x="435" y="464"/>
                </a:lnTo>
                <a:lnTo>
                  <a:pt x="483" y="386"/>
                </a:lnTo>
                <a:lnTo>
                  <a:pt x="527" y="315"/>
                </a:lnTo>
                <a:lnTo>
                  <a:pt x="568" y="253"/>
                </a:lnTo>
                <a:lnTo>
                  <a:pt x="605" y="200"/>
                </a:lnTo>
                <a:lnTo>
                  <a:pt x="638" y="156"/>
                </a:lnTo>
                <a:lnTo>
                  <a:pt x="667" y="120"/>
                </a:lnTo>
                <a:lnTo>
                  <a:pt x="690" y="91"/>
                </a:lnTo>
                <a:lnTo>
                  <a:pt x="709" y="69"/>
                </a:lnTo>
                <a:lnTo>
                  <a:pt x="723" y="53"/>
                </a:lnTo>
                <a:lnTo>
                  <a:pt x="732" y="45"/>
                </a:lnTo>
                <a:lnTo>
                  <a:pt x="734" y="42"/>
                </a:lnTo>
                <a:lnTo>
                  <a:pt x="760" y="20"/>
                </a:lnTo>
                <a:lnTo>
                  <a:pt x="782" y="5"/>
                </a:lnTo>
                <a:lnTo>
                  <a:pt x="80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283676" y="1420289"/>
            <a:ext cx="1533924" cy="1276682"/>
          </a:xfrm>
          <a:custGeom>
            <a:avLst/>
            <a:gdLst>
              <a:gd name="T0" fmla="*/ 1835 w 1933"/>
              <a:gd name="T1" fmla="*/ 0 h 1608"/>
              <a:gd name="T2" fmla="*/ 1893 w 1933"/>
              <a:gd name="T3" fmla="*/ 9 h 1608"/>
              <a:gd name="T4" fmla="*/ 1924 w 1933"/>
              <a:gd name="T5" fmla="*/ 34 h 1608"/>
              <a:gd name="T6" fmla="*/ 1933 w 1933"/>
              <a:gd name="T7" fmla="*/ 71 h 1608"/>
              <a:gd name="T8" fmla="*/ 1920 w 1933"/>
              <a:gd name="T9" fmla="*/ 1136 h 1608"/>
              <a:gd name="T10" fmla="*/ 1913 w 1933"/>
              <a:gd name="T11" fmla="*/ 1169 h 1608"/>
              <a:gd name="T12" fmla="*/ 1889 w 1933"/>
              <a:gd name="T13" fmla="*/ 1195 h 1608"/>
              <a:gd name="T14" fmla="*/ 1840 w 1933"/>
              <a:gd name="T15" fmla="*/ 1206 h 1608"/>
              <a:gd name="T16" fmla="*/ 1723 w 1933"/>
              <a:gd name="T17" fmla="*/ 1215 h 1608"/>
              <a:gd name="T18" fmla="*/ 1651 w 1933"/>
              <a:gd name="T19" fmla="*/ 1226 h 1608"/>
              <a:gd name="T20" fmla="*/ 1614 w 1933"/>
              <a:gd name="T21" fmla="*/ 1235 h 1608"/>
              <a:gd name="T22" fmla="*/ 1587 w 1933"/>
              <a:gd name="T23" fmla="*/ 1244 h 1608"/>
              <a:gd name="T24" fmla="*/ 1534 w 1933"/>
              <a:gd name="T25" fmla="*/ 1275 h 1608"/>
              <a:gd name="T26" fmla="*/ 1490 w 1933"/>
              <a:gd name="T27" fmla="*/ 1329 h 1608"/>
              <a:gd name="T28" fmla="*/ 1443 w 1933"/>
              <a:gd name="T29" fmla="*/ 1523 h 1608"/>
              <a:gd name="T30" fmla="*/ 1419 w 1933"/>
              <a:gd name="T31" fmla="*/ 1559 h 1608"/>
              <a:gd name="T32" fmla="*/ 1381 w 1933"/>
              <a:gd name="T33" fmla="*/ 1564 h 1608"/>
              <a:gd name="T34" fmla="*/ 1195 w 1933"/>
              <a:gd name="T35" fmla="*/ 1442 h 1608"/>
              <a:gd name="T36" fmla="*/ 1122 w 1933"/>
              <a:gd name="T37" fmla="*/ 1428 h 1608"/>
              <a:gd name="T38" fmla="*/ 1049 w 1933"/>
              <a:gd name="T39" fmla="*/ 1451 h 1608"/>
              <a:gd name="T40" fmla="*/ 978 w 1933"/>
              <a:gd name="T41" fmla="*/ 1499 h 1608"/>
              <a:gd name="T42" fmla="*/ 909 w 1933"/>
              <a:gd name="T43" fmla="*/ 1557 h 1608"/>
              <a:gd name="T44" fmla="*/ 854 w 1933"/>
              <a:gd name="T45" fmla="*/ 1599 h 1608"/>
              <a:gd name="T46" fmla="*/ 809 w 1933"/>
              <a:gd name="T47" fmla="*/ 1608 h 1608"/>
              <a:gd name="T48" fmla="*/ 769 w 1933"/>
              <a:gd name="T49" fmla="*/ 1588 h 1608"/>
              <a:gd name="T50" fmla="*/ 11 w 1933"/>
              <a:gd name="T51" fmla="*/ 839 h 1608"/>
              <a:gd name="T52" fmla="*/ 0 w 1933"/>
              <a:gd name="T53" fmla="*/ 808 h 1608"/>
              <a:gd name="T54" fmla="*/ 11 w 1933"/>
              <a:gd name="T55" fmla="*/ 772 h 1608"/>
              <a:gd name="T56" fmla="*/ 49 w 1933"/>
              <a:gd name="T57" fmla="*/ 726 h 1608"/>
              <a:gd name="T58" fmla="*/ 62 w 1933"/>
              <a:gd name="T59" fmla="*/ 714 h 1608"/>
              <a:gd name="T60" fmla="*/ 102 w 1933"/>
              <a:gd name="T61" fmla="*/ 679 h 1608"/>
              <a:gd name="T62" fmla="*/ 166 w 1933"/>
              <a:gd name="T63" fmla="*/ 626 h 1608"/>
              <a:gd name="T64" fmla="*/ 251 w 1933"/>
              <a:gd name="T65" fmla="*/ 561 h 1608"/>
              <a:gd name="T66" fmla="*/ 359 w 1933"/>
              <a:gd name="T67" fmla="*/ 488 h 1608"/>
              <a:gd name="T68" fmla="*/ 485 w 1933"/>
              <a:gd name="T69" fmla="*/ 409 h 1608"/>
              <a:gd name="T70" fmla="*/ 627 w 1933"/>
              <a:gd name="T71" fmla="*/ 331 h 1608"/>
              <a:gd name="T72" fmla="*/ 787 w 1933"/>
              <a:gd name="T73" fmla="*/ 260 h 1608"/>
              <a:gd name="T74" fmla="*/ 991 w 1933"/>
              <a:gd name="T75" fmla="*/ 185 h 1608"/>
              <a:gd name="T76" fmla="*/ 1204 w 1933"/>
              <a:gd name="T77" fmla="*/ 118 h 1608"/>
              <a:gd name="T78" fmla="*/ 1386 w 1933"/>
              <a:gd name="T79" fmla="*/ 69 h 1608"/>
              <a:gd name="T80" fmla="*/ 1536 w 1933"/>
              <a:gd name="T81" fmla="*/ 36 h 1608"/>
              <a:gd name="T82" fmla="*/ 1656 w 1933"/>
              <a:gd name="T83" fmla="*/ 16 h 1608"/>
              <a:gd name="T84" fmla="*/ 1744 w 1933"/>
              <a:gd name="T85" fmla="*/ 5 h 1608"/>
              <a:gd name="T86" fmla="*/ 1802 w 1933"/>
              <a:gd name="T87" fmla="*/ 1 h 1608"/>
              <a:gd name="T88" fmla="*/ 1831 w 1933"/>
              <a:gd name="T89" fmla="*/ 0 h 1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33" h="1608">
                <a:moveTo>
                  <a:pt x="1831" y="0"/>
                </a:moveTo>
                <a:lnTo>
                  <a:pt x="1835" y="0"/>
                </a:lnTo>
                <a:lnTo>
                  <a:pt x="1867" y="3"/>
                </a:lnTo>
                <a:lnTo>
                  <a:pt x="1893" y="9"/>
                </a:lnTo>
                <a:lnTo>
                  <a:pt x="1913" y="20"/>
                </a:lnTo>
                <a:lnTo>
                  <a:pt x="1924" y="34"/>
                </a:lnTo>
                <a:lnTo>
                  <a:pt x="1931" y="51"/>
                </a:lnTo>
                <a:lnTo>
                  <a:pt x="1933" y="71"/>
                </a:lnTo>
                <a:lnTo>
                  <a:pt x="1920" y="1118"/>
                </a:lnTo>
                <a:lnTo>
                  <a:pt x="1920" y="1136"/>
                </a:lnTo>
                <a:lnTo>
                  <a:pt x="1918" y="1153"/>
                </a:lnTo>
                <a:lnTo>
                  <a:pt x="1913" y="1169"/>
                </a:lnTo>
                <a:lnTo>
                  <a:pt x="1904" y="1184"/>
                </a:lnTo>
                <a:lnTo>
                  <a:pt x="1889" y="1195"/>
                </a:lnTo>
                <a:lnTo>
                  <a:pt x="1869" y="1202"/>
                </a:lnTo>
                <a:lnTo>
                  <a:pt x="1840" y="1206"/>
                </a:lnTo>
                <a:lnTo>
                  <a:pt x="1776" y="1209"/>
                </a:lnTo>
                <a:lnTo>
                  <a:pt x="1723" y="1215"/>
                </a:lnTo>
                <a:lnTo>
                  <a:pt x="1682" y="1220"/>
                </a:lnTo>
                <a:lnTo>
                  <a:pt x="1651" y="1226"/>
                </a:lnTo>
                <a:lnTo>
                  <a:pt x="1627" y="1231"/>
                </a:lnTo>
                <a:lnTo>
                  <a:pt x="1614" y="1235"/>
                </a:lnTo>
                <a:lnTo>
                  <a:pt x="1611" y="1237"/>
                </a:lnTo>
                <a:lnTo>
                  <a:pt x="1587" y="1244"/>
                </a:lnTo>
                <a:lnTo>
                  <a:pt x="1561" y="1257"/>
                </a:lnTo>
                <a:lnTo>
                  <a:pt x="1534" y="1275"/>
                </a:lnTo>
                <a:lnTo>
                  <a:pt x="1510" y="1300"/>
                </a:lnTo>
                <a:lnTo>
                  <a:pt x="1490" y="1329"/>
                </a:lnTo>
                <a:lnTo>
                  <a:pt x="1478" y="1366"/>
                </a:lnTo>
                <a:lnTo>
                  <a:pt x="1443" y="1523"/>
                </a:lnTo>
                <a:lnTo>
                  <a:pt x="1434" y="1544"/>
                </a:lnTo>
                <a:lnTo>
                  <a:pt x="1419" y="1559"/>
                </a:lnTo>
                <a:lnTo>
                  <a:pt x="1401" y="1566"/>
                </a:lnTo>
                <a:lnTo>
                  <a:pt x="1381" y="1564"/>
                </a:lnTo>
                <a:lnTo>
                  <a:pt x="1359" y="1555"/>
                </a:lnTo>
                <a:lnTo>
                  <a:pt x="1195" y="1442"/>
                </a:lnTo>
                <a:lnTo>
                  <a:pt x="1159" y="1430"/>
                </a:lnTo>
                <a:lnTo>
                  <a:pt x="1122" y="1428"/>
                </a:lnTo>
                <a:lnTo>
                  <a:pt x="1086" y="1437"/>
                </a:lnTo>
                <a:lnTo>
                  <a:pt x="1049" y="1451"/>
                </a:lnTo>
                <a:lnTo>
                  <a:pt x="1013" y="1473"/>
                </a:lnTo>
                <a:lnTo>
                  <a:pt x="978" y="1499"/>
                </a:lnTo>
                <a:lnTo>
                  <a:pt x="942" y="1528"/>
                </a:lnTo>
                <a:lnTo>
                  <a:pt x="909" y="1557"/>
                </a:lnTo>
                <a:lnTo>
                  <a:pt x="875" y="1586"/>
                </a:lnTo>
                <a:lnTo>
                  <a:pt x="854" y="1599"/>
                </a:lnTo>
                <a:lnTo>
                  <a:pt x="833" y="1608"/>
                </a:lnTo>
                <a:lnTo>
                  <a:pt x="809" y="1608"/>
                </a:lnTo>
                <a:lnTo>
                  <a:pt x="789" y="1603"/>
                </a:lnTo>
                <a:lnTo>
                  <a:pt x="769" y="1588"/>
                </a:lnTo>
                <a:lnTo>
                  <a:pt x="22" y="852"/>
                </a:lnTo>
                <a:lnTo>
                  <a:pt x="11" y="839"/>
                </a:lnTo>
                <a:lnTo>
                  <a:pt x="2" y="825"/>
                </a:lnTo>
                <a:lnTo>
                  <a:pt x="0" y="808"/>
                </a:lnTo>
                <a:lnTo>
                  <a:pt x="2" y="792"/>
                </a:lnTo>
                <a:lnTo>
                  <a:pt x="11" y="772"/>
                </a:lnTo>
                <a:lnTo>
                  <a:pt x="26" y="750"/>
                </a:lnTo>
                <a:lnTo>
                  <a:pt x="49" y="726"/>
                </a:lnTo>
                <a:lnTo>
                  <a:pt x="53" y="723"/>
                </a:lnTo>
                <a:lnTo>
                  <a:pt x="62" y="714"/>
                </a:lnTo>
                <a:lnTo>
                  <a:pt x="78" y="699"/>
                </a:lnTo>
                <a:lnTo>
                  <a:pt x="102" y="679"/>
                </a:lnTo>
                <a:lnTo>
                  <a:pt x="131" y="655"/>
                </a:lnTo>
                <a:lnTo>
                  <a:pt x="166" y="626"/>
                </a:lnTo>
                <a:lnTo>
                  <a:pt x="206" y="595"/>
                </a:lnTo>
                <a:lnTo>
                  <a:pt x="251" y="561"/>
                </a:lnTo>
                <a:lnTo>
                  <a:pt x="302" y="524"/>
                </a:lnTo>
                <a:lnTo>
                  <a:pt x="359" y="488"/>
                </a:lnTo>
                <a:lnTo>
                  <a:pt x="419" y="448"/>
                </a:lnTo>
                <a:lnTo>
                  <a:pt x="485" y="409"/>
                </a:lnTo>
                <a:lnTo>
                  <a:pt x="554" y="369"/>
                </a:lnTo>
                <a:lnTo>
                  <a:pt x="627" y="331"/>
                </a:lnTo>
                <a:lnTo>
                  <a:pt x="705" y="295"/>
                </a:lnTo>
                <a:lnTo>
                  <a:pt x="787" y="260"/>
                </a:lnTo>
                <a:lnTo>
                  <a:pt x="871" y="227"/>
                </a:lnTo>
                <a:lnTo>
                  <a:pt x="991" y="185"/>
                </a:lnTo>
                <a:lnTo>
                  <a:pt x="1102" y="149"/>
                </a:lnTo>
                <a:lnTo>
                  <a:pt x="1204" y="118"/>
                </a:lnTo>
                <a:lnTo>
                  <a:pt x="1299" y="91"/>
                </a:lnTo>
                <a:lnTo>
                  <a:pt x="1386" y="69"/>
                </a:lnTo>
                <a:lnTo>
                  <a:pt x="1465" y="51"/>
                </a:lnTo>
                <a:lnTo>
                  <a:pt x="1536" y="36"/>
                </a:lnTo>
                <a:lnTo>
                  <a:pt x="1600" y="23"/>
                </a:lnTo>
                <a:lnTo>
                  <a:pt x="1656" y="16"/>
                </a:lnTo>
                <a:lnTo>
                  <a:pt x="1703" y="9"/>
                </a:lnTo>
                <a:lnTo>
                  <a:pt x="1744" y="5"/>
                </a:lnTo>
                <a:lnTo>
                  <a:pt x="1776" y="1"/>
                </a:lnTo>
                <a:lnTo>
                  <a:pt x="1802" y="1"/>
                </a:lnTo>
                <a:lnTo>
                  <a:pt x="1820" y="0"/>
                </a:lnTo>
                <a:lnTo>
                  <a:pt x="1831" y="0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508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8880" y="3437094"/>
            <a:ext cx="1538001" cy="690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1" b="1" kern="0" spc="-150" dirty="0">
                <a:solidFill>
                  <a:schemeClr val="accent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</a:t>
            </a:r>
          </a:p>
          <a:p>
            <a:pPr algn="ctr">
              <a:lnSpc>
                <a:spcPct val="80000"/>
              </a:lnSpc>
            </a:pPr>
            <a:r>
              <a:rPr lang="en-US" sz="2401" b="1" kern="0" spc="-15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text.</a:t>
            </a:r>
            <a:endParaRPr lang="en-US" sz="2401" b="1" spc="-150" dirty="0">
              <a:solidFill>
                <a:schemeClr val="bg2">
                  <a:lumMod val="40000"/>
                  <a:lumOff val="6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638211" y="2656411"/>
            <a:ext cx="524383" cy="598620"/>
            <a:chOff x="3427413" y="2441575"/>
            <a:chExt cx="2466975" cy="2816226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3427413" y="4138613"/>
              <a:ext cx="2466975" cy="1119188"/>
            </a:xfrm>
            <a:custGeom>
              <a:avLst/>
              <a:gdLst>
                <a:gd name="T0" fmla="*/ 621 w 1554"/>
                <a:gd name="T1" fmla="*/ 0 h 705"/>
                <a:gd name="T2" fmla="*/ 937 w 1554"/>
                <a:gd name="T3" fmla="*/ 2 h 705"/>
                <a:gd name="T4" fmla="*/ 1002 w 1554"/>
                <a:gd name="T5" fmla="*/ 32 h 705"/>
                <a:gd name="T6" fmla="*/ 1061 w 1554"/>
                <a:gd name="T7" fmla="*/ 58 h 705"/>
                <a:gd name="T8" fmla="*/ 1114 w 1554"/>
                <a:gd name="T9" fmla="*/ 84 h 705"/>
                <a:gd name="T10" fmla="*/ 1163 w 1554"/>
                <a:gd name="T11" fmla="*/ 108 h 705"/>
                <a:gd name="T12" fmla="*/ 1206 w 1554"/>
                <a:gd name="T13" fmla="*/ 129 h 705"/>
                <a:gd name="T14" fmla="*/ 1243 w 1554"/>
                <a:gd name="T15" fmla="*/ 149 h 705"/>
                <a:gd name="T16" fmla="*/ 1277 w 1554"/>
                <a:gd name="T17" fmla="*/ 169 h 705"/>
                <a:gd name="T18" fmla="*/ 1305 w 1554"/>
                <a:gd name="T19" fmla="*/ 186 h 705"/>
                <a:gd name="T20" fmla="*/ 1331 w 1554"/>
                <a:gd name="T21" fmla="*/ 202 h 705"/>
                <a:gd name="T22" fmla="*/ 1353 w 1554"/>
                <a:gd name="T23" fmla="*/ 215 h 705"/>
                <a:gd name="T24" fmla="*/ 1371 w 1554"/>
                <a:gd name="T25" fmla="*/ 228 h 705"/>
                <a:gd name="T26" fmla="*/ 1387 w 1554"/>
                <a:gd name="T27" fmla="*/ 240 h 705"/>
                <a:gd name="T28" fmla="*/ 1400 w 1554"/>
                <a:gd name="T29" fmla="*/ 250 h 705"/>
                <a:gd name="T30" fmla="*/ 1411 w 1554"/>
                <a:gd name="T31" fmla="*/ 259 h 705"/>
                <a:gd name="T32" fmla="*/ 1420 w 1554"/>
                <a:gd name="T33" fmla="*/ 267 h 705"/>
                <a:gd name="T34" fmla="*/ 1435 w 1554"/>
                <a:gd name="T35" fmla="*/ 283 h 705"/>
                <a:gd name="T36" fmla="*/ 1449 w 1554"/>
                <a:gd name="T37" fmla="*/ 307 h 705"/>
                <a:gd name="T38" fmla="*/ 1463 w 1554"/>
                <a:gd name="T39" fmla="*/ 334 h 705"/>
                <a:gd name="T40" fmla="*/ 1474 w 1554"/>
                <a:gd name="T41" fmla="*/ 366 h 705"/>
                <a:gd name="T42" fmla="*/ 1486 w 1554"/>
                <a:gd name="T43" fmla="*/ 402 h 705"/>
                <a:gd name="T44" fmla="*/ 1497 w 1554"/>
                <a:gd name="T45" fmla="*/ 441 h 705"/>
                <a:gd name="T46" fmla="*/ 1507 w 1554"/>
                <a:gd name="T47" fmla="*/ 483 h 705"/>
                <a:gd name="T48" fmla="*/ 1517 w 1554"/>
                <a:gd name="T49" fmla="*/ 525 h 705"/>
                <a:gd name="T50" fmla="*/ 1526 w 1554"/>
                <a:gd name="T51" fmla="*/ 570 h 705"/>
                <a:gd name="T52" fmla="*/ 1536 w 1554"/>
                <a:gd name="T53" fmla="*/ 616 h 705"/>
                <a:gd name="T54" fmla="*/ 1545 w 1554"/>
                <a:gd name="T55" fmla="*/ 660 h 705"/>
                <a:gd name="T56" fmla="*/ 1554 w 1554"/>
                <a:gd name="T57" fmla="*/ 705 h 705"/>
                <a:gd name="T58" fmla="*/ 0 w 1554"/>
                <a:gd name="T59" fmla="*/ 705 h 705"/>
                <a:gd name="T60" fmla="*/ 10 w 1554"/>
                <a:gd name="T61" fmla="*/ 660 h 705"/>
                <a:gd name="T62" fmla="*/ 18 w 1554"/>
                <a:gd name="T63" fmla="*/ 616 h 705"/>
                <a:gd name="T64" fmla="*/ 28 w 1554"/>
                <a:gd name="T65" fmla="*/ 570 h 705"/>
                <a:gd name="T66" fmla="*/ 37 w 1554"/>
                <a:gd name="T67" fmla="*/ 525 h 705"/>
                <a:gd name="T68" fmla="*/ 48 w 1554"/>
                <a:gd name="T69" fmla="*/ 483 h 705"/>
                <a:gd name="T70" fmla="*/ 57 w 1554"/>
                <a:gd name="T71" fmla="*/ 441 h 705"/>
                <a:gd name="T72" fmla="*/ 68 w 1554"/>
                <a:gd name="T73" fmla="*/ 402 h 705"/>
                <a:gd name="T74" fmla="*/ 80 w 1554"/>
                <a:gd name="T75" fmla="*/ 366 h 705"/>
                <a:gd name="T76" fmla="*/ 92 w 1554"/>
                <a:gd name="T77" fmla="*/ 334 h 705"/>
                <a:gd name="T78" fmla="*/ 105 w 1554"/>
                <a:gd name="T79" fmla="*/ 307 h 705"/>
                <a:gd name="T80" fmla="*/ 119 w 1554"/>
                <a:gd name="T81" fmla="*/ 283 h 705"/>
                <a:gd name="T82" fmla="*/ 135 w 1554"/>
                <a:gd name="T83" fmla="*/ 267 h 705"/>
                <a:gd name="T84" fmla="*/ 143 w 1554"/>
                <a:gd name="T85" fmla="*/ 259 h 705"/>
                <a:gd name="T86" fmla="*/ 155 w 1554"/>
                <a:gd name="T87" fmla="*/ 250 h 705"/>
                <a:gd name="T88" fmla="*/ 168 w 1554"/>
                <a:gd name="T89" fmla="*/ 240 h 705"/>
                <a:gd name="T90" fmla="*/ 184 w 1554"/>
                <a:gd name="T91" fmla="*/ 228 h 705"/>
                <a:gd name="T92" fmla="*/ 203 w 1554"/>
                <a:gd name="T93" fmla="*/ 215 h 705"/>
                <a:gd name="T94" fmla="*/ 225 w 1554"/>
                <a:gd name="T95" fmla="*/ 200 h 705"/>
                <a:gd name="T96" fmla="*/ 251 w 1554"/>
                <a:gd name="T97" fmla="*/ 185 h 705"/>
                <a:gd name="T98" fmla="*/ 280 w 1554"/>
                <a:gd name="T99" fmla="*/ 168 h 705"/>
                <a:gd name="T100" fmla="*/ 313 w 1554"/>
                <a:gd name="T101" fmla="*/ 148 h 705"/>
                <a:gd name="T102" fmla="*/ 352 w 1554"/>
                <a:gd name="T103" fmla="*/ 128 h 705"/>
                <a:gd name="T104" fmla="*/ 395 w 1554"/>
                <a:gd name="T105" fmla="*/ 106 h 705"/>
                <a:gd name="T106" fmla="*/ 443 w 1554"/>
                <a:gd name="T107" fmla="*/ 83 h 705"/>
                <a:gd name="T108" fmla="*/ 497 w 1554"/>
                <a:gd name="T109" fmla="*/ 56 h 705"/>
                <a:gd name="T110" fmla="*/ 557 w 1554"/>
                <a:gd name="T111" fmla="*/ 29 h 705"/>
                <a:gd name="T112" fmla="*/ 621 w 1554"/>
                <a:gd name="T113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54" h="705">
                  <a:moveTo>
                    <a:pt x="621" y="0"/>
                  </a:moveTo>
                  <a:lnTo>
                    <a:pt x="937" y="2"/>
                  </a:lnTo>
                  <a:lnTo>
                    <a:pt x="1002" y="32"/>
                  </a:lnTo>
                  <a:lnTo>
                    <a:pt x="1061" y="58"/>
                  </a:lnTo>
                  <a:lnTo>
                    <a:pt x="1114" y="84"/>
                  </a:lnTo>
                  <a:lnTo>
                    <a:pt x="1163" y="108"/>
                  </a:lnTo>
                  <a:lnTo>
                    <a:pt x="1206" y="129"/>
                  </a:lnTo>
                  <a:lnTo>
                    <a:pt x="1243" y="149"/>
                  </a:lnTo>
                  <a:lnTo>
                    <a:pt x="1277" y="169"/>
                  </a:lnTo>
                  <a:lnTo>
                    <a:pt x="1305" y="186"/>
                  </a:lnTo>
                  <a:lnTo>
                    <a:pt x="1331" y="202"/>
                  </a:lnTo>
                  <a:lnTo>
                    <a:pt x="1353" y="215"/>
                  </a:lnTo>
                  <a:lnTo>
                    <a:pt x="1371" y="228"/>
                  </a:lnTo>
                  <a:lnTo>
                    <a:pt x="1387" y="240"/>
                  </a:lnTo>
                  <a:lnTo>
                    <a:pt x="1400" y="250"/>
                  </a:lnTo>
                  <a:lnTo>
                    <a:pt x="1411" y="259"/>
                  </a:lnTo>
                  <a:lnTo>
                    <a:pt x="1420" y="267"/>
                  </a:lnTo>
                  <a:lnTo>
                    <a:pt x="1435" y="283"/>
                  </a:lnTo>
                  <a:lnTo>
                    <a:pt x="1449" y="307"/>
                  </a:lnTo>
                  <a:lnTo>
                    <a:pt x="1463" y="334"/>
                  </a:lnTo>
                  <a:lnTo>
                    <a:pt x="1474" y="366"/>
                  </a:lnTo>
                  <a:lnTo>
                    <a:pt x="1486" y="402"/>
                  </a:lnTo>
                  <a:lnTo>
                    <a:pt x="1497" y="441"/>
                  </a:lnTo>
                  <a:lnTo>
                    <a:pt x="1507" y="483"/>
                  </a:lnTo>
                  <a:lnTo>
                    <a:pt x="1517" y="525"/>
                  </a:lnTo>
                  <a:lnTo>
                    <a:pt x="1526" y="570"/>
                  </a:lnTo>
                  <a:lnTo>
                    <a:pt x="1536" y="616"/>
                  </a:lnTo>
                  <a:lnTo>
                    <a:pt x="1545" y="660"/>
                  </a:lnTo>
                  <a:lnTo>
                    <a:pt x="1554" y="705"/>
                  </a:lnTo>
                  <a:lnTo>
                    <a:pt x="0" y="705"/>
                  </a:lnTo>
                  <a:lnTo>
                    <a:pt x="10" y="660"/>
                  </a:lnTo>
                  <a:lnTo>
                    <a:pt x="18" y="616"/>
                  </a:lnTo>
                  <a:lnTo>
                    <a:pt x="28" y="570"/>
                  </a:lnTo>
                  <a:lnTo>
                    <a:pt x="37" y="525"/>
                  </a:lnTo>
                  <a:lnTo>
                    <a:pt x="48" y="483"/>
                  </a:lnTo>
                  <a:lnTo>
                    <a:pt x="57" y="441"/>
                  </a:lnTo>
                  <a:lnTo>
                    <a:pt x="68" y="402"/>
                  </a:lnTo>
                  <a:lnTo>
                    <a:pt x="80" y="366"/>
                  </a:lnTo>
                  <a:lnTo>
                    <a:pt x="92" y="334"/>
                  </a:lnTo>
                  <a:lnTo>
                    <a:pt x="105" y="307"/>
                  </a:lnTo>
                  <a:lnTo>
                    <a:pt x="119" y="283"/>
                  </a:lnTo>
                  <a:lnTo>
                    <a:pt x="135" y="267"/>
                  </a:lnTo>
                  <a:lnTo>
                    <a:pt x="143" y="259"/>
                  </a:lnTo>
                  <a:lnTo>
                    <a:pt x="155" y="250"/>
                  </a:lnTo>
                  <a:lnTo>
                    <a:pt x="168" y="240"/>
                  </a:lnTo>
                  <a:lnTo>
                    <a:pt x="184" y="228"/>
                  </a:lnTo>
                  <a:lnTo>
                    <a:pt x="203" y="215"/>
                  </a:lnTo>
                  <a:lnTo>
                    <a:pt x="225" y="200"/>
                  </a:lnTo>
                  <a:lnTo>
                    <a:pt x="251" y="185"/>
                  </a:lnTo>
                  <a:lnTo>
                    <a:pt x="280" y="168"/>
                  </a:lnTo>
                  <a:lnTo>
                    <a:pt x="313" y="148"/>
                  </a:lnTo>
                  <a:lnTo>
                    <a:pt x="352" y="128"/>
                  </a:lnTo>
                  <a:lnTo>
                    <a:pt x="395" y="106"/>
                  </a:lnTo>
                  <a:lnTo>
                    <a:pt x="443" y="83"/>
                  </a:lnTo>
                  <a:lnTo>
                    <a:pt x="497" y="56"/>
                  </a:lnTo>
                  <a:lnTo>
                    <a:pt x="557" y="29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FFDAD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3427413" y="4138613"/>
              <a:ext cx="2466975" cy="1119188"/>
            </a:xfrm>
            <a:custGeom>
              <a:avLst/>
              <a:gdLst>
                <a:gd name="T0" fmla="*/ 621 w 1554"/>
                <a:gd name="T1" fmla="*/ 0 h 705"/>
                <a:gd name="T2" fmla="*/ 937 w 1554"/>
                <a:gd name="T3" fmla="*/ 2 h 705"/>
                <a:gd name="T4" fmla="*/ 1002 w 1554"/>
                <a:gd name="T5" fmla="*/ 32 h 705"/>
                <a:gd name="T6" fmla="*/ 1061 w 1554"/>
                <a:gd name="T7" fmla="*/ 58 h 705"/>
                <a:gd name="T8" fmla="*/ 1114 w 1554"/>
                <a:gd name="T9" fmla="*/ 84 h 705"/>
                <a:gd name="T10" fmla="*/ 1163 w 1554"/>
                <a:gd name="T11" fmla="*/ 108 h 705"/>
                <a:gd name="T12" fmla="*/ 1206 w 1554"/>
                <a:gd name="T13" fmla="*/ 129 h 705"/>
                <a:gd name="T14" fmla="*/ 1243 w 1554"/>
                <a:gd name="T15" fmla="*/ 149 h 705"/>
                <a:gd name="T16" fmla="*/ 1277 w 1554"/>
                <a:gd name="T17" fmla="*/ 169 h 705"/>
                <a:gd name="T18" fmla="*/ 1305 w 1554"/>
                <a:gd name="T19" fmla="*/ 186 h 705"/>
                <a:gd name="T20" fmla="*/ 1331 w 1554"/>
                <a:gd name="T21" fmla="*/ 202 h 705"/>
                <a:gd name="T22" fmla="*/ 1353 w 1554"/>
                <a:gd name="T23" fmla="*/ 215 h 705"/>
                <a:gd name="T24" fmla="*/ 1371 w 1554"/>
                <a:gd name="T25" fmla="*/ 228 h 705"/>
                <a:gd name="T26" fmla="*/ 1387 w 1554"/>
                <a:gd name="T27" fmla="*/ 240 h 705"/>
                <a:gd name="T28" fmla="*/ 1400 w 1554"/>
                <a:gd name="T29" fmla="*/ 250 h 705"/>
                <a:gd name="T30" fmla="*/ 1411 w 1554"/>
                <a:gd name="T31" fmla="*/ 259 h 705"/>
                <a:gd name="T32" fmla="*/ 1420 w 1554"/>
                <a:gd name="T33" fmla="*/ 267 h 705"/>
                <a:gd name="T34" fmla="*/ 1435 w 1554"/>
                <a:gd name="T35" fmla="*/ 283 h 705"/>
                <a:gd name="T36" fmla="*/ 1449 w 1554"/>
                <a:gd name="T37" fmla="*/ 307 h 705"/>
                <a:gd name="T38" fmla="*/ 1463 w 1554"/>
                <a:gd name="T39" fmla="*/ 334 h 705"/>
                <a:gd name="T40" fmla="*/ 1474 w 1554"/>
                <a:gd name="T41" fmla="*/ 366 h 705"/>
                <a:gd name="T42" fmla="*/ 1486 w 1554"/>
                <a:gd name="T43" fmla="*/ 402 h 705"/>
                <a:gd name="T44" fmla="*/ 1497 w 1554"/>
                <a:gd name="T45" fmla="*/ 441 h 705"/>
                <a:gd name="T46" fmla="*/ 1507 w 1554"/>
                <a:gd name="T47" fmla="*/ 483 h 705"/>
                <a:gd name="T48" fmla="*/ 1517 w 1554"/>
                <a:gd name="T49" fmla="*/ 525 h 705"/>
                <a:gd name="T50" fmla="*/ 1526 w 1554"/>
                <a:gd name="T51" fmla="*/ 570 h 705"/>
                <a:gd name="T52" fmla="*/ 1536 w 1554"/>
                <a:gd name="T53" fmla="*/ 616 h 705"/>
                <a:gd name="T54" fmla="*/ 1545 w 1554"/>
                <a:gd name="T55" fmla="*/ 660 h 705"/>
                <a:gd name="T56" fmla="*/ 1554 w 1554"/>
                <a:gd name="T57" fmla="*/ 705 h 705"/>
                <a:gd name="T58" fmla="*/ 0 w 1554"/>
                <a:gd name="T59" fmla="*/ 705 h 705"/>
                <a:gd name="T60" fmla="*/ 10 w 1554"/>
                <a:gd name="T61" fmla="*/ 660 h 705"/>
                <a:gd name="T62" fmla="*/ 18 w 1554"/>
                <a:gd name="T63" fmla="*/ 616 h 705"/>
                <a:gd name="T64" fmla="*/ 28 w 1554"/>
                <a:gd name="T65" fmla="*/ 570 h 705"/>
                <a:gd name="T66" fmla="*/ 37 w 1554"/>
                <a:gd name="T67" fmla="*/ 525 h 705"/>
                <a:gd name="T68" fmla="*/ 48 w 1554"/>
                <a:gd name="T69" fmla="*/ 483 h 705"/>
                <a:gd name="T70" fmla="*/ 57 w 1554"/>
                <a:gd name="T71" fmla="*/ 441 h 705"/>
                <a:gd name="T72" fmla="*/ 68 w 1554"/>
                <a:gd name="T73" fmla="*/ 402 h 705"/>
                <a:gd name="T74" fmla="*/ 80 w 1554"/>
                <a:gd name="T75" fmla="*/ 366 h 705"/>
                <a:gd name="T76" fmla="*/ 92 w 1554"/>
                <a:gd name="T77" fmla="*/ 334 h 705"/>
                <a:gd name="T78" fmla="*/ 105 w 1554"/>
                <a:gd name="T79" fmla="*/ 307 h 705"/>
                <a:gd name="T80" fmla="*/ 119 w 1554"/>
                <a:gd name="T81" fmla="*/ 283 h 705"/>
                <a:gd name="T82" fmla="*/ 135 w 1554"/>
                <a:gd name="T83" fmla="*/ 267 h 705"/>
                <a:gd name="T84" fmla="*/ 143 w 1554"/>
                <a:gd name="T85" fmla="*/ 259 h 705"/>
                <a:gd name="T86" fmla="*/ 155 w 1554"/>
                <a:gd name="T87" fmla="*/ 250 h 705"/>
                <a:gd name="T88" fmla="*/ 168 w 1554"/>
                <a:gd name="T89" fmla="*/ 240 h 705"/>
                <a:gd name="T90" fmla="*/ 184 w 1554"/>
                <a:gd name="T91" fmla="*/ 228 h 705"/>
                <a:gd name="T92" fmla="*/ 203 w 1554"/>
                <a:gd name="T93" fmla="*/ 215 h 705"/>
                <a:gd name="T94" fmla="*/ 225 w 1554"/>
                <a:gd name="T95" fmla="*/ 200 h 705"/>
                <a:gd name="T96" fmla="*/ 251 w 1554"/>
                <a:gd name="T97" fmla="*/ 185 h 705"/>
                <a:gd name="T98" fmla="*/ 280 w 1554"/>
                <a:gd name="T99" fmla="*/ 168 h 705"/>
                <a:gd name="T100" fmla="*/ 313 w 1554"/>
                <a:gd name="T101" fmla="*/ 148 h 705"/>
                <a:gd name="T102" fmla="*/ 352 w 1554"/>
                <a:gd name="T103" fmla="*/ 128 h 705"/>
                <a:gd name="T104" fmla="*/ 395 w 1554"/>
                <a:gd name="T105" fmla="*/ 106 h 705"/>
                <a:gd name="T106" fmla="*/ 443 w 1554"/>
                <a:gd name="T107" fmla="*/ 83 h 705"/>
                <a:gd name="T108" fmla="*/ 497 w 1554"/>
                <a:gd name="T109" fmla="*/ 56 h 705"/>
                <a:gd name="T110" fmla="*/ 557 w 1554"/>
                <a:gd name="T111" fmla="*/ 29 h 705"/>
                <a:gd name="T112" fmla="*/ 621 w 1554"/>
                <a:gd name="T113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54" h="705">
                  <a:moveTo>
                    <a:pt x="621" y="0"/>
                  </a:moveTo>
                  <a:lnTo>
                    <a:pt x="937" y="2"/>
                  </a:lnTo>
                  <a:lnTo>
                    <a:pt x="1002" y="32"/>
                  </a:lnTo>
                  <a:lnTo>
                    <a:pt x="1061" y="58"/>
                  </a:lnTo>
                  <a:lnTo>
                    <a:pt x="1114" y="84"/>
                  </a:lnTo>
                  <a:lnTo>
                    <a:pt x="1163" y="108"/>
                  </a:lnTo>
                  <a:lnTo>
                    <a:pt x="1206" y="129"/>
                  </a:lnTo>
                  <a:lnTo>
                    <a:pt x="1243" y="149"/>
                  </a:lnTo>
                  <a:lnTo>
                    <a:pt x="1277" y="169"/>
                  </a:lnTo>
                  <a:lnTo>
                    <a:pt x="1305" y="186"/>
                  </a:lnTo>
                  <a:lnTo>
                    <a:pt x="1331" y="202"/>
                  </a:lnTo>
                  <a:lnTo>
                    <a:pt x="1353" y="215"/>
                  </a:lnTo>
                  <a:lnTo>
                    <a:pt x="1371" y="228"/>
                  </a:lnTo>
                  <a:lnTo>
                    <a:pt x="1387" y="240"/>
                  </a:lnTo>
                  <a:lnTo>
                    <a:pt x="1400" y="250"/>
                  </a:lnTo>
                  <a:lnTo>
                    <a:pt x="1411" y="259"/>
                  </a:lnTo>
                  <a:lnTo>
                    <a:pt x="1420" y="267"/>
                  </a:lnTo>
                  <a:lnTo>
                    <a:pt x="1435" y="283"/>
                  </a:lnTo>
                  <a:lnTo>
                    <a:pt x="1449" y="307"/>
                  </a:lnTo>
                  <a:lnTo>
                    <a:pt x="1463" y="334"/>
                  </a:lnTo>
                  <a:lnTo>
                    <a:pt x="1474" y="366"/>
                  </a:lnTo>
                  <a:lnTo>
                    <a:pt x="1486" y="402"/>
                  </a:lnTo>
                  <a:lnTo>
                    <a:pt x="1497" y="441"/>
                  </a:lnTo>
                  <a:lnTo>
                    <a:pt x="1507" y="483"/>
                  </a:lnTo>
                  <a:lnTo>
                    <a:pt x="1517" y="525"/>
                  </a:lnTo>
                  <a:lnTo>
                    <a:pt x="1526" y="570"/>
                  </a:lnTo>
                  <a:lnTo>
                    <a:pt x="1536" y="616"/>
                  </a:lnTo>
                  <a:lnTo>
                    <a:pt x="1545" y="660"/>
                  </a:lnTo>
                  <a:lnTo>
                    <a:pt x="1554" y="705"/>
                  </a:lnTo>
                  <a:lnTo>
                    <a:pt x="0" y="705"/>
                  </a:lnTo>
                  <a:lnTo>
                    <a:pt x="10" y="660"/>
                  </a:lnTo>
                  <a:lnTo>
                    <a:pt x="18" y="616"/>
                  </a:lnTo>
                  <a:lnTo>
                    <a:pt x="28" y="570"/>
                  </a:lnTo>
                  <a:lnTo>
                    <a:pt x="37" y="525"/>
                  </a:lnTo>
                  <a:lnTo>
                    <a:pt x="48" y="483"/>
                  </a:lnTo>
                  <a:lnTo>
                    <a:pt x="57" y="441"/>
                  </a:lnTo>
                  <a:lnTo>
                    <a:pt x="68" y="402"/>
                  </a:lnTo>
                  <a:lnTo>
                    <a:pt x="80" y="366"/>
                  </a:lnTo>
                  <a:lnTo>
                    <a:pt x="92" y="334"/>
                  </a:lnTo>
                  <a:lnTo>
                    <a:pt x="105" y="307"/>
                  </a:lnTo>
                  <a:lnTo>
                    <a:pt x="119" y="283"/>
                  </a:lnTo>
                  <a:lnTo>
                    <a:pt x="135" y="267"/>
                  </a:lnTo>
                  <a:lnTo>
                    <a:pt x="143" y="259"/>
                  </a:lnTo>
                  <a:lnTo>
                    <a:pt x="155" y="250"/>
                  </a:lnTo>
                  <a:lnTo>
                    <a:pt x="168" y="240"/>
                  </a:lnTo>
                  <a:lnTo>
                    <a:pt x="184" y="228"/>
                  </a:lnTo>
                  <a:lnTo>
                    <a:pt x="203" y="215"/>
                  </a:lnTo>
                  <a:lnTo>
                    <a:pt x="225" y="200"/>
                  </a:lnTo>
                  <a:lnTo>
                    <a:pt x="251" y="185"/>
                  </a:lnTo>
                  <a:lnTo>
                    <a:pt x="280" y="168"/>
                  </a:lnTo>
                  <a:lnTo>
                    <a:pt x="313" y="148"/>
                  </a:lnTo>
                  <a:lnTo>
                    <a:pt x="352" y="128"/>
                  </a:lnTo>
                  <a:lnTo>
                    <a:pt x="395" y="106"/>
                  </a:lnTo>
                  <a:lnTo>
                    <a:pt x="443" y="83"/>
                  </a:lnTo>
                  <a:lnTo>
                    <a:pt x="497" y="56"/>
                  </a:lnTo>
                  <a:lnTo>
                    <a:pt x="557" y="29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4397376" y="3416300"/>
              <a:ext cx="528638" cy="981075"/>
            </a:xfrm>
            <a:custGeom>
              <a:avLst/>
              <a:gdLst>
                <a:gd name="T0" fmla="*/ 166 w 333"/>
                <a:gd name="T1" fmla="*/ 0 h 618"/>
                <a:gd name="T2" fmla="*/ 191 w 333"/>
                <a:gd name="T3" fmla="*/ 2 h 618"/>
                <a:gd name="T4" fmla="*/ 215 w 333"/>
                <a:gd name="T5" fmla="*/ 6 h 618"/>
                <a:gd name="T6" fmla="*/ 239 w 333"/>
                <a:gd name="T7" fmla="*/ 14 h 618"/>
                <a:gd name="T8" fmla="*/ 261 w 333"/>
                <a:gd name="T9" fmla="*/ 26 h 618"/>
                <a:gd name="T10" fmla="*/ 281 w 333"/>
                <a:gd name="T11" fmla="*/ 39 h 618"/>
                <a:gd name="T12" fmla="*/ 298 w 333"/>
                <a:gd name="T13" fmla="*/ 56 h 618"/>
                <a:gd name="T14" fmla="*/ 313 w 333"/>
                <a:gd name="T15" fmla="*/ 77 h 618"/>
                <a:gd name="T16" fmla="*/ 324 w 333"/>
                <a:gd name="T17" fmla="*/ 99 h 618"/>
                <a:gd name="T18" fmla="*/ 331 w 333"/>
                <a:gd name="T19" fmla="*/ 125 h 618"/>
                <a:gd name="T20" fmla="*/ 333 w 333"/>
                <a:gd name="T21" fmla="*/ 155 h 618"/>
                <a:gd name="T22" fmla="*/ 333 w 333"/>
                <a:gd name="T23" fmla="*/ 535 h 618"/>
                <a:gd name="T24" fmla="*/ 309 w 333"/>
                <a:gd name="T25" fmla="*/ 561 h 618"/>
                <a:gd name="T26" fmla="*/ 283 w 333"/>
                <a:gd name="T27" fmla="*/ 582 h 618"/>
                <a:gd name="T28" fmla="*/ 255 w 333"/>
                <a:gd name="T29" fmla="*/ 598 h 618"/>
                <a:gd name="T30" fmla="*/ 226 w 333"/>
                <a:gd name="T31" fmla="*/ 610 h 618"/>
                <a:gd name="T32" fmla="*/ 196 w 333"/>
                <a:gd name="T33" fmla="*/ 616 h 618"/>
                <a:gd name="T34" fmla="*/ 166 w 333"/>
                <a:gd name="T35" fmla="*/ 618 h 618"/>
                <a:gd name="T36" fmla="*/ 136 w 333"/>
                <a:gd name="T37" fmla="*/ 616 h 618"/>
                <a:gd name="T38" fmla="*/ 106 w 333"/>
                <a:gd name="T39" fmla="*/ 609 h 618"/>
                <a:gd name="T40" fmla="*/ 77 w 333"/>
                <a:gd name="T41" fmla="*/ 597 h 618"/>
                <a:gd name="T42" fmla="*/ 50 w 333"/>
                <a:gd name="T43" fmla="*/ 581 h 618"/>
                <a:gd name="T44" fmla="*/ 23 w 333"/>
                <a:gd name="T45" fmla="*/ 561 h 618"/>
                <a:gd name="T46" fmla="*/ 0 w 333"/>
                <a:gd name="T47" fmla="*/ 535 h 618"/>
                <a:gd name="T48" fmla="*/ 0 w 333"/>
                <a:gd name="T49" fmla="*/ 155 h 618"/>
                <a:gd name="T50" fmla="*/ 2 w 333"/>
                <a:gd name="T51" fmla="*/ 125 h 618"/>
                <a:gd name="T52" fmla="*/ 9 w 333"/>
                <a:gd name="T53" fmla="*/ 99 h 618"/>
                <a:gd name="T54" fmla="*/ 20 w 333"/>
                <a:gd name="T55" fmla="*/ 77 h 618"/>
                <a:gd name="T56" fmla="*/ 34 w 333"/>
                <a:gd name="T57" fmla="*/ 56 h 618"/>
                <a:gd name="T58" fmla="*/ 52 w 333"/>
                <a:gd name="T59" fmla="*/ 39 h 618"/>
                <a:gd name="T60" fmla="*/ 72 w 333"/>
                <a:gd name="T61" fmla="*/ 26 h 618"/>
                <a:gd name="T62" fmla="*/ 93 w 333"/>
                <a:gd name="T63" fmla="*/ 14 h 618"/>
                <a:gd name="T64" fmla="*/ 117 w 333"/>
                <a:gd name="T65" fmla="*/ 6 h 618"/>
                <a:gd name="T66" fmla="*/ 141 w 333"/>
                <a:gd name="T67" fmla="*/ 2 h 618"/>
                <a:gd name="T68" fmla="*/ 166 w 333"/>
                <a:gd name="T6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3" h="618">
                  <a:moveTo>
                    <a:pt x="166" y="0"/>
                  </a:moveTo>
                  <a:lnTo>
                    <a:pt x="191" y="2"/>
                  </a:lnTo>
                  <a:lnTo>
                    <a:pt x="215" y="6"/>
                  </a:lnTo>
                  <a:lnTo>
                    <a:pt x="239" y="14"/>
                  </a:lnTo>
                  <a:lnTo>
                    <a:pt x="261" y="26"/>
                  </a:lnTo>
                  <a:lnTo>
                    <a:pt x="281" y="39"/>
                  </a:lnTo>
                  <a:lnTo>
                    <a:pt x="298" y="56"/>
                  </a:lnTo>
                  <a:lnTo>
                    <a:pt x="313" y="77"/>
                  </a:lnTo>
                  <a:lnTo>
                    <a:pt x="324" y="99"/>
                  </a:lnTo>
                  <a:lnTo>
                    <a:pt x="331" y="125"/>
                  </a:lnTo>
                  <a:lnTo>
                    <a:pt x="333" y="155"/>
                  </a:lnTo>
                  <a:lnTo>
                    <a:pt x="333" y="535"/>
                  </a:lnTo>
                  <a:lnTo>
                    <a:pt x="309" y="561"/>
                  </a:lnTo>
                  <a:lnTo>
                    <a:pt x="283" y="582"/>
                  </a:lnTo>
                  <a:lnTo>
                    <a:pt x="255" y="598"/>
                  </a:lnTo>
                  <a:lnTo>
                    <a:pt x="226" y="610"/>
                  </a:lnTo>
                  <a:lnTo>
                    <a:pt x="196" y="616"/>
                  </a:lnTo>
                  <a:lnTo>
                    <a:pt x="166" y="618"/>
                  </a:lnTo>
                  <a:lnTo>
                    <a:pt x="136" y="616"/>
                  </a:lnTo>
                  <a:lnTo>
                    <a:pt x="106" y="609"/>
                  </a:lnTo>
                  <a:lnTo>
                    <a:pt x="77" y="597"/>
                  </a:lnTo>
                  <a:lnTo>
                    <a:pt x="50" y="581"/>
                  </a:lnTo>
                  <a:lnTo>
                    <a:pt x="23" y="561"/>
                  </a:lnTo>
                  <a:lnTo>
                    <a:pt x="0" y="535"/>
                  </a:lnTo>
                  <a:lnTo>
                    <a:pt x="0" y="155"/>
                  </a:lnTo>
                  <a:lnTo>
                    <a:pt x="2" y="125"/>
                  </a:lnTo>
                  <a:lnTo>
                    <a:pt x="9" y="99"/>
                  </a:lnTo>
                  <a:lnTo>
                    <a:pt x="20" y="77"/>
                  </a:lnTo>
                  <a:lnTo>
                    <a:pt x="34" y="56"/>
                  </a:lnTo>
                  <a:lnTo>
                    <a:pt x="52" y="39"/>
                  </a:lnTo>
                  <a:lnTo>
                    <a:pt x="72" y="26"/>
                  </a:lnTo>
                  <a:lnTo>
                    <a:pt x="93" y="14"/>
                  </a:lnTo>
                  <a:lnTo>
                    <a:pt x="117" y="6"/>
                  </a:lnTo>
                  <a:lnTo>
                    <a:pt x="141" y="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4059238" y="3279775"/>
              <a:ext cx="193675" cy="296863"/>
            </a:xfrm>
            <a:custGeom>
              <a:avLst/>
              <a:gdLst>
                <a:gd name="T0" fmla="*/ 44 w 122"/>
                <a:gd name="T1" fmla="*/ 0 h 187"/>
                <a:gd name="T2" fmla="*/ 58 w 122"/>
                <a:gd name="T3" fmla="*/ 3 h 187"/>
                <a:gd name="T4" fmla="*/ 71 w 122"/>
                <a:gd name="T5" fmla="*/ 11 h 187"/>
                <a:gd name="T6" fmla="*/ 84 w 122"/>
                <a:gd name="T7" fmla="*/ 22 h 187"/>
                <a:gd name="T8" fmla="*/ 96 w 122"/>
                <a:gd name="T9" fmla="*/ 37 h 187"/>
                <a:gd name="T10" fmla="*/ 107 w 122"/>
                <a:gd name="T11" fmla="*/ 55 h 187"/>
                <a:gd name="T12" fmla="*/ 115 w 122"/>
                <a:gd name="T13" fmla="*/ 75 h 187"/>
                <a:gd name="T14" fmla="*/ 120 w 122"/>
                <a:gd name="T15" fmla="*/ 98 h 187"/>
                <a:gd name="T16" fmla="*/ 122 w 122"/>
                <a:gd name="T17" fmla="*/ 118 h 187"/>
                <a:gd name="T18" fmla="*/ 122 w 122"/>
                <a:gd name="T19" fmla="*/ 137 h 187"/>
                <a:gd name="T20" fmla="*/ 118 w 122"/>
                <a:gd name="T21" fmla="*/ 154 h 187"/>
                <a:gd name="T22" fmla="*/ 112 w 122"/>
                <a:gd name="T23" fmla="*/ 168 h 187"/>
                <a:gd name="T24" fmla="*/ 103 w 122"/>
                <a:gd name="T25" fmla="*/ 178 h 187"/>
                <a:gd name="T26" fmla="*/ 92 w 122"/>
                <a:gd name="T27" fmla="*/ 185 h 187"/>
                <a:gd name="T28" fmla="*/ 79 w 122"/>
                <a:gd name="T29" fmla="*/ 187 h 187"/>
                <a:gd name="T30" fmla="*/ 65 w 122"/>
                <a:gd name="T31" fmla="*/ 184 h 187"/>
                <a:gd name="T32" fmla="*/ 52 w 122"/>
                <a:gd name="T33" fmla="*/ 176 h 187"/>
                <a:gd name="T34" fmla="*/ 40 w 122"/>
                <a:gd name="T35" fmla="*/ 165 h 187"/>
                <a:gd name="T36" fmla="*/ 27 w 122"/>
                <a:gd name="T37" fmla="*/ 150 h 187"/>
                <a:gd name="T38" fmla="*/ 17 w 122"/>
                <a:gd name="T39" fmla="*/ 132 h 187"/>
                <a:gd name="T40" fmla="*/ 9 w 122"/>
                <a:gd name="T41" fmla="*/ 111 h 187"/>
                <a:gd name="T42" fmla="*/ 2 w 122"/>
                <a:gd name="T43" fmla="*/ 89 h 187"/>
                <a:gd name="T44" fmla="*/ 0 w 122"/>
                <a:gd name="T45" fmla="*/ 69 h 187"/>
                <a:gd name="T46" fmla="*/ 1 w 122"/>
                <a:gd name="T47" fmla="*/ 50 h 187"/>
                <a:gd name="T48" fmla="*/ 5 w 122"/>
                <a:gd name="T49" fmla="*/ 33 h 187"/>
                <a:gd name="T50" fmla="*/ 11 w 122"/>
                <a:gd name="T51" fmla="*/ 18 h 187"/>
                <a:gd name="T52" fmla="*/ 20 w 122"/>
                <a:gd name="T53" fmla="*/ 7 h 187"/>
                <a:gd name="T54" fmla="*/ 31 w 122"/>
                <a:gd name="T55" fmla="*/ 1 h 187"/>
                <a:gd name="T56" fmla="*/ 44 w 122"/>
                <a:gd name="T5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187">
                  <a:moveTo>
                    <a:pt x="44" y="0"/>
                  </a:moveTo>
                  <a:lnTo>
                    <a:pt x="58" y="3"/>
                  </a:lnTo>
                  <a:lnTo>
                    <a:pt x="71" y="11"/>
                  </a:lnTo>
                  <a:lnTo>
                    <a:pt x="84" y="22"/>
                  </a:lnTo>
                  <a:lnTo>
                    <a:pt x="96" y="37"/>
                  </a:lnTo>
                  <a:lnTo>
                    <a:pt x="107" y="55"/>
                  </a:lnTo>
                  <a:lnTo>
                    <a:pt x="115" y="75"/>
                  </a:lnTo>
                  <a:lnTo>
                    <a:pt x="120" y="98"/>
                  </a:lnTo>
                  <a:lnTo>
                    <a:pt x="122" y="118"/>
                  </a:lnTo>
                  <a:lnTo>
                    <a:pt x="122" y="137"/>
                  </a:lnTo>
                  <a:lnTo>
                    <a:pt x="118" y="154"/>
                  </a:lnTo>
                  <a:lnTo>
                    <a:pt x="112" y="168"/>
                  </a:lnTo>
                  <a:lnTo>
                    <a:pt x="103" y="178"/>
                  </a:lnTo>
                  <a:lnTo>
                    <a:pt x="92" y="185"/>
                  </a:lnTo>
                  <a:lnTo>
                    <a:pt x="79" y="187"/>
                  </a:lnTo>
                  <a:lnTo>
                    <a:pt x="65" y="184"/>
                  </a:lnTo>
                  <a:lnTo>
                    <a:pt x="52" y="176"/>
                  </a:lnTo>
                  <a:lnTo>
                    <a:pt x="40" y="165"/>
                  </a:lnTo>
                  <a:lnTo>
                    <a:pt x="27" y="150"/>
                  </a:lnTo>
                  <a:lnTo>
                    <a:pt x="17" y="132"/>
                  </a:lnTo>
                  <a:lnTo>
                    <a:pt x="9" y="111"/>
                  </a:lnTo>
                  <a:lnTo>
                    <a:pt x="2" y="89"/>
                  </a:lnTo>
                  <a:lnTo>
                    <a:pt x="0" y="69"/>
                  </a:lnTo>
                  <a:lnTo>
                    <a:pt x="1" y="50"/>
                  </a:lnTo>
                  <a:lnTo>
                    <a:pt x="5" y="33"/>
                  </a:lnTo>
                  <a:lnTo>
                    <a:pt x="11" y="18"/>
                  </a:lnTo>
                  <a:lnTo>
                    <a:pt x="20" y="7"/>
                  </a:lnTo>
                  <a:lnTo>
                    <a:pt x="31" y="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BC3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5065713" y="3279775"/>
              <a:ext cx="195263" cy="296863"/>
            </a:xfrm>
            <a:custGeom>
              <a:avLst/>
              <a:gdLst>
                <a:gd name="T0" fmla="*/ 79 w 123"/>
                <a:gd name="T1" fmla="*/ 0 h 187"/>
                <a:gd name="T2" fmla="*/ 92 w 123"/>
                <a:gd name="T3" fmla="*/ 1 h 187"/>
                <a:gd name="T4" fmla="*/ 103 w 123"/>
                <a:gd name="T5" fmla="*/ 7 h 187"/>
                <a:gd name="T6" fmla="*/ 112 w 123"/>
                <a:gd name="T7" fmla="*/ 18 h 187"/>
                <a:gd name="T8" fmla="*/ 118 w 123"/>
                <a:gd name="T9" fmla="*/ 33 h 187"/>
                <a:gd name="T10" fmla="*/ 121 w 123"/>
                <a:gd name="T11" fmla="*/ 50 h 187"/>
                <a:gd name="T12" fmla="*/ 123 w 123"/>
                <a:gd name="T13" fmla="*/ 69 h 187"/>
                <a:gd name="T14" fmla="*/ 120 w 123"/>
                <a:gd name="T15" fmla="*/ 89 h 187"/>
                <a:gd name="T16" fmla="*/ 114 w 123"/>
                <a:gd name="T17" fmla="*/ 111 h 187"/>
                <a:gd name="T18" fmla="*/ 104 w 123"/>
                <a:gd name="T19" fmla="*/ 135 h 187"/>
                <a:gd name="T20" fmla="*/ 92 w 123"/>
                <a:gd name="T21" fmla="*/ 155 h 187"/>
                <a:gd name="T22" fmla="*/ 78 w 123"/>
                <a:gd name="T23" fmla="*/ 171 h 187"/>
                <a:gd name="T24" fmla="*/ 62 w 123"/>
                <a:gd name="T25" fmla="*/ 182 h 187"/>
                <a:gd name="T26" fmla="*/ 46 w 123"/>
                <a:gd name="T27" fmla="*/ 187 h 187"/>
                <a:gd name="T28" fmla="*/ 31 w 123"/>
                <a:gd name="T29" fmla="*/ 185 h 187"/>
                <a:gd name="T30" fmla="*/ 20 w 123"/>
                <a:gd name="T31" fmla="*/ 178 h 187"/>
                <a:gd name="T32" fmla="*/ 11 w 123"/>
                <a:gd name="T33" fmla="*/ 168 h 187"/>
                <a:gd name="T34" fmla="*/ 5 w 123"/>
                <a:gd name="T35" fmla="*/ 154 h 187"/>
                <a:gd name="T36" fmla="*/ 0 w 123"/>
                <a:gd name="T37" fmla="*/ 137 h 187"/>
                <a:gd name="T38" fmla="*/ 0 w 123"/>
                <a:gd name="T39" fmla="*/ 118 h 187"/>
                <a:gd name="T40" fmla="*/ 3 w 123"/>
                <a:gd name="T41" fmla="*/ 98 h 187"/>
                <a:gd name="T42" fmla="*/ 8 w 123"/>
                <a:gd name="T43" fmla="*/ 75 h 187"/>
                <a:gd name="T44" fmla="*/ 16 w 123"/>
                <a:gd name="T45" fmla="*/ 55 h 187"/>
                <a:gd name="T46" fmla="*/ 27 w 123"/>
                <a:gd name="T47" fmla="*/ 37 h 187"/>
                <a:gd name="T48" fmla="*/ 39 w 123"/>
                <a:gd name="T49" fmla="*/ 22 h 187"/>
                <a:gd name="T50" fmla="*/ 51 w 123"/>
                <a:gd name="T51" fmla="*/ 11 h 187"/>
                <a:gd name="T52" fmla="*/ 65 w 123"/>
                <a:gd name="T53" fmla="*/ 3 h 187"/>
                <a:gd name="T54" fmla="*/ 79 w 123"/>
                <a:gd name="T5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187">
                  <a:moveTo>
                    <a:pt x="79" y="0"/>
                  </a:moveTo>
                  <a:lnTo>
                    <a:pt x="92" y="1"/>
                  </a:lnTo>
                  <a:lnTo>
                    <a:pt x="103" y="7"/>
                  </a:lnTo>
                  <a:lnTo>
                    <a:pt x="112" y="18"/>
                  </a:lnTo>
                  <a:lnTo>
                    <a:pt x="118" y="33"/>
                  </a:lnTo>
                  <a:lnTo>
                    <a:pt x="121" y="50"/>
                  </a:lnTo>
                  <a:lnTo>
                    <a:pt x="123" y="69"/>
                  </a:lnTo>
                  <a:lnTo>
                    <a:pt x="120" y="89"/>
                  </a:lnTo>
                  <a:lnTo>
                    <a:pt x="114" y="111"/>
                  </a:lnTo>
                  <a:lnTo>
                    <a:pt x="104" y="135"/>
                  </a:lnTo>
                  <a:lnTo>
                    <a:pt x="92" y="155"/>
                  </a:lnTo>
                  <a:lnTo>
                    <a:pt x="78" y="171"/>
                  </a:lnTo>
                  <a:lnTo>
                    <a:pt x="62" y="182"/>
                  </a:lnTo>
                  <a:lnTo>
                    <a:pt x="46" y="187"/>
                  </a:lnTo>
                  <a:lnTo>
                    <a:pt x="31" y="185"/>
                  </a:lnTo>
                  <a:lnTo>
                    <a:pt x="20" y="178"/>
                  </a:lnTo>
                  <a:lnTo>
                    <a:pt x="11" y="168"/>
                  </a:lnTo>
                  <a:lnTo>
                    <a:pt x="5" y="154"/>
                  </a:lnTo>
                  <a:lnTo>
                    <a:pt x="0" y="137"/>
                  </a:lnTo>
                  <a:lnTo>
                    <a:pt x="0" y="118"/>
                  </a:lnTo>
                  <a:lnTo>
                    <a:pt x="3" y="98"/>
                  </a:lnTo>
                  <a:lnTo>
                    <a:pt x="8" y="75"/>
                  </a:lnTo>
                  <a:lnTo>
                    <a:pt x="16" y="55"/>
                  </a:lnTo>
                  <a:lnTo>
                    <a:pt x="27" y="37"/>
                  </a:lnTo>
                  <a:lnTo>
                    <a:pt x="39" y="22"/>
                  </a:lnTo>
                  <a:lnTo>
                    <a:pt x="51" y="11"/>
                  </a:lnTo>
                  <a:lnTo>
                    <a:pt x="65" y="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BC3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4292601" y="4397375"/>
              <a:ext cx="700088" cy="860425"/>
            </a:xfrm>
            <a:custGeom>
              <a:avLst/>
              <a:gdLst>
                <a:gd name="T0" fmla="*/ 234 w 441"/>
                <a:gd name="T1" fmla="*/ 0 h 542"/>
                <a:gd name="T2" fmla="*/ 441 w 441"/>
                <a:gd name="T3" fmla="*/ 73 h 542"/>
                <a:gd name="T4" fmla="*/ 405 w 441"/>
                <a:gd name="T5" fmla="*/ 542 h 542"/>
                <a:gd name="T6" fmla="*/ 89 w 441"/>
                <a:gd name="T7" fmla="*/ 542 h 542"/>
                <a:gd name="T8" fmla="*/ 88 w 441"/>
                <a:gd name="T9" fmla="*/ 539 h 542"/>
                <a:gd name="T10" fmla="*/ 86 w 441"/>
                <a:gd name="T11" fmla="*/ 529 h 542"/>
                <a:gd name="T12" fmla="*/ 84 w 441"/>
                <a:gd name="T13" fmla="*/ 514 h 542"/>
                <a:gd name="T14" fmla="*/ 80 w 441"/>
                <a:gd name="T15" fmla="*/ 494 h 542"/>
                <a:gd name="T16" fmla="*/ 75 w 441"/>
                <a:gd name="T17" fmla="*/ 471 h 542"/>
                <a:gd name="T18" fmla="*/ 70 w 441"/>
                <a:gd name="T19" fmla="*/ 443 h 542"/>
                <a:gd name="T20" fmla="*/ 64 w 441"/>
                <a:gd name="T21" fmla="*/ 412 h 542"/>
                <a:gd name="T22" fmla="*/ 57 w 441"/>
                <a:gd name="T23" fmla="*/ 381 h 542"/>
                <a:gd name="T24" fmla="*/ 51 w 441"/>
                <a:gd name="T25" fmla="*/ 347 h 542"/>
                <a:gd name="T26" fmla="*/ 44 w 441"/>
                <a:gd name="T27" fmla="*/ 312 h 542"/>
                <a:gd name="T28" fmla="*/ 38 w 441"/>
                <a:gd name="T29" fmla="*/ 276 h 542"/>
                <a:gd name="T30" fmla="*/ 32 w 441"/>
                <a:gd name="T31" fmla="*/ 242 h 542"/>
                <a:gd name="T32" fmla="*/ 25 w 441"/>
                <a:gd name="T33" fmla="*/ 210 h 542"/>
                <a:gd name="T34" fmla="*/ 19 w 441"/>
                <a:gd name="T35" fmla="*/ 179 h 542"/>
                <a:gd name="T36" fmla="*/ 14 w 441"/>
                <a:gd name="T37" fmla="*/ 150 h 542"/>
                <a:gd name="T38" fmla="*/ 9 w 441"/>
                <a:gd name="T39" fmla="*/ 125 h 542"/>
                <a:gd name="T40" fmla="*/ 5 w 441"/>
                <a:gd name="T41" fmla="*/ 103 h 542"/>
                <a:gd name="T42" fmla="*/ 3 w 441"/>
                <a:gd name="T43" fmla="*/ 86 h 542"/>
                <a:gd name="T44" fmla="*/ 1 w 441"/>
                <a:gd name="T45" fmla="*/ 76 h 542"/>
                <a:gd name="T46" fmla="*/ 0 w 441"/>
                <a:gd name="T47" fmla="*/ 70 h 542"/>
                <a:gd name="T48" fmla="*/ 3 w 441"/>
                <a:gd name="T49" fmla="*/ 66 h 542"/>
                <a:gd name="T50" fmla="*/ 12 w 441"/>
                <a:gd name="T51" fmla="*/ 62 h 542"/>
                <a:gd name="T52" fmla="*/ 24 w 441"/>
                <a:gd name="T53" fmla="*/ 58 h 542"/>
                <a:gd name="T54" fmla="*/ 41 w 441"/>
                <a:gd name="T55" fmla="*/ 51 h 542"/>
                <a:gd name="T56" fmla="*/ 60 w 441"/>
                <a:gd name="T57" fmla="*/ 46 h 542"/>
                <a:gd name="T58" fmla="*/ 83 w 441"/>
                <a:gd name="T59" fmla="*/ 40 h 542"/>
                <a:gd name="T60" fmla="*/ 105 w 441"/>
                <a:gd name="T61" fmla="*/ 33 h 542"/>
                <a:gd name="T62" fmla="*/ 128 w 441"/>
                <a:gd name="T63" fmla="*/ 27 h 542"/>
                <a:gd name="T64" fmla="*/ 151 w 441"/>
                <a:gd name="T65" fmla="*/ 20 h 542"/>
                <a:gd name="T66" fmla="*/ 173 w 441"/>
                <a:gd name="T67" fmla="*/ 15 h 542"/>
                <a:gd name="T68" fmla="*/ 192 w 441"/>
                <a:gd name="T69" fmla="*/ 10 h 542"/>
                <a:gd name="T70" fmla="*/ 209 w 441"/>
                <a:gd name="T71" fmla="*/ 7 h 542"/>
                <a:gd name="T72" fmla="*/ 222 w 441"/>
                <a:gd name="T73" fmla="*/ 3 h 542"/>
                <a:gd name="T74" fmla="*/ 230 w 441"/>
                <a:gd name="T75" fmla="*/ 1 h 542"/>
                <a:gd name="T76" fmla="*/ 234 w 441"/>
                <a:gd name="T77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1" h="542">
                  <a:moveTo>
                    <a:pt x="234" y="0"/>
                  </a:moveTo>
                  <a:lnTo>
                    <a:pt x="441" y="73"/>
                  </a:lnTo>
                  <a:lnTo>
                    <a:pt x="405" y="542"/>
                  </a:lnTo>
                  <a:lnTo>
                    <a:pt x="89" y="542"/>
                  </a:lnTo>
                  <a:lnTo>
                    <a:pt x="88" y="539"/>
                  </a:lnTo>
                  <a:lnTo>
                    <a:pt x="86" y="529"/>
                  </a:lnTo>
                  <a:lnTo>
                    <a:pt x="84" y="514"/>
                  </a:lnTo>
                  <a:lnTo>
                    <a:pt x="80" y="494"/>
                  </a:lnTo>
                  <a:lnTo>
                    <a:pt x="75" y="471"/>
                  </a:lnTo>
                  <a:lnTo>
                    <a:pt x="70" y="443"/>
                  </a:lnTo>
                  <a:lnTo>
                    <a:pt x="64" y="412"/>
                  </a:lnTo>
                  <a:lnTo>
                    <a:pt x="57" y="381"/>
                  </a:lnTo>
                  <a:lnTo>
                    <a:pt x="51" y="347"/>
                  </a:lnTo>
                  <a:lnTo>
                    <a:pt x="44" y="312"/>
                  </a:lnTo>
                  <a:lnTo>
                    <a:pt x="38" y="276"/>
                  </a:lnTo>
                  <a:lnTo>
                    <a:pt x="32" y="242"/>
                  </a:lnTo>
                  <a:lnTo>
                    <a:pt x="25" y="210"/>
                  </a:lnTo>
                  <a:lnTo>
                    <a:pt x="19" y="179"/>
                  </a:lnTo>
                  <a:lnTo>
                    <a:pt x="14" y="150"/>
                  </a:lnTo>
                  <a:lnTo>
                    <a:pt x="9" y="125"/>
                  </a:lnTo>
                  <a:lnTo>
                    <a:pt x="5" y="103"/>
                  </a:lnTo>
                  <a:lnTo>
                    <a:pt x="3" y="86"/>
                  </a:lnTo>
                  <a:lnTo>
                    <a:pt x="1" y="76"/>
                  </a:lnTo>
                  <a:lnTo>
                    <a:pt x="0" y="70"/>
                  </a:lnTo>
                  <a:lnTo>
                    <a:pt x="3" y="66"/>
                  </a:lnTo>
                  <a:lnTo>
                    <a:pt x="12" y="62"/>
                  </a:lnTo>
                  <a:lnTo>
                    <a:pt x="24" y="58"/>
                  </a:lnTo>
                  <a:lnTo>
                    <a:pt x="41" y="51"/>
                  </a:lnTo>
                  <a:lnTo>
                    <a:pt x="60" y="46"/>
                  </a:lnTo>
                  <a:lnTo>
                    <a:pt x="83" y="40"/>
                  </a:lnTo>
                  <a:lnTo>
                    <a:pt x="105" y="33"/>
                  </a:lnTo>
                  <a:lnTo>
                    <a:pt x="128" y="27"/>
                  </a:lnTo>
                  <a:lnTo>
                    <a:pt x="151" y="20"/>
                  </a:lnTo>
                  <a:lnTo>
                    <a:pt x="173" y="15"/>
                  </a:lnTo>
                  <a:lnTo>
                    <a:pt x="192" y="10"/>
                  </a:lnTo>
                  <a:lnTo>
                    <a:pt x="209" y="7"/>
                  </a:lnTo>
                  <a:lnTo>
                    <a:pt x="222" y="3"/>
                  </a:lnTo>
                  <a:lnTo>
                    <a:pt x="230" y="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4049713" y="4146550"/>
              <a:ext cx="461963" cy="1111250"/>
            </a:xfrm>
            <a:custGeom>
              <a:avLst/>
              <a:gdLst>
                <a:gd name="T0" fmla="*/ 219 w 291"/>
                <a:gd name="T1" fmla="*/ 0 h 700"/>
                <a:gd name="T2" fmla="*/ 219 w 291"/>
                <a:gd name="T3" fmla="*/ 75 h 700"/>
                <a:gd name="T4" fmla="*/ 291 w 291"/>
                <a:gd name="T5" fmla="*/ 700 h 700"/>
                <a:gd name="T6" fmla="*/ 167 w 291"/>
                <a:gd name="T7" fmla="*/ 700 h 700"/>
                <a:gd name="T8" fmla="*/ 30 w 291"/>
                <a:gd name="T9" fmla="*/ 422 h 700"/>
                <a:gd name="T10" fmla="*/ 160 w 291"/>
                <a:gd name="T11" fmla="*/ 335 h 700"/>
                <a:gd name="T12" fmla="*/ 0 w 291"/>
                <a:gd name="T13" fmla="*/ 260 h 700"/>
                <a:gd name="T14" fmla="*/ 148 w 291"/>
                <a:gd name="T15" fmla="*/ 32 h 700"/>
                <a:gd name="T16" fmla="*/ 219 w 291"/>
                <a:gd name="T17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700">
                  <a:moveTo>
                    <a:pt x="219" y="0"/>
                  </a:moveTo>
                  <a:lnTo>
                    <a:pt x="219" y="75"/>
                  </a:lnTo>
                  <a:lnTo>
                    <a:pt x="291" y="700"/>
                  </a:lnTo>
                  <a:lnTo>
                    <a:pt x="167" y="700"/>
                  </a:lnTo>
                  <a:lnTo>
                    <a:pt x="30" y="422"/>
                  </a:lnTo>
                  <a:lnTo>
                    <a:pt x="160" y="335"/>
                  </a:lnTo>
                  <a:lnTo>
                    <a:pt x="0" y="260"/>
                  </a:lnTo>
                  <a:lnTo>
                    <a:pt x="148" y="3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4810126" y="4146550"/>
              <a:ext cx="461963" cy="1111250"/>
            </a:xfrm>
            <a:custGeom>
              <a:avLst/>
              <a:gdLst>
                <a:gd name="T0" fmla="*/ 73 w 291"/>
                <a:gd name="T1" fmla="*/ 0 h 700"/>
                <a:gd name="T2" fmla="*/ 160 w 291"/>
                <a:gd name="T3" fmla="*/ 39 h 700"/>
                <a:gd name="T4" fmla="*/ 291 w 291"/>
                <a:gd name="T5" fmla="*/ 260 h 700"/>
                <a:gd name="T6" fmla="*/ 131 w 291"/>
                <a:gd name="T7" fmla="*/ 335 h 700"/>
                <a:gd name="T8" fmla="*/ 261 w 291"/>
                <a:gd name="T9" fmla="*/ 422 h 700"/>
                <a:gd name="T10" fmla="*/ 124 w 291"/>
                <a:gd name="T11" fmla="*/ 700 h 700"/>
                <a:gd name="T12" fmla="*/ 0 w 291"/>
                <a:gd name="T13" fmla="*/ 700 h 700"/>
                <a:gd name="T14" fmla="*/ 73 w 291"/>
                <a:gd name="T15" fmla="*/ 75 h 700"/>
                <a:gd name="T16" fmla="*/ 73 w 291"/>
                <a:gd name="T17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700">
                  <a:moveTo>
                    <a:pt x="73" y="0"/>
                  </a:moveTo>
                  <a:lnTo>
                    <a:pt x="160" y="39"/>
                  </a:lnTo>
                  <a:lnTo>
                    <a:pt x="291" y="260"/>
                  </a:lnTo>
                  <a:lnTo>
                    <a:pt x="131" y="335"/>
                  </a:lnTo>
                  <a:lnTo>
                    <a:pt x="261" y="422"/>
                  </a:lnTo>
                  <a:lnTo>
                    <a:pt x="124" y="700"/>
                  </a:lnTo>
                  <a:lnTo>
                    <a:pt x="0" y="700"/>
                  </a:lnTo>
                  <a:lnTo>
                    <a:pt x="73" y="75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4546601" y="4397375"/>
              <a:ext cx="228600" cy="222250"/>
            </a:xfrm>
            <a:custGeom>
              <a:avLst/>
              <a:gdLst>
                <a:gd name="T0" fmla="*/ 74 w 144"/>
                <a:gd name="T1" fmla="*/ 0 h 140"/>
                <a:gd name="T2" fmla="*/ 144 w 144"/>
                <a:gd name="T3" fmla="*/ 78 h 140"/>
                <a:gd name="T4" fmla="*/ 103 w 144"/>
                <a:gd name="T5" fmla="*/ 140 h 140"/>
                <a:gd name="T6" fmla="*/ 41 w 144"/>
                <a:gd name="T7" fmla="*/ 140 h 140"/>
                <a:gd name="T8" fmla="*/ 0 w 144"/>
                <a:gd name="T9" fmla="*/ 78 h 140"/>
                <a:gd name="T10" fmla="*/ 74 w 144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0">
                  <a:moveTo>
                    <a:pt x="74" y="0"/>
                  </a:moveTo>
                  <a:lnTo>
                    <a:pt x="144" y="78"/>
                  </a:lnTo>
                  <a:lnTo>
                    <a:pt x="103" y="140"/>
                  </a:lnTo>
                  <a:lnTo>
                    <a:pt x="41" y="140"/>
                  </a:lnTo>
                  <a:lnTo>
                    <a:pt x="0" y="7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4519613" y="4619625"/>
              <a:ext cx="282575" cy="638175"/>
            </a:xfrm>
            <a:custGeom>
              <a:avLst/>
              <a:gdLst>
                <a:gd name="T0" fmla="*/ 58 w 178"/>
                <a:gd name="T1" fmla="*/ 0 h 402"/>
                <a:gd name="T2" fmla="*/ 120 w 178"/>
                <a:gd name="T3" fmla="*/ 0 h 402"/>
                <a:gd name="T4" fmla="*/ 178 w 178"/>
                <a:gd name="T5" fmla="*/ 402 h 402"/>
                <a:gd name="T6" fmla="*/ 0 w 178"/>
                <a:gd name="T7" fmla="*/ 402 h 402"/>
                <a:gd name="T8" fmla="*/ 58 w 178"/>
                <a:gd name="T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402">
                  <a:moveTo>
                    <a:pt x="58" y="0"/>
                  </a:moveTo>
                  <a:lnTo>
                    <a:pt x="120" y="0"/>
                  </a:lnTo>
                  <a:lnTo>
                    <a:pt x="178" y="402"/>
                  </a:lnTo>
                  <a:lnTo>
                    <a:pt x="0" y="40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4373563" y="4074490"/>
              <a:ext cx="290513" cy="558800"/>
            </a:xfrm>
            <a:custGeom>
              <a:avLst/>
              <a:gdLst>
                <a:gd name="T0" fmla="*/ 15 w 183"/>
                <a:gd name="T1" fmla="*/ 0 h 352"/>
                <a:gd name="T2" fmla="*/ 183 w 183"/>
                <a:gd name="T3" fmla="*/ 208 h 352"/>
                <a:gd name="T4" fmla="*/ 40 w 183"/>
                <a:gd name="T5" fmla="*/ 352 h 352"/>
                <a:gd name="T6" fmla="*/ 0 w 183"/>
                <a:gd name="T7" fmla="*/ 56 h 352"/>
                <a:gd name="T8" fmla="*/ 15 w 183"/>
                <a:gd name="T9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52">
                  <a:moveTo>
                    <a:pt x="15" y="0"/>
                  </a:moveTo>
                  <a:lnTo>
                    <a:pt x="183" y="208"/>
                  </a:lnTo>
                  <a:lnTo>
                    <a:pt x="40" y="352"/>
                  </a:lnTo>
                  <a:lnTo>
                    <a:pt x="0" y="5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4397376" y="3954463"/>
              <a:ext cx="528638" cy="185738"/>
            </a:xfrm>
            <a:custGeom>
              <a:avLst/>
              <a:gdLst>
                <a:gd name="T0" fmla="*/ 0 w 333"/>
                <a:gd name="T1" fmla="*/ 0 h 117"/>
                <a:gd name="T2" fmla="*/ 333 w 333"/>
                <a:gd name="T3" fmla="*/ 1 h 117"/>
                <a:gd name="T4" fmla="*/ 333 w 333"/>
                <a:gd name="T5" fmla="*/ 19 h 117"/>
                <a:gd name="T6" fmla="*/ 331 w 333"/>
                <a:gd name="T7" fmla="*/ 21 h 117"/>
                <a:gd name="T8" fmla="*/ 327 w 333"/>
                <a:gd name="T9" fmla="*/ 26 h 117"/>
                <a:gd name="T10" fmla="*/ 318 w 333"/>
                <a:gd name="T11" fmla="*/ 34 h 117"/>
                <a:gd name="T12" fmla="*/ 309 w 333"/>
                <a:gd name="T13" fmla="*/ 45 h 117"/>
                <a:gd name="T14" fmla="*/ 296 w 333"/>
                <a:gd name="T15" fmla="*/ 56 h 117"/>
                <a:gd name="T16" fmla="*/ 281 w 333"/>
                <a:gd name="T17" fmla="*/ 68 h 117"/>
                <a:gd name="T18" fmla="*/ 265 w 333"/>
                <a:gd name="T19" fmla="*/ 81 h 117"/>
                <a:gd name="T20" fmla="*/ 248 w 333"/>
                <a:gd name="T21" fmla="*/ 91 h 117"/>
                <a:gd name="T22" fmla="*/ 229 w 333"/>
                <a:gd name="T23" fmla="*/ 102 h 117"/>
                <a:gd name="T24" fmla="*/ 210 w 333"/>
                <a:gd name="T25" fmla="*/ 109 h 117"/>
                <a:gd name="T26" fmla="*/ 190 w 333"/>
                <a:gd name="T27" fmla="*/ 115 h 117"/>
                <a:gd name="T28" fmla="*/ 171 w 333"/>
                <a:gd name="T29" fmla="*/ 117 h 117"/>
                <a:gd name="T30" fmla="*/ 165 w 333"/>
                <a:gd name="T31" fmla="*/ 117 h 117"/>
                <a:gd name="T32" fmla="*/ 145 w 333"/>
                <a:gd name="T33" fmla="*/ 115 h 117"/>
                <a:gd name="T34" fmla="*/ 125 w 333"/>
                <a:gd name="T35" fmla="*/ 108 h 117"/>
                <a:gd name="T36" fmla="*/ 106 w 333"/>
                <a:gd name="T37" fmla="*/ 99 h 117"/>
                <a:gd name="T38" fmla="*/ 87 w 333"/>
                <a:gd name="T39" fmla="*/ 88 h 117"/>
                <a:gd name="T40" fmla="*/ 69 w 333"/>
                <a:gd name="T41" fmla="*/ 76 h 117"/>
                <a:gd name="T42" fmla="*/ 52 w 333"/>
                <a:gd name="T43" fmla="*/ 64 h 117"/>
                <a:gd name="T44" fmla="*/ 37 w 333"/>
                <a:gd name="T45" fmla="*/ 51 h 117"/>
                <a:gd name="T46" fmla="*/ 24 w 333"/>
                <a:gd name="T47" fmla="*/ 38 h 117"/>
                <a:gd name="T48" fmla="*/ 14 w 333"/>
                <a:gd name="T49" fmla="*/ 28 h 117"/>
                <a:gd name="T50" fmla="*/ 6 w 333"/>
                <a:gd name="T51" fmla="*/ 20 h 117"/>
                <a:gd name="T52" fmla="*/ 1 w 333"/>
                <a:gd name="T53" fmla="*/ 14 h 117"/>
                <a:gd name="T54" fmla="*/ 0 w 333"/>
                <a:gd name="T55" fmla="*/ 13 h 117"/>
                <a:gd name="T56" fmla="*/ 0 w 333"/>
                <a:gd name="T5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3" h="117">
                  <a:moveTo>
                    <a:pt x="0" y="0"/>
                  </a:moveTo>
                  <a:lnTo>
                    <a:pt x="333" y="1"/>
                  </a:lnTo>
                  <a:lnTo>
                    <a:pt x="333" y="19"/>
                  </a:lnTo>
                  <a:lnTo>
                    <a:pt x="331" y="21"/>
                  </a:lnTo>
                  <a:lnTo>
                    <a:pt x="327" y="26"/>
                  </a:lnTo>
                  <a:lnTo>
                    <a:pt x="318" y="34"/>
                  </a:lnTo>
                  <a:lnTo>
                    <a:pt x="309" y="45"/>
                  </a:lnTo>
                  <a:lnTo>
                    <a:pt x="296" y="56"/>
                  </a:lnTo>
                  <a:lnTo>
                    <a:pt x="281" y="68"/>
                  </a:lnTo>
                  <a:lnTo>
                    <a:pt x="265" y="81"/>
                  </a:lnTo>
                  <a:lnTo>
                    <a:pt x="248" y="91"/>
                  </a:lnTo>
                  <a:lnTo>
                    <a:pt x="229" y="102"/>
                  </a:lnTo>
                  <a:lnTo>
                    <a:pt x="210" y="109"/>
                  </a:lnTo>
                  <a:lnTo>
                    <a:pt x="190" y="115"/>
                  </a:lnTo>
                  <a:lnTo>
                    <a:pt x="171" y="117"/>
                  </a:lnTo>
                  <a:lnTo>
                    <a:pt x="165" y="117"/>
                  </a:lnTo>
                  <a:lnTo>
                    <a:pt x="145" y="115"/>
                  </a:lnTo>
                  <a:lnTo>
                    <a:pt x="125" y="108"/>
                  </a:lnTo>
                  <a:lnTo>
                    <a:pt x="106" y="99"/>
                  </a:lnTo>
                  <a:lnTo>
                    <a:pt x="87" y="88"/>
                  </a:lnTo>
                  <a:lnTo>
                    <a:pt x="69" y="76"/>
                  </a:lnTo>
                  <a:lnTo>
                    <a:pt x="52" y="64"/>
                  </a:lnTo>
                  <a:lnTo>
                    <a:pt x="37" y="51"/>
                  </a:lnTo>
                  <a:lnTo>
                    <a:pt x="24" y="38"/>
                  </a:lnTo>
                  <a:lnTo>
                    <a:pt x="14" y="28"/>
                  </a:lnTo>
                  <a:lnTo>
                    <a:pt x="6" y="20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4110038" y="2576513"/>
              <a:ext cx="1103313" cy="1504950"/>
            </a:xfrm>
            <a:custGeom>
              <a:avLst/>
              <a:gdLst>
                <a:gd name="T0" fmla="*/ 393 w 695"/>
                <a:gd name="T1" fmla="*/ 2 h 948"/>
                <a:gd name="T2" fmla="*/ 474 w 695"/>
                <a:gd name="T3" fmla="*/ 17 h 948"/>
                <a:gd name="T4" fmla="*/ 540 w 695"/>
                <a:gd name="T5" fmla="*/ 47 h 948"/>
                <a:gd name="T6" fmla="*/ 592 w 695"/>
                <a:gd name="T7" fmla="*/ 87 h 948"/>
                <a:gd name="T8" fmla="*/ 631 w 695"/>
                <a:gd name="T9" fmla="*/ 137 h 948"/>
                <a:gd name="T10" fmla="*/ 661 w 695"/>
                <a:gd name="T11" fmla="*/ 194 h 948"/>
                <a:gd name="T12" fmla="*/ 680 w 695"/>
                <a:gd name="T13" fmla="*/ 257 h 948"/>
                <a:gd name="T14" fmla="*/ 692 w 695"/>
                <a:gd name="T15" fmla="*/ 324 h 948"/>
                <a:gd name="T16" fmla="*/ 695 w 695"/>
                <a:gd name="T17" fmla="*/ 392 h 948"/>
                <a:gd name="T18" fmla="*/ 694 w 695"/>
                <a:gd name="T19" fmla="*/ 460 h 948"/>
                <a:gd name="T20" fmla="*/ 687 w 695"/>
                <a:gd name="T21" fmla="*/ 526 h 948"/>
                <a:gd name="T22" fmla="*/ 678 w 695"/>
                <a:gd name="T23" fmla="*/ 587 h 948"/>
                <a:gd name="T24" fmla="*/ 667 w 695"/>
                <a:gd name="T25" fmla="*/ 643 h 948"/>
                <a:gd name="T26" fmla="*/ 654 w 695"/>
                <a:gd name="T27" fmla="*/ 689 h 948"/>
                <a:gd name="T28" fmla="*/ 644 w 695"/>
                <a:gd name="T29" fmla="*/ 726 h 948"/>
                <a:gd name="T30" fmla="*/ 634 w 695"/>
                <a:gd name="T31" fmla="*/ 750 h 948"/>
                <a:gd name="T32" fmla="*/ 619 w 695"/>
                <a:gd name="T33" fmla="*/ 771 h 948"/>
                <a:gd name="T34" fmla="*/ 588 w 695"/>
                <a:gd name="T35" fmla="*/ 807 h 948"/>
                <a:gd name="T36" fmla="*/ 544 w 695"/>
                <a:gd name="T37" fmla="*/ 846 h 948"/>
                <a:gd name="T38" fmla="*/ 493 w 695"/>
                <a:gd name="T39" fmla="*/ 884 h 948"/>
                <a:gd name="T40" fmla="*/ 441 w 695"/>
                <a:gd name="T41" fmla="*/ 916 h 948"/>
                <a:gd name="T42" fmla="*/ 391 w 695"/>
                <a:gd name="T43" fmla="*/ 939 h 948"/>
                <a:gd name="T44" fmla="*/ 347 w 695"/>
                <a:gd name="T45" fmla="*/ 948 h 948"/>
                <a:gd name="T46" fmla="*/ 304 w 695"/>
                <a:gd name="T47" fmla="*/ 939 h 948"/>
                <a:gd name="T48" fmla="*/ 254 w 695"/>
                <a:gd name="T49" fmla="*/ 916 h 948"/>
                <a:gd name="T50" fmla="*/ 202 w 695"/>
                <a:gd name="T51" fmla="*/ 884 h 948"/>
                <a:gd name="T52" fmla="*/ 151 w 695"/>
                <a:gd name="T53" fmla="*/ 846 h 948"/>
                <a:gd name="T54" fmla="*/ 107 w 695"/>
                <a:gd name="T55" fmla="*/ 807 h 948"/>
                <a:gd name="T56" fmla="*/ 76 w 695"/>
                <a:gd name="T57" fmla="*/ 771 h 948"/>
                <a:gd name="T58" fmla="*/ 61 w 695"/>
                <a:gd name="T59" fmla="*/ 750 h 948"/>
                <a:gd name="T60" fmla="*/ 51 w 695"/>
                <a:gd name="T61" fmla="*/ 726 h 948"/>
                <a:gd name="T62" fmla="*/ 41 w 695"/>
                <a:gd name="T63" fmla="*/ 689 h 948"/>
                <a:gd name="T64" fmla="*/ 28 w 695"/>
                <a:gd name="T65" fmla="*/ 643 h 948"/>
                <a:gd name="T66" fmla="*/ 17 w 695"/>
                <a:gd name="T67" fmla="*/ 587 h 948"/>
                <a:gd name="T68" fmla="*/ 8 w 695"/>
                <a:gd name="T69" fmla="*/ 526 h 948"/>
                <a:gd name="T70" fmla="*/ 1 w 695"/>
                <a:gd name="T71" fmla="*/ 460 h 948"/>
                <a:gd name="T72" fmla="*/ 0 w 695"/>
                <a:gd name="T73" fmla="*/ 392 h 948"/>
                <a:gd name="T74" fmla="*/ 3 w 695"/>
                <a:gd name="T75" fmla="*/ 324 h 948"/>
                <a:gd name="T76" fmla="*/ 15 w 695"/>
                <a:gd name="T77" fmla="*/ 257 h 948"/>
                <a:gd name="T78" fmla="*/ 34 w 695"/>
                <a:gd name="T79" fmla="*/ 194 h 948"/>
                <a:gd name="T80" fmla="*/ 64 w 695"/>
                <a:gd name="T81" fmla="*/ 137 h 948"/>
                <a:gd name="T82" fmla="*/ 103 w 695"/>
                <a:gd name="T83" fmla="*/ 87 h 948"/>
                <a:gd name="T84" fmla="*/ 155 w 695"/>
                <a:gd name="T85" fmla="*/ 47 h 948"/>
                <a:gd name="T86" fmla="*/ 221 w 695"/>
                <a:gd name="T87" fmla="*/ 17 h 948"/>
                <a:gd name="T88" fmla="*/ 302 w 695"/>
                <a:gd name="T89" fmla="*/ 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5" h="948">
                  <a:moveTo>
                    <a:pt x="347" y="0"/>
                  </a:moveTo>
                  <a:lnTo>
                    <a:pt x="393" y="2"/>
                  </a:lnTo>
                  <a:lnTo>
                    <a:pt x="436" y="8"/>
                  </a:lnTo>
                  <a:lnTo>
                    <a:pt x="474" y="17"/>
                  </a:lnTo>
                  <a:lnTo>
                    <a:pt x="508" y="30"/>
                  </a:lnTo>
                  <a:lnTo>
                    <a:pt x="540" y="47"/>
                  </a:lnTo>
                  <a:lnTo>
                    <a:pt x="567" y="65"/>
                  </a:lnTo>
                  <a:lnTo>
                    <a:pt x="592" y="87"/>
                  </a:lnTo>
                  <a:lnTo>
                    <a:pt x="613" y="111"/>
                  </a:lnTo>
                  <a:lnTo>
                    <a:pt x="631" y="137"/>
                  </a:lnTo>
                  <a:lnTo>
                    <a:pt x="647" y="165"/>
                  </a:lnTo>
                  <a:lnTo>
                    <a:pt x="661" y="194"/>
                  </a:lnTo>
                  <a:lnTo>
                    <a:pt x="671" y="225"/>
                  </a:lnTo>
                  <a:lnTo>
                    <a:pt x="680" y="257"/>
                  </a:lnTo>
                  <a:lnTo>
                    <a:pt x="686" y="290"/>
                  </a:lnTo>
                  <a:lnTo>
                    <a:pt x="692" y="324"/>
                  </a:lnTo>
                  <a:lnTo>
                    <a:pt x="694" y="358"/>
                  </a:lnTo>
                  <a:lnTo>
                    <a:pt x="695" y="392"/>
                  </a:lnTo>
                  <a:lnTo>
                    <a:pt x="695" y="427"/>
                  </a:lnTo>
                  <a:lnTo>
                    <a:pt x="694" y="460"/>
                  </a:lnTo>
                  <a:lnTo>
                    <a:pt x="691" y="494"/>
                  </a:lnTo>
                  <a:lnTo>
                    <a:pt x="687" y="526"/>
                  </a:lnTo>
                  <a:lnTo>
                    <a:pt x="683" y="558"/>
                  </a:lnTo>
                  <a:lnTo>
                    <a:pt x="678" y="587"/>
                  </a:lnTo>
                  <a:lnTo>
                    <a:pt x="673" y="616"/>
                  </a:lnTo>
                  <a:lnTo>
                    <a:pt x="667" y="643"/>
                  </a:lnTo>
                  <a:lnTo>
                    <a:pt x="661" y="667"/>
                  </a:lnTo>
                  <a:lnTo>
                    <a:pt x="654" y="689"/>
                  </a:lnTo>
                  <a:lnTo>
                    <a:pt x="649" y="709"/>
                  </a:lnTo>
                  <a:lnTo>
                    <a:pt x="644" y="726"/>
                  </a:lnTo>
                  <a:lnTo>
                    <a:pt x="639" y="739"/>
                  </a:lnTo>
                  <a:lnTo>
                    <a:pt x="634" y="750"/>
                  </a:lnTo>
                  <a:lnTo>
                    <a:pt x="630" y="756"/>
                  </a:lnTo>
                  <a:lnTo>
                    <a:pt x="619" y="771"/>
                  </a:lnTo>
                  <a:lnTo>
                    <a:pt x="606" y="788"/>
                  </a:lnTo>
                  <a:lnTo>
                    <a:pt x="588" y="807"/>
                  </a:lnTo>
                  <a:lnTo>
                    <a:pt x="566" y="826"/>
                  </a:lnTo>
                  <a:lnTo>
                    <a:pt x="544" y="846"/>
                  </a:lnTo>
                  <a:lnTo>
                    <a:pt x="518" y="865"/>
                  </a:lnTo>
                  <a:lnTo>
                    <a:pt x="493" y="884"/>
                  </a:lnTo>
                  <a:lnTo>
                    <a:pt x="468" y="901"/>
                  </a:lnTo>
                  <a:lnTo>
                    <a:pt x="441" y="916"/>
                  </a:lnTo>
                  <a:lnTo>
                    <a:pt x="415" y="928"/>
                  </a:lnTo>
                  <a:lnTo>
                    <a:pt x="391" y="939"/>
                  </a:lnTo>
                  <a:lnTo>
                    <a:pt x="368" y="944"/>
                  </a:lnTo>
                  <a:lnTo>
                    <a:pt x="347" y="948"/>
                  </a:lnTo>
                  <a:lnTo>
                    <a:pt x="327" y="944"/>
                  </a:lnTo>
                  <a:lnTo>
                    <a:pt x="304" y="939"/>
                  </a:lnTo>
                  <a:lnTo>
                    <a:pt x="280" y="928"/>
                  </a:lnTo>
                  <a:lnTo>
                    <a:pt x="254" y="916"/>
                  </a:lnTo>
                  <a:lnTo>
                    <a:pt x="227" y="901"/>
                  </a:lnTo>
                  <a:lnTo>
                    <a:pt x="202" y="884"/>
                  </a:lnTo>
                  <a:lnTo>
                    <a:pt x="176" y="865"/>
                  </a:lnTo>
                  <a:lnTo>
                    <a:pt x="151" y="846"/>
                  </a:lnTo>
                  <a:lnTo>
                    <a:pt x="129" y="826"/>
                  </a:lnTo>
                  <a:lnTo>
                    <a:pt x="107" y="807"/>
                  </a:lnTo>
                  <a:lnTo>
                    <a:pt x="89" y="788"/>
                  </a:lnTo>
                  <a:lnTo>
                    <a:pt x="76" y="771"/>
                  </a:lnTo>
                  <a:lnTo>
                    <a:pt x="65" y="756"/>
                  </a:lnTo>
                  <a:lnTo>
                    <a:pt x="61" y="750"/>
                  </a:lnTo>
                  <a:lnTo>
                    <a:pt x="56" y="739"/>
                  </a:lnTo>
                  <a:lnTo>
                    <a:pt x="51" y="726"/>
                  </a:lnTo>
                  <a:lnTo>
                    <a:pt x="46" y="709"/>
                  </a:lnTo>
                  <a:lnTo>
                    <a:pt x="41" y="689"/>
                  </a:lnTo>
                  <a:lnTo>
                    <a:pt x="34" y="667"/>
                  </a:lnTo>
                  <a:lnTo>
                    <a:pt x="28" y="643"/>
                  </a:lnTo>
                  <a:lnTo>
                    <a:pt x="22" y="616"/>
                  </a:lnTo>
                  <a:lnTo>
                    <a:pt x="17" y="587"/>
                  </a:lnTo>
                  <a:lnTo>
                    <a:pt x="12" y="558"/>
                  </a:lnTo>
                  <a:lnTo>
                    <a:pt x="8" y="526"/>
                  </a:lnTo>
                  <a:lnTo>
                    <a:pt x="4" y="494"/>
                  </a:lnTo>
                  <a:lnTo>
                    <a:pt x="1" y="460"/>
                  </a:lnTo>
                  <a:lnTo>
                    <a:pt x="0" y="427"/>
                  </a:lnTo>
                  <a:lnTo>
                    <a:pt x="0" y="392"/>
                  </a:lnTo>
                  <a:lnTo>
                    <a:pt x="1" y="358"/>
                  </a:lnTo>
                  <a:lnTo>
                    <a:pt x="3" y="324"/>
                  </a:lnTo>
                  <a:lnTo>
                    <a:pt x="9" y="290"/>
                  </a:lnTo>
                  <a:lnTo>
                    <a:pt x="15" y="257"/>
                  </a:lnTo>
                  <a:lnTo>
                    <a:pt x="24" y="225"/>
                  </a:lnTo>
                  <a:lnTo>
                    <a:pt x="34" y="194"/>
                  </a:lnTo>
                  <a:lnTo>
                    <a:pt x="48" y="165"/>
                  </a:lnTo>
                  <a:lnTo>
                    <a:pt x="64" y="137"/>
                  </a:lnTo>
                  <a:lnTo>
                    <a:pt x="82" y="111"/>
                  </a:lnTo>
                  <a:lnTo>
                    <a:pt x="103" y="87"/>
                  </a:lnTo>
                  <a:lnTo>
                    <a:pt x="128" y="65"/>
                  </a:lnTo>
                  <a:lnTo>
                    <a:pt x="155" y="47"/>
                  </a:lnTo>
                  <a:lnTo>
                    <a:pt x="187" y="30"/>
                  </a:lnTo>
                  <a:lnTo>
                    <a:pt x="221" y="17"/>
                  </a:lnTo>
                  <a:lnTo>
                    <a:pt x="259" y="8"/>
                  </a:lnTo>
                  <a:lnTo>
                    <a:pt x="302" y="2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4664076" y="4074490"/>
              <a:ext cx="280988" cy="563563"/>
            </a:xfrm>
            <a:custGeom>
              <a:avLst/>
              <a:gdLst>
                <a:gd name="T0" fmla="*/ 165 w 177"/>
                <a:gd name="T1" fmla="*/ 0 h 355"/>
                <a:gd name="T2" fmla="*/ 177 w 177"/>
                <a:gd name="T3" fmla="*/ 55 h 355"/>
                <a:gd name="T4" fmla="*/ 139 w 177"/>
                <a:gd name="T5" fmla="*/ 355 h 355"/>
                <a:gd name="T6" fmla="*/ 0 w 177"/>
                <a:gd name="T7" fmla="*/ 208 h 355"/>
                <a:gd name="T8" fmla="*/ 165 w 177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55">
                  <a:moveTo>
                    <a:pt x="165" y="0"/>
                  </a:moveTo>
                  <a:lnTo>
                    <a:pt x="177" y="55"/>
                  </a:lnTo>
                  <a:lnTo>
                    <a:pt x="139" y="355"/>
                  </a:lnTo>
                  <a:lnTo>
                    <a:pt x="0" y="208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4397376" y="4059238"/>
              <a:ext cx="528638" cy="338138"/>
            </a:xfrm>
            <a:custGeom>
              <a:avLst/>
              <a:gdLst>
                <a:gd name="T0" fmla="*/ 0 w 333"/>
                <a:gd name="T1" fmla="*/ 0 h 213"/>
                <a:gd name="T2" fmla="*/ 168 w 333"/>
                <a:gd name="T3" fmla="*/ 208 h 213"/>
                <a:gd name="T4" fmla="*/ 333 w 333"/>
                <a:gd name="T5" fmla="*/ 0 h 213"/>
                <a:gd name="T6" fmla="*/ 333 w 333"/>
                <a:gd name="T7" fmla="*/ 5 h 213"/>
                <a:gd name="T8" fmla="*/ 168 w 333"/>
                <a:gd name="T9" fmla="*/ 213 h 213"/>
                <a:gd name="T10" fmla="*/ 0 w 333"/>
                <a:gd name="T11" fmla="*/ 5 h 213"/>
                <a:gd name="T12" fmla="*/ 0 w 333"/>
                <a:gd name="T1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213">
                  <a:moveTo>
                    <a:pt x="0" y="0"/>
                  </a:moveTo>
                  <a:lnTo>
                    <a:pt x="168" y="208"/>
                  </a:lnTo>
                  <a:lnTo>
                    <a:pt x="333" y="0"/>
                  </a:lnTo>
                  <a:lnTo>
                    <a:pt x="333" y="5"/>
                  </a:lnTo>
                  <a:lnTo>
                    <a:pt x="168" y="21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AA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4" name="Rectangle 21"/>
            <p:cNvSpPr>
              <a:spLocks noChangeArrowheads="1"/>
            </p:cNvSpPr>
            <p:nvPr/>
          </p:nvSpPr>
          <p:spPr bwMode="auto">
            <a:xfrm>
              <a:off x="4611688" y="4619625"/>
              <a:ext cx="1588" cy="476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4611688" y="4619625"/>
              <a:ext cx="100013" cy="4763"/>
            </a:xfrm>
            <a:custGeom>
              <a:avLst/>
              <a:gdLst>
                <a:gd name="T0" fmla="*/ 0 w 63"/>
                <a:gd name="T1" fmla="*/ 0 h 3"/>
                <a:gd name="T2" fmla="*/ 62 w 63"/>
                <a:gd name="T3" fmla="*/ 0 h 3"/>
                <a:gd name="T4" fmla="*/ 63 w 63"/>
                <a:gd name="T5" fmla="*/ 3 h 3"/>
                <a:gd name="T6" fmla="*/ 0 w 63"/>
                <a:gd name="T7" fmla="*/ 3 h 3"/>
                <a:gd name="T8" fmla="*/ 0 w 6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">
                  <a:moveTo>
                    <a:pt x="0" y="0"/>
                  </a:moveTo>
                  <a:lnTo>
                    <a:pt x="62" y="0"/>
                  </a:lnTo>
                  <a:lnTo>
                    <a:pt x="63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7A6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4114801" y="3390900"/>
              <a:ext cx="1084263" cy="688975"/>
            </a:xfrm>
            <a:custGeom>
              <a:avLst/>
              <a:gdLst>
                <a:gd name="T0" fmla="*/ 14 w 683"/>
                <a:gd name="T1" fmla="*/ 13 h 434"/>
                <a:gd name="T2" fmla="*/ 16 w 683"/>
                <a:gd name="T3" fmla="*/ 31 h 434"/>
                <a:gd name="T4" fmla="*/ 24 w 683"/>
                <a:gd name="T5" fmla="*/ 55 h 434"/>
                <a:gd name="T6" fmla="*/ 36 w 683"/>
                <a:gd name="T7" fmla="*/ 91 h 434"/>
                <a:gd name="T8" fmla="*/ 52 w 683"/>
                <a:gd name="T9" fmla="*/ 134 h 434"/>
                <a:gd name="T10" fmla="*/ 69 w 683"/>
                <a:gd name="T11" fmla="*/ 178 h 434"/>
                <a:gd name="T12" fmla="*/ 87 w 683"/>
                <a:gd name="T13" fmla="*/ 214 h 434"/>
                <a:gd name="T14" fmla="*/ 102 w 683"/>
                <a:gd name="T15" fmla="*/ 239 h 434"/>
                <a:gd name="T16" fmla="*/ 164 w 683"/>
                <a:gd name="T17" fmla="*/ 300 h 434"/>
                <a:gd name="T18" fmla="*/ 228 w 683"/>
                <a:gd name="T19" fmla="*/ 345 h 434"/>
                <a:gd name="T20" fmla="*/ 289 w 683"/>
                <a:gd name="T21" fmla="*/ 374 h 434"/>
                <a:gd name="T22" fmla="*/ 344 w 683"/>
                <a:gd name="T23" fmla="*/ 383 h 434"/>
                <a:gd name="T24" fmla="*/ 400 w 683"/>
                <a:gd name="T25" fmla="*/ 372 h 434"/>
                <a:gd name="T26" fmla="*/ 462 w 683"/>
                <a:gd name="T27" fmla="*/ 342 h 434"/>
                <a:gd name="T28" fmla="*/ 527 w 683"/>
                <a:gd name="T29" fmla="*/ 294 h 434"/>
                <a:gd name="T30" fmla="*/ 588 w 683"/>
                <a:gd name="T31" fmla="*/ 231 h 434"/>
                <a:gd name="T32" fmla="*/ 608 w 683"/>
                <a:gd name="T33" fmla="*/ 199 h 434"/>
                <a:gd name="T34" fmla="*/ 627 w 683"/>
                <a:gd name="T35" fmla="*/ 156 h 434"/>
                <a:gd name="T36" fmla="*/ 645 w 683"/>
                <a:gd name="T37" fmla="*/ 110 h 434"/>
                <a:gd name="T38" fmla="*/ 660 w 683"/>
                <a:gd name="T39" fmla="*/ 68 h 434"/>
                <a:gd name="T40" fmla="*/ 670 w 683"/>
                <a:gd name="T41" fmla="*/ 37 h 434"/>
                <a:gd name="T42" fmla="*/ 673 w 683"/>
                <a:gd name="T43" fmla="*/ 26 h 434"/>
                <a:gd name="T44" fmla="*/ 676 w 683"/>
                <a:gd name="T45" fmla="*/ 16 h 434"/>
                <a:gd name="T46" fmla="*/ 681 w 683"/>
                <a:gd name="T47" fmla="*/ 11 h 434"/>
                <a:gd name="T48" fmla="*/ 683 w 683"/>
                <a:gd name="T49" fmla="*/ 29 h 434"/>
                <a:gd name="T50" fmla="*/ 682 w 683"/>
                <a:gd name="T51" fmla="*/ 50 h 434"/>
                <a:gd name="T52" fmla="*/ 682 w 683"/>
                <a:gd name="T53" fmla="*/ 60 h 434"/>
                <a:gd name="T54" fmla="*/ 666 w 683"/>
                <a:gd name="T55" fmla="*/ 136 h 434"/>
                <a:gd name="T56" fmla="*/ 648 w 683"/>
                <a:gd name="T57" fmla="*/ 199 h 434"/>
                <a:gd name="T58" fmla="*/ 623 w 683"/>
                <a:gd name="T59" fmla="*/ 250 h 434"/>
                <a:gd name="T60" fmla="*/ 587 w 683"/>
                <a:gd name="T61" fmla="*/ 291 h 434"/>
                <a:gd name="T62" fmla="*/ 538 w 683"/>
                <a:gd name="T63" fmla="*/ 336 h 434"/>
                <a:gd name="T64" fmla="*/ 482 w 683"/>
                <a:gd name="T65" fmla="*/ 378 h 434"/>
                <a:gd name="T66" fmla="*/ 422 w 683"/>
                <a:gd name="T67" fmla="*/ 411 h 434"/>
                <a:gd name="T68" fmla="*/ 366 w 683"/>
                <a:gd name="T69" fmla="*/ 430 h 434"/>
                <a:gd name="T70" fmla="*/ 316 w 683"/>
                <a:gd name="T71" fmla="*/ 430 h 434"/>
                <a:gd name="T72" fmla="*/ 260 w 683"/>
                <a:gd name="T73" fmla="*/ 411 h 434"/>
                <a:gd name="T74" fmla="*/ 201 w 683"/>
                <a:gd name="T75" fmla="*/ 378 h 434"/>
                <a:gd name="T76" fmla="*/ 144 w 683"/>
                <a:gd name="T77" fmla="*/ 336 h 434"/>
                <a:gd name="T78" fmla="*/ 95 w 683"/>
                <a:gd name="T79" fmla="*/ 291 h 434"/>
                <a:gd name="T80" fmla="*/ 59 w 683"/>
                <a:gd name="T81" fmla="*/ 250 h 434"/>
                <a:gd name="T82" fmla="*/ 29 w 683"/>
                <a:gd name="T83" fmla="*/ 190 h 434"/>
                <a:gd name="T84" fmla="*/ 10 w 683"/>
                <a:gd name="T85" fmla="*/ 116 h 434"/>
                <a:gd name="T86" fmla="*/ 0 w 683"/>
                <a:gd name="T87" fmla="*/ 67 h 434"/>
                <a:gd name="T88" fmla="*/ 1 w 683"/>
                <a:gd name="T89" fmla="*/ 48 h 434"/>
                <a:gd name="T90" fmla="*/ 4 w 683"/>
                <a:gd name="T91" fmla="*/ 22 h 434"/>
                <a:gd name="T92" fmla="*/ 8 w 683"/>
                <a:gd name="T93" fmla="*/ 3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3" h="434">
                  <a:moveTo>
                    <a:pt x="11" y="0"/>
                  </a:moveTo>
                  <a:lnTo>
                    <a:pt x="14" y="13"/>
                  </a:lnTo>
                  <a:lnTo>
                    <a:pt x="15" y="26"/>
                  </a:lnTo>
                  <a:lnTo>
                    <a:pt x="16" y="31"/>
                  </a:lnTo>
                  <a:lnTo>
                    <a:pt x="19" y="42"/>
                  </a:lnTo>
                  <a:lnTo>
                    <a:pt x="24" y="55"/>
                  </a:lnTo>
                  <a:lnTo>
                    <a:pt x="29" y="72"/>
                  </a:lnTo>
                  <a:lnTo>
                    <a:pt x="36" y="91"/>
                  </a:lnTo>
                  <a:lnTo>
                    <a:pt x="44" y="113"/>
                  </a:lnTo>
                  <a:lnTo>
                    <a:pt x="52" y="134"/>
                  </a:lnTo>
                  <a:lnTo>
                    <a:pt x="61" y="156"/>
                  </a:lnTo>
                  <a:lnTo>
                    <a:pt x="69" y="178"/>
                  </a:lnTo>
                  <a:lnTo>
                    <a:pt x="79" y="197"/>
                  </a:lnTo>
                  <a:lnTo>
                    <a:pt x="87" y="214"/>
                  </a:lnTo>
                  <a:lnTo>
                    <a:pt x="95" y="229"/>
                  </a:lnTo>
                  <a:lnTo>
                    <a:pt x="102" y="239"/>
                  </a:lnTo>
                  <a:lnTo>
                    <a:pt x="132" y="271"/>
                  </a:lnTo>
                  <a:lnTo>
                    <a:pt x="164" y="300"/>
                  </a:lnTo>
                  <a:lnTo>
                    <a:pt x="196" y="325"/>
                  </a:lnTo>
                  <a:lnTo>
                    <a:pt x="228" y="345"/>
                  </a:lnTo>
                  <a:lnTo>
                    <a:pt x="258" y="361"/>
                  </a:lnTo>
                  <a:lnTo>
                    <a:pt x="289" y="374"/>
                  </a:lnTo>
                  <a:lnTo>
                    <a:pt x="318" y="380"/>
                  </a:lnTo>
                  <a:lnTo>
                    <a:pt x="344" y="383"/>
                  </a:lnTo>
                  <a:lnTo>
                    <a:pt x="371" y="380"/>
                  </a:lnTo>
                  <a:lnTo>
                    <a:pt x="400" y="372"/>
                  </a:lnTo>
                  <a:lnTo>
                    <a:pt x="431" y="359"/>
                  </a:lnTo>
                  <a:lnTo>
                    <a:pt x="462" y="342"/>
                  </a:lnTo>
                  <a:lnTo>
                    <a:pt x="495" y="320"/>
                  </a:lnTo>
                  <a:lnTo>
                    <a:pt x="527" y="294"/>
                  </a:lnTo>
                  <a:lnTo>
                    <a:pt x="558" y="264"/>
                  </a:lnTo>
                  <a:lnTo>
                    <a:pt x="588" y="231"/>
                  </a:lnTo>
                  <a:lnTo>
                    <a:pt x="597" y="217"/>
                  </a:lnTo>
                  <a:lnTo>
                    <a:pt x="608" y="199"/>
                  </a:lnTo>
                  <a:lnTo>
                    <a:pt x="617" y="178"/>
                  </a:lnTo>
                  <a:lnTo>
                    <a:pt x="627" y="156"/>
                  </a:lnTo>
                  <a:lnTo>
                    <a:pt x="637" y="133"/>
                  </a:lnTo>
                  <a:lnTo>
                    <a:pt x="645" y="110"/>
                  </a:lnTo>
                  <a:lnTo>
                    <a:pt x="653" y="88"/>
                  </a:lnTo>
                  <a:lnTo>
                    <a:pt x="660" y="68"/>
                  </a:lnTo>
                  <a:lnTo>
                    <a:pt x="665" y="51"/>
                  </a:lnTo>
                  <a:lnTo>
                    <a:pt x="670" y="37"/>
                  </a:lnTo>
                  <a:lnTo>
                    <a:pt x="672" y="29"/>
                  </a:lnTo>
                  <a:lnTo>
                    <a:pt x="673" y="26"/>
                  </a:lnTo>
                  <a:lnTo>
                    <a:pt x="674" y="22"/>
                  </a:lnTo>
                  <a:lnTo>
                    <a:pt x="676" y="16"/>
                  </a:lnTo>
                  <a:lnTo>
                    <a:pt x="678" y="8"/>
                  </a:lnTo>
                  <a:lnTo>
                    <a:pt x="681" y="11"/>
                  </a:lnTo>
                  <a:lnTo>
                    <a:pt x="682" y="18"/>
                  </a:lnTo>
                  <a:lnTo>
                    <a:pt x="683" y="29"/>
                  </a:lnTo>
                  <a:lnTo>
                    <a:pt x="683" y="39"/>
                  </a:lnTo>
                  <a:lnTo>
                    <a:pt x="682" y="50"/>
                  </a:lnTo>
                  <a:lnTo>
                    <a:pt x="682" y="58"/>
                  </a:lnTo>
                  <a:lnTo>
                    <a:pt x="682" y="60"/>
                  </a:lnTo>
                  <a:lnTo>
                    <a:pt x="674" y="100"/>
                  </a:lnTo>
                  <a:lnTo>
                    <a:pt x="666" y="136"/>
                  </a:lnTo>
                  <a:lnTo>
                    <a:pt x="658" y="169"/>
                  </a:lnTo>
                  <a:lnTo>
                    <a:pt x="648" y="199"/>
                  </a:lnTo>
                  <a:lnTo>
                    <a:pt x="638" y="225"/>
                  </a:lnTo>
                  <a:lnTo>
                    <a:pt x="623" y="250"/>
                  </a:lnTo>
                  <a:lnTo>
                    <a:pt x="607" y="270"/>
                  </a:lnTo>
                  <a:lnTo>
                    <a:pt x="587" y="291"/>
                  </a:lnTo>
                  <a:lnTo>
                    <a:pt x="563" y="313"/>
                  </a:lnTo>
                  <a:lnTo>
                    <a:pt x="538" y="336"/>
                  </a:lnTo>
                  <a:lnTo>
                    <a:pt x="510" y="358"/>
                  </a:lnTo>
                  <a:lnTo>
                    <a:pt x="482" y="378"/>
                  </a:lnTo>
                  <a:lnTo>
                    <a:pt x="452" y="396"/>
                  </a:lnTo>
                  <a:lnTo>
                    <a:pt x="422" y="411"/>
                  </a:lnTo>
                  <a:lnTo>
                    <a:pt x="393" y="423"/>
                  </a:lnTo>
                  <a:lnTo>
                    <a:pt x="366" y="430"/>
                  </a:lnTo>
                  <a:lnTo>
                    <a:pt x="341" y="434"/>
                  </a:lnTo>
                  <a:lnTo>
                    <a:pt x="316" y="430"/>
                  </a:lnTo>
                  <a:lnTo>
                    <a:pt x="288" y="423"/>
                  </a:lnTo>
                  <a:lnTo>
                    <a:pt x="260" y="411"/>
                  </a:lnTo>
                  <a:lnTo>
                    <a:pt x="231" y="396"/>
                  </a:lnTo>
                  <a:lnTo>
                    <a:pt x="201" y="378"/>
                  </a:lnTo>
                  <a:lnTo>
                    <a:pt x="171" y="358"/>
                  </a:lnTo>
                  <a:lnTo>
                    <a:pt x="144" y="336"/>
                  </a:lnTo>
                  <a:lnTo>
                    <a:pt x="118" y="313"/>
                  </a:lnTo>
                  <a:lnTo>
                    <a:pt x="95" y="291"/>
                  </a:lnTo>
                  <a:lnTo>
                    <a:pt x="75" y="270"/>
                  </a:lnTo>
                  <a:lnTo>
                    <a:pt x="59" y="250"/>
                  </a:lnTo>
                  <a:lnTo>
                    <a:pt x="42" y="221"/>
                  </a:lnTo>
                  <a:lnTo>
                    <a:pt x="29" y="190"/>
                  </a:lnTo>
                  <a:lnTo>
                    <a:pt x="18" y="155"/>
                  </a:lnTo>
                  <a:lnTo>
                    <a:pt x="10" y="116"/>
                  </a:lnTo>
                  <a:lnTo>
                    <a:pt x="0" y="70"/>
                  </a:lnTo>
                  <a:lnTo>
                    <a:pt x="0" y="67"/>
                  </a:lnTo>
                  <a:lnTo>
                    <a:pt x="0" y="59"/>
                  </a:lnTo>
                  <a:lnTo>
                    <a:pt x="1" y="48"/>
                  </a:lnTo>
                  <a:lnTo>
                    <a:pt x="1" y="35"/>
                  </a:lnTo>
                  <a:lnTo>
                    <a:pt x="4" y="22"/>
                  </a:lnTo>
                  <a:lnTo>
                    <a:pt x="5" y="11"/>
                  </a:lnTo>
                  <a:lnTo>
                    <a:pt x="8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4394201" y="3630613"/>
              <a:ext cx="546100" cy="323850"/>
            </a:xfrm>
            <a:custGeom>
              <a:avLst/>
              <a:gdLst>
                <a:gd name="T0" fmla="*/ 160 w 344"/>
                <a:gd name="T1" fmla="*/ 4 h 204"/>
                <a:gd name="T2" fmla="*/ 171 w 344"/>
                <a:gd name="T3" fmla="*/ 15 h 204"/>
                <a:gd name="T4" fmla="*/ 173 w 344"/>
                <a:gd name="T5" fmla="*/ 15 h 204"/>
                <a:gd name="T6" fmla="*/ 183 w 344"/>
                <a:gd name="T7" fmla="*/ 4 h 204"/>
                <a:gd name="T8" fmla="*/ 201 w 344"/>
                <a:gd name="T9" fmla="*/ 1 h 204"/>
                <a:gd name="T10" fmla="*/ 223 w 344"/>
                <a:gd name="T11" fmla="*/ 10 h 204"/>
                <a:gd name="T12" fmla="*/ 257 w 344"/>
                <a:gd name="T13" fmla="*/ 22 h 204"/>
                <a:gd name="T14" fmla="*/ 292 w 344"/>
                <a:gd name="T15" fmla="*/ 39 h 204"/>
                <a:gd name="T16" fmla="*/ 319 w 344"/>
                <a:gd name="T17" fmla="*/ 57 h 204"/>
                <a:gd name="T18" fmla="*/ 333 w 344"/>
                <a:gd name="T19" fmla="*/ 84 h 204"/>
                <a:gd name="T20" fmla="*/ 343 w 344"/>
                <a:gd name="T21" fmla="*/ 113 h 204"/>
                <a:gd name="T22" fmla="*/ 344 w 344"/>
                <a:gd name="T23" fmla="*/ 136 h 204"/>
                <a:gd name="T24" fmla="*/ 344 w 344"/>
                <a:gd name="T25" fmla="*/ 164 h 204"/>
                <a:gd name="T26" fmla="*/ 344 w 344"/>
                <a:gd name="T27" fmla="*/ 204 h 204"/>
                <a:gd name="T28" fmla="*/ 334 w 344"/>
                <a:gd name="T29" fmla="*/ 203 h 204"/>
                <a:gd name="T30" fmla="*/ 317 w 344"/>
                <a:gd name="T31" fmla="*/ 198 h 204"/>
                <a:gd name="T32" fmla="*/ 302 w 344"/>
                <a:gd name="T33" fmla="*/ 177 h 204"/>
                <a:gd name="T34" fmla="*/ 296 w 344"/>
                <a:gd name="T35" fmla="*/ 142 h 204"/>
                <a:gd name="T36" fmla="*/ 287 w 344"/>
                <a:gd name="T37" fmla="*/ 115 h 204"/>
                <a:gd name="T38" fmla="*/ 266 w 344"/>
                <a:gd name="T39" fmla="*/ 96 h 204"/>
                <a:gd name="T40" fmla="*/ 242 w 344"/>
                <a:gd name="T41" fmla="*/ 89 h 204"/>
                <a:gd name="T42" fmla="*/ 212 w 344"/>
                <a:gd name="T43" fmla="*/ 83 h 204"/>
                <a:gd name="T44" fmla="*/ 184 w 344"/>
                <a:gd name="T45" fmla="*/ 73 h 204"/>
                <a:gd name="T46" fmla="*/ 172 w 344"/>
                <a:gd name="T47" fmla="*/ 61 h 204"/>
                <a:gd name="T48" fmla="*/ 160 w 344"/>
                <a:gd name="T49" fmla="*/ 73 h 204"/>
                <a:gd name="T50" fmla="*/ 132 w 344"/>
                <a:gd name="T51" fmla="*/ 82 h 204"/>
                <a:gd name="T52" fmla="*/ 103 w 344"/>
                <a:gd name="T53" fmla="*/ 88 h 204"/>
                <a:gd name="T54" fmla="*/ 77 w 344"/>
                <a:gd name="T55" fmla="*/ 96 h 204"/>
                <a:gd name="T56" fmla="*/ 56 w 344"/>
                <a:gd name="T57" fmla="*/ 115 h 204"/>
                <a:gd name="T58" fmla="*/ 47 w 344"/>
                <a:gd name="T59" fmla="*/ 142 h 204"/>
                <a:gd name="T60" fmla="*/ 41 w 344"/>
                <a:gd name="T61" fmla="*/ 177 h 204"/>
                <a:gd name="T62" fmla="*/ 26 w 344"/>
                <a:gd name="T63" fmla="*/ 198 h 204"/>
                <a:gd name="T64" fmla="*/ 9 w 344"/>
                <a:gd name="T65" fmla="*/ 203 h 204"/>
                <a:gd name="T66" fmla="*/ 0 w 344"/>
                <a:gd name="T67" fmla="*/ 204 h 204"/>
                <a:gd name="T68" fmla="*/ 0 w 344"/>
                <a:gd name="T69" fmla="*/ 191 h 204"/>
                <a:gd name="T70" fmla="*/ 0 w 344"/>
                <a:gd name="T71" fmla="*/ 125 h 204"/>
                <a:gd name="T72" fmla="*/ 4 w 344"/>
                <a:gd name="T73" fmla="*/ 99 h 204"/>
                <a:gd name="T74" fmla="*/ 18 w 344"/>
                <a:gd name="T75" fmla="*/ 66 h 204"/>
                <a:gd name="T76" fmla="*/ 36 w 344"/>
                <a:gd name="T77" fmla="*/ 49 h 204"/>
                <a:gd name="T78" fmla="*/ 69 w 344"/>
                <a:gd name="T79" fmla="*/ 31 h 204"/>
                <a:gd name="T80" fmla="*/ 105 w 344"/>
                <a:gd name="T81" fmla="*/ 15 h 204"/>
                <a:gd name="T82" fmla="*/ 133 w 344"/>
                <a:gd name="T83" fmla="*/ 4 h 204"/>
                <a:gd name="T84" fmla="*/ 151 w 344"/>
                <a:gd name="T8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4" h="204">
                  <a:moveTo>
                    <a:pt x="151" y="0"/>
                  </a:moveTo>
                  <a:lnTo>
                    <a:pt x="160" y="4"/>
                  </a:lnTo>
                  <a:lnTo>
                    <a:pt x="166" y="10"/>
                  </a:lnTo>
                  <a:lnTo>
                    <a:pt x="171" y="15"/>
                  </a:lnTo>
                  <a:lnTo>
                    <a:pt x="172" y="17"/>
                  </a:lnTo>
                  <a:lnTo>
                    <a:pt x="173" y="15"/>
                  </a:lnTo>
                  <a:lnTo>
                    <a:pt x="177" y="10"/>
                  </a:lnTo>
                  <a:lnTo>
                    <a:pt x="183" y="4"/>
                  </a:lnTo>
                  <a:lnTo>
                    <a:pt x="192" y="0"/>
                  </a:lnTo>
                  <a:lnTo>
                    <a:pt x="201" y="1"/>
                  </a:lnTo>
                  <a:lnTo>
                    <a:pt x="210" y="4"/>
                  </a:lnTo>
                  <a:lnTo>
                    <a:pt x="223" y="10"/>
                  </a:lnTo>
                  <a:lnTo>
                    <a:pt x="239" y="15"/>
                  </a:lnTo>
                  <a:lnTo>
                    <a:pt x="257" y="22"/>
                  </a:lnTo>
                  <a:lnTo>
                    <a:pt x="275" y="31"/>
                  </a:lnTo>
                  <a:lnTo>
                    <a:pt x="292" y="39"/>
                  </a:lnTo>
                  <a:lnTo>
                    <a:pt x="308" y="49"/>
                  </a:lnTo>
                  <a:lnTo>
                    <a:pt x="319" y="57"/>
                  </a:lnTo>
                  <a:lnTo>
                    <a:pt x="326" y="66"/>
                  </a:lnTo>
                  <a:lnTo>
                    <a:pt x="333" y="84"/>
                  </a:lnTo>
                  <a:lnTo>
                    <a:pt x="339" y="99"/>
                  </a:lnTo>
                  <a:lnTo>
                    <a:pt x="343" y="113"/>
                  </a:lnTo>
                  <a:lnTo>
                    <a:pt x="344" y="125"/>
                  </a:lnTo>
                  <a:lnTo>
                    <a:pt x="344" y="136"/>
                  </a:lnTo>
                  <a:lnTo>
                    <a:pt x="344" y="149"/>
                  </a:lnTo>
                  <a:lnTo>
                    <a:pt x="344" y="164"/>
                  </a:lnTo>
                  <a:lnTo>
                    <a:pt x="344" y="178"/>
                  </a:lnTo>
                  <a:lnTo>
                    <a:pt x="344" y="204"/>
                  </a:lnTo>
                  <a:lnTo>
                    <a:pt x="341" y="204"/>
                  </a:lnTo>
                  <a:lnTo>
                    <a:pt x="334" y="203"/>
                  </a:lnTo>
                  <a:lnTo>
                    <a:pt x="325" y="202"/>
                  </a:lnTo>
                  <a:lnTo>
                    <a:pt x="317" y="198"/>
                  </a:lnTo>
                  <a:lnTo>
                    <a:pt x="310" y="189"/>
                  </a:lnTo>
                  <a:lnTo>
                    <a:pt x="302" y="177"/>
                  </a:lnTo>
                  <a:lnTo>
                    <a:pt x="298" y="161"/>
                  </a:lnTo>
                  <a:lnTo>
                    <a:pt x="296" y="142"/>
                  </a:lnTo>
                  <a:lnTo>
                    <a:pt x="294" y="127"/>
                  </a:lnTo>
                  <a:lnTo>
                    <a:pt x="287" y="115"/>
                  </a:lnTo>
                  <a:lnTo>
                    <a:pt x="278" y="103"/>
                  </a:lnTo>
                  <a:lnTo>
                    <a:pt x="266" y="96"/>
                  </a:lnTo>
                  <a:lnTo>
                    <a:pt x="253" y="91"/>
                  </a:lnTo>
                  <a:lnTo>
                    <a:pt x="242" y="89"/>
                  </a:lnTo>
                  <a:lnTo>
                    <a:pt x="228" y="86"/>
                  </a:lnTo>
                  <a:lnTo>
                    <a:pt x="212" y="83"/>
                  </a:lnTo>
                  <a:lnTo>
                    <a:pt x="197" y="78"/>
                  </a:lnTo>
                  <a:lnTo>
                    <a:pt x="184" y="73"/>
                  </a:lnTo>
                  <a:lnTo>
                    <a:pt x="175" y="67"/>
                  </a:lnTo>
                  <a:lnTo>
                    <a:pt x="172" y="61"/>
                  </a:lnTo>
                  <a:lnTo>
                    <a:pt x="168" y="67"/>
                  </a:lnTo>
                  <a:lnTo>
                    <a:pt x="160" y="73"/>
                  </a:lnTo>
                  <a:lnTo>
                    <a:pt x="147" y="78"/>
                  </a:lnTo>
                  <a:lnTo>
                    <a:pt x="132" y="82"/>
                  </a:lnTo>
                  <a:lnTo>
                    <a:pt x="118" y="86"/>
                  </a:lnTo>
                  <a:lnTo>
                    <a:pt x="103" y="88"/>
                  </a:lnTo>
                  <a:lnTo>
                    <a:pt x="90" y="91"/>
                  </a:lnTo>
                  <a:lnTo>
                    <a:pt x="77" y="96"/>
                  </a:lnTo>
                  <a:lnTo>
                    <a:pt x="65" y="104"/>
                  </a:lnTo>
                  <a:lnTo>
                    <a:pt x="56" y="115"/>
                  </a:lnTo>
                  <a:lnTo>
                    <a:pt x="50" y="127"/>
                  </a:lnTo>
                  <a:lnTo>
                    <a:pt x="47" y="142"/>
                  </a:lnTo>
                  <a:lnTo>
                    <a:pt x="45" y="161"/>
                  </a:lnTo>
                  <a:lnTo>
                    <a:pt x="41" y="177"/>
                  </a:lnTo>
                  <a:lnTo>
                    <a:pt x="34" y="189"/>
                  </a:lnTo>
                  <a:lnTo>
                    <a:pt x="26" y="198"/>
                  </a:lnTo>
                  <a:lnTo>
                    <a:pt x="19" y="202"/>
                  </a:lnTo>
                  <a:lnTo>
                    <a:pt x="9" y="203"/>
                  </a:lnTo>
                  <a:lnTo>
                    <a:pt x="3" y="204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191"/>
                  </a:lnTo>
                  <a:lnTo>
                    <a:pt x="0" y="178"/>
                  </a:lnTo>
                  <a:lnTo>
                    <a:pt x="0" y="125"/>
                  </a:lnTo>
                  <a:lnTo>
                    <a:pt x="1" y="113"/>
                  </a:lnTo>
                  <a:lnTo>
                    <a:pt x="4" y="99"/>
                  </a:lnTo>
                  <a:lnTo>
                    <a:pt x="10" y="84"/>
                  </a:lnTo>
                  <a:lnTo>
                    <a:pt x="18" y="66"/>
                  </a:lnTo>
                  <a:lnTo>
                    <a:pt x="24" y="57"/>
                  </a:lnTo>
                  <a:lnTo>
                    <a:pt x="36" y="49"/>
                  </a:lnTo>
                  <a:lnTo>
                    <a:pt x="52" y="39"/>
                  </a:lnTo>
                  <a:lnTo>
                    <a:pt x="69" y="31"/>
                  </a:lnTo>
                  <a:lnTo>
                    <a:pt x="87" y="22"/>
                  </a:lnTo>
                  <a:lnTo>
                    <a:pt x="105" y="15"/>
                  </a:lnTo>
                  <a:lnTo>
                    <a:pt x="121" y="10"/>
                  </a:lnTo>
                  <a:lnTo>
                    <a:pt x="133" y="4"/>
                  </a:lnTo>
                  <a:lnTo>
                    <a:pt x="142" y="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8" name="Freeform 25"/>
            <p:cNvSpPr>
              <a:spLocks noEditPoints="1"/>
            </p:cNvSpPr>
            <p:nvPr/>
          </p:nvSpPr>
          <p:spPr bwMode="auto">
            <a:xfrm>
              <a:off x="4159141" y="3214688"/>
              <a:ext cx="996950" cy="357188"/>
            </a:xfrm>
            <a:custGeom>
              <a:avLst/>
              <a:gdLst>
                <a:gd name="T0" fmla="*/ 71 w 628"/>
                <a:gd name="T1" fmla="*/ 22 h 225"/>
                <a:gd name="T2" fmla="*/ 42 w 628"/>
                <a:gd name="T3" fmla="*/ 61 h 225"/>
                <a:gd name="T4" fmla="*/ 45 w 628"/>
                <a:gd name="T5" fmla="*/ 136 h 225"/>
                <a:gd name="T6" fmla="*/ 78 w 628"/>
                <a:gd name="T7" fmla="*/ 193 h 225"/>
                <a:gd name="T8" fmla="*/ 150 w 628"/>
                <a:gd name="T9" fmla="*/ 212 h 225"/>
                <a:gd name="T10" fmla="*/ 209 w 628"/>
                <a:gd name="T11" fmla="*/ 194 h 225"/>
                <a:gd name="T12" fmla="*/ 252 w 628"/>
                <a:gd name="T13" fmla="*/ 132 h 225"/>
                <a:gd name="T14" fmla="*/ 264 w 628"/>
                <a:gd name="T15" fmla="*/ 63 h 225"/>
                <a:gd name="T16" fmla="*/ 216 w 628"/>
                <a:gd name="T17" fmla="*/ 24 h 225"/>
                <a:gd name="T18" fmla="*/ 129 w 628"/>
                <a:gd name="T19" fmla="*/ 14 h 225"/>
                <a:gd name="T20" fmla="*/ 431 w 628"/>
                <a:gd name="T21" fmla="*/ 19 h 225"/>
                <a:gd name="T22" fmla="*/ 368 w 628"/>
                <a:gd name="T23" fmla="*/ 50 h 225"/>
                <a:gd name="T24" fmla="*/ 364 w 628"/>
                <a:gd name="T25" fmla="*/ 113 h 225"/>
                <a:gd name="T26" fmla="*/ 398 w 628"/>
                <a:gd name="T27" fmla="*/ 181 h 225"/>
                <a:gd name="T28" fmla="*/ 452 w 628"/>
                <a:gd name="T29" fmla="*/ 210 h 225"/>
                <a:gd name="T30" fmla="*/ 525 w 628"/>
                <a:gd name="T31" fmla="*/ 199 h 225"/>
                <a:gd name="T32" fmla="*/ 571 w 628"/>
                <a:gd name="T33" fmla="*/ 152 h 225"/>
                <a:gd name="T34" fmla="*/ 585 w 628"/>
                <a:gd name="T35" fmla="*/ 77 h 225"/>
                <a:gd name="T36" fmla="*/ 568 w 628"/>
                <a:gd name="T37" fmla="*/ 24 h 225"/>
                <a:gd name="T38" fmla="*/ 498 w 628"/>
                <a:gd name="T39" fmla="*/ 13 h 225"/>
                <a:gd name="T40" fmla="*/ 569 w 628"/>
                <a:gd name="T41" fmla="*/ 2 h 225"/>
                <a:gd name="T42" fmla="*/ 621 w 628"/>
                <a:gd name="T43" fmla="*/ 11 h 225"/>
                <a:gd name="T44" fmla="*/ 628 w 628"/>
                <a:gd name="T45" fmla="*/ 38 h 225"/>
                <a:gd name="T46" fmla="*/ 610 w 628"/>
                <a:gd name="T47" fmla="*/ 60 h 225"/>
                <a:gd name="T48" fmla="*/ 596 w 628"/>
                <a:gd name="T49" fmla="*/ 109 h 225"/>
                <a:gd name="T50" fmla="*/ 576 w 628"/>
                <a:gd name="T51" fmla="*/ 175 h 225"/>
                <a:gd name="T52" fmla="*/ 525 w 628"/>
                <a:gd name="T53" fmla="*/ 215 h 225"/>
                <a:gd name="T54" fmla="*/ 447 w 628"/>
                <a:gd name="T55" fmla="*/ 223 h 225"/>
                <a:gd name="T56" fmla="*/ 386 w 628"/>
                <a:gd name="T57" fmla="*/ 192 h 225"/>
                <a:gd name="T58" fmla="*/ 363 w 628"/>
                <a:gd name="T59" fmla="*/ 155 h 225"/>
                <a:gd name="T60" fmla="*/ 350 w 628"/>
                <a:gd name="T61" fmla="*/ 109 h 225"/>
                <a:gd name="T62" fmla="*/ 325 w 628"/>
                <a:gd name="T63" fmla="*/ 79 h 225"/>
                <a:gd name="T64" fmla="*/ 282 w 628"/>
                <a:gd name="T65" fmla="*/ 94 h 225"/>
                <a:gd name="T66" fmla="*/ 263 w 628"/>
                <a:gd name="T67" fmla="*/ 143 h 225"/>
                <a:gd name="T68" fmla="*/ 242 w 628"/>
                <a:gd name="T69" fmla="*/ 181 h 225"/>
                <a:gd name="T70" fmla="*/ 192 w 628"/>
                <a:gd name="T71" fmla="*/ 218 h 225"/>
                <a:gd name="T72" fmla="*/ 112 w 628"/>
                <a:gd name="T73" fmla="*/ 222 h 225"/>
                <a:gd name="T74" fmla="*/ 51 w 628"/>
                <a:gd name="T75" fmla="*/ 189 h 225"/>
                <a:gd name="T76" fmla="*/ 30 w 628"/>
                <a:gd name="T77" fmla="*/ 133 h 225"/>
                <a:gd name="T78" fmla="*/ 20 w 628"/>
                <a:gd name="T79" fmla="*/ 69 h 225"/>
                <a:gd name="T80" fmla="*/ 1 w 628"/>
                <a:gd name="T81" fmla="*/ 47 h 225"/>
                <a:gd name="T82" fmla="*/ 4 w 628"/>
                <a:gd name="T83" fmla="*/ 17 h 225"/>
                <a:gd name="T84" fmla="*/ 42 w 628"/>
                <a:gd name="T85" fmla="*/ 5 h 225"/>
                <a:gd name="T86" fmla="*/ 131 w 628"/>
                <a:gd name="T87" fmla="*/ 0 h 225"/>
                <a:gd name="T88" fmla="*/ 209 w 628"/>
                <a:gd name="T89" fmla="*/ 8 h 225"/>
                <a:gd name="T90" fmla="*/ 291 w 628"/>
                <a:gd name="T91" fmla="*/ 24 h 225"/>
                <a:gd name="T92" fmla="*/ 371 w 628"/>
                <a:gd name="T93" fmla="*/ 19 h 225"/>
                <a:gd name="T94" fmla="*/ 473 w 628"/>
                <a:gd name="T9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225">
                  <a:moveTo>
                    <a:pt x="129" y="14"/>
                  </a:moveTo>
                  <a:lnTo>
                    <a:pt x="107" y="16"/>
                  </a:lnTo>
                  <a:lnTo>
                    <a:pt x="87" y="18"/>
                  </a:lnTo>
                  <a:lnTo>
                    <a:pt x="71" y="22"/>
                  </a:lnTo>
                  <a:lnTo>
                    <a:pt x="60" y="26"/>
                  </a:lnTo>
                  <a:lnTo>
                    <a:pt x="53" y="34"/>
                  </a:lnTo>
                  <a:lnTo>
                    <a:pt x="46" y="46"/>
                  </a:lnTo>
                  <a:lnTo>
                    <a:pt x="42" y="61"/>
                  </a:lnTo>
                  <a:lnTo>
                    <a:pt x="40" y="78"/>
                  </a:lnTo>
                  <a:lnTo>
                    <a:pt x="40" y="97"/>
                  </a:lnTo>
                  <a:lnTo>
                    <a:pt x="42" y="116"/>
                  </a:lnTo>
                  <a:lnTo>
                    <a:pt x="45" y="136"/>
                  </a:lnTo>
                  <a:lnTo>
                    <a:pt x="49" y="153"/>
                  </a:lnTo>
                  <a:lnTo>
                    <a:pt x="56" y="169"/>
                  </a:lnTo>
                  <a:lnTo>
                    <a:pt x="64" y="182"/>
                  </a:lnTo>
                  <a:lnTo>
                    <a:pt x="78" y="193"/>
                  </a:lnTo>
                  <a:lnTo>
                    <a:pt x="94" y="201"/>
                  </a:lnTo>
                  <a:lnTo>
                    <a:pt x="112" y="208"/>
                  </a:lnTo>
                  <a:lnTo>
                    <a:pt x="131" y="211"/>
                  </a:lnTo>
                  <a:lnTo>
                    <a:pt x="150" y="212"/>
                  </a:lnTo>
                  <a:lnTo>
                    <a:pt x="167" y="211"/>
                  </a:lnTo>
                  <a:lnTo>
                    <a:pt x="183" y="208"/>
                  </a:lnTo>
                  <a:lnTo>
                    <a:pt x="197" y="202"/>
                  </a:lnTo>
                  <a:lnTo>
                    <a:pt x="209" y="194"/>
                  </a:lnTo>
                  <a:lnTo>
                    <a:pt x="222" y="182"/>
                  </a:lnTo>
                  <a:lnTo>
                    <a:pt x="233" y="167"/>
                  </a:lnTo>
                  <a:lnTo>
                    <a:pt x="244" y="150"/>
                  </a:lnTo>
                  <a:lnTo>
                    <a:pt x="252" y="132"/>
                  </a:lnTo>
                  <a:lnTo>
                    <a:pt x="260" y="114"/>
                  </a:lnTo>
                  <a:lnTo>
                    <a:pt x="264" y="95"/>
                  </a:lnTo>
                  <a:lnTo>
                    <a:pt x="265" y="78"/>
                  </a:lnTo>
                  <a:lnTo>
                    <a:pt x="264" y="63"/>
                  </a:lnTo>
                  <a:lnTo>
                    <a:pt x="259" y="50"/>
                  </a:lnTo>
                  <a:lnTo>
                    <a:pt x="248" y="39"/>
                  </a:lnTo>
                  <a:lnTo>
                    <a:pt x="234" y="30"/>
                  </a:lnTo>
                  <a:lnTo>
                    <a:pt x="216" y="24"/>
                  </a:lnTo>
                  <a:lnTo>
                    <a:pt x="197" y="20"/>
                  </a:lnTo>
                  <a:lnTo>
                    <a:pt x="176" y="17"/>
                  </a:lnTo>
                  <a:lnTo>
                    <a:pt x="154" y="14"/>
                  </a:lnTo>
                  <a:lnTo>
                    <a:pt x="129" y="14"/>
                  </a:lnTo>
                  <a:close/>
                  <a:moveTo>
                    <a:pt x="498" y="13"/>
                  </a:moveTo>
                  <a:lnTo>
                    <a:pt x="473" y="14"/>
                  </a:lnTo>
                  <a:lnTo>
                    <a:pt x="452" y="16"/>
                  </a:lnTo>
                  <a:lnTo>
                    <a:pt x="431" y="19"/>
                  </a:lnTo>
                  <a:lnTo>
                    <a:pt x="411" y="24"/>
                  </a:lnTo>
                  <a:lnTo>
                    <a:pt x="394" y="30"/>
                  </a:lnTo>
                  <a:lnTo>
                    <a:pt x="379" y="39"/>
                  </a:lnTo>
                  <a:lnTo>
                    <a:pt x="368" y="50"/>
                  </a:lnTo>
                  <a:lnTo>
                    <a:pt x="362" y="62"/>
                  </a:lnTo>
                  <a:lnTo>
                    <a:pt x="360" y="78"/>
                  </a:lnTo>
                  <a:lnTo>
                    <a:pt x="360" y="95"/>
                  </a:lnTo>
                  <a:lnTo>
                    <a:pt x="364" y="113"/>
                  </a:lnTo>
                  <a:lnTo>
                    <a:pt x="369" y="132"/>
                  </a:lnTo>
                  <a:lnTo>
                    <a:pt x="378" y="150"/>
                  </a:lnTo>
                  <a:lnTo>
                    <a:pt x="386" y="167"/>
                  </a:lnTo>
                  <a:lnTo>
                    <a:pt x="398" y="181"/>
                  </a:lnTo>
                  <a:lnTo>
                    <a:pt x="408" y="194"/>
                  </a:lnTo>
                  <a:lnTo>
                    <a:pt x="421" y="201"/>
                  </a:lnTo>
                  <a:lnTo>
                    <a:pt x="435" y="207"/>
                  </a:lnTo>
                  <a:lnTo>
                    <a:pt x="452" y="210"/>
                  </a:lnTo>
                  <a:lnTo>
                    <a:pt x="470" y="211"/>
                  </a:lnTo>
                  <a:lnTo>
                    <a:pt x="488" y="210"/>
                  </a:lnTo>
                  <a:lnTo>
                    <a:pt x="507" y="206"/>
                  </a:lnTo>
                  <a:lnTo>
                    <a:pt x="525" y="199"/>
                  </a:lnTo>
                  <a:lnTo>
                    <a:pt x="541" y="191"/>
                  </a:lnTo>
                  <a:lnTo>
                    <a:pt x="554" y="180"/>
                  </a:lnTo>
                  <a:lnTo>
                    <a:pt x="565" y="167"/>
                  </a:lnTo>
                  <a:lnTo>
                    <a:pt x="571" y="152"/>
                  </a:lnTo>
                  <a:lnTo>
                    <a:pt x="577" y="135"/>
                  </a:lnTo>
                  <a:lnTo>
                    <a:pt x="582" y="115"/>
                  </a:lnTo>
                  <a:lnTo>
                    <a:pt x="584" y="96"/>
                  </a:lnTo>
                  <a:lnTo>
                    <a:pt x="585" y="77"/>
                  </a:lnTo>
                  <a:lnTo>
                    <a:pt x="584" y="60"/>
                  </a:lnTo>
                  <a:lnTo>
                    <a:pt x="581" y="44"/>
                  </a:lnTo>
                  <a:lnTo>
                    <a:pt x="575" y="33"/>
                  </a:lnTo>
                  <a:lnTo>
                    <a:pt x="568" y="24"/>
                  </a:lnTo>
                  <a:lnTo>
                    <a:pt x="557" y="20"/>
                  </a:lnTo>
                  <a:lnTo>
                    <a:pt x="541" y="17"/>
                  </a:lnTo>
                  <a:lnTo>
                    <a:pt x="521" y="14"/>
                  </a:lnTo>
                  <a:lnTo>
                    <a:pt x="498" y="13"/>
                  </a:lnTo>
                  <a:close/>
                  <a:moveTo>
                    <a:pt x="498" y="0"/>
                  </a:moveTo>
                  <a:lnTo>
                    <a:pt x="522" y="0"/>
                  </a:lnTo>
                  <a:lnTo>
                    <a:pt x="547" y="1"/>
                  </a:lnTo>
                  <a:lnTo>
                    <a:pt x="569" y="2"/>
                  </a:lnTo>
                  <a:lnTo>
                    <a:pt x="588" y="4"/>
                  </a:lnTo>
                  <a:lnTo>
                    <a:pt x="602" y="6"/>
                  </a:lnTo>
                  <a:lnTo>
                    <a:pt x="611" y="8"/>
                  </a:lnTo>
                  <a:lnTo>
                    <a:pt x="621" y="11"/>
                  </a:lnTo>
                  <a:lnTo>
                    <a:pt x="625" y="16"/>
                  </a:lnTo>
                  <a:lnTo>
                    <a:pt x="627" y="20"/>
                  </a:lnTo>
                  <a:lnTo>
                    <a:pt x="628" y="28"/>
                  </a:lnTo>
                  <a:lnTo>
                    <a:pt x="628" y="38"/>
                  </a:lnTo>
                  <a:lnTo>
                    <a:pt x="626" y="46"/>
                  </a:lnTo>
                  <a:lnTo>
                    <a:pt x="622" y="53"/>
                  </a:lnTo>
                  <a:lnTo>
                    <a:pt x="617" y="57"/>
                  </a:lnTo>
                  <a:lnTo>
                    <a:pt x="610" y="60"/>
                  </a:lnTo>
                  <a:lnTo>
                    <a:pt x="606" y="67"/>
                  </a:lnTo>
                  <a:lnTo>
                    <a:pt x="603" y="77"/>
                  </a:lnTo>
                  <a:lnTo>
                    <a:pt x="600" y="91"/>
                  </a:lnTo>
                  <a:lnTo>
                    <a:pt x="596" y="109"/>
                  </a:lnTo>
                  <a:lnTo>
                    <a:pt x="592" y="132"/>
                  </a:lnTo>
                  <a:lnTo>
                    <a:pt x="588" y="147"/>
                  </a:lnTo>
                  <a:lnTo>
                    <a:pt x="584" y="162"/>
                  </a:lnTo>
                  <a:lnTo>
                    <a:pt x="576" y="175"/>
                  </a:lnTo>
                  <a:lnTo>
                    <a:pt x="568" y="188"/>
                  </a:lnTo>
                  <a:lnTo>
                    <a:pt x="557" y="198"/>
                  </a:lnTo>
                  <a:lnTo>
                    <a:pt x="543" y="208"/>
                  </a:lnTo>
                  <a:lnTo>
                    <a:pt x="525" y="215"/>
                  </a:lnTo>
                  <a:lnTo>
                    <a:pt x="504" y="221"/>
                  </a:lnTo>
                  <a:lnTo>
                    <a:pt x="479" y="224"/>
                  </a:lnTo>
                  <a:lnTo>
                    <a:pt x="469" y="225"/>
                  </a:lnTo>
                  <a:lnTo>
                    <a:pt x="447" y="223"/>
                  </a:lnTo>
                  <a:lnTo>
                    <a:pt x="427" y="218"/>
                  </a:lnTo>
                  <a:lnTo>
                    <a:pt x="411" y="211"/>
                  </a:lnTo>
                  <a:lnTo>
                    <a:pt x="397" y="202"/>
                  </a:lnTo>
                  <a:lnTo>
                    <a:pt x="386" y="192"/>
                  </a:lnTo>
                  <a:lnTo>
                    <a:pt x="378" y="181"/>
                  </a:lnTo>
                  <a:lnTo>
                    <a:pt x="371" y="171"/>
                  </a:lnTo>
                  <a:lnTo>
                    <a:pt x="366" y="162"/>
                  </a:lnTo>
                  <a:lnTo>
                    <a:pt x="363" y="155"/>
                  </a:lnTo>
                  <a:lnTo>
                    <a:pt x="359" y="144"/>
                  </a:lnTo>
                  <a:lnTo>
                    <a:pt x="355" y="132"/>
                  </a:lnTo>
                  <a:lnTo>
                    <a:pt x="352" y="121"/>
                  </a:lnTo>
                  <a:lnTo>
                    <a:pt x="350" y="109"/>
                  </a:lnTo>
                  <a:lnTo>
                    <a:pt x="346" y="99"/>
                  </a:lnTo>
                  <a:lnTo>
                    <a:pt x="340" y="91"/>
                  </a:lnTo>
                  <a:lnTo>
                    <a:pt x="334" y="84"/>
                  </a:lnTo>
                  <a:lnTo>
                    <a:pt x="325" y="79"/>
                  </a:lnTo>
                  <a:lnTo>
                    <a:pt x="313" y="78"/>
                  </a:lnTo>
                  <a:lnTo>
                    <a:pt x="299" y="80"/>
                  </a:lnTo>
                  <a:lnTo>
                    <a:pt x="289" y="86"/>
                  </a:lnTo>
                  <a:lnTo>
                    <a:pt x="282" y="94"/>
                  </a:lnTo>
                  <a:lnTo>
                    <a:pt x="276" y="105"/>
                  </a:lnTo>
                  <a:lnTo>
                    <a:pt x="271" y="116"/>
                  </a:lnTo>
                  <a:lnTo>
                    <a:pt x="268" y="130"/>
                  </a:lnTo>
                  <a:lnTo>
                    <a:pt x="263" y="143"/>
                  </a:lnTo>
                  <a:lnTo>
                    <a:pt x="258" y="156"/>
                  </a:lnTo>
                  <a:lnTo>
                    <a:pt x="254" y="163"/>
                  </a:lnTo>
                  <a:lnTo>
                    <a:pt x="249" y="172"/>
                  </a:lnTo>
                  <a:lnTo>
                    <a:pt x="242" y="181"/>
                  </a:lnTo>
                  <a:lnTo>
                    <a:pt x="233" y="192"/>
                  </a:lnTo>
                  <a:lnTo>
                    <a:pt x="222" y="202"/>
                  </a:lnTo>
                  <a:lnTo>
                    <a:pt x="208" y="211"/>
                  </a:lnTo>
                  <a:lnTo>
                    <a:pt x="192" y="218"/>
                  </a:lnTo>
                  <a:lnTo>
                    <a:pt x="173" y="224"/>
                  </a:lnTo>
                  <a:lnTo>
                    <a:pt x="150" y="225"/>
                  </a:lnTo>
                  <a:lnTo>
                    <a:pt x="138" y="225"/>
                  </a:lnTo>
                  <a:lnTo>
                    <a:pt x="112" y="222"/>
                  </a:lnTo>
                  <a:lnTo>
                    <a:pt x="92" y="216"/>
                  </a:lnTo>
                  <a:lnTo>
                    <a:pt x="74" y="209"/>
                  </a:lnTo>
                  <a:lnTo>
                    <a:pt x="61" y="199"/>
                  </a:lnTo>
                  <a:lnTo>
                    <a:pt x="51" y="189"/>
                  </a:lnTo>
                  <a:lnTo>
                    <a:pt x="42" y="177"/>
                  </a:lnTo>
                  <a:lnTo>
                    <a:pt x="37" y="163"/>
                  </a:lnTo>
                  <a:lnTo>
                    <a:pt x="32" y="148"/>
                  </a:lnTo>
                  <a:lnTo>
                    <a:pt x="30" y="133"/>
                  </a:lnTo>
                  <a:lnTo>
                    <a:pt x="27" y="110"/>
                  </a:lnTo>
                  <a:lnTo>
                    <a:pt x="25" y="92"/>
                  </a:lnTo>
                  <a:lnTo>
                    <a:pt x="22" y="78"/>
                  </a:lnTo>
                  <a:lnTo>
                    <a:pt x="20" y="69"/>
                  </a:lnTo>
                  <a:lnTo>
                    <a:pt x="15" y="62"/>
                  </a:lnTo>
                  <a:lnTo>
                    <a:pt x="10" y="58"/>
                  </a:lnTo>
                  <a:lnTo>
                    <a:pt x="4" y="55"/>
                  </a:lnTo>
                  <a:lnTo>
                    <a:pt x="1" y="47"/>
                  </a:lnTo>
                  <a:lnTo>
                    <a:pt x="0" y="40"/>
                  </a:lnTo>
                  <a:lnTo>
                    <a:pt x="0" y="29"/>
                  </a:lnTo>
                  <a:lnTo>
                    <a:pt x="1" y="22"/>
                  </a:lnTo>
                  <a:lnTo>
                    <a:pt x="4" y="17"/>
                  </a:lnTo>
                  <a:lnTo>
                    <a:pt x="8" y="12"/>
                  </a:lnTo>
                  <a:lnTo>
                    <a:pt x="19" y="9"/>
                  </a:lnTo>
                  <a:lnTo>
                    <a:pt x="27" y="7"/>
                  </a:lnTo>
                  <a:lnTo>
                    <a:pt x="42" y="5"/>
                  </a:lnTo>
                  <a:lnTo>
                    <a:pt x="60" y="3"/>
                  </a:lnTo>
                  <a:lnTo>
                    <a:pt x="82" y="2"/>
                  </a:lnTo>
                  <a:lnTo>
                    <a:pt x="107" y="1"/>
                  </a:lnTo>
                  <a:lnTo>
                    <a:pt x="131" y="0"/>
                  </a:lnTo>
                  <a:lnTo>
                    <a:pt x="155" y="1"/>
                  </a:lnTo>
                  <a:lnTo>
                    <a:pt x="166" y="2"/>
                  </a:lnTo>
                  <a:lnTo>
                    <a:pt x="188" y="4"/>
                  </a:lnTo>
                  <a:lnTo>
                    <a:pt x="209" y="8"/>
                  </a:lnTo>
                  <a:lnTo>
                    <a:pt x="231" y="12"/>
                  </a:lnTo>
                  <a:lnTo>
                    <a:pt x="253" y="17"/>
                  </a:lnTo>
                  <a:lnTo>
                    <a:pt x="272" y="21"/>
                  </a:lnTo>
                  <a:lnTo>
                    <a:pt x="291" y="24"/>
                  </a:lnTo>
                  <a:lnTo>
                    <a:pt x="304" y="26"/>
                  </a:lnTo>
                  <a:lnTo>
                    <a:pt x="314" y="27"/>
                  </a:lnTo>
                  <a:lnTo>
                    <a:pt x="342" y="25"/>
                  </a:lnTo>
                  <a:lnTo>
                    <a:pt x="371" y="19"/>
                  </a:lnTo>
                  <a:lnTo>
                    <a:pt x="402" y="11"/>
                  </a:lnTo>
                  <a:lnTo>
                    <a:pt x="434" y="5"/>
                  </a:lnTo>
                  <a:lnTo>
                    <a:pt x="464" y="1"/>
                  </a:lnTo>
                  <a:lnTo>
                    <a:pt x="473" y="0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49" name="Freeform 26"/>
            <p:cNvSpPr>
              <a:spLocks noEditPoints="1"/>
            </p:cNvSpPr>
            <p:nvPr/>
          </p:nvSpPr>
          <p:spPr bwMode="auto">
            <a:xfrm>
              <a:off x="4059238" y="2441575"/>
              <a:ext cx="1203325" cy="1027113"/>
            </a:xfrm>
            <a:custGeom>
              <a:avLst/>
              <a:gdLst>
                <a:gd name="T0" fmla="*/ 408 w 758"/>
                <a:gd name="T1" fmla="*/ 191 h 647"/>
                <a:gd name="T2" fmla="*/ 337 w 758"/>
                <a:gd name="T3" fmla="*/ 0 h 647"/>
                <a:gd name="T4" fmla="*/ 449 w 758"/>
                <a:gd name="T5" fmla="*/ 22 h 647"/>
                <a:gd name="T6" fmla="*/ 557 w 758"/>
                <a:gd name="T7" fmla="*/ 65 h 647"/>
                <a:gd name="T8" fmla="*/ 651 w 758"/>
                <a:gd name="T9" fmla="*/ 119 h 647"/>
                <a:gd name="T10" fmla="*/ 726 w 758"/>
                <a:gd name="T11" fmla="*/ 178 h 647"/>
                <a:gd name="T12" fmla="*/ 747 w 758"/>
                <a:gd name="T13" fmla="*/ 258 h 647"/>
                <a:gd name="T14" fmla="*/ 733 w 758"/>
                <a:gd name="T15" fmla="*/ 407 h 647"/>
                <a:gd name="T16" fmla="*/ 724 w 758"/>
                <a:gd name="T17" fmla="*/ 576 h 647"/>
                <a:gd name="T18" fmla="*/ 715 w 758"/>
                <a:gd name="T19" fmla="*/ 641 h 647"/>
                <a:gd name="T20" fmla="*/ 712 w 758"/>
                <a:gd name="T21" fmla="*/ 645 h 647"/>
                <a:gd name="T22" fmla="*/ 708 w 758"/>
                <a:gd name="T23" fmla="*/ 647 h 647"/>
                <a:gd name="T24" fmla="*/ 701 w 758"/>
                <a:gd name="T25" fmla="*/ 645 h 647"/>
                <a:gd name="T26" fmla="*/ 700 w 758"/>
                <a:gd name="T27" fmla="*/ 633 h 647"/>
                <a:gd name="T28" fmla="*/ 700 w 758"/>
                <a:gd name="T29" fmla="*/ 603 h 647"/>
                <a:gd name="T30" fmla="*/ 701 w 758"/>
                <a:gd name="T31" fmla="*/ 556 h 647"/>
                <a:gd name="T32" fmla="*/ 696 w 758"/>
                <a:gd name="T33" fmla="*/ 486 h 647"/>
                <a:gd name="T34" fmla="*/ 689 w 758"/>
                <a:gd name="T35" fmla="*/ 436 h 647"/>
                <a:gd name="T36" fmla="*/ 675 w 758"/>
                <a:gd name="T37" fmla="*/ 390 h 647"/>
                <a:gd name="T38" fmla="*/ 642 w 758"/>
                <a:gd name="T39" fmla="*/ 324 h 647"/>
                <a:gd name="T40" fmla="*/ 626 w 758"/>
                <a:gd name="T41" fmla="*/ 304 h 647"/>
                <a:gd name="T42" fmla="*/ 606 w 758"/>
                <a:gd name="T43" fmla="*/ 281 h 647"/>
                <a:gd name="T44" fmla="*/ 556 w 758"/>
                <a:gd name="T45" fmla="*/ 268 h 647"/>
                <a:gd name="T46" fmla="*/ 500 w 758"/>
                <a:gd name="T47" fmla="*/ 277 h 647"/>
                <a:gd name="T48" fmla="*/ 447 w 758"/>
                <a:gd name="T49" fmla="*/ 305 h 647"/>
                <a:gd name="T50" fmla="*/ 384 w 758"/>
                <a:gd name="T51" fmla="*/ 337 h 647"/>
                <a:gd name="T52" fmla="*/ 309 w 758"/>
                <a:gd name="T53" fmla="*/ 350 h 647"/>
                <a:gd name="T54" fmla="*/ 239 w 758"/>
                <a:gd name="T55" fmla="*/ 349 h 647"/>
                <a:gd name="T56" fmla="*/ 185 w 758"/>
                <a:gd name="T57" fmla="*/ 323 h 647"/>
                <a:gd name="T58" fmla="*/ 149 w 758"/>
                <a:gd name="T59" fmla="*/ 289 h 647"/>
                <a:gd name="T60" fmla="*/ 119 w 758"/>
                <a:gd name="T61" fmla="*/ 309 h 647"/>
                <a:gd name="T62" fmla="*/ 77 w 758"/>
                <a:gd name="T63" fmla="*/ 404 h 647"/>
                <a:gd name="T64" fmla="*/ 53 w 758"/>
                <a:gd name="T65" fmla="*/ 492 h 647"/>
                <a:gd name="T66" fmla="*/ 45 w 758"/>
                <a:gd name="T67" fmla="*/ 576 h 647"/>
                <a:gd name="T68" fmla="*/ 48 w 758"/>
                <a:gd name="T69" fmla="*/ 611 h 647"/>
                <a:gd name="T70" fmla="*/ 48 w 758"/>
                <a:gd name="T71" fmla="*/ 643 h 647"/>
                <a:gd name="T72" fmla="*/ 45 w 758"/>
                <a:gd name="T73" fmla="*/ 646 h 647"/>
                <a:gd name="T74" fmla="*/ 39 w 758"/>
                <a:gd name="T75" fmla="*/ 647 h 647"/>
                <a:gd name="T76" fmla="*/ 35 w 758"/>
                <a:gd name="T77" fmla="*/ 644 h 647"/>
                <a:gd name="T78" fmla="*/ 32 w 758"/>
                <a:gd name="T79" fmla="*/ 631 h 647"/>
                <a:gd name="T80" fmla="*/ 24 w 758"/>
                <a:gd name="T81" fmla="*/ 581 h 647"/>
                <a:gd name="T82" fmla="*/ 12 w 758"/>
                <a:gd name="T83" fmla="*/ 512 h 647"/>
                <a:gd name="T84" fmla="*/ 2 w 758"/>
                <a:gd name="T85" fmla="*/ 422 h 647"/>
                <a:gd name="T86" fmla="*/ 1 w 758"/>
                <a:gd name="T87" fmla="*/ 322 h 647"/>
                <a:gd name="T88" fmla="*/ 13 w 758"/>
                <a:gd name="T89" fmla="*/ 224 h 647"/>
                <a:gd name="T90" fmla="*/ 42 w 758"/>
                <a:gd name="T91" fmla="*/ 139 h 647"/>
                <a:gd name="T92" fmla="*/ 92 w 758"/>
                <a:gd name="T93" fmla="*/ 79 h 647"/>
                <a:gd name="T94" fmla="*/ 168 w 758"/>
                <a:gd name="T95" fmla="*/ 36 h 647"/>
                <a:gd name="T96" fmla="*/ 265 w 758"/>
                <a:gd name="T97" fmla="*/ 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8" h="647">
                  <a:moveTo>
                    <a:pt x="417" y="188"/>
                  </a:moveTo>
                  <a:lnTo>
                    <a:pt x="404" y="191"/>
                  </a:lnTo>
                  <a:lnTo>
                    <a:pt x="408" y="191"/>
                  </a:lnTo>
                  <a:lnTo>
                    <a:pt x="417" y="188"/>
                  </a:lnTo>
                  <a:close/>
                  <a:moveTo>
                    <a:pt x="301" y="0"/>
                  </a:moveTo>
                  <a:lnTo>
                    <a:pt x="337" y="0"/>
                  </a:lnTo>
                  <a:lnTo>
                    <a:pt x="374" y="4"/>
                  </a:lnTo>
                  <a:lnTo>
                    <a:pt x="411" y="12"/>
                  </a:lnTo>
                  <a:lnTo>
                    <a:pt x="449" y="22"/>
                  </a:lnTo>
                  <a:lnTo>
                    <a:pt x="486" y="34"/>
                  </a:lnTo>
                  <a:lnTo>
                    <a:pt x="522" y="49"/>
                  </a:lnTo>
                  <a:lnTo>
                    <a:pt x="557" y="65"/>
                  </a:lnTo>
                  <a:lnTo>
                    <a:pt x="590" y="82"/>
                  </a:lnTo>
                  <a:lnTo>
                    <a:pt x="622" y="100"/>
                  </a:lnTo>
                  <a:lnTo>
                    <a:pt x="651" y="119"/>
                  </a:lnTo>
                  <a:lnTo>
                    <a:pt x="679" y="139"/>
                  </a:lnTo>
                  <a:lnTo>
                    <a:pt x="703" y="158"/>
                  </a:lnTo>
                  <a:lnTo>
                    <a:pt x="726" y="178"/>
                  </a:lnTo>
                  <a:lnTo>
                    <a:pt x="744" y="197"/>
                  </a:lnTo>
                  <a:lnTo>
                    <a:pt x="758" y="214"/>
                  </a:lnTo>
                  <a:lnTo>
                    <a:pt x="747" y="258"/>
                  </a:lnTo>
                  <a:lnTo>
                    <a:pt x="741" y="305"/>
                  </a:lnTo>
                  <a:lnTo>
                    <a:pt x="736" y="355"/>
                  </a:lnTo>
                  <a:lnTo>
                    <a:pt x="733" y="407"/>
                  </a:lnTo>
                  <a:lnTo>
                    <a:pt x="731" y="461"/>
                  </a:lnTo>
                  <a:lnTo>
                    <a:pt x="728" y="517"/>
                  </a:lnTo>
                  <a:lnTo>
                    <a:pt x="724" y="576"/>
                  </a:lnTo>
                  <a:lnTo>
                    <a:pt x="716" y="636"/>
                  </a:lnTo>
                  <a:lnTo>
                    <a:pt x="716" y="635"/>
                  </a:lnTo>
                  <a:lnTo>
                    <a:pt x="715" y="641"/>
                  </a:lnTo>
                  <a:lnTo>
                    <a:pt x="714" y="642"/>
                  </a:lnTo>
                  <a:lnTo>
                    <a:pt x="713" y="644"/>
                  </a:lnTo>
                  <a:lnTo>
                    <a:pt x="712" y="645"/>
                  </a:lnTo>
                  <a:lnTo>
                    <a:pt x="711" y="646"/>
                  </a:lnTo>
                  <a:lnTo>
                    <a:pt x="710" y="647"/>
                  </a:lnTo>
                  <a:lnTo>
                    <a:pt x="708" y="647"/>
                  </a:lnTo>
                  <a:lnTo>
                    <a:pt x="706" y="647"/>
                  </a:lnTo>
                  <a:lnTo>
                    <a:pt x="703" y="646"/>
                  </a:lnTo>
                  <a:lnTo>
                    <a:pt x="701" y="645"/>
                  </a:lnTo>
                  <a:lnTo>
                    <a:pt x="701" y="645"/>
                  </a:lnTo>
                  <a:lnTo>
                    <a:pt x="700" y="643"/>
                  </a:lnTo>
                  <a:lnTo>
                    <a:pt x="700" y="633"/>
                  </a:lnTo>
                  <a:lnTo>
                    <a:pt x="700" y="622"/>
                  </a:lnTo>
                  <a:lnTo>
                    <a:pt x="700" y="611"/>
                  </a:lnTo>
                  <a:lnTo>
                    <a:pt x="700" y="603"/>
                  </a:lnTo>
                  <a:lnTo>
                    <a:pt x="700" y="600"/>
                  </a:lnTo>
                  <a:lnTo>
                    <a:pt x="701" y="578"/>
                  </a:lnTo>
                  <a:lnTo>
                    <a:pt x="701" y="556"/>
                  </a:lnTo>
                  <a:lnTo>
                    <a:pt x="702" y="533"/>
                  </a:lnTo>
                  <a:lnTo>
                    <a:pt x="699" y="508"/>
                  </a:lnTo>
                  <a:lnTo>
                    <a:pt x="696" y="486"/>
                  </a:lnTo>
                  <a:lnTo>
                    <a:pt x="694" y="467"/>
                  </a:lnTo>
                  <a:lnTo>
                    <a:pt x="692" y="452"/>
                  </a:lnTo>
                  <a:lnTo>
                    <a:pt x="689" y="436"/>
                  </a:lnTo>
                  <a:lnTo>
                    <a:pt x="685" y="422"/>
                  </a:lnTo>
                  <a:lnTo>
                    <a:pt x="681" y="407"/>
                  </a:lnTo>
                  <a:lnTo>
                    <a:pt x="675" y="390"/>
                  </a:lnTo>
                  <a:lnTo>
                    <a:pt x="667" y="372"/>
                  </a:lnTo>
                  <a:lnTo>
                    <a:pt x="656" y="350"/>
                  </a:lnTo>
                  <a:lnTo>
                    <a:pt x="642" y="324"/>
                  </a:lnTo>
                  <a:lnTo>
                    <a:pt x="639" y="320"/>
                  </a:lnTo>
                  <a:lnTo>
                    <a:pt x="633" y="312"/>
                  </a:lnTo>
                  <a:lnTo>
                    <a:pt x="626" y="304"/>
                  </a:lnTo>
                  <a:lnTo>
                    <a:pt x="618" y="294"/>
                  </a:lnTo>
                  <a:lnTo>
                    <a:pt x="611" y="287"/>
                  </a:lnTo>
                  <a:lnTo>
                    <a:pt x="606" y="281"/>
                  </a:lnTo>
                  <a:lnTo>
                    <a:pt x="603" y="277"/>
                  </a:lnTo>
                  <a:lnTo>
                    <a:pt x="578" y="271"/>
                  </a:lnTo>
                  <a:lnTo>
                    <a:pt x="556" y="268"/>
                  </a:lnTo>
                  <a:lnTo>
                    <a:pt x="536" y="268"/>
                  </a:lnTo>
                  <a:lnTo>
                    <a:pt x="518" y="271"/>
                  </a:lnTo>
                  <a:lnTo>
                    <a:pt x="500" y="277"/>
                  </a:lnTo>
                  <a:lnTo>
                    <a:pt x="483" y="285"/>
                  </a:lnTo>
                  <a:lnTo>
                    <a:pt x="464" y="294"/>
                  </a:lnTo>
                  <a:lnTo>
                    <a:pt x="447" y="305"/>
                  </a:lnTo>
                  <a:lnTo>
                    <a:pt x="427" y="316"/>
                  </a:lnTo>
                  <a:lnTo>
                    <a:pt x="407" y="326"/>
                  </a:lnTo>
                  <a:lnTo>
                    <a:pt x="384" y="337"/>
                  </a:lnTo>
                  <a:lnTo>
                    <a:pt x="360" y="343"/>
                  </a:lnTo>
                  <a:lnTo>
                    <a:pt x="336" y="347"/>
                  </a:lnTo>
                  <a:lnTo>
                    <a:pt x="309" y="350"/>
                  </a:lnTo>
                  <a:lnTo>
                    <a:pt x="283" y="351"/>
                  </a:lnTo>
                  <a:lnTo>
                    <a:pt x="258" y="352"/>
                  </a:lnTo>
                  <a:lnTo>
                    <a:pt x="239" y="349"/>
                  </a:lnTo>
                  <a:lnTo>
                    <a:pt x="220" y="343"/>
                  </a:lnTo>
                  <a:lnTo>
                    <a:pt x="202" y="334"/>
                  </a:lnTo>
                  <a:lnTo>
                    <a:pt x="185" y="323"/>
                  </a:lnTo>
                  <a:lnTo>
                    <a:pt x="171" y="311"/>
                  </a:lnTo>
                  <a:lnTo>
                    <a:pt x="159" y="300"/>
                  </a:lnTo>
                  <a:lnTo>
                    <a:pt x="149" y="289"/>
                  </a:lnTo>
                  <a:lnTo>
                    <a:pt x="143" y="281"/>
                  </a:lnTo>
                  <a:lnTo>
                    <a:pt x="141" y="274"/>
                  </a:lnTo>
                  <a:lnTo>
                    <a:pt x="119" y="309"/>
                  </a:lnTo>
                  <a:lnTo>
                    <a:pt x="101" y="342"/>
                  </a:lnTo>
                  <a:lnTo>
                    <a:pt x="87" y="373"/>
                  </a:lnTo>
                  <a:lnTo>
                    <a:pt x="77" y="404"/>
                  </a:lnTo>
                  <a:lnTo>
                    <a:pt x="67" y="434"/>
                  </a:lnTo>
                  <a:lnTo>
                    <a:pt x="60" y="462"/>
                  </a:lnTo>
                  <a:lnTo>
                    <a:pt x="53" y="492"/>
                  </a:lnTo>
                  <a:lnTo>
                    <a:pt x="47" y="521"/>
                  </a:lnTo>
                  <a:lnTo>
                    <a:pt x="41" y="551"/>
                  </a:lnTo>
                  <a:lnTo>
                    <a:pt x="45" y="576"/>
                  </a:lnTo>
                  <a:lnTo>
                    <a:pt x="48" y="600"/>
                  </a:lnTo>
                  <a:lnTo>
                    <a:pt x="48" y="603"/>
                  </a:lnTo>
                  <a:lnTo>
                    <a:pt x="48" y="611"/>
                  </a:lnTo>
                  <a:lnTo>
                    <a:pt x="49" y="622"/>
                  </a:lnTo>
                  <a:lnTo>
                    <a:pt x="48" y="633"/>
                  </a:lnTo>
                  <a:lnTo>
                    <a:pt x="48" y="643"/>
                  </a:lnTo>
                  <a:lnTo>
                    <a:pt x="48" y="645"/>
                  </a:lnTo>
                  <a:lnTo>
                    <a:pt x="47" y="645"/>
                  </a:lnTo>
                  <a:lnTo>
                    <a:pt x="45" y="646"/>
                  </a:lnTo>
                  <a:lnTo>
                    <a:pt x="43" y="647"/>
                  </a:lnTo>
                  <a:lnTo>
                    <a:pt x="41" y="647"/>
                  </a:lnTo>
                  <a:lnTo>
                    <a:pt x="39" y="647"/>
                  </a:lnTo>
                  <a:lnTo>
                    <a:pt x="37" y="646"/>
                  </a:lnTo>
                  <a:lnTo>
                    <a:pt x="36" y="645"/>
                  </a:lnTo>
                  <a:lnTo>
                    <a:pt x="35" y="644"/>
                  </a:lnTo>
                  <a:lnTo>
                    <a:pt x="34" y="642"/>
                  </a:lnTo>
                  <a:lnTo>
                    <a:pt x="33" y="641"/>
                  </a:lnTo>
                  <a:lnTo>
                    <a:pt x="32" y="631"/>
                  </a:lnTo>
                  <a:lnTo>
                    <a:pt x="31" y="623"/>
                  </a:lnTo>
                  <a:lnTo>
                    <a:pt x="28" y="597"/>
                  </a:lnTo>
                  <a:lnTo>
                    <a:pt x="24" y="581"/>
                  </a:lnTo>
                  <a:lnTo>
                    <a:pt x="19" y="561"/>
                  </a:lnTo>
                  <a:lnTo>
                    <a:pt x="15" y="538"/>
                  </a:lnTo>
                  <a:lnTo>
                    <a:pt x="12" y="512"/>
                  </a:lnTo>
                  <a:lnTo>
                    <a:pt x="8" y="484"/>
                  </a:lnTo>
                  <a:lnTo>
                    <a:pt x="5" y="454"/>
                  </a:lnTo>
                  <a:lnTo>
                    <a:pt x="2" y="422"/>
                  </a:lnTo>
                  <a:lnTo>
                    <a:pt x="1" y="390"/>
                  </a:lnTo>
                  <a:lnTo>
                    <a:pt x="0" y="356"/>
                  </a:lnTo>
                  <a:lnTo>
                    <a:pt x="1" y="322"/>
                  </a:lnTo>
                  <a:lnTo>
                    <a:pt x="3" y="289"/>
                  </a:lnTo>
                  <a:lnTo>
                    <a:pt x="8" y="256"/>
                  </a:lnTo>
                  <a:lnTo>
                    <a:pt x="13" y="224"/>
                  </a:lnTo>
                  <a:lnTo>
                    <a:pt x="20" y="193"/>
                  </a:lnTo>
                  <a:lnTo>
                    <a:pt x="30" y="166"/>
                  </a:lnTo>
                  <a:lnTo>
                    <a:pt x="42" y="139"/>
                  </a:lnTo>
                  <a:lnTo>
                    <a:pt x="56" y="116"/>
                  </a:lnTo>
                  <a:lnTo>
                    <a:pt x="73" y="96"/>
                  </a:lnTo>
                  <a:lnTo>
                    <a:pt x="92" y="79"/>
                  </a:lnTo>
                  <a:lnTo>
                    <a:pt x="114" y="66"/>
                  </a:lnTo>
                  <a:lnTo>
                    <a:pt x="139" y="57"/>
                  </a:lnTo>
                  <a:lnTo>
                    <a:pt x="168" y="36"/>
                  </a:lnTo>
                  <a:lnTo>
                    <a:pt x="198" y="20"/>
                  </a:lnTo>
                  <a:lnTo>
                    <a:pt x="231" y="10"/>
                  </a:lnTo>
                  <a:lnTo>
                    <a:pt x="265" y="2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632137" y="4291497"/>
            <a:ext cx="536530" cy="569262"/>
            <a:chOff x="6457951" y="2530475"/>
            <a:chExt cx="2524125" cy="2678113"/>
          </a:xfrm>
        </p:grpSpPr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6951663" y="2530475"/>
              <a:ext cx="1557338" cy="2116138"/>
            </a:xfrm>
            <a:custGeom>
              <a:avLst/>
              <a:gdLst>
                <a:gd name="T0" fmla="*/ 593 w 981"/>
                <a:gd name="T1" fmla="*/ 8 h 1333"/>
                <a:gd name="T2" fmla="*/ 687 w 981"/>
                <a:gd name="T3" fmla="*/ 41 h 1333"/>
                <a:gd name="T4" fmla="*/ 771 w 981"/>
                <a:gd name="T5" fmla="*/ 108 h 1333"/>
                <a:gd name="T6" fmla="*/ 839 w 981"/>
                <a:gd name="T7" fmla="*/ 218 h 1333"/>
                <a:gd name="T8" fmla="*/ 883 w 981"/>
                <a:gd name="T9" fmla="*/ 330 h 1333"/>
                <a:gd name="T10" fmla="*/ 902 w 981"/>
                <a:gd name="T11" fmla="*/ 416 h 1333"/>
                <a:gd name="T12" fmla="*/ 911 w 981"/>
                <a:gd name="T13" fmla="*/ 484 h 1333"/>
                <a:gd name="T14" fmla="*/ 924 w 981"/>
                <a:gd name="T15" fmla="*/ 539 h 1333"/>
                <a:gd name="T16" fmla="*/ 952 w 981"/>
                <a:gd name="T17" fmla="*/ 588 h 1333"/>
                <a:gd name="T18" fmla="*/ 979 w 981"/>
                <a:gd name="T19" fmla="*/ 655 h 1333"/>
                <a:gd name="T20" fmla="*/ 978 w 981"/>
                <a:gd name="T21" fmla="*/ 735 h 1333"/>
                <a:gd name="T22" fmla="*/ 958 w 981"/>
                <a:gd name="T23" fmla="*/ 813 h 1333"/>
                <a:gd name="T24" fmla="*/ 928 w 981"/>
                <a:gd name="T25" fmla="*/ 869 h 1333"/>
                <a:gd name="T26" fmla="*/ 893 w 981"/>
                <a:gd name="T27" fmla="*/ 894 h 1333"/>
                <a:gd name="T28" fmla="*/ 876 w 981"/>
                <a:gd name="T29" fmla="*/ 926 h 1333"/>
                <a:gd name="T30" fmla="*/ 883 w 981"/>
                <a:gd name="T31" fmla="*/ 967 h 1333"/>
                <a:gd name="T32" fmla="*/ 901 w 981"/>
                <a:gd name="T33" fmla="*/ 1001 h 1333"/>
                <a:gd name="T34" fmla="*/ 931 w 981"/>
                <a:gd name="T35" fmla="*/ 1069 h 1333"/>
                <a:gd name="T36" fmla="*/ 920 w 981"/>
                <a:gd name="T37" fmla="*/ 1143 h 1333"/>
                <a:gd name="T38" fmla="*/ 868 w 981"/>
                <a:gd name="T39" fmla="*/ 1215 h 1333"/>
                <a:gd name="T40" fmla="*/ 773 w 981"/>
                <a:gd name="T41" fmla="*/ 1276 h 1333"/>
                <a:gd name="T42" fmla="*/ 638 w 981"/>
                <a:gd name="T43" fmla="*/ 1318 h 1333"/>
                <a:gd name="T44" fmla="*/ 463 w 981"/>
                <a:gd name="T45" fmla="*/ 1333 h 1333"/>
                <a:gd name="T46" fmla="*/ 303 w 981"/>
                <a:gd name="T47" fmla="*/ 1319 h 1333"/>
                <a:gd name="T48" fmla="*/ 181 w 981"/>
                <a:gd name="T49" fmla="*/ 1281 h 1333"/>
                <a:gd name="T50" fmla="*/ 97 w 981"/>
                <a:gd name="T51" fmla="*/ 1229 h 1333"/>
                <a:gd name="T52" fmla="*/ 46 w 981"/>
                <a:gd name="T53" fmla="*/ 1169 h 1333"/>
                <a:gd name="T54" fmla="*/ 25 w 981"/>
                <a:gd name="T55" fmla="*/ 1107 h 1333"/>
                <a:gd name="T56" fmla="*/ 34 w 981"/>
                <a:gd name="T57" fmla="*/ 1052 h 1333"/>
                <a:gd name="T58" fmla="*/ 68 w 981"/>
                <a:gd name="T59" fmla="*/ 1011 h 1333"/>
                <a:gd name="T60" fmla="*/ 99 w 981"/>
                <a:gd name="T61" fmla="*/ 968 h 1333"/>
                <a:gd name="T62" fmla="*/ 91 w 981"/>
                <a:gd name="T63" fmla="*/ 914 h 1333"/>
                <a:gd name="T64" fmla="*/ 55 w 981"/>
                <a:gd name="T65" fmla="*/ 866 h 1333"/>
                <a:gd name="T66" fmla="*/ 20 w 981"/>
                <a:gd name="T67" fmla="*/ 794 h 1333"/>
                <a:gd name="T68" fmla="*/ 0 w 981"/>
                <a:gd name="T69" fmla="*/ 701 h 1333"/>
                <a:gd name="T70" fmla="*/ 17 w 981"/>
                <a:gd name="T71" fmla="*/ 602 h 1333"/>
                <a:gd name="T72" fmla="*/ 53 w 981"/>
                <a:gd name="T73" fmla="*/ 530 h 1333"/>
                <a:gd name="T74" fmla="*/ 72 w 981"/>
                <a:gd name="T75" fmla="*/ 456 h 1333"/>
                <a:gd name="T76" fmla="*/ 87 w 981"/>
                <a:gd name="T77" fmla="*/ 370 h 1333"/>
                <a:gd name="T78" fmla="*/ 104 w 981"/>
                <a:gd name="T79" fmla="*/ 282 h 1333"/>
                <a:gd name="T80" fmla="*/ 131 w 981"/>
                <a:gd name="T81" fmla="*/ 197 h 1333"/>
                <a:gd name="T82" fmla="*/ 174 w 981"/>
                <a:gd name="T83" fmla="*/ 127 h 1333"/>
                <a:gd name="T84" fmla="*/ 241 w 981"/>
                <a:gd name="T85" fmla="*/ 79 h 1333"/>
                <a:gd name="T86" fmla="*/ 338 w 981"/>
                <a:gd name="T87" fmla="*/ 61 h 1333"/>
                <a:gd name="T88" fmla="*/ 375 w 981"/>
                <a:gd name="T89" fmla="*/ 30 h 1333"/>
                <a:gd name="T90" fmla="*/ 443 w 981"/>
                <a:gd name="T91" fmla="*/ 8 h 1333"/>
                <a:gd name="T92" fmla="*/ 529 w 981"/>
                <a:gd name="T93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81" h="1333">
                  <a:moveTo>
                    <a:pt x="529" y="0"/>
                  </a:moveTo>
                  <a:lnTo>
                    <a:pt x="561" y="3"/>
                  </a:lnTo>
                  <a:lnTo>
                    <a:pt x="593" y="8"/>
                  </a:lnTo>
                  <a:lnTo>
                    <a:pt x="624" y="15"/>
                  </a:lnTo>
                  <a:lnTo>
                    <a:pt x="655" y="27"/>
                  </a:lnTo>
                  <a:lnTo>
                    <a:pt x="687" y="41"/>
                  </a:lnTo>
                  <a:lnTo>
                    <a:pt x="717" y="59"/>
                  </a:lnTo>
                  <a:lnTo>
                    <a:pt x="744" y="81"/>
                  </a:lnTo>
                  <a:lnTo>
                    <a:pt x="771" y="108"/>
                  </a:lnTo>
                  <a:lnTo>
                    <a:pt x="795" y="139"/>
                  </a:lnTo>
                  <a:lnTo>
                    <a:pt x="818" y="175"/>
                  </a:lnTo>
                  <a:lnTo>
                    <a:pt x="839" y="218"/>
                  </a:lnTo>
                  <a:lnTo>
                    <a:pt x="857" y="259"/>
                  </a:lnTo>
                  <a:lnTo>
                    <a:pt x="871" y="296"/>
                  </a:lnTo>
                  <a:lnTo>
                    <a:pt x="883" y="330"/>
                  </a:lnTo>
                  <a:lnTo>
                    <a:pt x="891" y="361"/>
                  </a:lnTo>
                  <a:lnTo>
                    <a:pt x="897" y="389"/>
                  </a:lnTo>
                  <a:lnTo>
                    <a:pt x="902" y="416"/>
                  </a:lnTo>
                  <a:lnTo>
                    <a:pt x="906" y="440"/>
                  </a:lnTo>
                  <a:lnTo>
                    <a:pt x="909" y="462"/>
                  </a:lnTo>
                  <a:lnTo>
                    <a:pt x="911" y="484"/>
                  </a:lnTo>
                  <a:lnTo>
                    <a:pt x="914" y="503"/>
                  </a:lnTo>
                  <a:lnTo>
                    <a:pt x="919" y="521"/>
                  </a:lnTo>
                  <a:lnTo>
                    <a:pt x="924" y="539"/>
                  </a:lnTo>
                  <a:lnTo>
                    <a:pt x="930" y="555"/>
                  </a:lnTo>
                  <a:lnTo>
                    <a:pt x="940" y="572"/>
                  </a:lnTo>
                  <a:lnTo>
                    <a:pt x="952" y="588"/>
                  </a:lnTo>
                  <a:lnTo>
                    <a:pt x="964" y="608"/>
                  </a:lnTo>
                  <a:lnTo>
                    <a:pt x="974" y="630"/>
                  </a:lnTo>
                  <a:lnTo>
                    <a:pt x="979" y="655"/>
                  </a:lnTo>
                  <a:lnTo>
                    <a:pt x="981" y="681"/>
                  </a:lnTo>
                  <a:lnTo>
                    <a:pt x="981" y="709"/>
                  </a:lnTo>
                  <a:lnTo>
                    <a:pt x="978" y="735"/>
                  </a:lnTo>
                  <a:lnTo>
                    <a:pt x="974" y="763"/>
                  </a:lnTo>
                  <a:lnTo>
                    <a:pt x="966" y="789"/>
                  </a:lnTo>
                  <a:lnTo>
                    <a:pt x="958" y="813"/>
                  </a:lnTo>
                  <a:lnTo>
                    <a:pt x="948" y="835"/>
                  </a:lnTo>
                  <a:lnTo>
                    <a:pt x="939" y="853"/>
                  </a:lnTo>
                  <a:lnTo>
                    <a:pt x="928" y="869"/>
                  </a:lnTo>
                  <a:lnTo>
                    <a:pt x="916" y="880"/>
                  </a:lnTo>
                  <a:lnTo>
                    <a:pt x="906" y="886"/>
                  </a:lnTo>
                  <a:lnTo>
                    <a:pt x="893" y="894"/>
                  </a:lnTo>
                  <a:lnTo>
                    <a:pt x="885" y="902"/>
                  </a:lnTo>
                  <a:lnTo>
                    <a:pt x="879" y="914"/>
                  </a:lnTo>
                  <a:lnTo>
                    <a:pt x="876" y="926"/>
                  </a:lnTo>
                  <a:lnTo>
                    <a:pt x="876" y="939"/>
                  </a:lnTo>
                  <a:lnTo>
                    <a:pt x="878" y="953"/>
                  </a:lnTo>
                  <a:lnTo>
                    <a:pt x="883" y="967"/>
                  </a:lnTo>
                  <a:lnTo>
                    <a:pt x="888" y="980"/>
                  </a:lnTo>
                  <a:lnTo>
                    <a:pt x="894" y="991"/>
                  </a:lnTo>
                  <a:lnTo>
                    <a:pt x="901" y="1001"/>
                  </a:lnTo>
                  <a:lnTo>
                    <a:pt x="915" y="1022"/>
                  </a:lnTo>
                  <a:lnTo>
                    <a:pt x="926" y="1046"/>
                  </a:lnTo>
                  <a:lnTo>
                    <a:pt x="931" y="1069"/>
                  </a:lnTo>
                  <a:lnTo>
                    <a:pt x="931" y="1093"/>
                  </a:lnTo>
                  <a:lnTo>
                    <a:pt x="928" y="1118"/>
                  </a:lnTo>
                  <a:lnTo>
                    <a:pt x="920" y="1143"/>
                  </a:lnTo>
                  <a:lnTo>
                    <a:pt x="907" y="1168"/>
                  </a:lnTo>
                  <a:lnTo>
                    <a:pt x="889" y="1191"/>
                  </a:lnTo>
                  <a:lnTo>
                    <a:pt x="868" y="1215"/>
                  </a:lnTo>
                  <a:lnTo>
                    <a:pt x="840" y="1237"/>
                  </a:lnTo>
                  <a:lnTo>
                    <a:pt x="809" y="1257"/>
                  </a:lnTo>
                  <a:lnTo>
                    <a:pt x="773" y="1276"/>
                  </a:lnTo>
                  <a:lnTo>
                    <a:pt x="733" y="1292"/>
                  </a:lnTo>
                  <a:lnTo>
                    <a:pt x="688" y="1307"/>
                  </a:lnTo>
                  <a:lnTo>
                    <a:pt x="638" y="1318"/>
                  </a:lnTo>
                  <a:lnTo>
                    <a:pt x="584" y="1326"/>
                  </a:lnTo>
                  <a:lnTo>
                    <a:pt x="526" y="1331"/>
                  </a:lnTo>
                  <a:lnTo>
                    <a:pt x="463" y="1333"/>
                  </a:lnTo>
                  <a:lnTo>
                    <a:pt x="405" y="1331"/>
                  </a:lnTo>
                  <a:lnTo>
                    <a:pt x="351" y="1326"/>
                  </a:lnTo>
                  <a:lnTo>
                    <a:pt x="303" y="1319"/>
                  </a:lnTo>
                  <a:lnTo>
                    <a:pt x="258" y="1308"/>
                  </a:lnTo>
                  <a:lnTo>
                    <a:pt x="218" y="1296"/>
                  </a:lnTo>
                  <a:lnTo>
                    <a:pt x="181" y="1281"/>
                  </a:lnTo>
                  <a:lnTo>
                    <a:pt x="150" y="1266"/>
                  </a:lnTo>
                  <a:lnTo>
                    <a:pt x="121" y="1247"/>
                  </a:lnTo>
                  <a:lnTo>
                    <a:pt x="97" y="1229"/>
                  </a:lnTo>
                  <a:lnTo>
                    <a:pt x="76" y="1209"/>
                  </a:lnTo>
                  <a:lnTo>
                    <a:pt x="59" y="1189"/>
                  </a:lnTo>
                  <a:lnTo>
                    <a:pt x="46" y="1169"/>
                  </a:lnTo>
                  <a:lnTo>
                    <a:pt x="36" y="1148"/>
                  </a:lnTo>
                  <a:lnTo>
                    <a:pt x="29" y="1127"/>
                  </a:lnTo>
                  <a:lnTo>
                    <a:pt x="25" y="1107"/>
                  </a:lnTo>
                  <a:lnTo>
                    <a:pt x="25" y="1088"/>
                  </a:lnTo>
                  <a:lnTo>
                    <a:pt x="27" y="1070"/>
                  </a:lnTo>
                  <a:lnTo>
                    <a:pt x="34" y="1052"/>
                  </a:lnTo>
                  <a:lnTo>
                    <a:pt x="42" y="1036"/>
                  </a:lnTo>
                  <a:lnTo>
                    <a:pt x="54" y="1022"/>
                  </a:lnTo>
                  <a:lnTo>
                    <a:pt x="68" y="1011"/>
                  </a:lnTo>
                  <a:lnTo>
                    <a:pt x="82" y="999"/>
                  </a:lnTo>
                  <a:lnTo>
                    <a:pt x="92" y="984"/>
                  </a:lnTo>
                  <a:lnTo>
                    <a:pt x="99" y="968"/>
                  </a:lnTo>
                  <a:lnTo>
                    <a:pt x="101" y="951"/>
                  </a:lnTo>
                  <a:lnTo>
                    <a:pt x="99" y="933"/>
                  </a:lnTo>
                  <a:lnTo>
                    <a:pt x="91" y="914"/>
                  </a:lnTo>
                  <a:lnTo>
                    <a:pt x="77" y="896"/>
                  </a:lnTo>
                  <a:lnTo>
                    <a:pt x="68" y="883"/>
                  </a:lnTo>
                  <a:lnTo>
                    <a:pt x="55" y="866"/>
                  </a:lnTo>
                  <a:lnTo>
                    <a:pt x="43" y="845"/>
                  </a:lnTo>
                  <a:lnTo>
                    <a:pt x="31" y="822"/>
                  </a:lnTo>
                  <a:lnTo>
                    <a:pt x="20" y="794"/>
                  </a:lnTo>
                  <a:lnTo>
                    <a:pt x="10" y="765"/>
                  </a:lnTo>
                  <a:lnTo>
                    <a:pt x="3" y="734"/>
                  </a:lnTo>
                  <a:lnTo>
                    <a:pt x="0" y="701"/>
                  </a:lnTo>
                  <a:lnTo>
                    <a:pt x="1" y="669"/>
                  </a:lnTo>
                  <a:lnTo>
                    <a:pt x="6" y="635"/>
                  </a:lnTo>
                  <a:lnTo>
                    <a:pt x="17" y="602"/>
                  </a:lnTo>
                  <a:lnTo>
                    <a:pt x="34" y="569"/>
                  </a:lnTo>
                  <a:lnTo>
                    <a:pt x="44" y="551"/>
                  </a:lnTo>
                  <a:lnTo>
                    <a:pt x="53" y="530"/>
                  </a:lnTo>
                  <a:lnTo>
                    <a:pt x="60" y="507"/>
                  </a:lnTo>
                  <a:lnTo>
                    <a:pt x="67" y="483"/>
                  </a:lnTo>
                  <a:lnTo>
                    <a:pt x="72" y="456"/>
                  </a:lnTo>
                  <a:lnTo>
                    <a:pt x="77" y="428"/>
                  </a:lnTo>
                  <a:lnTo>
                    <a:pt x="82" y="400"/>
                  </a:lnTo>
                  <a:lnTo>
                    <a:pt x="87" y="370"/>
                  </a:lnTo>
                  <a:lnTo>
                    <a:pt x="92" y="340"/>
                  </a:lnTo>
                  <a:lnTo>
                    <a:pt x="98" y="311"/>
                  </a:lnTo>
                  <a:lnTo>
                    <a:pt x="104" y="282"/>
                  </a:lnTo>
                  <a:lnTo>
                    <a:pt x="111" y="252"/>
                  </a:lnTo>
                  <a:lnTo>
                    <a:pt x="120" y="225"/>
                  </a:lnTo>
                  <a:lnTo>
                    <a:pt x="131" y="197"/>
                  </a:lnTo>
                  <a:lnTo>
                    <a:pt x="143" y="172"/>
                  </a:lnTo>
                  <a:lnTo>
                    <a:pt x="157" y="148"/>
                  </a:lnTo>
                  <a:lnTo>
                    <a:pt x="174" y="127"/>
                  </a:lnTo>
                  <a:lnTo>
                    <a:pt x="193" y="108"/>
                  </a:lnTo>
                  <a:lnTo>
                    <a:pt x="215" y="92"/>
                  </a:lnTo>
                  <a:lnTo>
                    <a:pt x="241" y="79"/>
                  </a:lnTo>
                  <a:lnTo>
                    <a:pt x="270" y="69"/>
                  </a:lnTo>
                  <a:lnTo>
                    <a:pt x="302" y="63"/>
                  </a:lnTo>
                  <a:lnTo>
                    <a:pt x="338" y="61"/>
                  </a:lnTo>
                  <a:lnTo>
                    <a:pt x="346" y="50"/>
                  </a:lnTo>
                  <a:lnTo>
                    <a:pt x="359" y="40"/>
                  </a:lnTo>
                  <a:lnTo>
                    <a:pt x="375" y="30"/>
                  </a:lnTo>
                  <a:lnTo>
                    <a:pt x="395" y="22"/>
                  </a:lnTo>
                  <a:lnTo>
                    <a:pt x="417" y="14"/>
                  </a:lnTo>
                  <a:lnTo>
                    <a:pt x="443" y="8"/>
                  </a:lnTo>
                  <a:lnTo>
                    <a:pt x="469" y="4"/>
                  </a:lnTo>
                  <a:lnTo>
                    <a:pt x="499" y="0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6457951" y="4210050"/>
              <a:ext cx="2524125" cy="998538"/>
            </a:xfrm>
            <a:custGeom>
              <a:avLst/>
              <a:gdLst>
                <a:gd name="T0" fmla="*/ 970 w 1590"/>
                <a:gd name="T1" fmla="*/ 34 h 629"/>
                <a:gd name="T2" fmla="*/ 1034 w 1590"/>
                <a:gd name="T3" fmla="*/ 94 h 629"/>
                <a:gd name="T4" fmla="*/ 1112 w 1590"/>
                <a:gd name="T5" fmla="*/ 143 h 629"/>
                <a:gd name="T6" fmla="*/ 1199 w 1590"/>
                <a:gd name="T7" fmla="*/ 182 h 629"/>
                <a:gd name="T8" fmla="*/ 1289 w 1590"/>
                <a:gd name="T9" fmla="*/ 213 h 629"/>
                <a:gd name="T10" fmla="*/ 1378 w 1590"/>
                <a:gd name="T11" fmla="*/ 237 h 629"/>
                <a:gd name="T12" fmla="*/ 1449 w 1590"/>
                <a:gd name="T13" fmla="*/ 256 h 629"/>
                <a:gd name="T14" fmla="*/ 1498 w 1590"/>
                <a:gd name="T15" fmla="*/ 285 h 629"/>
                <a:gd name="T16" fmla="*/ 1533 w 1590"/>
                <a:gd name="T17" fmla="*/ 324 h 629"/>
                <a:gd name="T18" fmla="*/ 1559 w 1590"/>
                <a:gd name="T19" fmla="*/ 373 h 629"/>
                <a:gd name="T20" fmla="*/ 1575 w 1590"/>
                <a:gd name="T21" fmla="*/ 428 h 629"/>
                <a:gd name="T22" fmla="*/ 1584 w 1590"/>
                <a:gd name="T23" fmla="*/ 487 h 629"/>
                <a:gd name="T24" fmla="*/ 1589 w 1590"/>
                <a:gd name="T25" fmla="*/ 545 h 629"/>
                <a:gd name="T26" fmla="*/ 1590 w 1590"/>
                <a:gd name="T27" fmla="*/ 603 h 629"/>
                <a:gd name="T28" fmla="*/ 0 w 1590"/>
                <a:gd name="T29" fmla="*/ 629 h 629"/>
                <a:gd name="T30" fmla="*/ 1 w 1590"/>
                <a:gd name="T31" fmla="*/ 575 h 629"/>
                <a:gd name="T32" fmla="*/ 4 w 1590"/>
                <a:gd name="T33" fmla="*/ 517 h 629"/>
                <a:gd name="T34" fmla="*/ 10 w 1590"/>
                <a:gd name="T35" fmla="*/ 457 h 629"/>
                <a:gd name="T36" fmla="*/ 24 w 1590"/>
                <a:gd name="T37" fmla="*/ 400 h 629"/>
                <a:gd name="T38" fmla="*/ 44 w 1590"/>
                <a:gd name="T39" fmla="*/ 348 h 629"/>
                <a:gd name="T40" fmla="*/ 74 w 1590"/>
                <a:gd name="T41" fmla="*/ 303 h 629"/>
                <a:gd name="T42" fmla="*/ 115 w 1590"/>
                <a:gd name="T43" fmla="*/ 268 h 629"/>
                <a:gd name="T44" fmla="*/ 170 w 1590"/>
                <a:gd name="T45" fmla="*/ 248 h 629"/>
                <a:gd name="T46" fmla="*/ 255 w 1590"/>
                <a:gd name="T47" fmla="*/ 227 h 629"/>
                <a:gd name="T48" fmla="*/ 342 w 1590"/>
                <a:gd name="T49" fmla="*/ 201 h 629"/>
                <a:gd name="T50" fmla="*/ 428 w 1590"/>
                <a:gd name="T51" fmla="*/ 168 h 629"/>
                <a:gd name="T52" fmla="*/ 508 w 1590"/>
                <a:gd name="T53" fmla="*/ 128 h 629"/>
                <a:gd name="T54" fmla="*/ 579 w 1590"/>
                <a:gd name="T55" fmla="*/ 77 h 629"/>
                <a:gd name="T56" fmla="*/ 635 w 1590"/>
                <a:gd name="T57" fmla="*/ 15 h 629"/>
                <a:gd name="T58" fmla="*/ 651 w 1590"/>
                <a:gd name="T59" fmla="*/ 13 h 629"/>
                <a:gd name="T60" fmla="*/ 690 w 1590"/>
                <a:gd name="T61" fmla="*/ 11 h 629"/>
                <a:gd name="T62" fmla="*/ 745 w 1590"/>
                <a:gd name="T63" fmla="*/ 9 h 629"/>
                <a:gd name="T64" fmla="*/ 806 w 1590"/>
                <a:gd name="T65" fmla="*/ 7 h 629"/>
                <a:gd name="T66" fmla="*/ 864 w 1590"/>
                <a:gd name="T67" fmla="*/ 6 h 629"/>
                <a:gd name="T68" fmla="*/ 912 w 1590"/>
                <a:gd name="T69" fmla="*/ 4 h 629"/>
                <a:gd name="T70" fmla="*/ 941 w 1590"/>
                <a:gd name="T71" fmla="*/ 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0" h="629">
                  <a:moveTo>
                    <a:pt x="945" y="0"/>
                  </a:moveTo>
                  <a:lnTo>
                    <a:pt x="970" y="34"/>
                  </a:lnTo>
                  <a:lnTo>
                    <a:pt x="1000" y="65"/>
                  </a:lnTo>
                  <a:lnTo>
                    <a:pt x="1034" y="94"/>
                  </a:lnTo>
                  <a:lnTo>
                    <a:pt x="1071" y="119"/>
                  </a:lnTo>
                  <a:lnTo>
                    <a:pt x="1112" y="143"/>
                  </a:lnTo>
                  <a:lnTo>
                    <a:pt x="1154" y="163"/>
                  </a:lnTo>
                  <a:lnTo>
                    <a:pt x="1199" y="182"/>
                  </a:lnTo>
                  <a:lnTo>
                    <a:pt x="1243" y="198"/>
                  </a:lnTo>
                  <a:lnTo>
                    <a:pt x="1289" y="213"/>
                  </a:lnTo>
                  <a:lnTo>
                    <a:pt x="1334" y="226"/>
                  </a:lnTo>
                  <a:lnTo>
                    <a:pt x="1378" y="237"/>
                  </a:lnTo>
                  <a:lnTo>
                    <a:pt x="1421" y="248"/>
                  </a:lnTo>
                  <a:lnTo>
                    <a:pt x="1449" y="256"/>
                  </a:lnTo>
                  <a:lnTo>
                    <a:pt x="1476" y="269"/>
                  </a:lnTo>
                  <a:lnTo>
                    <a:pt x="1498" y="285"/>
                  </a:lnTo>
                  <a:lnTo>
                    <a:pt x="1517" y="303"/>
                  </a:lnTo>
                  <a:lnTo>
                    <a:pt x="1533" y="324"/>
                  </a:lnTo>
                  <a:lnTo>
                    <a:pt x="1547" y="348"/>
                  </a:lnTo>
                  <a:lnTo>
                    <a:pt x="1559" y="373"/>
                  </a:lnTo>
                  <a:lnTo>
                    <a:pt x="1567" y="401"/>
                  </a:lnTo>
                  <a:lnTo>
                    <a:pt x="1575" y="428"/>
                  </a:lnTo>
                  <a:lnTo>
                    <a:pt x="1580" y="457"/>
                  </a:lnTo>
                  <a:lnTo>
                    <a:pt x="1584" y="487"/>
                  </a:lnTo>
                  <a:lnTo>
                    <a:pt x="1587" y="517"/>
                  </a:lnTo>
                  <a:lnTo>
                    <a:pt x="1589" y="545"/>
                  </a:lnTo>
                  <a:lnTo>
                    <a:pt x="1590" y="575"/>
                  </a:lnTo>
                  <a:lnTo>
                    <a:pt x="1590" y="603"/>
                  </a:lnTo>
                  <a:lnTo>
                    <a:pt x="1590" y="629"/>
                  </a:lnTo>
                  <a:lnTo>
                    <a:pt x="0" y="629"/>
                  </a:lnTo>
                  <a:lnTo>
                    <a:pt x="0" y="603"/>
                  </a:lnTo>
                  <a:lnTo>
                    <a:pt x="1" y="575"/>
                  </a:lnTo>
                  <a:lnTo>
                    <a:pt x="2" y="545"/>
                  </a:lnTo>
                  <a:lnTo>
                    <a:pt x="4" y="517"/>
                  </a:lnTo>
                  <a:lnTo>
                    <a:pt x="6" y="487"/>
                  </a:lnTo>
                  <a:lnTo>
                    <a:pt x="10" y="457"/>
                  </a:lnTo>
                  <a:lnTo>
                    <a:pt x="17" y="428"/>
                  </a:lnTo>
                  <a:lnTo>
                    <a:pt x="24" y="400"/>
                  </a:lnTo>
                  <a:lnTo>
                    <a:pt x="33" y="373"/>
                  </a:lnTo>
                  <a:lnTo>
                    <a:pt x="44" y="348"/>
                  </a:lnTo>
                  <a:lnTo>
                    <a:pt x="58" y="324"/>
                  </a:lnTo>
                  <a:lnTo>
                    <a:pt x="74" y="303"/>
                  </a:lnTo>
                  <a:lnTo>
                    <a:pt x="93" y="284"/>
                  </a:lnTo>
                  <a:lnTo>
                    <a:pt x="115" y="268"/>
                  </a:lnTo>
                  <a:lnTo>
                    <a:pt x="141" y="256"/>
                  </a:lnTo>
                  <a:lnTo>
                    <a:pt x="170" y="248"/>
                  </a:lnTo>
                  <a:lnTo>
                    <a:pt x="211" y="237"/>
                  </a:lnTo>
                  <a:lnTo>
                    <a:pt x="255" y="227"/>
                  </a:lnTo>
                  <a:lnTo>
                    <a:pt x="298" y="215"/>
                  </a:lnTo>
                  <a:lnTo>
                    <a:pt x="342" y="201"/>
                  </a:lnTo>
                  <a:lnTo>
                    <a:pt x="385" y="185"/>
                  </a:lnTo>
                  <a:lnTo>
                    <a:pt x="428" y="168"/>
                  </a:lnTo>
                  <a:lnTo>
                    <a:pt x="469" y="149"/>
                  </a:lnTo>
                  <a:lnTo>
                    <a:pt x="508" y="128"/>
                  </a:lnTo>
                  <a:lnTo>
                    <a:pt x="546" y="103"/>
                  </a:lnTo>
                  <a:lnTo>
                    <a:pt x="579" y="77"/>
                  </a:lnTo>
                  <a:lnTo>
                    <a:pt x="609" y="47"/>
                  </a:lnTo>
                  <a:lnTo>
                    <a:pt x="635" y="15"/>
                  </a:lnTo>
                  <a:lnTo>
                    <a:pt x="639" y="14"/>
                  </a:lnTo>
                  <a:lnTo>
                    <a:pt x="651" y="13"/>
                  </a:lnTo>
                  <a:lnTo>
                    <a:pt x="669" y="12"/>
                  </a:lnTo>
                  <a:lnTo>
                    <a:pt x="690" y="11"/>
                  </a:lnTo>
                  <a:lnTo>
                    <a:pt x="717" y="10"/>
                  </a:lnTo>
                  <a:lnTo>
                    <a:pt x="745" y="9"/>
                  </a:lnTo>
                  <a:lnTo>
                    <a:pt x="775" y="8"/>
                  </a:lnTo>
                  <a:lnTo>
                    <a:pt x="806" y="7"/>
                  </a:lnTo>
                  <a:lnTo>
                    <a:pt x="836" y="7"/>
                  </a:lnTo>
                  <a:lnTo>
                    <a:pt x="864" y="6"/>
                  </a:lnTo>
                  <a:lnTo>
                    <a:pt x="890" y="5"/>
                  </a:lnTo>
                  <a:lnTo>
                    <a:pt x="912" y="4"/>
                  </a:lnTo>
                  <a:lnTo>
                    <a:pt x="929" y="2"/>
                  </a:lnTo>
                  <a:lnTo>
                    <a:pt x="941" y="1"/>
                  </a:lnTo>
                  <a:lnTo>
                    <a:pt x="94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7467601" y="3498850"/>
              <a:ext cx="506413" cy="1065213"/>
            </a:xfrm>
            <a:custGeom>
              <a:avLst/>
              <a:gdLst>
                <a:gd name="T0" fmla="*/ 159 w 319"/>
                <a:gd name="T1" fmla="*/ 0 h 671"/>
                <a:gd name="T2" fmla="*/ 183 w 319"/>
                <a:gd name="T3" fmla="*/ 1 h 671"/>
                <a:gd name="T4" fmla="*/ 206 w 319"/>
                <a:gd name="T5" fmla="*/ 5 h 671"/>
                <a:gd name="T6" fmla="*/ 228 w 319"/>
                <a:gd name="T7" fmla="*/ 14 h 671"/>
                <a:gd name="T8" fmla="*/ 249 w 319"/>
                <a:gd name="T9" fmla="*/ 25 h 671"/>
                <a:gd name="T10" fmla="*/ 269 w 319"/>
                <a:gd name="T11" fmla="*/ 39 h 671"/>
                <a:gd name="T12" fmla="*/ 286 w 319"/>
                <a:gd name="T13" fmla="*/ 56 h 671"/>
                <a:gd name="T14" fmla="*/ 299 w 319"/>
                <a:gd name="T15" fmla="*/ 77 h 671"/>
                <a:gd name="T16" fmla="*/ 309 w 319"/>
                <a:gd name="T17" fmla="*/ 101 h 671"/>
                <a:gd name="T18" fmla="*/ 316 w 319"/>
                <a:gd name="T19" fmla="*/ 128 h 671"/>
                <a:gd name="T20" fmla="*/ 319 w 319"/>
                <a:gd name="T21" fmla="*/ 157 h 671"/>
                <a:gd name="T22" fmla="*/ 319 w 319"/>
                <a:gd name="T23" fmla="*/ 548 h 671"/>
                <a:gd name="T24" fmla="*/ 295 w 319"/>
                <a:gd name="T25" fmla="*/ 583 h 671"/>
                <a:gd name="T26" fmla="*/ 272 w 319"/>
                <a:gd name="T27" fmla="*/ 613 h 671"/>
                <a:gd name="T28" fmla="*/ 246 w 319"/>
                <a:gd name="T29" fmla="*/ 636 h 671"/>
                <a:gd name="T30" fmla="*/ 220 w 319"/>
                <a:gd name="T31" fmla="*/ 654 h 671"/>
                <a:gd name="T32" fmla="*/ 193 w 319"/>
                <a:gd name="T33" fmla="*/ 666 h 671"/>
                <a:gd name="T34" fmla="*/ 167 w 319"/>
                <a:gd name="T35" fmla="*/ 671 h 671"/>
                <a:gd name="T36" fmla="*/ 140 w 319"/>
                <a:gd name="T37" fmla="*/ 671 h 671"/>
                <a:gd name="T38" fmla="*/ 114 w 319"/>
                <a:gd name="T39" fmla="*/ 665 h 671"/>
                <a:gd name="T40" fmla="*/ 88 w 319"/>
                <a:gd name="T41" fmla="*/ 653 h 671"/>
                <a:gd name="T42" fmla="*/ 64 w 319"/>
                <a:gd name="T43" fmla="*/ 635 h 671"/>
                <a:gd name="T44" fmla="*/ 40 w 319"/>
                <a:gd name="T45" fmla="*/ 612 h 671"/>
                <a:gd name="T46" fmla="*/ 19 w 319"/>
                <a:gd name="T47" fmla="*/ 583 h 671"/>
                <a:gd name="T48" fmla="*/ 0 w 319"/>
                <a:gd name="T49" fmla="*/ 548 h 671"/>
                <a:gd name="T50" fmla="*/ 0 w 319"/>
                <a:gd name="T51" fmla="*/ 157 h 671"/>
                <a:gd name="T52" fmla="*/ 2 w 319"/>
                <a:gd name="T53" fmla="*/ 128 h 671"/>
                <a:gd name="T54" fmla="*/ 8 w 319"/>
                <a:gd name="T55" fmla="*/ 101 h 671"/>
                <a:gd name="T56" fmla="*/ 19 w 319"/>
                <a:gd name="T57" fmla="*/ 77 h 671"/>
                <a:gd name="T58" fmla="*/ 33 w 319"/>
                <a:gd name="T59" fmla="*/ 56 h 671"/>
                <a:gd name="T60" fmla="*/ 50 w 319"/>
                <a:gd name="T61" fmla="*/ 39 h 671"/>
                <a:gd name="T62" fmla="*/ 69 w 319"/>
                <a:gd name="T63" fmla="*/ 25 h 671"/>
                <a:gd name="T64" fmla="*/ 89 w 319"/>
                <a:gd name="T65" fmla="*/ 14 h 671"/>
                <a:gd name="T66" fmla="*/ 111 w 319"/>
                <a:gd name="T67" fmla="*/ 5 h 671"/>
                <a:gd name="T68" fmla="*/ 135 w 319"/>
                <a:gd name="T69" fmla="*/ 1 h 671"/>
                <a:gd name="T70" fmla="*/ 159 w 319"/>
                <a:gd name="T71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9" h="671">
                  <a:moveTo>
                    <a:pt x="159" y="0"/>
                  </a:moveTo>
                  <a:lnTo>
                    <a:pt x="183" y="1"/>
                  </a:lnTo>
                  <a:lnTo>
                    <a:pt x="206" y="5"/>
                  </a:lnTo>
                  <a:lnTo>
                    <a:pt x="228" y="14"/>
                  </a:lnTo>
                  <a:lnTo>
                    <a:pt x="249" y="25"/>
                  </a:lnTo>
                  <a:lnTo>
                    <a:pt x="269" y="39"/>
                  </a:lnTo>
                  <a:lnTo>
                    <a:pt x="286" y="56"/>
                  </a:lnTo>
                  <a:lnTo>
                    <a:pt x="299" y="77"/>
                  </a:lnTo>
                  <a:lnTo>
                    <a:pt x="309" y="101"/>
                  </a:lnTo>
                  <a:lnTo>
                    <a:pt x="316" y="128"/>
                  </a:lnTo>
                  <a:lnTo>
                    <a:pt x="319" y="157"/>
                  </a:lnTo>
                  <a:lnTo>
                    <a:pt x="319" y="548"/>
                  </a:lnTo>
                  <a:lnTo>
                    <a:pt x="295" y="583"/>
                  </a:lnTo>
                  <a:lnTo>
                    <a:pt x="272" y="613"/>
                  </a:lnTo>
                  <a:lnTo>
                    <a:pt x="246" y="636"/>
                  </a:lnTo>
                  <a:lnTo>
                    <a:pt x="220" y="654"/>
                  </a:lnTo>
                  <a:lnTo>
                    <a:pt x="193" y="666"/>
                  </a:lnTo>
                  <a:lnTo>
                    <a:pt x="167" y="671"/>
                  </a:lnTo>
                  <a:lnTo>
                    <a:pt x="140" y="671"/>
                  </a:lnTo>
                  <a:lnTo>
                    <a:pt x="114" y="665"/>
                  </a:lnTo>
                  <a:lnTo>
                    <a:pt x="88" y="653"/>
                  </a:lnTo>
                  <a:lnTo>
                    <a:pt x="64" y="635"/>
                  </a:lnTo>
                  <a:lnTo>
                    <a:pt x="40" y="612"/>
                  </a:lnTo>
                  <a:lnTo>
                    <a:pt x="19" y="583"/>
                  </a:lnTo>
                  <a:lnTo>
                    <a:pt x="0" y="548"/>
                  </a:lnTo>
                  <a:lnTo>
                    <a:pt x="0" y="157"/>
                  </a:lnTo>
                  <a:lnTo>
                    <a:pt x="2" y="128"/>
                  </a:lnTo>
                  <a:lnTo>
                    <a:pt x="8" y="101"/>
                  </a:lnTo>
                  <a:lnTo>
                    <a:pt x="19" y="77"/>
                  </a:lnTo>
                  <a:lnTo>
                    <a:pt x="33" y="56"/>
                  </a:lnTo>
                  <a:lnTo>
                    <a:pt x="50" y="39"/>
                  </a:lnTo>
                  <a:lnTo>
                    <a:pt x="69" y="25"/>
                  </a:lnTo>
                  <a:lnTo>
                    <a:pt x="89" y="14"/>
                  </a:lnTo>
                  <a:lnTo>
                    <a:pt x="111" y="5"/>
                  </a:lnTo>
                  <a:lnTo>
                    <a:pt x="135" y="1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8205788" y="3455988"/>
              <a:ext cx="227013" cy="341313"/>
            </a:xfrm>
            <a:custGeom>
              <a:avLst/>
              <a:gdLst>
                <a:gd name="T0" fmla="*/ 100 w 143"/>
                <a:gd name="T1" fmla="*/ 0 h 215"/>
                <a:gd name="T2" fmla="*/ 115 w 143"/>
                <a:gd name="T3" fmla="*/ 3 h 215"/>
                <a:gd name="T4" fmla="*/ 126 w 143"/>
                <a:gd name="T5" fmla="*/ 11 h 215"/>
                <a:gd name="T6" fmla="*/ 135 w 143"/>
                <a:gd name="T7" fmla="*/ 25 h 215"/>
                <a:gd name="T8" fmla="*/ 141 w 143"/>
                <a:gd name="T9" fmla="*/ 42 h 215"/>
                <a:gd name="T10" fmla="*/ 143 w 143"/>
                <a:gd name="T11" fmla="*/ 62 h 215"/>
                <a:gd name="T12" fmla="*/ 142 w 143"/>
                <a:gd name="T13" fmla="*/ 84 h 215"/>
                <a:gd name="T14" fmla="*/ 137 w 143"/>
                <a:gd name="T15" fmla="*/ 108 h 215"/>
                <a:gd name="T16" fmla="*/ 130 w 143"/>
                <a:gd name="T17" fmla="*/ 133 h 215"/>
                <a:gd name="T18" fmla="*/ 118 w 143"/>
                <a:gd name="T19" fmla="*/ 156 h 215"/>
                <a:gd name="T20" fmla="*/ 104 w 143"/>
                <a:gd name="T21" fmla="*/ 176 h 215"/>
                <a:gd name="T22" fmla="*/ 89 w 143"/>
                <a:gd name="T23" fmla="*/ 193 h 215"/>
                <a:gd name="T24" fmla="*/ 74 w 143"/>
                <a:gd name="T25" fmla="*/ 205 h 215"/>
                <a:gd name="T26" fmla="*/ 59 w 143"/>
                <a:gd name="T27" fmla="*/ 212 h 215"/>
                <a:gd name="T28" fmla="*/ 43 w 143"/>
                <a:gd name="T29" fmla="*/ 215 h 215"/>
                <a:gd name="T30" fmla="*/ 29 w 143"/>
                <a:gd name="T31" fmla="*/ 212 h 215"/>
                <a:gd name="T32" fmla="*/ 17 w 143"/>
                <a:gd name="T33" fmla="*/ 202 h 215"/>
                <a:gd name="T34" fmla="*/ 8 w 143"/>
                <a:gd name="T35" fmla="*/ 190 h 215"/>
                <a:gd name="T36" fmla="*/ 2 w 143"/>
                <a:gd name="T37" fmla="*/ 173 h 215"/>
                <a:gd name="T38" fmla="*/ 0 w 143"/>
                <a:gd name="T39" fmla="*/ 152 h 215"/>
                <a:gd name="T40" fmla="*/ 1 w 143"/>
                <a:gd name="T41" fmla="*/ 129 h 215"/>
                <a:gd name="T42" fmla="*/ 5 w 143"/>
                <a:gd name="T43" fmla="*/ 106 h 215"/>
                <a:gd name="T44" fmla="*/ 14 w 143"/>
                <a:gd name="T45" fmla="*/ 81 h 215"/>
                <a:gd name="T46" fmla="*/ 26 w 143"/>
                <a:gd name="T47" fmla="*/ 58 h 215"/>
                <a:gd name="T48" fmla="*/ 38 w 143"/>
                <a:gd name="T49" fmla="*/ 38 h 215"/>
                <a:gd name="T50" fmla="*/ 53 w 143"/>
                <a:gd name="T51" fmla="*/ 22 h 215"/>
                <a:gd name="T52" fmla="*/ 69 w 143"/>
                <a:gd name="T53" fmla="*/ 9 h 215"/>
                <a:gd name="T54" fmla="*/ 85 w 143"/>
                <a:gd name="T55" fmla="*/ 2 h 215"/>
                <a:gd name="T56" fmla="*/ 100 w 143"/>
                <a:gd name="T5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215">
                  <a:moveTo>
                    <a:pt x="100" y="0"/>
                  </a:moveTo>
                  <a:lnTo>
                    <a:pt x="115" y="3"/>
                  </a:lnTo>
                  <a:lnTo>
                    <a:pt x="126" y="11"/>
                  </a:lnTo>
                  <a:lnTo>
                    <a:pt x="135" y="25"/>
                  </a:lnTo>
                  <a:lnTo>
                    <a:pt x="141" y="42"/>
                  </a:lnTo>
                  <a:lnTo>
                    <a:pt x="143" y="62"/>
                  </a:lnTo>
                  <a:lnTo>
                    <a:pt x="142" y="84"/>
                  </a:lnTo>
                  <a:lnTo>
                    <a:pt x="137" y="108"/>
                  </a:lnTo>
                  <a:lnTo>
                    <a:pt x="130" y="133"/>
                  </a:lnTo>
                  <a:lnTo>
                    <a:pt x="118" y="156"/>
                  </a:lnTo>
                  <a:lnTo>
                    <a:pt x="104" y="176"/>
                  </a:lnTo>
                  <a:lnTo>
                    <a:pt x="89" y="193"/>
                  </a:lnTo>
                  <a:lnTo>
                    <a:pt x="74" y="205"/>
                  </a:lnTo>
                  <a:lnTo>
                    <a:pt x="59" y="212"/>
                  </a:lnTo>
                  <a:lnTo>
                    <a:pt x="43" y="215"/>
                  </a:lnTo>
                  <a:lnTo>
                    <a:pt x="29" y="212"/>
                  </a:lnTo>
                  <a:lnTo>
                    <a:pt x="17" y="202"/>
                  </a:lnTo>
                  <a:lnTo>
                    <a:pt x="8" y="190"/>
                  </a:lnTo>
                  <a:lnTo>
                    <a:pt x="2" y="173"/>
                  </a:lnTo>
                  <a:lnTo>
                    <a:pt x="0" y="152"/>
                  </a:lnTo>
                  <a:lnTo>
                    <a:pt x="1" y="129"/>
                  </a:lnTo>
                  <a:lnTo>
                    <a:pt x="5" y="106"/>
                  </a:lnTo>
                  <a:lnTo>
                    <a:pt x="14" y="81"/>
                  </a:lnTo>
                  <a:lnTo>
                    <a:pt x="26" y="58"/>
                  </a:lnTo>
                  <a:lnTo>
                    <a:pt x="38" y="38"/>
                  </a:lnTo>
                  <a:lnTo>
                    <a:pt x="53" y="22"/>
                  </a:lnTo>
                  <a:lnTo>
                    <a:pt x="69" y="9"/>
                  </a:lnTo>
                  <a:lnTo>
                    <a:pt x="85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7007226" y="3455988"/>
              <a:ext cx="227013" cy="341313"/>
            </a:xfrm>
            <a:custGeom>
              <a:avLst/>
              <a:gdLst>
                <a:gd name="T0" fmla="*/ 43 w 143"/>
                <a:gd name="T1" fmla="*/ 0 h 215"/>
                <a:gd name="T2" fmla="*/ 58 w 143"/>
                <a:gd name="T3" fmla="*/ 2 h 215"/>
                <a:gd name="T4" fmla="*/ 74 w 143"/>
                <a:gd name="T5" fmla="*/ 9 h 215"/>
                <a:gd name="T6" fmla="*/ 90 w 143"/>
                <a:gd name="T7" fmla="*/ 22 h 215"/>
                <a:gd name="T8" fmla="*/ 105 w 143"/>
                <a:gd name="T9" fmla="*/ 38 h 215"/>
                <a:gd name="T10" fmla="*/ 118 w 143"/>
                <a:gd name="T11" fmla="*/ 58 h 215"/>
                <a:gd name="T12" fmla="*/ 130 w 143"/>
                <a:gd name="T13" fmla="*/ 81 h 215"/>
                <a:gd name="T14" fmla="*/ 138 w 143"/>
                <a:gd name="T15" fmla="*/ 106 h 215"/>
                <a:gd name="T16" fmla="*/ 142 w 143"/>
                <a:gd name="T17" fmla="*/ 129 h 215"/>
                <a:gd name="T18" fmla="*/ 143 w 143"/>
                <a:gd name="T19" fmla="*/ 152 h 215"/>
                <a:gd name="T20" fmla="*/ 141 w 143"/>
                <a:gd name="T21" fmla="*/ 173 h 215"/>
                <a:gd name="T22" fmla="*/ 136 w 143"/>
                <a:gd name="T23" fmla="*/ 190 h 215"/>
                <a:gd name="T24" fmla="*/ 126 w 143"/>
                <a:gd name="T25" fmla="*/ 202 h 215"/>
                <a:gd name="T26" fmla="*/ 115 w 143"/>
                <a:gd name="T27" fmla="*/ 212 h 215"/>
                <a:gd name="T28" fmla="*/ 100 w 143"/>
                <a:gd name="T29" fmla="*/ 215 h 215"/>
                <a:gd name="T30" fmla="*/ 85 w 143"/>
                <a:gd name="T31" fmla="*/ 212 h 215"/>
                <a:gd name="T32" fmla="*/ 69 w 143"/>
                <a:gd name="T33" fmla="*/ 205 h 215"/>
                <a:gd name="T34" fmla="*/ 54 w 143"/>
                <a:gd name="T35" fmla="*/ 193 h 215"/>
                <a:gd name="T36" fmla="*/ 39 w 143"/>
                <a:gd name="T37" fmla="*/ 176 h 215"/>
                <a:gd name="T38" fmla="*/ 25 w 143"/>
                <a:gd name="T39" fmla="*/ 156 h 215"/>
                <a:gd name="T40" fmla="*/ 14 w 143"/>
                <a:gd name="T41" fmla="*/ 133 h 215"/>
                <a:gd name="T42" fmla="*/ 6 w 143"/>
                <a:gd name="T43" fmla="*/ 108 h 215"/>
                <a:gd name="T44" fmla="*/ 1 w 143"/>
                <a:gd name="T45" fmla="*/ 84 h 215"/>
                <a:gd name="T46" fmla="*/ 0 w 143"/>
                <a:gd name="T47" fmla="*/ 62 h 215"/>
                <a:gd name="T48" fmla="*/ 2 w 143"/>
                <a:gd name="T49" fmla="*/ 42 h 215"/>
                <a:gd name="T50" fmla="*/ 8 w 143"/>
                <a:gd name="T51" fmla="*/ 25 h 215"/>
                <a:gd name="T52" fmla="*/ 17 w 143"/>
                <a:gd name="T53" fmla="*/ 11 h 215"/>
                <a:gd name="T54" fmla="*/ 29 w 143"/>
                <a:gd name="T55" fmla="*/ 3 h 215"/>
                <a:gd name="T56" fmla="*/ 43 w 143"/>
                <a:gd name="T5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215">
                  <a:moveTo>
                    <a:pt x="43" y="0"/>
                  </a:moveTo>
                  <a:lnTo>
                    <a:pt x="58" y="2"/>
                  </a:lnTo>
                  <a:lnTo>
                    <a:pt x="74" y="9"/>
                  </a:lnTo>
                  <a:lnTo>
                    <a:pt x="90" y="22"/>
                  </a:lnTo>
                  <a:lnTo>
                    <a:pt x="105" y="38"/>
                  </a:lnTo>
                  <a:lnTo>
                    <a:pt x="118" y="58"/>
                  </a:lnTo>
                  <a:lnTo>
                    <a:pt x="130" y="81"/>
                  </a:lnTo>
                  <a:lnTo>
                    <a:pt x="138" y="106"/>
                  </a:lnTo>
                  <a:lnTo>
                    <a:pt x="142" y="129"/>
                  </a:lnTo>
                  <a:lnTo>
                    <a:pt x="143" y="152"/>
                  </a:lnTo>
                  <a:lnTo>
                    <a:pt x="141" y="173"/>
                  </a:lnTo>
                  <a:lnTo>
                    <a:pt x="136" y="190"/>
                  </a:lnTo>
                  <a:lnTo>
                    <a:pt x="126" y="202"/>
                  </a:lnTo>
                  <a:lnTo>
                    <a:pt x="115" y="212"/>
                  </a:lnTo>
                  <a:lnTo>
                    <a:pt x="100" y="215"/>
                  </a:lnTo>
                  <a:lnTo>
                    <a:pt x="85" y="212"/>
                  </a:lnTo>
                  <a:lnTo>
                    <a:pt x="69" y="205"/>
                  </a:lnTo>
                  <a:lnTo>
                    <a:pt x="54" y="193"/>
                  </a:lnTo>
                  <a:lnTo>
                    <a:pt x="39" y="176"/>
                  </a:lnTo>
                  <a:lnTo>
                    <a:pt x="25" y="156"/>
                  </a:lnTo>
                  <a:lnTo>
                    <a:pt x="14" y="133"/>
                  </a:lnTo>
                  <a:lnTo>
                    <a:pt x="6" y="108"/>
                  </a:lnTo>
                  <a:lnTo>
                    <a:pt x="1" y="84"/>
                  </a:lnTo>
                  <a:lnTo>
                    <a:pt x="0" y="62"/>
                  </a:lnTo>
                  <a:lnTo>
                    <a:pt x="2" y="42"/>
                  </a:lnTo>
                  <a:lnTo>
                    <a:pt x="8" y="25"/>
                  </a:lnTo>
                  <a:lnTo>
                    <a:pt x="17" y="11"/>
                  </a:lnTo>
                  <a:lnTo>
                    <a:pt x="29" y="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7467601" y="4057650"/>
              <a:ext cx="506413" cy="174625"/>
            </a:xfrm>
            <a:custGeom>
              <a:avLst/>
              <a:gdLst>
                <a:gd name="T0" fmla="*/ 0 w 319"/>
                <a:gd name="T1" fmla="*/ 0 h 110"/>
                <a:gd name="T2" fmla="*/ 319 w 319"/>
                <a:gd name="T3" fmla="*/ 0 h 110"/>
                <a:gd name="T4" fmla="*/ 319 w 319"/>
                <a:gd name="T5" fmla="*/ 9 h 110"/>
                <a:gd name="T6" fmla="*/ 316 w 319"/>
                <a:gd name="T7" fmla="*/ 11 h 110"/>
                <a:gd name="T8" fmla="*/ 310 w 319"/>
                <a:gd name="T9" fmla="*/ 17 h 110"/>
                <a:gd name="T10" fmla="*/ 302 w 319"/>
                <a:gd name="T11" fmla="*/ 25 h 110"/>
                <a:gd name="T12" fmla="*/ 290 w 319"/>
                <a:gd name="T13" fmla="*/ 36 h 110"/>
                <a:gd name="T14" fmla="*/ 275 w 319"/>
                <a:gd name="T15" fmla="*/ 48 h 110"/>
                <a:gd name="T16" fmla="*/ 260 w 319"/>
                <a:gd name="T17" fmla="*/ 60 h 110"/>
                <a:gd name="T18" fmla="*/ 243 w 319"/>
                <a:gd name="T19" fmla="*/ 73 h 110"/>
                <a:gd name="T20" fmla="*/ 225 w 319"/>
                <a:gd name="T21" fmla="*/ 85 h 110"/>
                <a:gd name="T22" fmla="*/ 207 w 319"/>
                <a:gd name="T23" fmla="*/ 95 h 110"/>
                <a:gd name="T24" fmla="*/ 190 w 319"/>
                <a:gd name="T25" fmla="*/ 103 h 110"/>
                <a:gd name="T26" fmla="*/ 173 w 319"/>
                <a:gd name="T27" fmla="*/ 109 h 110"/>
                <a:gd name="T28" fmla="*/ 157 w 319"/>
                <a:gd name="T29" fmla="*/ 110 h 110"/>
                <a:gd name="T30" fmla="*/ 142 w 319"/>
                <a:gd name="T31" fmla="*/ 109 h 110"/>
                <a:gd name="T32" fmla="*/ 126 w 319"/>
                <a:gd name="T33" fmla="*/ 103 h 110"/>
                <a:gd name="T34" fmla="*/ 108 w 319"/>
                <a:gd name="T35" fmla="*/ 95 h 110"/>
                <a:gd name="T36" fmla="*/ 91 w 319"/>
                <a:gd name="T37" fmla="*/ 85 h 110"/>
                <a:gd name="T38" fmla="*/ 73 w 319"/>
                <a:gd name="T39" fmla="*/ 73 h 110"/>
                <a:gd name="T40" fmla="*/ 57 w 319"/>
                <a:gd name="T41" fmla="*/ 60 h 110"/>
                <a:gd name="T42" fmla="*/ 41 w 319"/>
                <a:gd name="T43" fmla="*/ 49 h 110"/>
                <a:gd name="T44" fmla="*/ 28 w 319"/>
                <a:gd name="T45" fmla="*/ 37 h 110"/>
                <a:gd name="T46" fmla="*/ 16 w 319"/>
                <a:gd name="T47" fmla="*/ 26 h 110"/>
                <a:gd name="T48" fmla="*/ 7 w 319"/>
                <a:gd name="T49" fmla="*/ 18 h 110"/>
                <a:gd name="T50" fmla="*/ 2 w 319"/>
                <a:gd name="T51" fmla="*/ 12 h 110"/>
                <a:gd name="T52" fmla="*/ 0 w 319"/>
                <a:gd name="T53" fmla="*/ 10 h 110"/>
                <a:gd name="T54" fmla="*/ 0 w 319"/>
                <a:gd name="T5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9" h="110">
                  <a:moveTo>
                    <a:pt x="0" y="0"/>
                  </a:moveTo>
                  <a:lnTo>
                    <a:pt x="319" y="0"/>
                  </a:lnTo>
                  <a:lnTo>
                    <a:pt x="319" y="9"/>
                  </a:lnTo>
                  <a:lnTo>
                    <a:pt x="316" y="11"/>
                  </a:lnTo>
                  <a:lnTo>
                    <a:pt x="310" y="17"/>
                  </a:lnTo>
                  <a:lnTo>
                    <a:pt x="302" y="25"/>
                  </a:lnTo>
                  <a:lnTo>
                    <a:pt x="290" y="36"/>
                  </a:lnTo>
                  <a:lnTo>
                    <a:pt x="275" y="48"/>
                  </a:lnTo>
                  <a:lnTo>
                    <a:pt x="260" y="60"/>
                  </a:lnTo>
                  <a:lnTo>
                    <a:pt x="243" y="73"/>
                  </a:lnTo>
                  <a:lnTo>
                    <a:pt x="225" y="85"/>
                  </a:lnTo>
                  <a:lnTo>
                    <a:pt x="207" y="95"/>
                  </a:lnTo>
                  <a:lnTo>
                    <a:pt x="190" y="103"/>
                  </a:lnTo>
                  <a:lnTo>
                    <a:pt x="173" y="109"/>
                  </a:lnTo>
                  <a:lnTo>
                    <a:pt x="157" y="110"/>
                  </a:lnTo>
                  <a:lnTo>
                    <a:pt x="142" y="109"/>
                  </a:lnTo>
                  <a:lnTo>
                    <a:pt x="126" y="103"/>
                  </a:lnTo>
                  <a:lnTo>
                    <a:pt x="108" y="95"/>
                  </a:lnTo>
                  <a:lnTo>
                    <a:pt x="91" y="85"/>
                  </a:lnTo>
                  <a:lnTo>
                    <a:pt x="73" y="73"/>
                  </a:lnTo>
                  <a:lnTo>
                    <a:pt x="57" y="60"/>
                  </a:lnTo>
                  <a:lnTo>
                    <a:pt x="41" y="49"/>
                  </a:lnTo>
                  <a:lnTo>
                    <a:pt x="28" y="37"/>
                  </a:lnTo>
                  <a:lnTo>
                    <a:pt x="16" y="26"/>
                  </a:lnTo>
                  <a:lnTo>
                    <a:pt x="7" y="18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7102476" y="2636838"/>
              <a:ext cx="1236663" cy="1541463"/>
            </a:xfrm>
            <a:custGeom>
              <a:avLst/>
              <a:gdLst>
                <a:gd name="T0" fmla="*/ 435 w 779"/>
                <a:gd name="T1" fmla="*/ 2 h 971"/>
                <a:gd name="T2" fmla="*/ 518 w 779"/>
                <a:gd name="T3" fmla="*/ 22 h 971"/>
                <a:gd name="T4" fmla="*/ 590 w 779"/>
                <a:gd name="T5" fmla="*/ 57 h 971"/>
                <a:gd name="T6" fmla="*/ 649 w 779"/>
                <a:gd name="T7" fmla="*/ 105 h 971"/>
                <a:gd name="T8" fmla="*/ 698 w 779"/>
                <a:gd name="T9" fmla="*/ 165 h 971"/>
                <a:gd name="T10" fmla="*/ 735 w 779"/>
                <a:gd name="T11" fmla="*/ 234 h 971"/>
                <a:gd name="T12" fmla="*/ 761 w 779"/>
                <a:gd name="T13" fmla="*/ 307 h 971"/>
                <a:gd name="T14" fmla="*/ 776 w 779"/>
                <a:gd name="T15" fmla="*/ 385 h 971"/>
                <a:gd name="T16" fmla="*/ 779 w 779"/>
                <a:gd name="T17" fmla="*/ 462 h 971"/>
                <a:gd name="T18" fmla="*/ 771 w 779"/>
                <a:gd name="T19" fmla="*/ 538 h 971"/>
                <a:gd name="T20" fmla="*/ 746 w 779"/>
                <a:gd name="T21" fmla="*/ 623 h 971"/>
                <a:gd name="T22" fmla="*/ 703 w 779"/>
                <a:gd name="T23" fmla="*/ 714 h 971"/>
                <a:gd name="T24" fmla="*/ 649 w 779"/>
                <a:gd name="T25" fmla="*/ 793 h 971"/>
                <a:gd name="T26" fmla="*/ 589 w 779"/>
                <a:gd name="T27" fmla="*/ 860 h 971"/>
                <a:gd name="T28" fmla="*/ 526 w 779"/>
                <a:gd name="T29" fmla="*/ 913 h 971"/>
                <a:gd name="T30" fmla="*/ 466 w 779"/>
                <a:gd name="T31" fmla="*/ 949 h 971"/>
                <a:gd name="T32" fmla="*/ 413 w 779"/>
                <a:gd name="T33" fmla="*/ 968 h 971"/>
                <a:gd name="T34" fmla="*/ 367 w 779"/>
                <a:gd name="T35" fmla="*/ 968 h 971"/>
                <a:gd name="T36" fmla="*/ 313 w 779"/>
                <a:gd name="T37" fmla="*/ 949 h 971"/>
                <a:gd name="T38" fmla="*/ 253 w 779"/>
                <a:gd name="T39" fmla="*/ 913 h 971"/>
                <a:gd name="T40" fmla="*/ 191 w 779"/>
                <a:gd name="T41" fmla="*/ 860 h 971"/>
                <a:gd name="T42" fmla="*/ 130 w 779"/>
                <a:gd name="T43" fmla="*/ 793 h 971"/>
                <a:gd name="T44" fmla="*/ 76 w 779"/>
                <a:gd name="T45" fmla="*/ 714 h 971"/>
                <a:gd name="T46" fmla="*/ 32 w 779"/>
                <a:gd name="T47" fmla="*/ 623 h 971"/>
                <a:gd name="T48" fmla="*/ 8 w 779"/>
                <a:gd name="T49" fmla="*/ 538 h 971"/>
                <a:gd name="T50" fmla="*/ 0 w 779"/>
                <a:gd name="T51" fmla="*/ 462 h 971"/>
                <a:gd name="T52" fmla="*/ 4 w 779"/>
                <a:gd name="T53" fmla="*/ 385 h 971"/>
                <a:gd name="T54" fmla="*/ 17 w 779"/>
                <a:gd name="T55" fmla="*/ 307 h 971"/>
                <a:gd name="T56" fmla="*/ 43 w 779"/>
                <a:gd name="T57" fmla="*/ 234 h 971"/>
                <a:gd name="T58" fmla="*/ 80 w 779"/>
                <a:gd name="T59" fmla="*/ 165 h 971"/>
                <a:gd name="T60" fmla="*/ 129 w 779"/>
                <a:gd name="T61" fmla="*/ 105 h 971"/>
                <a:gd name="T62" fmla="*/ 190 w 779"/>
                <a:gd name="T63" fmla="*/ 57 h 971"/>
                <a:gd name="T64" fmla="*/ 261 w 779"/>
                <a:gd name="T65" fmla="*/ 22 h 971"/>
                <a:gd name="T66" fmla="*/ 344 w 779"/>
                <a:gd name="T67" fmla="*/ 2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79" h="971">
                  <a:moveTo>
                    <a:pt x="389" y="0"/>
                  </a:moveTo>
                  <a:lnTo>
                    <a:pt x="435" y="2"/>
                  </a:lnTo>
                  <a:lnTo>
                    <a:pt x="478" y="10"/>
                  </a:lnTo>
                  <a:lnTo>
                    <a:pt x="518" y="22"/>
                  </a:lnTo>
                  <a:lnTo>
                    <a:pt x="555" y="36"/>
                  </a:lnTo>
                  <a:lnTo>
                    <a:pt x="590" y="57"/>
                  </a:lnTo>
                  <a:lnTo>
                    <a:pt x="621" y="79"/>
                  </a:lnTo>
                  <a:lnTo>
                    <a:pt x="649" y="105"/>
                  </a:lnTo>
                  <a:lnTo>
                    <a:pt x="675" y="134"/>
                  </a:lnTo>
                  <a:lnTo>
                    <a:pt x="698" y="165"/>
                  </a:lnTo>
                  <a:lnTo>
                    <a:pt x="718" y="199"/>
                  </a:lnTo>
                  <a:lnTo>
                    <a:pt x="735" y="234"/>
                  </a:lnTo>
                  <a:lnTo>
                    <a:pt x="749" y="270"/>
                  </a:lnTo>
                  <a:lnTo>
                    <a:pt x="761" y="307"/>
                  </a:lnTo>
                  <a:lnTo>
                    <a:pt x="769" y="346"/>
                  </a:lnTo>
                  <a:lnTo>
                    <a:pt x="776" y="385"/>
                  </a:lnTo>
                  <a:lnTo>
                    <a:pt x="778" y="424"/>
                  </a:lnTo>
                  <a:lnTo>
                    <a:pt x="779" y="462"/>
                  </a:lnTo>
                  <a:lnTo>
                    <a:pt x="776" y="501"/>
                  </a:lnTo>
                  <a:lnTo>
                    <a:pt x="771" y="538"/>
                  </a:lnTo>
                  <a:lnTo>
                    <a:pt x="762" y="574"/>
                  </a:lnTo>
                  <a:lnTo>
                    <a:pt x="746" y="623"/>
                  </a:lnTo>
                  <a:lnTo>
                    <a:pt x="726" y="670"/>
                  </a:lnTo>
                  <a:lnTo>
                    <a:pt x="703" y="714"/>
                  </a:lnTo>
                  <a:lnTo>
                    <a:pt x="677" y="755"/>
                  </a:lnTo>
                  <a:lnTo>
                    <a:pt x="649" y="793"/>
                  </a:lnTo>
                  <a:lnTo>
                    <a:pt x="620" y="828"/>
                  </a:lnTo>
                  <a:lnTo>
                    <a:pt x="589" y="860"/>
                  </a:lnTo>
                  <a:lnTo>
                    <a:pt x="557" y="888"/>
                  </a:lnTo>
                  <a:lnTo>
                    <a:pt x="526" y="913"/>
                  </a:lnTo>
                  <a:lnTo>
                    <a:pt x="495" y="933"/>
                  </a:lnTo>
                  <a:lnTo>
                    <a:pt x="466" y="949"/>
                  </a:lnTo>
                  <a:lnTo>
                    <a:pt x="438" y="961"/>
                  </a:lnTo>
                  <a:lnTo>
                    <a:pt x="413" y="968"/>
                  </a:lnTo>
                  <a:lnTo>
                    <a:pt x="389" y="971"/>
                  </a:lnTo>
                  <a:lnTo>
                    <a:pt x="367" y="968"/>
                  </a:lnTo>
                  <a:lnTo>
                    <a:pt x="341" y="961"/>
                  </a:lnTo>
                  <a:lnTo>
                    <a:pt x="313" y="949"/>
                  </a:lnTo>
                  <a:lnTo>
                    <a:pt x="283" y="933"/>
                  </a:lnTo>
                  <a:lnTo>
                    <a:pt x="253" y="913"/>
                  </a:lnTo>
                  <a:lnTo>
                    <a:pt x="221" y="888"/>
                  </a:lnTo>
                  <a:lnTo>
                    <a:pt x="191" y="860"/>
                  </a:lnTo>
                  <a:lnTo>
                    <a:pt x="160" y="828"/>
                  </a:lnTo>
                  <a:lnTo>
                    <a:pt x="130" y="793"/>
                  </a:lnTo>
                  <a:lnTo>
                    <a:pt x="101" y="755"/>
                  </a:lnTo>
                  <a:lnTo>
                    <a:pt x="76" y="714"/>
                  </a:lnTo>
                  <a:lnTo>
                    <a:pt x="53" y="670"/>
                  </a:lnTo>
                  <a:lnTo>
                    <a:pt x="32" y="623"/>
                  </a:lnTo>
                  <a:lnTo>
                    <a:pt x="16" y="574"/>
                  </a:lnTo>
                  <a:lnTo>
                    <a:pt x="8" y="538"/>
                  </a:lnTo>
                  <a:lnTo>
                    <a:pt x="3" y="501"/>
                  </a:lnTo>
                  <a:lnTo>
                    <a:pt x="0" y="462"/>
                  </a:lnTo>
                  <a:lnTo>
                    <a:pt x="0" y="424"/>
                  </a:lnTo>
                  <a:lnTo>
                    <a:pt x="4" y="385"/>
                  </a:lnTo>
                  <a:lnTo>
                    <a:pt x="9" y="346"/>
                  </a:lnTo>
                  <a:lnTo>
                    <a:pt x="17" y="307"/>
                  </a:lnTo>
                  <a:lnTo>
                    <a:pt x="29" y="270"/>
                  </a:lnTo>
                  <a:lnTo>
                    <a:pt x="43" y="234"/>
                  </a:lnTo>
                  <a:lnTo>
                    <a:pt x="60" y="199"/>
                  </a:lnTo>
                  <a:lnTo>
                    <a:pt x="80" y="165"/>
                  </a:lnTo>
                  <a:lnTo>
                    <a:pt x="103" y="134"/>
                  </a:lnTo>
                  <a:lnTo>
                    <a:pt x="129" y="105"/>
                  </a:lnTo>
                  <a:lnTo>
                    <a:pt x="158" y="79"/>
                  </a:lnTo>
                  <a:lnTo>
                    <a:pt x="190" y="57"/>
                  </a:lnTo>
                  <a:lnTo>
                    <a:pt x="224" y="36"/>
                  </a:lnTo>
                  <a:lnTo>
                    <a:pt x="261" y="22"/>
                  </a:lnTo>
                  <a:lnTo>
                    <a:pt x="301" y="10"/>
                  </a:lnTo>
                  <a:lnTo>
                    <a:pt x="344" y="2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8" name="Freeform 34"/>
            <p:cNvSpPr>
              <a:spLocks/>
            </p:cNvSpPr>
            <p:nvPr/>
          </p:nvSpPr>
          <p:spPr bwMode="auto">
            <a:xfrm>
              <a:off x="7051676" y="2601913"/>
              <a:ext cx="1322388" cy="1054100"/>
            </a:xfrm>
            <a:custGeom>
              <a:avLst/>
              <a:gdLst>
                <a:gd name="T0" fmla="*/ 420 w 833"/>
                <a:gd name="T1" fmla="*/ 1 h 664"/>
                <a:gd name="T2" fmla="*/ 500 w 833"/>
                <a:gd name="T3" fmla="*/ 12 h 664"/>
                <a:gd name="T4" fmla="*/ 588 w 833"/>
                <a:gd name="T5" fmla="*/ 41 h 664"/>
                <a:gd name="T6" fmla="*/ 682 w 833"/>
                <a:gd name="T7" fmla="*/ 97 h 664"/>
                <a:gd name="T8" fmla="*/ 743 w 833"/>
                <a:gd name="T9" fmla="*/ 154 h 664"/>
                <a:gd name="T10" fmla="*/ 787 w 833"/>
                <a:gd name="T11" fmla="*/ 221 h 664"/>
                <a:gd name="T12" fmla="*/ 815 w 833"/>
                <a:gd name="T13" fmla="*/ 293 h 664"/>
                <a:gd name="T14" fmla="*/ 830 w 833"/>
                <a:gd name="T15" fmla="*/ 369 h 664"/>
                <a:gd name="T16" fmla="*/ 833 w 833"/>
                <a:gd name="T17" fmla="*/ 443 h 664"/>
                <a:gd name="T18" fmla="*/ 828 w 833"/>
                <a:gd name="T19" fmla="*/ 512 h 664"/>
                <a:gd name="T20" fmla="*/ 816 w 833"/>
                <a:gd name="T21" fmla="*/ 574 h 664"/>
                <a:gd name="T22" fmla="*/ 799 w 833"/>
                <a:gd name="T23" fmla="*/ 621 h 664"/>
                <a:gd name="T24" fmla="*/ 781 w 833"/>
                <a:gd name="T25" fmla="*/ 654 h 664"/>
                <a:gd name="T26" fmla="*/ 778 w 833"/>
                <a:gd name="T27" fmla="*/ 618 h 664"/>
                <a:gd name="T28" fmla="*/ 784 w 833"/>
                <a:gd name="T29" fmla="*/ 543 h 664"/>
                <a:gd name="T30" fmla="*/ 782 w 833"/>
                <a:gd name="T31" fmla="*/ 483 h 664"/>
                <a:gd name="T32" fmla="*/ 772 w 833"/>
                <a:gd name="T33" fmla="*/ 439 h 664"/>
                <a:gd name="T34" fmla="*/ 755 w 833"/>
                <a:gd name="T35" fmla="*/ 404 h 664"/>
                <a:gd name="T36" fmla="*/ 732 w 833"/>
                <a:gd name="T37" fmla="*/ 375 h 664"/>
                <a:gd name="T38" fmla="*/ 706 w 833"/>
                <a:gd name="T39" fmla="*/ 351 h 664"/>
                <a:gd name="T40" fmla="*/ 677 w 833"/>
                <a:gd name="T41" fmla="*/ 326 h 664"/>
                <a:gd name="T42" fmla="*/ 647 w 833"/>
                <a:gd name="T43" fmla="*/ 299 h 664"/>
                <a:gd name="T44" fmla="*/ 617 w 833"/>
                <a:gd name="T45" fmla="*/ 265 h 664"/>
                <a:gd name="T46" fmla="*/ 588 w 833"/>
                <a:gd name="T47" fmla="*/ 220 h 664"/>
                <a:gd name="T48" fmla="*/ 567 w 833"/>
                <a:gd name="T49" fmla="*/ 190 h 664"/>
                <a:gd name="T50" fmla="*/ 536 w 833"/>
                <a:gd name="T51" fmla="*/ 173 h 664"/>
                <a:gd name="T52" fmla="*/ 497 w 833"/>
                <a:gd name="T53" fmla="*/ 170 h 664"/>
                <a:gd name="T54" fmla="*/ 454 w 833"/>
                <a:gd name="T55" fmla="*/ 185 h 664"/>
                <a:gd name="T56" fmla="*/ 411 w 833"/>
                <a:gd name="T57" fmla="*/ 220 h 664"/>
                <a:gd name="T58" fmla="*/ 367 w 833"/>
                <a:gd name="T59" fmla="*/ 277 h 664"/>
                <a:gd name="T60" fmla="*/ 327 w 833"/>
                <a:gd name="T61" fmla="*/ 356 h 664"/>
                <a:gd name="T62" fmla="*/ 292 w 833"/>
                <a:gd name="T63" fmla="*/ 422 h 664"/>
                <a:gd name="T64" fmla="*/ 260 w 833"/>
                <a:gd name="T65" fmla="*/ 466 h 664"/>
                <a:gd name="T66" fmla="*/ 226 w 833"/>
                <a:gd name="T67" fmla="*/ 491 h 664"/>
                <a:gd name="T68" fmla="*/ 185 w 833"/>
                <a:gd name="T69" fmla="*/ 496 h 664"/>
                <a:gd name="T70" fmla="*/ 135 w 833"/>
                <a:gd name="T71" fmla="*/ 481 h 664"/>
                <a:gd name="T72" fmla="*/ 100 w 833"/>
                <a:gd name="T73" fmla="*/ 473 h 664"/>
                <a:gd name="T74" fmla="*/ 77 w 833"/>
                <a:gd name="T75" fmla="*/ 478 h 664"/>
                <a:gd name="T76" fmla="*/ 63 w 833"/>
                <a:gd name="T77" fmla="*/ 496 h 664"/>
                <a:gd name="T78" fmla="*/ 57 w 833"/>
                <a:gd name="T79" fmla="*/ 522 h 664"/>
                <a:gd name="T80" fmla="*/ 57 w 833"/>
                <a:gd name="T81" fmla="*/ 555 h 664"/>
                <a:gd name="T82" fmla="*/ 61 w 833"/>
                <a:gd name="T83" fmla="*/ 591 h 664"/>
                <a:gd name="T84" fmla="*/ 68 w 833"/>
                <a:gd name="T85" fmla="*/ 627 h 664"/>
                <a:gd name="T86" fmla="*/ 44 w 833"/>
                <a:gd name="T87" fmla="*/ 605 h 664"/>
                <a:gd name="T88" fmla="*/ 11 w 833"/>
                <a:gd name="T89" fmla="*/ 530 h 664"/>
                <a:gd name="T90" fmla="*/ 0 w 833"/>
                <a:gd name="T91" fmla="*/ 456 h 664"/>
                <a:gd name="T92" fmla="*/ 4 w 833"/>
                <a:gd name="T93" fmla="*/ 381 h 664"/>
                <a:gd name="T94" fmla="*/ 20 w 833"/>
                <a:gd name="T95" fmla="*/ 307 h 664"/>
                <a:gd name="T96" fmla="*/ 44 w 833"/>
                <a:gd name="T97" fmla="*/ 242 h 664"/>
                <a:gd name="T98" fmla="*/ 87 w 833"/>
                <a:gd name="T99" fmla="*/ 173 h 664"/>
                <a:gd name="T100" fmla="*/ 143 w 833"/>
                <a:gd name="T101" fmla="*/ 107 h 664"/>
                <a:gd name="T102" fmla="*/ 209 w 833"/>
                <a:gd name="T103" fmla="*/ 53 h 664"/>
                <a:gd name="T104" fmla="*/ 280 w 833"/>
                <a:gd name="T105" fmla="*/ 15 h 664"/>
                <a:gd name="T106" fmla="*/ 353 w 833"/>
                <a:gd name="T107" fmla="*/ 2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33" h="664">
                  <a:moveTo>
                    <a:pt x="385" y="0"/>
                  </a:moveTo>
                  <a:lnTo>
                    <a:pt x="420" y="1"/>
                  </a:lnTo>
                  <a:lnTo>
                    <a:pt x="458" y="4"/>
                  </a:lnTo>
                  <a:lnTo>
                    <a:pt x="500" y="12"/>
                  </a:lnTo>
                  <a:lnTo>
                    <a:pt x="543" y="24"/>
                  </a:lnTo>
                  <a:lnTo>
                    <a:pt x="588" y="41"/>
                  </a:lnTo>
                  <a:lnTo>
                    <a:pt x="635" y="66"/>
                  </a:lnTo>
                  <a:lnTo>
                    <a:pt x="682" y="97"/>
                  </a:lnTo>
                  <a:lnTo>
                    <a:pt x="715" y="123"/>
                  </a:lnTo>
                  <a:lnTo>
                    <a:pt x="743" y="154"/>
                  </a:lnTo>
                  <a:lnTo>
                    <a:pt x="767" y="186"/>
                  </a:lnTo>
                  <a:lnTo>
                    <a:pt x="787" y="221"/>
                  </a:lnTo>
                  <a:lnTo>
                    <a:pt x="803" y="256"/>
                  </a:lnTo>
                  <a:lnTo>
                    <a:pt x="815" y="293"/>
                  </a:lnTo>
                  <a:lnTo>
                    <a:pt x="824" y="331"/>
                  </a:lnTo>
                  <a:lnTo>
                    <a:pt x="830" y="369"/>
                  </a:lnTo>
                  <a:lnTo>
                    <a:pt x="833" y="406"/>
                  </a:lnTo>
                  <a:lnTo>
                    <a:pt x="833" y="443"/>
                  </a:lnTo>
                  <a:lnTo>
                    <a:pt x="832" y="478"/>
                  </a:lnTo>
                  <a:lnTo>
                    <a:pt x="828" y="512"/>
                  </a:lnTo>
                  <a:lnTo>
                    <a:pt x="823" y="544"/>
                  </a:lnTo>
                  <a:lnTo>
                    <a:pt x="816" y="574"/>
                  </a:lnTo>
                  <a:lnTo>
                    <a:pt x="808" y="599"/>
                  </a:lnTo>
                  <a:lnTo>
                    <a:pt x="799" y="621"/>
                  </a:lnTo>
                  <a:lnTo>
                    <a:pt x="791" y="641"/>
                  </a:lnTo>
                  <a:lnTo>
                    <a:pt x="781" y="654"/>
                  </a:lnTo>
                  <a:lnTo>
                    <a:pt x="771" y="664"/>
                  </a:lnTo>
                  <a:lnTo>
                    <a:pt x="778" y="618"/>
                  </a:lnTo>
                  <a:lnTo>
                    <a:pt x="782" y="578"/>
                  </a:lnTo>
                  <a:lnTo>
                    <a:pt x="784" y="543"/>
                  </a:lnTo>
                  <a:lnTo>
                    <a:pt x="784" y="511"/>
                  </a:lnTo>
                  <a:lnTo>
                    <a:pt x="782" y="483"/>
                  </a:lnTo>
                  <a:lnTo>
                    <a:pt x="778" y="460"/>
                  </a:lnTo>
                  <a:lnTo>
                    <a:pt x="772" y="439"/>
                  </a:lnTo>
                  <a:lnTo>
                    <a:pt x="764" y="420"/>
                  </a:lnTo>
                  <a:lnTo>
                    <a:pt x="755" y="404"/>
                  </a:lnTo>
                  <a:lnTo>
                    <a:pt x="744" y="389"/>
                  </a:lnTo>
                  <a:lnTo>
                    <a:pt x="732" y="375"/>
                  </a:lnTo>
                  <a:lnTo>
                    <a:pt x="720" y="363"/>
                  </a:lnTo>
                  <a:lnTo>
                    <a:pt x="706" y="351"/>
                  </a:lnTo>
                  <a:lnTo>
                    <a:pt x="692" y="339"/>
                  </a:lnTo>
                  <a:lnTo>
                    <a:pt x="677" y="326"/>
                  </a:lnTo>
                  <a:lnTo>
                    <a:pt x="662" y="313"/>
                  </a:lnTo>
                  <a:lnTo>
                    <a:pt x="647" y="299"/>
                  </a:lnTo>
                  <a:lnTo>
                    <a:pt x="632" y="283"/>
                  </a:lnTo>
                  <a:lnTo>
                    <a:pt x="617" y="265"/>
                  </a:lnTo>
                  <a:lnTo>
                    <a:pt x="602" y="244"/>
                  </a:lnTo>
                  <a:lnTo>
                    <a:pt x="588" y="220"/>
                  </a:lnTo>
                  <a:lnTo>
                    <a:pt x="578" y="204"/>
                  </a:lnTo>
                  <a:lnTo>
                    <a:pt x="567" y="190"/>
                  </a:lnTo>
                  <a:lnTo>
                    <a:pt x="552" y="180"/>
                  </a:lnTo>
                  <a:lnTo>
                    <a:pt x="536" y="173"/>
                  </a:lnTo>
                  <a:lnTo>
                    <a:pt x="517" y="169"/>
                  </a:lnTo>
                  <a:lnTo>
                    <a:pt x="497" y="170"/>
                  </a:lnTo>
                  <a:lnTo>
                    <a:pt x="476" y="175"/>
                  </a:lnTo>
                  <a:lnTo>
                    <a:pt x="454" y="185"/>
                  </a:lnTo>
                  <a:lnTo>
                    <a:pt x="432" y="200"/>
                  </a:lnTo>
                  <a:lnTo>
                    <a:pt x="411" y="220"/>
                  </a:lnTo>
                  <a:lnTo>
                    <a:pt x="388" y="245"/>
                  </a:lnTo>
                  <a:lnTo>
                    <a:pt x="367" y="277"/>
                  </a:lnTo>
                  <a:lnTo>
                    <a:pt x="347" y="314"/>
                  </a:lnTo>
                  <a:lnTo>
                    <a:pt x="327" y="356"/>
                  </a:lnTo>
                  <a:lnTo>
                    <a:pt x="309" y="392"/>
                  </a:lnTo>
                  <a:lnTo>
                    <a:pt x="292" y="422"/>
                  </a:lnTo>
                  <a:lnTo>
                    <a:pt x="276" y="447"/>
                  </a:lnTo>
                  <a:lnTo>
                    <a:pt x="260" y="466"/>
                  </a:lnTo>
                  <a:lnTo>
                    <a:pt x="243" y="481"/>
                  </a:lnTo>
                  <a:lnTo>
                    <a:pt x="226" y="491"/>
                  </a:lnTo>
                  <a:lnTo>
                    <a:pt x="207" y="496"/>
                  </a:lnTo>
                  <a:lnTo>
                    <a:pt x="185" y="496"/>
                  </a:lnTo>
                  <a:lnTo>
                    <a:pt x="162" y="491"/>
                  </a:lnTo>
                  <a:lnTo>
                    <a:pt x="135" y="481"/>
                  </a:lnTo>
                  <a:lnTo>
                    <a:pt x="116" y="475"/>
                  </a:lnTo>
                  <a:lnTo>
                    <a:pt x="100" y="473"/>
                  </a:lnTo>
                  <a:lnTo>
                    <a:pt x="88" y="474"/>
                  </a:lnTo>
                  <a:lnTo>
                    <a:pt x="77" y="478"/>
                  </a:lnTo>
                  <a:lnTo>
                    <a:pt x="70" y="485"/>
                  </a:lnTo>
                  <a:lnTo>
                    <a:pt x="63" y="496"/>
                  </a:lnTo>
                  <a:lnTo>
                    <a:pt x="59" y="508"/>
                  </a:lnTo>
                  <a:lnTo>
                    <a:pt x="57" y="522"/>
                  </a:lnTo>
                  <a:lnTo>
                    <a:pt x="56" y="538"/>
                  </a:lnTo>
                  <a:lnTo>
                    <a:pt x="57" y="555"/>
                  </a:lnTo>
                  <a:lnTo>
                    <a:pt x="58" y="573"/>
                  </a:lnTo>
                  <a:lnTo>
                    <a:pt x="61" y="591"/>
                  </a:lnTo>
                  <a:lnTo>
                    <a:pt x="64" y="609"/>
                  </a:lnTo>
                  <a:lnTo>
                    <a:pt x="68" y="627"/>
                  </a:lnTo>
                  <a:lnTo>
                    <a:pt x="72" y="644"/>
                  </a:lnTo>
                  <a:lnTo>
                    <a:pt x="44" y="605"/>
                  </a:lnTo>
                  <a:lnTo>
                    <a:pt x="25" y="568"/>
                  </a:lnTo>
                  <a:lnTo>
                    <a:pt x="11" y="530"/>
                  </a:lnTo>
                  <a:lnTo>
                    <a:pt x="3" y="493"/>
                  </a:lnTo>
                  <a:lnTo>
                    <a:pt x="0" y="456"/>
                  </a:lnTo>
                  <a:lnTo>
                    <a:pt x="0" y="419"/>
                  </a:lnTo>
                  <a:lnTo>
                    <a:pt x="4" y="381"/>
                  </a:lnTo>
                  <a:lnTo>
                    <a:pt x="10" y="344"/>
                  </a:lnTo>
                  <a:lnTo>
                    <a:pt x="20" y="307"/>
                  </a:lnTo>
                  <a:lnTo>
                    <a:pt x="29" y="275"/>
                  </a:lnTo>
                  <a:lnTo>
                    <a:pt x="44" y="242"/>
                  </a:lnTo>
                  <a:lnTo>
                    <a:pt x="64" y="207"/>
                  </a:lnTo>
                  <a:lnTo>
                    <a:pt x="87" y="173"/>
                  </a:lnTo>
                  <a:lnTo>
                    <a:pt x="113" y="139"/>
                  </a:lnTo>
                  <a:lnTo>
                    <a:pt x="143" y="107"/>
                  </a:lnTo>
                  <a:lnTo>
                    <a:pt x="175" y="79"/>
                  </a:lnTo>
                  <a:lnTo>
                    <a:pt x="209" y="53"/>
                  </a:lnTo>
                  <a:lnTo>
                    <a:pt x="244" y="32"/>
                  </a:lnTo>
                  <a:lnTo>
                    <a:pt x="280" y="15"/>
                  </a:lnTo>
                  <a:lnTo>
                    <a:pt x="317" y="5"/>
                  </a:lnTo>
                  <a:lnTo>
                    <a:pt x="353" y="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59" name="Rectangle 35"/>
            <p:cNvSpPr>
              <a:spLocks noChangeArrowheads="1"/>
            </p:cNvSpPr>
            <p:nvPr/>
          </p:nvSpPr>
          <p:spPr bwMode="auto">
            <a:xfrm>
              <a:off x="7686676" y="4568825"/>
              <a:ext cx="52388" cy="639763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0" name="Freeform 36"/>
            <p:cNvSpPr>
              <a:spLocks/>
            </p:cNvSpPr>
            <p:nvPr/>
          </p:nvSpPr>
          <p:spPr bwMode="auto">
            <a:xfrm>
              <a:off x="7286626" y="4232275"/>
              <a:ext cx="427038" cy="522288"/>
            </a:xfrm>
            <a:custGeom>
              <a:avLst/>
              <a:gdLst>
                <a:gd name="T0" fmla="*/ 114 w 269"/>
                <a:gd name="T1" fmla="*/ 0 h 329"/>
                <a:gd name="T2" fmla="*/ 269 w 269"/>
                <a:gd name="T3" fmla="*/ 210 h 329"/>
                <a:gd name="T4" fmla="*/ 145 w 269"/>
                <a:gd name="T5" fmla="*/ 329 h 329"/>
                <a:gd name="T6" fmla="*/ 0 w 269"/>
                <a:gd name="T7" fmla="*/ 104 h 329"/>
                <a:gd name="T8" fmla="*/ 114 w 269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329">
                  <a:moveTo>
                    <a:pt x="114" y="0"/>
                  </a:moveTo>
                  <a:lnTo>
                    <a:pt x="269" y="210"/>
                  </a:lnTo>
                  <a:lnTo>
                    <a:pt x="145" y="329"/>
                  </a:lnTo>
                  <a:lnTo>
                    <a:pt x="0" y="1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1" name="Freeform 37"/>
            <p:cNvSpPr>
              <a:spLocks/>
            </p:cNvSpPr>
            <p:nvPr/>
          </p:nvSpPr>
          <p:spPr bwMode="auto">
            <a:xfrm>
              <a:off x="7713663" y="4232275"/>
              <a:ext cx="439738" cy="522288"/>
            </a:xfrm>
            <a:custGeom>
              <a:avLst/>
              <a:gdLst>
                <a:gd name="T0" fmla="*/ 164 w 277"/>
                <a:gd name="T1" fmla="*/ 0 h 329"/>
                <a:gd name="T2" fmla="*/ 277 w 277"/>
                <a:gd name="T3" fmla="*/ 109 h 329"/>
                <a:gd name="T4" fmla="*/ 125 w 277"/>
                <a:gd name="T5" fmla="*/ 329 h 329"/>
                <a:gd name="T6" fmla="*/ 0 w 277"/>
                <a:gd name="T7" fmla="*/ 210 h 329"/>
                <a:gd name="T8" fmla="*/ 164 w 277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329">
                  <a:moveTo>
                    <a:pt x="164" y="0"/>
                  </a:moveTo>
                  <a:lnTo>
                    <a:pt x="277" y="109"/>
                  </a:lnTo>
                  <a:lnTo>
                    <a:pt x="125" y="329"/>
                  </a:lnTo>
                  <a:lnTo>
                    <a:pt x="0" y="21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2" name="Freeform 38"/>
            <p:cNvSpPr>
              <a:spLocks noEditPoints="1"/>
            </p:cNvSpPr>
            <p:nvPr/>
          </p:nvSpPr>
          <p:spPr bwMode="auto">
            <a:xfrm>
              <a:off x="7188201" y="3354388"/>
              <a:ext cx="1079500" cy="387350"/>
            </a:xfrm>
            <a:custGeom>
              <a:avLst/>
              <a:gdLst>
                <a:gd name="T0" fmla="*/ 76 w 680"/>
                <a:gd name="T1" fmla="*/ 24 h 244"/>
                <a:gd name="T2" fmla="*/ 45 w 680"/>
                <a:gd name="T3" fmla="*/ 67 h 244"/>
                <a:gd name="T4" fmla="*/ 48 w 680"/>
                <a:gd name="T5" fmla="*/ 147 h 244"/>
                <a:gd name="T6" fmla="*/ 83 w 680"/>
                <a:gd name="T7" fmla="*/ 209 h 244"/>
                <a:gd name="T8" fmla="*/ 162 w 680"/>
                <a:gd name="T9" fmla="*/ 230 h 244"/>
                <a:gd name="T10" fmla="*/ 226 w 680"/>
                <a:gd name="T11" fmla="*/ 211 h 244"/>
                <a:gd name="T12" fmla="*/ 273 w 680"/>
                <a:gd name="T13" fmla="*/ 144 h 244"/>
                <a:gd name="T14" fmla="*/ 285 w 680"/>
                <a:gd name="T15" fmla="*/ 69 h 244"/>
                <a:gd name="T16" fmla="*/ 234 w 680"/>
                <a:gd name="T17" fmla="*/ 27 h 244"/>
                <a:gd name="T18" fmla="*/ 140 w 680"/>
                <a:gd name="T19" fmla="*/ 17 h 244"/>
                <a:gd name="T20" fmla="*/ 466 w 680"/>
                <a:gd name="T21" fmla="*/ 21 h 244"/>
                <a:gd name="T22" fmla="*/ 399 w 680"/>
                <a:gd name="T23" fmla="*/ 54 h 244"/>
                <a:gd name="T24" fmla="*/ 394 w 680"/>
                <a:gd name="T25" fmla="*/ 124 h 244"/>
                <a:gd name="T26" fmla="*/ 430 w 680"/>
                <a:gd name="T27" fmla="*/ 197 h 244"/>
                <a:gd name="T28" fmla="*/ 489 w 680"/>
                <a:gd name="T29" fmla="*/ 228 h 244"/>
                <a:gd name="T30" fmla="*/ 568 w 680"/>
                <a:gd name="T31" fmla="*/ 218 h 244"/>
                <a:gd name="T32" fmla="*/ 618 w 680"/>
                <a:gd name="T33" fmla="*/ 165 h 244"/>
                <a:gd name="T34" fmla="*/ 633 w 680"/>
                <a:gd name="T35" fmla="*/ 85 h 244"/>
                <a:gd name="T36" fmla="*/ 615 w 680"/>
                <a:gd name="T37" fmla="*/ 27 h 244"/>
                <a:gd name="T38" fmla="*/ 539 w 680"/>
                <a:gd name="T39" fmla="*/ 16 h 244"/>
                <a:gd name="T40" fmla="*/ 616 w 680"/>
                <a:gd name="T41" fmla="*/ 3 h 244"/>
                <a:gd name="T42" fmla="*/ 672 w 680"/>
                <a:gd name="T43" fmla="*/ 13 h 244"/>
                <a:gd name="T44" fmla="*/ 679 w 680"/>
                <a:gd name="T45" fmla="*/ 42 h 244"/>
                <a:gd name="T46" fmla="*/ 661 w 680"/>
                <a:gd name="T47" fmla="*/ 67 h 244"/>
                <a:gd name="T48" fmla="*/ 645 w 680"/>
                <a:gd name="T49" fmla="*/ 119 h 244"/>
                <a:gd name="T50" fmla="*/ 624 w 680"/>
                <a:gd name="T51" fmla="*/ 191 h 244"/>
                <a:gd name="T52" fmla="*/ 569 w 680"/>
                <a:gd name="T53" fmla="*/ 233 h 244"/>
                <a:gd name="T54" fmla="*/ 485 w 680"/>
                <a:gd name="T55" fmla="*/ 243 h 244"/>
                <a:gd name="T56" fmla="*/ 423 w 680"/>
                <a:gd name="T57" fmla="*/ 214 h 244"/>
                <a:gd name="T58" fmla="*/ 396 w 680"/>
                <a:gd name="T59" fmla="*/ 175 h 244"/>
                <a:gd name="T60" fmla="*/ 382 w 680"/>
                <a:gd name="T61" fmla="*/ 131 h 244"/>
                <a:gd name="T62" fmla="*/ 361 w 680"/>
                <a:gd name="T63" fmla="*/ 91 h 244"/>
                <a:gd name="T64" fmla="*/ 315 w 680"/>
                <a:gd name="T65" fmla="*/ 92 h 244"/>
                <a:gd name="T66" fmla="*/ 293 w 680"/>
                <a:gd name="T67" fmla="*/ 131 h 244"/>
                <a:gd name="T68" fmla="*/ 275 w 680"/>
                <a:gd name="T69" fmla="*/ 177 h 244"/>
                <a:gd name="T70" fmla="*/ 240 w 680"/>
                <a:gd name="T71" fmla="*/ 220 h 244"/>
                <a:gd name="T72" fmla="*/ 162 w 680"/>
                <a:gd name="T73" fmla="*/ 244 h 244"/>
                <a:gd name="T74" fmla="*/ 98 w 680"/>
                <a:gd name="T75" fmla="*/ 235 h 244"/>
                <a:gd name="T76" fmla="*/ 45 w 680"/>
                <a:gd name="T77" fmla="*/ 192 h 244"/>
                <a:gd name="T78" fmla="*/ 28 w 680"/>
                <a:gd name="T79" fmla="*/ 120 h 244"/>
                <a:gd name="T80" fmla="*/ 17 w 680"/>
                <a:gd name="T81" fmla="*/ 68 h 244"/>
                <a:gd name="T82" fmla="*/ 0 w 680"/>
                <a:gd name="T83" fmla="*/ 43 h 244"/>
                <a:gd name="T84" fmla="*/ 9 w 680"/>
                <a:gd name="T85" fmla="*/ 15 h 244"/>
                <a:gd name="T86" fmla="*/ 65 w 680"/>
                <a:gd name="T87" fmla="*/ 4 h 244"/>
                <a:gd name="T88" fmla="*/ 166 w 680"/>
                <a:gd name="T89" fmla="*/ 2 h 244"/>
                <a:gd name="T90" fmla="*/ 250 w 680"/>
                <a:gd name="T91" fmla="*/ 14 h 244"/>
                <a:gd name="T92" fmla="*/ 329 w 680"/>
                <a:gd name="T93" fmla="*/ 30 h 244"/>
                <a:gd name="T94" fmla="*/ 418 w 680"/>
                <a:gd name="T95" fmla="*/ 18 h 244"/>
                <a:gd name="T96" fmla="*/ 513 w 680"/>
                <a:gd name="T97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244">
                  <a:moveTo>
                    <a:pt x="140" y="17"/>
                  </a:moveTo>
                  <a:lnTo>
                    <a:pt x="115" y="18"/>
                  </a:lnTo>
                  <a:lnTo>
                    <a:pt x="93" y="20"/>
                  </a:lnTo>
                  <a:lnTo>
                    <a:pt x="76" y="24"/>
                  </a:lnTo>
                  <a:lnTo>
                    <a:pt x="65" y="28"/>
                  </a:lnTo>
                  <a:lnTo>
                    <a:pt x="56" y="37"/>
                  </a:lnTo>
                  <a:lnTo>
                    <a:pt x="49" y="51"/>
                  </a:lnTo>
                  <a:lnTo>
                    <a:pt x="45" y="67"/>
                  </a:lnTo>
                  <a:lnTo>
                    <a:pt x="43" y="86"/>
                  </a:lnTo>
                  <a:lnTo>
                    <a:pt x="43" y="106"/>
                  </a:lnTo>
                  <a:lnTo>
                    <a:pt x="44" y="127"/>
                  </a:lnTo>
                  <a:lnTo>
                    <a:pt x="48" y="147"/>
                  </a:lnTo>
                  <a:lnTo>
                    <a:pt x="53" y="167"/>
                  </a:lnTo>
                  <a:lnTo>
                    <a:pt x="60" y="182"/>
                  </a:lnTo>
                  <a:lnTo>
                    <a:pt x="70" y="197"/>
                  </a:lnTo>
                  <a:lnTo>
                    <a:pt x="83" y="209"/>
                  </a:lnTo>
                  <a:lnTo>
                    <a:pt x="102" y="219"/>
                  </a:lnTo>
                  <a:lnTo>
                    <a:pt x="121" y="225"/>
                  </a:lnTo>
                  <a:lnTo>
                    <a:pt x="142" y="229"/>
                  </a:lnTo>
                  <a:lnTo>
                    <a:pt x="162" y="230"/>
                  </a:lnTo>
                  <a:lnTo>
                    <a:pt x="181" y="229"/>
                  </a:lnTo>
                  <a:lnTo>
                    <a:pt x="198" y="225"/>
                  </a:lnTo>
                  <a:lnTo>
                    <a:pt x="213" y="220"/>
                  </a:lnTo>
                  <a:lnTo>
                    <a:pt x="226" y="211"/>
                  </a:lnTo>
                  <a:lnTo>
                    <a:pt x="240" y="198"/>
                  </a:lnTo>
                  <a:lnTo>
                    <a:pt x="252" y="182"/>
                  </a:lnTo>
                  <a:lnTo>
                    <a:pt x="263" y="163"/>
                  </a:lnTo>
                  <a:lnTo>
                    <a:pt x="273" y="144"/>
                  </a:lnTo>
                  <a:lnTo>
                    <a:pt x="281" y="124"/>
                  </a:lnTo>
                  <a:lnTo>
                    <a:pt x="285" y="104"/>
                  </a:lnTo>
                  <a:lnTo>
                    <a:pt x="287" y="86"/>
                  </a:lnTo>
                  <a:lnTo>
                    <a:pt x="285" y="69"/>
                  </a:lnTo>
                  <a:lnTo>
                    <a:pt x="279" y="55"/>
                  </a:lnTo>
                  <a:lnTo>
                    <a:pt x="268" y="43"/>
                  </a:lnTo>
                  <a:lnTo>
                    <a:pt x="253" y="34"/>
                  </a:lnTo>
                  <a:lnTo>
                    <a:pt x="234" y="27"/>
                  </a:lnTo>
                  <a:lnTo>
                    <a:pt x="213" y="22"/>
                  </a:lnTo>
                  <a:lnTo>
                    <a:pt x="190" y="19"/>
                  </a:lnTo>
                  <a:lnTo>
                    <a:pt x="166" y="17"/>
                  </a:lnTo>
                  <a:lnTo>
                    <a:pt x="140" y="17"/>
                  </a:lnTo>
                  <a:close/>
                  <a:moveTo>
                    <a:pt x="539" y="16"/>
                  </a:moveTo>
                  <a:lnTo>
                    <a:pt x="513" y="16"/>
                  </a:lnTo>
                  <a:lnTo>
                    <a:pt x="489" y="18"/>
                  </a:lnTo>
                  <a:lnTo>
                    <a:pt x="466" y="21"/>
                  </a:lnTo>
                  <a:lnTo>
                    <a:pt x="445" y="26"/>
                  </a:lnTo>
                  <a:lnTo>
                    <a:pt x="425" y="34"/>
                  </a:lnTo>
                  <a:lnTo>
                    <a:pt x="411" y="43"/>
                  </a:lnTo>
                  <a:lnTo>
                    <a:pt x="399" y="54"/>
                  </a:lnTo>
                  <a:lnTo>
                    <a:pt x="392" y="69"/>
                  </a:lnTo>
                  <a:lnTo>
                    <a:pt x="389" y="86"/>
                  </a:lnTo>
                  <a:lnTo>
                    <a:pt x="389" y="104"/>
                  </a:lnTo>
                  <a:lnTo>
                    <a:pt x="394" y="124"/>
                  </a:lnTo>
                  <a:lnTo>
                    <a:pt x="400" y="144"/>
                  </a:lnTo>
                  <a:lnTo>
                    <a:pt x="408" y="163"/>
                  </a:lnTo>
                  <a:lnTo>
                    <a:pt x="418" y="181"/>
                  </a:lnTo>
                  <a:lnTo>
                    <a:pt x="430" y="197"/>
                  </a:lnTo>
                  <a:lnTo>
                    <a:pt x="442" y="210"/>
                  </a:lnTo>
                  <a:lnTo>
                    <a:pt x="455" y="220"/>
                  </a:lnTo>
                  <a:lnTo>
                    <a:pt x="471" y="225"/>
                  </a:lnTo>
                  <a:lnTo>
                    <a:pt x="489" y="228"/>
                  </a:lnTo>
                  <a:lnTo>
                    <a:pt x="508" y="229"/>
                  </a:lnTo>
                  <a:lnTo>
                    <a:pt x="529" y="228"/>
                  </a:lnTo>
                  <a:lnTo>
                    <a:pt x="549" y="224"/>
                  </a:lnTo>
                  <a:lnTo>
                    <a:pt x="568" y="218"/>
                  </a:lnTo>
                  <a:lnTo>
                    <a:pt x="586" y="208"/>
                  </a:lnTo>
                  <a:lnTo>
                    <a:pt x="600" y="196"/>
                  </a:lnTo>
                  <a:lnTo>
                    <a:pt x="610" y="181"/>
                  </a:lnTo>
                  <a:lnTo>
                    <a:pt x="618" y="165"/>
                  </a:lnTo>
                  <a:lnTo>
                    <a:pt x="624" y="146"/>
                  </a:lnTo>
                  <a:lnTo>
                    <a:pt x="629" y="126"/>
                  </a:lnTo>
                  <a:lnTo>
                    <a:pt x="632" y="105"/>
                  </a:lnTo>
                  <a:lnTo>
                    <a:pt x="633" y="85"/>
                  </a:lnTo>
                  <a:lnTo>
                    <a:pt x="632" y="66"/>
                  </a:lnTo>
                  <a:lnTo>
                    <a:pt x="628" y="49"/>
                  </a:lnTo>
                  <a:lnTo>
                    <a:pt x="623" y="36"/>
                  </a:lnTo>
                  <a:lnTo>
                    <a:pt x="615" y="27"/>
                  </a:lnTo>
                  <a:lnTo>
                    <a:pt x="604" y="23"/>
                  </a:lnTo>
                  <a:lnTo>
                    <a:pt x="586" y="19"/>
                  </a:lnTo>
                  <a:lnTo>
                    <a:pt x="565" y="17"/>
                  </a:lnTo>
                  <a:lnTo>
                    <a:pt x="539" y="16"/>
                  </a:lnTo>
                  <a:close/>
                  <a:moveTo>
                    <a:pt x="538" y="0"/>
                  </a:moveTo>
                  <a:lnTo>
                    <a:pt x="565" y="0"/>
                  </a:lnTo>
                  <a:lnTo>
                    <a:pt x="591" y="1"/>
                  </a:lnTo>
                  <a:lnTo>
                    <a:pt x="616" y="3"/>
                  </a:lnTo>
                  <a:lnTo>
                    <a:pt x="636" y="5"/>
                  </a:lnTo>
                  <a:lnTo>
                    <a:pt x="652" y="7"/>
                  </a:lnTo>
                  <a:lnTo>
                    <a:pt x="661" y="9"/>
                  </a:lnTo>
                  <a:lnTo>
                    <a:pt x="672" y="13"/>
                  </a:lnTo>
                  <a:lnTo>
                    <a:pt x="677" y="17"/>
                  </a:lnTo>
                  <a:lnTo>
                    <a:pt x="679" y="22"/>
                  </a:lnTo>
                  <a:lnTo>
                    <a:pt x="680" y="32"/>
                  </a:lnTo>
                  <a:lnTo>
                    <a:pt x="679" y="42"/>
                  </a:lnTo>
                  <a:lnTo>
                    <a:pt x="677" y="51"/>
                  </a:lnTo>
                  <a:lnTo>
                    <a:pt x="674" y="58"/>
                  </a:lnTo>
                  <a:lnTo>
                    <a:pt x="667" y="62"/>
                  </a:lnTo>
                  <a:lnTo>
                    <a:pt x="661" y="67"/>
                  </a:lnTo>
                  <a:lnTo>
                    <a:pt x="656" y="73"/>
                  </a:lnTo>
                  <a:lnTo>
                    <a:pt x="653" y="84"/>
                  </a:lnTo>
                  <a:lnTo>
                    <a:pt x="650" y="99"/>
                  </a:lnTo>
                  <a:lnTo>
                    <a:pt x="645" y="119"/>
                  </a:lnTo>
                  <a:lnTo>
                    <a:pt x="641" y="143"/>
                  </a:lnTo>
                  <a:lnTo>
                    <a:pt x="637" y="160"/>
                  </a:lnTo>
                  <a:lnTo>
                    <a:pt x="632" y="176"/>
                  </a:lnTo>
                  <a:lnTo>
                    <a:pt x="624" y="191"/>
                  </a:lnTo>
                  <a:lnTo>
                    <a:pt x="615" y="204"/>
                  </a:lnTo>
                  <a:lnTo>
                    <a:pt x="603" y="215"/>
                  </a:lnTo>
                  <a:lnTo>
                    <a:pt x="588" y="225"/>
                  </a:lnTo>
                  <a:lnTo>
                    <a:pt x="569" y="233"/>
                  </a:lnTo>
                  <a:lnTo>
                    <a:pt x="546" y="240"/>
                  </a:lnTo>
                  <a:lnTo>
                    <a:pt x="518" y="243"/>
                  </a:lnTo>
                  <a:lnTo>
                    <a:pt x="508" y="244"/>
                  </a:lnTo>
                  <a:lnTo>
                    <a:pt x="485" y="243"/>
                  </a:lnTo>
                  <a:lnTo>
                    <a:pt x="466" y="239"/>
                  </a:lnTo>
                  <a:lnTo>
                    <a:pt x="449" y="232"/>
                  </a:lnTo>
                  <a:lnTo>
                    <a:pt x="435" y="224"/>
                  </a:lnTo>
                  <a:lnTo>
                    <a:pt x="423" y="214"/>
                  </a:lnTo>
                  <a:lnTo>
                    <a:pt x="414" y="204"/>
                  </a:lnTo>
                  <a:lnTo>
                    <a:pt x="406" y="193"/>
                  </a:lnTo>
                  <a:lnTo>
                    <a:pt x="400" y="184"/>
                  </a:lnTo>
                  <a:lnTo>
                    <a:pt x="396" y="175"/>
                  </a:lnTo>
                  <a:lnTo>
                    <a:pt x="393" y="169"/>
                  </a:lnTo>
                  <a:lnTo>
                    <a:pt x="388" y="156"/>
                  </a:lnTo>
                  <a:lnTo>
                    <a:pt x="385" y="143"/>
                  </a:lnTo>
                  <a:lnTo>
                    <a:pt x="382" y="131"/>
                  </a:lnTo>
                  <a:lnTo>
                    <a:pt x="378" y="119"/>
                  </a:lnTo>
                  <a:lnTo>
                    <a:pt x="375" y="108"/>
                  </a:lnTo>
                  <a:lnTo>
                    <a:pt x="368" y="99"/>
                  </a:lnTo>
                  <a:lnTo>
                    <a:pt x="361" y="91"/>
                  </a:lnTo>
                  <a:lnTo>
                    <a:pt x="351" y="87"/>
                  </a:lnTo>
                  <a:lnTo>
                    <a:pt x="338" y="85"/>
                  </a:lnTo>
                  <a:lnTo>
                    <a:pt x="325" y="87"/>
                  </a:lnTo>
                  <a:lnTo>
                    <a:pt x="315" y="92"/>
                  </a:lnTo>
                  <a:lnTo>
                    <a:pt x="307" y="100"/>
                  </a:lnTo>
                  <a:lnTo>
                    <a:pt x="301" y="109"/>
                  </a:lnTo>
                  <a:lnTo>
                    <a:pt x="296" y="120"/>
                  </a:lnTo>
                  <a:lnTo>
                    <a:pt x="293" y="131"/>
                  </a:lnTo>
                  <a:lnTo>
                    <a:pt x="288" y="144"/>
                  </a:lnTo>
                  <a:lnTo>
                    <a:pt x="284" y="157"/>
                  </a:lnTo>
                  <a:lnTo>
                    <a:pt x="279" y="170"/>
                  </a:lnTo>
                  <a:lnTo>
                    <a:pt x="275" y="177"/>
                  </a:lnTo>
                  <a:lnTo>
                    <a:pt x="269" y="187"/>
                  </a:lnTo>
                  <a:lnTo>
                    <a:pt x="262" y="197"/>
                  </a:lnTo>
                  <a:lnTo>
                    <a:pt x="252" y="209"/>
                  </a:lnTo>
                  <a:lnTo>
                    <a:pt x="240" y="220"/>
                  </a:lnTo>
                  <a:lnTo>
                    <a:pt x="225" y="229"/>
                  </a:lnTo>
                  <a:lnTo>
                    <a:pt x="208" y="238"/>
                  </a:lnTo>
                  <a:lnTo>
                    <a:pt x="187" y="243"/>
                  </a:lnTo>
                  <a:lnTo>
                    <a:pt x="162" y="244"/>
                  </a:lnTo>
                  <a:lnTo>
                    <a:pt x="156" y="244"/>
                  </a:lnTo>
                  <a:lnTo>
                    <a:pt x="148" y="244"/>
                  </a:lnTo>
                  <a:lnTo>
                    <a:pt x="122" y="241"/>
                  </a:lnTo>
                  <a:lnTo>
                    <a:pt x="98" y="235"/>
                  </a:lnTo>
                  <a:lnTo>
                    <a:pt x="80" y="226"/>
                  </a:lnTo>
                  <a:lnTo>
                    <a:pt x="65" y="216"/>
                  </a:lnTo>
                  <a:lnTo>
                    <a:pt x="54" y="205"/>
                  </a:lnTo>
                  <a:lnTo>
                    <a:pt x="45" y="192"/>
                  </a:lnTo>
                  <a:lnTo>
                    <a:pt x="39" y="177"/>
                  </a:lnTo>
                  <a:lnTo>
                    <a:pt x="35" y="161"/>
                  </a:lnTo>
                  <a:lnTo>
                    <a:pt x="32" y="145"/>
                  </a:lnTo>
                  <a:lnTo>
                    <a:pt x="28" y="120"/>
                  </a:lnTo>
                  <a:lnTo>
                    <a:pt x="26" y="100"/>
                  </a:lnTo>
                  <a:lnTo>
                    <a:pt x="24" y="86"/>
                  </a:lnTo>
                  <a:lnTo>
                    <a:pt x="21" y="75"/>
                  </a:lnTo>
                  <a:lnTo>
                    <a:pt x="17" y="68"/>
                  </a:lnTo>
                  <a:lnTo>
                    <a:pt x="10" y="64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9" y="15"/>
                  </a:lnTo>
                  <a:lnTo>
                    <a:pt x="20" y="10"/>
                  </a:lnTo>
                  <a:lnTo>
                    <a:pt x="29" y="8"/>
                  </a:lnTo>
                  <a:lnTo>
                    <a:pt x="44" y="6"/>
                  </a:lnTo>
                  <a:lnTo>
                    <a:pt x="65" y="4"/>
                  </a:lnTo>
                  <a:lnTo>
                    <a:pt x="89" y="2"/>
                  </a:lnTo>
                  <a:lnTo>
                    <a:pt x="114" y="1"/>
                  </a:lnTo>
                  <a:lnTo>
                    <a:pt x="141" y="1"/>
                  </a:lnTo>
                  <a:lnTo>
                    <a:pt x="166" y="2"/>
                  </a:lnTo>
                  <a:lnTo>
                    <a:pt x="179" y="2"/>
                  </a:lnTo>
                  <a:lnTo>
                    <a:pt x="202" y="5"/>
                  </a:lnTo>
                  <a:lnTo>
                    <a:pt x="226" y="9"/>
                  </a:lnTo>
                  <a:lnTo>
                    <a:pt x="250" y="14"/>
                  </a:lnTo>
                  <a:lnTo>
                    <a:pt x="274" y="19"/>
                  </a:lnTo>
                  <a:lnTo>
                    <a:pt x="295" y="23"/>
                  </a:lnTo>
                  <a:lnTo>
                    <a:pt x="314" y="27"/>
                  </a:lnTo>
                  <a:lnTo>
                    <a:pt x="329" y="30"/>
                  </a:lnTo>
                  <a:lnTo>
                    <a:pt x="339" y="31"/>
                  </a:lnTo>
                  <a:lnTo>
                    <a:pt x="364" y="28"/>
                  </a:lnTo>
                  <a:lnTo>
                    <a:pt x="390" y="23"/>
                  </a:lnTo>
                  <a:lnTo>
                    <a:pt x="418" y="18"/>
                  </a:lnTo>
                  <a:lnTo>
                    <a:pt x="447" y="10"/>
                  </a:lnTo>
                  <a:lnTo>
                    <a:pt x="475" y="5"/>
                  </a:lnTo>
                  <a:lnTo>
                    <a:pt x="502" y="2"/>
                  </a:lnTo>
                  <a:lnTo>
                    <a:pt x="513" y="1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3" name="Rectangle 39"/>
            <p:cNvSpPr>
              <a:spLocks noChangeArrowheads="1"/>
            </p:cNvSpPr>
            <p:nvPr/>
          </p:nvSpPr>
          <p:spPr bwMode="auto">
            <a:xfrm>
              <a:off x="7713663" y="4565650"/>
              <a:ext cx="1588" cy="1588"/>
            </a:xfrm>
            <a:prstGeom prst="rect">
              <a:avLst/>
            </a:prstGeom>
            <a:solidFill>
              <a:srgbClr val="10886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4" name="Freeform 40"/>
            <p:cNvSpPr>
              <a:spLocks/>
            </p:cNvSpPr>
            <p:nvPr/>
          </p:nvSpPr>
          <p:spPr bwMode="auto">
            <a:xfrm>
              <a:off x="7467601" y="4224338"/>
              <a:ext cx="506413" cy="341313"/>
            </a:xfrm>
            <a:custGeom>
              <a:avLst/>
              <a:gdLst>
                <a:gd name="T0" fmla="*/ 0 w 319"/>
                <a:gd name="T1" fmla="*/ 0 h 215"/>
                <a:gd name="T2" fmla="*/ 155 w 319"/>
                <a:gd name="T3" fmla="*/ 210 h 215"/>
                <a:gd name="T4" fmla="*/ 319 w 319"/>
                <a:gd name="T5" fmla="*/ 0 h 215"/>
                <a:gd name="T6" fmla="*/ 319 w 319"/>
                <a:gd name="T7" fmla="*/ 5 h 215"/>
                <a:gd name="T8" fmla="*/ 156 w 319"/>
                <a:gd name="T9" fmla="*/ 215 h 215"/>
                <a:gd name="T10" fmla="*/ 155 w 319"/>
                <a:gd name="T11" fmla="*/ 215 h 215"/>
                <a:gd name="T12" fmla="*/ 0 w 319"/>
                <a:gd name="T13" fmla="*/ 5 h 215"/>
                <a:gd name="T14" fmla="*/ 0 w 319"/>
                <a:gd name="T1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215">
                  <a:moveTo>
                    <a:pt x="0" y="0"/>
                  </a:moveTo>
                  <a:lnTo>
                    <a:pt x="155" y="210"/>
                  </a:lnTo>
                  <a:lnTo>
                    <a:pt x="319" y="0"/>
                  </a:lnTo>
                  <a:lnTo>
                    <a:pt x="319" y="5"/>
                  </a:lnTo>
                  <a:lnTo>
                    <a:pt x="156" y="215"/>
                  </a:lnTo>
                  <a:lnTo>
                    <a:pt x="155" y="21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A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5" name="Freeform 41"/>
            <p:cNvSpPr>
              <a:spLocks/>
            </p:cNvSpPr>
            <p:nvPr/>
          </p:nvSpPr>
          <p:spPr bwMode="auto">
            <a:xfrm>
              <a:off x="7467601" y="4232275"/>
              <a:ext cx="246063" cy="333375"/>
            </a:xfrm>
            <a:custGeom>
              <a:avLst/>
              <a:gdLst>
                <a:gd name="T0" fmla="*/ 0 w 155"/>
                <a:gd name="T1" fmla="*/ 0 h 210"/>
                <a:gd name="T2" fmla="*/ 155 w 155"/>
                <a:gd name="T3" fmla="*/ 210 h 210"/>
                <a:gd name="T4" fmla="*/ 155 w 155"/>
                <a:gd name="T5" fmla="*/ 210 h 210"/>
                <a:gd name="T6" fmla="*/ 0 w 155"/>
                <a:gd name="T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210">
                  <a:moveTo>
                    <a:pt x="0" y="0"/>
                  </a:moveTo>
                  <a:lnTo>
                    <a:pt x="155" y="210"/>
                  </a:lnTo>
                  <a:lnTo>
                    <a:pt x="155" y="2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9F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66" name="Freeform 42"/>
            <p:cNvSpPr>
              <a:spLocks/>
            </p:cNvSpPr>
            <p:nvPr/>
          </p:nvSpPr>
          <p:spPr bwMode="auto">
            <a:xfrm>
              <a:off x="7713663" y="4232275"/>
              <a:ext cx="260350" cy="333375"/>
            </a:xfrm>
            <a:custGeom>
              <a:avLst/>
              <a:gdLst>
                <a:gd name="T0" fmla="*/ 164 w 164"/>
                <a:gd name="T1" fmla="*/ 0 h 210"/>
                <a:gd name="T2" fmla="*/ 1 w 164"/>
                <a:gd name="T3" fmla="*/ 210 h 210"/>
                <a:gd name="T4" fmla="*/ 0 w 164"/>
                <a:gd name="T5" fmla="*/ 210 h 210"/>
                <a:gd name="T6" fmla="*/ 164 w 164"/>
                <a:gd name="T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210">
                  <a:moveTo>
                    <a:pt x="164" y="0"/>
                  </a:moveTo>
                  <a:lnTo>
                    <a:pt x="1" y="210"/>
                  </a:lnTo>
                  <a:lnTo>
                    <a:pt x="0" y="21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6F9F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538206" y="1847215"/>
            <a:ext cx="464464" cy="464464"/>
            <a:chOff x="3948113" y="4859338"/>
            <a:chExt cx="1301750" cy="1301750"/>
          </a:xfrm>
        </p:grpSpPr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3948113" y="4859338"/>
              <a:ext cx="1301750" cy="1301750"/>
            </a:xfrm>
            <a:custGeom>
              <a:avLst/>
              <a:gdLst>
                <a:gd name="T0" fmla="*/ 411 w 820"/>
                <a:gd name="T1" fmla="*/ 0 h 820"/>
                <a:gd name="T2" fmla="*/ 462 w 820"/>
                <a:gd name="T3" fmla="*/ 3 h 820"/>
                <a:gd name="T4" fmla="*/ 511 w 820"/>
                <a:gd name="T5" fmla="*/ 12 h 820"/>
                <a:gd name="T6" fmla="*/ 559 w 820"/>
                <a:gd name="T7" fmla="*/ 28 h 820"/>
                <a:gd name="T8" fmla="*/ 604 w 820"/>
                <a:gd name="T9" fmla="*/ 48 h 820"/>
                <a:gd name="T10" fmla="*/ 645 w 820"/>
                <a:gd name="T11" fmla="*/ 73 h 820"/>
                <a:gd name="T12" fmla="*/ 683 w 820"/>
                <a:gd name="T13" fmla="*/ 104 h 820"/>
                <a:gd name="T14" fmla="*/ 716 w 820"/>
                <a:gd name="T15" fmla="*/ 137 h 820"/>
                <a:gd name="T16" fmla="*/ 747 w 820"/>
                <a:gd name="T17" fmla="*/ 175 h 820"/>
                <a:gd name="T18" fmla="*/ 773 w 820"/>
                <a:gd name="T19" fmla="*/ 217 h 820"/>
                <a:gd name="T20" fmla="*/ 792 w 820"/>
                <a:gd name="T21" fmla="*/ 262 h 820"/>
                <a:gd name="T22" fmla="*/ 808 w 820"/>
                <a:gd name="T23" fmla="*/ 309 h 820"/>
                <a:gd name="T24" fmla="*/ 817 w 820"/>
                <a:gd name="T25" fmla="*/ 358 h 820"/>
                <a:gd name="T26" fmla="*/ 820 w 820"/>
                <a:gd name="T27" fmla="*/ 409 h 820"/>
                <a:gd name="T28" fmla="*/ 817 w 820"/>
                <a:gd name="T29" fmla="*/ 461 h 820"/>
                <a:gd name="T30" fmla="*/ 808 w 820"/>
                <a:gd name="T31" fmla="*/ 511 h 820"/>
                <a:gd name="T32" fmla="*/ 792 w 820"/>
                <a:gd name="T33" fmla="*/ 558 h 820"/>
                <a:gd name="T34" fmla="*/ 773 w 820"/>
                <a:gd name="T35" fmla="*/ 602 h 820"/>
                <a:gd name="T36" fmla="*/ 747 w 820"/>
                <a:gd name="T37" fmla="*/ 644 h 820"/>
                <a:gd name="T38" fmla="*/ 716 w 820"/>
                <a:gd name="T39" fmla="*/ 682 h 820"/>
                <a:gd name="T40" fmla="*/ 683 w 820"/>
                <a:gd name="T41" fmla="*/ 716 h 820"/>
                <a:gd name="T42" fmla="*/ 645 w 820"/>
                <a:gd name="T43" fmla="*/ 746 h 820"/>
                <a:gd name="T44" fmla="*/ 604 w 820"/>
                <a:gd name="T45" fmla="*/ 772 h 820"/>
                <a:gd name="T46" fmla="*/ 559 w 820"/>
                <a:gd name="T47" fmla="*/ 792 h 820"/>
                <a:gd name="T48" fmla="*/ 511 w 820"/>
                <a:gd name="T49" fmla="*/ 808 h 820"/>
                <a:gd name="T50" fmla="*/ 462 w 820"/>
                <a:gd name="T51" fmla="*/ 817 h 820"/>
                <a:gd name="T52" fmla="*/ 411 w 820"/>
                <a:gd name="T53" fmla="*/ 820 h 820"/>
                <a:gd name="T54" fmla="*/ 360 w 820"/>
                <a:gd name="T55" fmla="*/ 817 h 820"/>
                <a:gd name="T56" fmla="*/ 310 w 820"/>
                <a:gd name="T57" fmla="*/ 808 h 820"/>
                <a:gd name="T58" fmla="*/ 263 w 820"/>
                <a:gd name="T59" fmla="*/ 792 h 820"/>
                <a:gd name="T60" fmla="*/ 218 w 820"/>
                <a:gd name="T61" fmla="*/ 772 h 820"/>
                <a:gd name="T62" fmla="*/ 177 w 820"/>
                <a:gd name="T63" fmla="*/ 746 h 820"/>
                <a:gd name="T64" fmla="*/ 139 w 820"/>
                <a:gd name="T65" fmla="*/ 716 h 820"/>
                <a:gd name="T66" fmla="*/ 104 w 820"/>
                <a:gd name="T67" fmla="*/ 682 h 820"/>
                <a:gd name="T68" fmla="*/ 74 w 820"/>
                <a:gd name="T69" fmla="*/ 644 h 820"/>
                <a:gd name="T70" fmla="*/ 49 w 820"/>
                <a:gd name="T71" fmla="*/ 602 h 820"/>
                <a:gd name="T72" fmla="*/ 28 w 820"/>
                <a:gd name="T73" fmla="*/ 558 h 820"/>
                <a:gd name="T74" fmla="*/ 14 w 820"/>
                <a:gd name="T75" fmla="*/ 511 h 820"/>
                <a:gd name="T76" fmla="*/ 5 w 820"/>
                <a:gd name="T77" fmla="*/ 461 h 820"/>
                <a:gd name="T78" fmla="*/ 0 w 820"/>
                <a:gd name="T79" fmla="*/ 409 h 820"/>
                <a:gd name="T80" fmla="*/ 5 w 820"/>
                <a:gd name="T81" fmla="*/ 358 h 820"/>
                <a:gd name="T82" fmla="*/ 14 w 820"/>
                <a:gd name="T83" fmla="*/ 309 h 820"/>
                <a:gd name="T84" fmla="*/ 28 w 820"/>
                <a:gd name="T85" fmla="*/ 262 h 820"/>
                <a:gd name="T86" fmla="*/ 49 w 820"/>
                <a:gd name="T87" fmla="*/ 217 h 820"/>
                <a:gd name="T88" fmla="*/ 74 w 820"/>
                <a:gd name="T89" fmla="*/ 175 h 820"/>
                <a:gd name="T90" fmla="*/ 104 w 820"/>
                <a:gd name="T91" fmla="*/ 137 h 820"/>
                <a:gd name="T92" fmla="*/ 139 w 820"/>
                <a:gd name="T93" fmla="*/ 104 h 820"/>
                <a:gd name="T94" fmla="*/ 177 w 820"/>
                <a:gd name="T95" fmla="*/ 73 h 820"/>
                <a:gd name="T96" fmla="*/ 218 w 820"/>
                <a:gd name="T97" fmla="*/ 48 h 820"/>
                <a:gd name="T98" fmla="*/ 263 w 820"/>
                <a:gd name="T99" fmla="*/ 28 h 820"/>
                <a:gd name="T100" fmla="*/ 310 w 820"/>
                <a:gd name="T101" fmla="*/ 12 h 820"/>
                <a:gd name="T102" fmla="*/ 360 w 820"/>
                <a:gd name="T103" fmla="*/ 3 h 820"/>
                <a:gd name="T104" fmla="*/ 411 w 820"/>
                <a:gd name="T105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20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8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6" y="137"/>
                  </a:lnTo>
                  <a:lnTo>
                    <a:pt x="747" y="175"/>
                  </a:lnTo>
                  <a:lnTo>
                    <a:pt x="773" y="217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09"/>
                  </a:lnTo>
                  <a:lnTo>
                    <a:pt x="817" y="461"/>
                  </a:lnTo>
                  <a:lnTo>
                    <a:pt x="808" y="511"/>
                  </a:lnTo>
                  <a:lnTo>
                    <a:pt x="792" y="558"/>
                  </a:lnTo>
                  <a:lnTo>
                    <a:pt x="773" y="602"/>
                  </a:lnTo>
                  <a:lnTo>
                    <a:pt x="747" y="644"/>
                  </a:lnTo>
                  <a:lnTo>
                    <a:pt x="716" y="682"/>
                  </a:lnTo>
                  <a:lnTo>
                    <a:pt x="683" y="716"/>
                  </a:lnTo>
                  <a:lnTo>
                    <a:pt x="645" y="746"/>
                  </a:lnTo>
                  <a:lnTo>
                    <a:pt x="604" y="772"/>
                  </a:lnTo>
                  <a:lnTo>
                    <a:pt x="559" y="792"/>
                  </a:lnTo>
                  <a:lnTo>
                    <a:pt x="511" y="808"/>
                  </a:lnTo>
                  <a:lnTo>
                    <a:pt x="462" y="817"/>
                  </a:lnTo>
                  <a:lnTo>
                    <a:pt x="411" y="820"/>
                  </a:lnTo>
                  <a:lnTo>
                    <a:pt x="360" y="817"/>
                  </a:lnTo>
                  <a:lnTo>
                    <a:pt x="310" y="808"/>
                  </a:lnTo>
                  <a:lnTo>
                    <a:pt x="263" y="792"/>
                  </a:lnTo>
                  <a:lnTo>
                    <a:pt x="218" y="772"/>
                  </a:lnTo>
                  <a:lnTo>
                    <a:pt x="177" y="746"/>
                  </a:lnTo>
                  <a:lnTo>
                    <a:pt x="139" y="716"/>
                  </a:lnTo>
                  <a:lnTo>
                    <a:pt x="104" y="682"/>
                  </a:lnTo>
                  <a:lnTo>
                    <a:pt x="74" y="644"/>
                  </a:lnTo>
                  <a:lnTo>
                    <a:pt x="49" y="602"/>
                  </a:lnTo>
                  <a:lnTo>
                    <a:pt x="28" y="558"/>
                  </a:lnTo>
                  <a:lnTo>
                    <a:pt x="14" y="511"/>
                  </a:lnTo>
                  <a:lnTo>
                    <a:pt x="5" y="461"/>
                  </a:lnTo>
                  <a:lnTo>
                    <a:pt x="0" y="409"/>
                  </a:lnTo>
                  <a:lnTo>
                    <a:pt x="5" y="358"/>
                  </a:lnTo>
                  <a:lnTo>
                    <a:pt x="14" y="309"/>
                  </a:lnTo>
                  <a:lnTo>
                    <a:pt x="28" y="262"/>
                  </a:lnTo>
                  <a:lnTo>
                    <a:pt x="49" y="217"/>
                  </a:lnTo>
                  <a:lnTo>
                    <a:pt x="74" y="175"/>
                  </a:lnTo>
                  <a:lnTo>
                    <a:pt x="104" y="137"/>
                  </a:lnTo>
                  <a:lnTo>
                    <a:pt x="139" y="104"/>
                  </a:lnTo>
                  <a:lnTo>
                    <a:pt x="177" y="73"/>
                  </a:lnTo>
                  <a:lnTo>
                    <a:pt x="218" y="48"/>
                  </a:lnTo>
                  <a:lnTo>
                    <a:pt x="263" y="28"/>
                  </a:lnTo>
                  <a:lnTo>
                    <a:pt x="310" y="12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0" name="Freeform 48"/>
            <p:cNvSpPr>
              <a:spLocks noEditPoints="1"/>
            </p:cNvSpPr>
            <p:nvPr/>
          </p:nvSpPr>
          <p:spPr bwMode="auto">
            <a:xfrm>
              <a:off x="4230688" y="5232400"/>
              <a:ext cx="741363" cy="517525"/>
            </a:xfrm>
            <a:custGeom>
              <a:avLst/>
              <a:gdLst>
                <a:gd name="T0" fmla="*/ 32 w 467"/>
                <a:gd name="T1" fmla="*/ 26 h 326"/>
                <a:gd name="T2" fmla="*/ 32 w 467"/>
                <a:gd name="T3" fmla="*/ 169 h 326"/>
                <a:gd name="T4" fmla="*/ 35 w 467"/>
                <a:gd name="T5" fmla="*/ 194 h 326"/>
                <a:gd name="T6" fmla="*/ 44 w 467"/>
                <a:gd name="T7" fmla="*/ 218 h 326"/>
                <a:gd name="T8" fmla="*/ 58 w 467"/>
                <a:gd name="T9" fmla="*/ 239 h 326"/>
                <a:gd name="T10" fmla="*/ 79 w 467"/>
                <a:gd name="T11" fmla="*/ 258 h 326"/>
                <a:gd name="T12" fmla="*/ 103 w 467"/>
                <a:gd name="T13" fmla="*/ 274 h 326"/>
                <a:gd name="T14" fmla="*/ 130 w 467"/>
                <a:gd name="T15" fmla="*/ 287 h 326"/>
                <a:gd name="T16" fmla="*/ 162 w 467"/>
                <a:gd name="T17" fmla="*/ 298 h 326"/>
                <a:gd name="T18" fmla="*/ 197 w 467"/>
                <a:gd name="T19" fmla="*/ 304 h 326"/>
                <a:gd name="T20" fmla="*/ 234 w 467"/>
                <a:gd name="T21" fmla="*/ 306 h 326"/>
                <a:gd name="T22" fmla="*/ 271 w 467"/>
                <a:gd name="T23" fmla="*/ 304 h 326"/>
                <a:gd name="T24" fmla="*/ 305 w 467"/>
                <a:gd name="T25" fmla="*/ 298 h 326"/>
                <a:gd name="T26" fmla="*/ 336 w 467"/>
                <a:gd name="T27" fmla="*/ 287 h 326"/>
                <a:gd name="T28" fmla="*/ 364 w 467"/>
                <a:gd name="T29" fmla="*/ 274 h 326"/>
                <a:gd name="T30" fmla="*/ 389 w 467"/>
                <a:gd name="T31" fmla="*/ 258 h 326"/>
                <a:gd name="T32" fmla="*/ 408 w 467"/>
                <a:gd name="T33" fmla="*/ 239 h 326"/>
                <a:gd name="T34" fmla="*/ 423 w 467"/>
                <a:gd name="T35" fmla="*/ 218 h 326"/>
                <a:gd name="T36" fmla="*/ 432 w 467"/>
                <a:gd name="T37" fmla="*/ 194 h 326"/>
                <a:gd name="T38" fmla="*/ 435 w 467"/>
                <a:gd name="T39" fmla="*/ 169 h 326"/>
                <a:gd name="T40" fmla="*/ 435 w 467"/>
                <a:gd name="T41" fmla="*/ 26 h 326"/>
                <a:gd name="T42" fmla="*/ 32 w 467"/>
                <a:gd name="T43" fmla="*/ 26 h 326"/>
                <a:gd name="T44" fmla="*/ 0 w 467"/>
                <a:gd name="T45" fmla="*/ 0 h 326"/>
                <a:gd name="T46" fmla="*/ 467 w 467"/>
                <a:gd name="T47" fmla="*/ 0 h 326"/>
                <a:gd name="T48" fmla="*/ 467 w 467"/>
                <a:gd name="T49" fmla="*/ 169 h 326"/>
                <a:gd name="T50" fmla="*/ 464 w 467"/>
                <a:gd name="T51" fmla="*/ 196 h 326"/>
                <a:gd name="T52" fmla="*/ 455 w 467"/>
                <a:gd name="T53" fmla="*/ 220 h 326"/>
                <a:gd name="T54" fmla="*/ 441 w 467"/>
                <a:gd name="T55" fmla="*/ 242 h 326"/>
                <a:gd name="T56" fmla="*/ 423 w 467"/>
                <a:gd name="T57" fmla="*/ 263 h 326"/>
                <a:gd name="T58" fmla="*/ 399 w 467"/>
                <a:gd name="T59" fmla="*/ 281 h 326"/>
                <a:gd name="T60" fmla="*/ 371 w 467"/>
                <a:gd name="T61" fmla="*/ 297 h 326"/>
                <a:gd name="T62" fmla="*/ 342 w 467"/>
                <a:gd name="T63" fmla="*/ 309 h 326"/>
                <a:gd name="T64" fmla="*/ 308 w 467"/>
                <a:gd name="T65" fmla="*/ 318 h 326"/>
                <a:gd name="T66" fmla="*/ 272 w 467"/>
                <a:gd name="T67" fmla="*/ 324 h 326"/>
                <a:gd name="T68" fmla="*/ 234 w 467"/>
                <a:gd name="T69" fmla="*/ 326 h 326"/>
                <a:gd name="T70" fmla="*/ 195 w 467"/>
                <a:gd name="T71" fmla="*/ 324 h 326"/>
                <a:gd name="T72" fmla="*/ 159 w 467"/>
                <a:gd name="T73" fmla="*/ 318 h 326"/>
                <a:gd name="T74" fmla="*/ 126 w 467"/>
                <a:gd name="T75" fmla="*/ 309 h 326"/>
                <a:gd name="T76" fmla="*/ 95 w 467"/>
                <a:gd name="T77" fmla="*/ 297 h 326"/>
                <a:gd name="T78" fmla="*/ 68 w 467"/>
                <a:gd name="T79" fmla="*/ 281 h 326"/>
                <a:gd name="T80" fmla="*/ 45 w 467"/>
                <a:gd name="T81" fmla="*/ 263 h 326"/>
                <a:gd name="T82" fmla="*/ 26 w 467"/>
                <a:gd name="T83" fmla="*/ 242 h 326"/>
                <a:gd name="T84" fmla="*/ 11 w 467"/>
                <a:gd name="T85" fmla="*/ 220 h 326"/>
                <a:gd name="T86" fmla="*/ 3 w 467"/>
                <a:gd name="T87" fmla="*/ 196 h 326"/>
                <a:gd name="T88" fmla="*/ 0 w 467"/>
                <a:gd name="T89" fmla="*/ 169 h 326"/>
                <a:gd name="T90" fmla="*/ 0 w 467"/>
                <a:gd name="T91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326">
                  <a:moveTo>
                    <a:pt x="32" y="26"/>
                  </a:moveTo>
                  <a:lnTo>
                    <a:pt x="32" y="169"/>
                  </a:lnTo>
                  <a:lnTo>
                    <a:pt x="35" y="194"/>
                  </a:lnTo>
                  <a:lnTo>
                    <a:pt x="44" y="218"/>
                  </a:lnTo>
                  <a:lnTo>
                    <a:pt x="58" y="239"/>
                  </a:lnTo>
                  <a:lnTo>
                    <a:pt x="79" y="258"/>
                  </a:lnTo>
                  <a:lnTo>
                    <a:pt x="103" y="274"/>
                  </a:lnTo>
                  <a:lnTo>
                    <a:pt x="130" y="287"/>
                  </a:lnTo>
                  <a:lnTo>
                    <a:pt x="162" y="298"/>
                  </a:lnTo>
                  <a:lnTo>
                    <a:pt x="197" y="304"/>
                  </a:lnTo>
                  <a:lnTo>
                    <a:pt x="234" y="306"/>
                  </a:lnTo>
                  <a:lnTo>
                    <a:pt x="271" y="304"/>
                  </a:lnTo>
                  <a:lnTo>
                    <a:pt x="305" y="298"/>
                  </a:lnTo>
                  <a:lnTo>
                    <a:pt x="336" y="287"/>
                  </a:lnTo>
                  <a:lnTo>
                    <a:pt x="364" y="274"/>
                  </a:lnTo>
                  <a:lnTo>
                    <a:pt x="389" y="258"/>
                  </a:lnTo>
                  <a:lnTo>
                    <a:pt x="408" y="239"/>
                  </a:lnTo>
                  <a:lnTo>
                    <a:pt x="423" y="218"/>
                  </a:lnTo>
                  <a:lnTo>
                    <a:pt x="432" y="194"/>
                  </a:lnTo>
                  <a:lnTo>
                    <a:pt x="435" y="169"/>
                  </a:lnTo>
                  <a:lnTo>
                    <a:pt x="435" y="26"/>
                  </a:lnTo>
                  <a:lnTo>
                    <a:pt x="32" y="26"/>
                  </a:lnTo>
                  <a:close/>
                  <a:moveTo>
                    <a:pt x="0" y="0"/>
                  </a:moveTo>
                  <a:lnTo>
                    <a:pt x="467" y="0"/>
                  </a:lnTo>
                  <a:lnTo>
                    <a:pt x="467" y="169"/>
                  </a:lnTo>
                  <a:lnTo>
                    <a:pt x="464" y="196"/>
                  </a:lnTo>
                  <a:lnTo>
                    <a:pt x="455" y="220"/>
                  </a:lnTo>
                  <a:lnTo>
                    <a:pt x="441" y="242"/>
                  </a:lnTo>
                  <a:lnTo>
                    <a:pt x="423" y="263"/>
                  </a:lnTo>
                  <a:lnTo>
                    <a:pt x="399" y="281"/>
                  </a:lnTo>
                  <a:lnTo>
                    <a:pt x="371" y="297"/>
                  </a:lnTo>
                  <a:lnTo>
                    <a:pt x="342" y="309"/>
                  </a:lnTo>
                  <a:lnTo>
                    <a:pt x="308" y="318"/>
                  </a:lnTo>
                  <a:lnTo>
                    <a:pt x="272" y="324"/>
                  </a:lnTo>
                  <a:lnTo>
                    <a:pt x="234" y="326"/>
                  </a:lnTo>
                  <a:lnTo>
                    <a:pt x="195" y="324"/>
                  </a:lnTo>
                  <a:lnTo>
                    <a:pt x="159" y="318"/>
                  </a:lnTo>
                  <a:lnTo>
                    <a:pt x="126" y="309"/>
                  </a:lnTo>
                  <a:lnTo>
                    <a:pt x="95" y="297"/>
                  </a:lnTo>
                  <a:lnTo>
                    <a:pt x="68" y="281"/>
                  </a:lnTo>
                  <a:lnTo>
                    <a:pt x="45" y="263"/>
                  </a:lnTo>
                  <a:lnTo>
                    <a:pt x="26" y="242"/>
                  </a:lnTo>
                  <a:lnTo>
                    <a:pt x="11" y="220"/>
                  </a:lnTo>
                  <a:lnTo>
                    <a:pt x="3" y="196"/>
                  </a:lnTo>
                  <a:lnTo>
                    <a:pt x="0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1" name="Rectangle 49"/>
            <p:cNvSpPr>
              <a:spLocks noChangeArrowheads="1"/>
            </p:cNvSpPr>
            <p:nvPr/>
          </p:nvSpPr>
          <p:spPr bwMode="auto">
            <a:xfrm>
              <a:off x="4545013" y="5699125"/>
              <a:ext cx="103188" cy="193675"/>
            </a:xfrm>
            <a:prstGeom prst="rect">
              <a:avLst/>
            </a:prstGeom>
            <a:solidFill>
              <a:srgbClr val="D8BB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4324351" y="5170488"/>
              <a:ext cx="546100" cy="596900"/>
            </a:xfrm>
            <a:custGeom>
              <a:avLst/>
              <a:gdLst>
                <a:gd name="T0" fmla="*/ 342 w 344"/>
                <a:gd name="T1" fmla="*/ 0 h 376"/>
                <a:gd name="T2" fmla="*/ 344 w 344"/>
                <a:gd name="T3" fmla="*/ 11 h 376"/>
                <a:gd name="T4" fmla="*/ 344 w 344"/>
                <a:gd name="T5" fmla="*/ 22 h 376"/>
                <a:gd name="T6" fmla="*/ 344 w 344"/>
                <a:gd name="T7" fmla="*/ 203 h 376"/>
                <a:gd name="T8" fmla="*/ 341 w 344"/>
                <a:gd name="T9" fmla="*/ 234 h 376"/>
                <a:gd name="T10" fmla="*/ 334 w 344"/>
                <a:gd name="T11" fmla="*/ 263 h 376"/>
                <a:gd name="T12" fmla="*/ 322 w 344"/>
                <a:gd name="T13" fmla="*/ 289 h 376"/>
                <a:gd name="T14" fmla="*/ 305 w 344"/>
                <a:gd name="T15" fmla="*/ 314 h 376"/>
                <a:gd name="T16" fmla="*/ 285 w 344"/>
                <a:gd name="T17" fmla="*/ 335 h 376"/>
                <a:gd name="T18" fmla="*/ 261 w 344"/>
                <a:gd name="T19" fmla="*/ 352 h 376"/>
                <a:gd name="T20" fmla="*/ 234 w 344"/>
                <a:gd name="T21" fmla="*/ 364 h 376"/>
                <a:gd name="T22" fmla="*/ 206 w 344"/>
                <a:gd name="T23" fmla="*/ 372 h 376"/>
                <a:gd name="T24" fmla="*/ 175 w 344"/>
                <a:gd name="T25" fmla="*/ 376 h 376"/>
                <a:gd name="T26" fmla="*/ 143 w 344"/>
                <a:gd name="T27" fmla="*/ 372 h 376"/>
                <a:gd name="T28" fmla="*/ 114 w 344"/>
                <a:gd name="T29" fmla="*/ 364 h 376"/>
                <a:gd name="T30" fmla="*/ 88 w 344"/>
                <a:gd name="T31" fmla="*/ 352 h 376"/>
                <a:gd name="T32" fmla="*/ 64 w 344"/>
                <a:gd name="T33" fmla="*/ 335 h 376"/>
                <a:gd name="T34" fmla="*/ 45 w 344"/>
                <a:gd name="T35" fmla="*/ 314 h 376"/>
                <a:gd name="T36" fmla="*/ 27 w 344"/>
                <a:gd name="T37" fmla="*/ 289 h 376"/>
                <a:gd name="T38" fmla="*/ 15 w 344"/>
                <a:gd name="T39" fmla="*/ 263 h 376"/>
                <a:gd name="T40" fmla="*/ 8 w 344"/>
                <a:gd name="T41" fmla="*/ 234 h 376"/>
                <a:gd name="T42" fmla="*/ 5 w 344"/>
                <a:gd name="T43" fmla="*/ 203 h 376"/>
                <a:gd name="T44" fmla="*/ 5 w 344"/>
                <a:gd name="T45" fmla="*/ 22 h 376"/>
                <a:gd name="T46" fmla="*/ 4 w 344"/>
                <a:gd name="T47" fmla="*/ 14 h 376"/>
                <a:gd name="T48" fmla="*/ 1 w 344"/>
                <a:gd name="T49" fmla="*/ 7 h 376"/>
                <a:gd name="T50" fmla="*/ 0 w 344"/>
                <a:gd name="T51" fmla="*/ 0 h 376"/>
                <a:gd name="T52" fmla="*/ 342 w 344"/>
                <a:gd name="T5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376">
                  <a:moveTo>
                    <a:pt x="342" y="0"/>
                  </a:moveTo>
                  <a:lnTo>
                    <a:pt x="344" y="11"/>
                  </a:lnTo>
                  <a:lnTo>
                    <a:pt x="344" y="22"/>
                  </a:lnTo>
                  <a:lnTo>
                    <a:pt x="344" y="203"/>
                  </a:lnTo>
                  <a:lnTo>
                    <a:pt x="341" y="234"/>
                  </a:lnTo>
                  <a:lnTo>
                    <a:pt x="334" y="263"/>
                  </a:lnTo>
                  <a:lnTo>
                    <a:pt x="322" y="289"/>
                  </a:lnTo>
                  <a:lnTo>
                    <a:pt x="305" y="314"/>
                  </a:lnTo>
                  <a:lnTo>
                    <a:pt x="285" y="335"/>
                  </a:lnTo>
                  <a:lnTo>
                    <a:pt x="261" y="352"/>
                  </a:lnTo>
                  <a:lnTo>
                    <a:pt x="234" y="364"/>
                  </a:lnTo>
                  <a:lnTo>
                    <a:pt x="206" y="372"/>
                  </a:lnTo>
                  <a:lnTo>
                    <a:pt x="175" y="376"/>
                  </a:lnTo>
                  <a:lnTo>
                    <a:pt x="143" y="372"/>
                  </a:lnTo>
                  <a:lnTo>
                    <a:pt x="114" y="364"/>
                  </a:lnTo>
                  <a:lnTo>
                    <a:pt x="88" y="352"/>
                  </a:lnTo>
                  <a:lnTo>
                    <a:pt x="64" y="335"/>
                  </a:lnTo>
                  <a:lnTo>
                    <a:pt x="45" y="314"/>
                  </a:lnTo>
                  <a:lnTo>
                    <a:pt x="27" y="289"/>
                  </a:lnTo>
                  <a:lnTo>
                    <a:pt x="15" y="263"/>
                  </a:lnTo>
                  <a:lnTo>
                    <a:pt x="8" y="234"/>
                  </a:lnTo>
                  <a:lnTo>
                    <a:pt x="5" y="203"/>
                  </a:lnTo>
                  <a:lnTo>
                    <a:pt x="5" y="22"/>
                  </a:lnTo>
                  <a:lnTo>
                    <a:pt x="4" y="14"/>
                  </a:lnTo>
                  <a:lnTo>
                    <a:pt x="1" y="7"/>
                  </a:lnTo>
                  <a:lnTo>
                    <a:pt x="0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auto">
            <a:xfrm>
              <a:off x="4291013" y="5129213"/>
              <a:ext cx="639763" cy="71438"/>
            </a:xfrm>
            <a:custGeom>
              <a:avLst/>
              <a:gdLst>
                <a:gd name="T0" fmla="*/ 22 w 403"/>
                <a:gd name="T1" fmla="*/ 0 h 45"/>
                <a:gd name="T2" fmla="*/ 381 w 403"/>
                <a:gd name="T3" fmla="*/ 0 h 45"/>
                <a:gd name="T4" fmla="*/ 390 w 403"/>
                <a:gd name="T5" fmla="*/ 2 h 45"/>
                <a:gd name="T6" fmla="*/ 397 w 403"/>
                <a:gd name="T7" fmla="*/ 7 h 45"/>
                <a:gd name="T8" fmla="*/ 402 w 403"/>
                <a:gd name="T9" fmla="*/ 15 h 45"/>
                <a:gd name="T10" fmla="*/ 403 w 403"/>
                <a:gd name="T11" fmla="*/ 23 h 45"/>
                <a:gd name="T12" fmla="*/ 402 w 403"/>
                <a:gd name="T13" fmla="*/ 32 h 45"/>
                <a:gd name="T14" fmla="*/ 397 w 403"/>
                <a:gd name="T15" fmla="*/ 39 h 45"/>
                <a:gd name="T16" fmla="*/ 390 w 403"/>
                <a:gd name="T17" fmla="*/ 43 h 45"/>
                <a:gd name="T18" fmla="*/ 381 w 403"/>
                <a:gd name="T19" fmla="*/ 45 h 45"/>
                <a:gd name="T20" fmla="*/ 22 w 403"/>
                <a:gd name="T21" fmla="*/ 45 h 45"/>
                <a:gd name="T22" fmla="*/ 14 w 403"/>
                <a:gd name="T23" fmla="*/ 43 h 45"/>
                <a:gd name="T24" fmla="*/ 7 w 403"/>
                <a:gd name="T25" fmla="*/ 39 h 45"/>
                <a:gd name="T26" fmla="*/ 2 w 403"/>
                <a:gd name="T27" fmla="*/ 32 h 45"/>
                <a:gd name="T28" fmla="*/ 0 w 403"/>
                <a:gd name="T29" fmla="*/ 23 h 45"/>
                <a:gd name="T30" fmla="*/ 2 w 403"/>
                <a:gd name="T31" fmla="*/ 15 h 45"/>
                <a:gd name="T32" fmla="*/ 7 w 403"/>
                <a:gd name="T33" fmla="*/ 7 h 45"/>
                <a:gd name="T34" fmla="*/ 14 w 403"/>
                <a:gd name="T35" fmla="*/ 2 h 45"/>
                <a:gd name="T36" fmla="*/ 22 w 403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3" h="45">
                  <a:moveTo>
                    <a:pt x="22" y="0"/>
                  </a:moveTo>
                  <a:lnTo>
                    <a:pt x="381" y="0"/>
                  </a:lnTo>
                  <a:lnTo>
                    <a:pt x="390" y="2"/>
                  </a:lnTo>
                  <a:lnTo>
                    <a:pt x="397" y="7"/>
                  </a:lnTo>
                  <a:lnTo>
                    <a:pt x="402" y="15"/>
                  </a:lnTo>
                  <a:lnTo>
                    <a:pt x="403" y="23"/>
                  </a:lnTo>
                  <a:lnTo>
                    <a:pt x="402" y="32"/>
                  </a:lnTo>
                  <a:lnTo>
                    <a:pt x="397" y="39"/>
                  </a:lnTo>
                  <a:lnTo>
                    <a:pt x="390" y="43"/>
                  </a:lnTo>
                  <a:lnTo>
                    <a:pt x="381" y="45"/>
                  </a:lnTo>
                  <a:lnTo>
                    <a:pt x="22" y="45"/>
                  </a:lnTo>
                  <a:lnTo>
                    <a:pt x="14" y="43"/>
                  </a:lnTo>
                  <a:lnTo>
                    <a:pt x="7" y="39"/>
                  </a:lnTo>
                  <a:lnTo>
                    <a:pt x="2" y="32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4" name="Freeform 52"/>
            <p:cNvSpPr>
              <a:spLocks/>
            </p:cNvSpPr>
            <p:nvPr/>
          </p:nvSpPr>
          <p:spPr bwMode="auto">
            <a:xfrm>
              <a:off x="4486276" y="5832475"/>
              <a:ext cx="212725" cy="30163"/>
            </a:xfrm>
            <a:custGeom>
              <a:avLst/>
              <a:gdLst>
                <a:gd name="T0" fmla="*/ 8 w 134"/>
                <a:gd name="T1" fmla="*/ 0 h 19"/>
                <a:gd name="T2" fmla="*/ 126 w 134"/>
                <a:gd name="T3" fmla="*/ 0 h 19"/>
                <a:gd name="T4" fmla="*/ 129 w 134"/>
                <a:gd name="T5" fmla="*/ 1 h 19"/>
                <a:gd name="T6" fmla="*/ 131 w 134"/>
                <a:gd name="T7" fmla="*/ 3 h 19"/>
                <a:gd name="T8" fmla="*/ 133 w 134"/>
                <a:gd name="T9" fmla="*/ 6 h 19"/>
                <a:gd name="T10" fmla="*/ 134 w 134"/>
                <a:gd name="T11" fmla="*/ 9 h 19"/>
                <a:gd name="T12" fmla="*/ 133 w 134"/>
                <a:gd name="T13" fmla="*/ 13 h 19"/>
                <a:gd name="T14" fmla="*/ 131 w 134"/>
                <a:gd name="T15" fmla="*/ 16 h 19"/>
                <a:gd name="T16" fmla="*/ 129 w 134"/>
                <a:gd name="T17" fmla="*/ 18 h 19"/>
                <a:gd name="T18" fmla="*/ 126 w 134"/>
                <a:gd name="T19" fmla="*/ 19 h 19"/>
                <a:gd name="T20" fmla="*/ 8 w 134"/>
                <a:gd name="T21" fmla="*/ 19 h 19"/>
                <a:gd name="T22" fmla="*/ 5 w 134"/>
                <a:gd name="T23" fmla="*/ 18 h 19"/>
                <a:gd name="T24" fmla="*/ 2 w 134"/>
                <a:gd name="T25" fmla="*/ 16 h 19"/>
                <a:gd name="T26" fmla="*/ 1 w 134"/>
                <a:gd name="T27" fmla="*/ 13 h 19"/>
                <a:gd name="T28" fmla="*/ 0 w 134"/>
                <a:gd name="T29" fmla="*/ 9 h 19"/>
                <a:gd name="T30" fmla="*/ 1 w 134"/>
                <a:gd name="T31" fmla="*/ 6 h 19"/>
                <a:gd name="T32" fmla="*/ 2 w 134"/>
                <a:gd name="T33" fmla="*/ 3 h 19"/>
                <a:gd name="T34" fmla="*/ 5 w 134"/>
                <a:gd name="T35" fmla="*/ 1 h 19"/>
                <a:gd name="T36" fmla="*/ 8 w 134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19">
                  <a:moveTo>
                    <a:pt x="8" y="0"/>
                  </a:moveTo>
                  <a:lnTo>
                    <a:pt x="126" y="0"/>
                  </a:lnTo>
                  <a:lnTo>
                    <a:pt x="129" y="1"/>
                  </a:lnTo>
                  <a:lnTo>
                    <a:pt x="131" y="3"/>
                  </a:lnTo>
                  <a:lnTo>
                    <a:pt x="133" y="6"/>
                  </a:lnTo>
                  <a:lnTo>
                    <a:pt x="134" y="9"/>
                  </a:lnTo>
                  <a:lnTo>
                    <a:pt x="133" y="13"/>
                  </a:lnTo>
                  <a:lnTo>
                    <a:pt x="131" y="16"/>
                  </a:lnTo>
                  <a:lnTo>
                    <a:pt x="129" y="18"/>
                  </a:lnTo>
                  <a:lnTo>
                    <a:pt x="126" y="19"/>
                  </a:lnTo>
                  <a:lnTo>
                    <a:pt x="8" y="19"/>
                  </a:lnTo>
                  <a:lnTo>
                    <a:pt x="5" y="18"/>
                  </a:lnTo>
                  <a:lnTo>
                    <a:pt x="2" y="16"/>
                  </a:lnTo>
                  <a:lnTo>
                    <a:pt x="1" y="13"/>
                  </a:lnTo>
                  <a:lnTo>
                    <a:pt x="0" y="9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5" name="Rectangle 53"/>
            <p:cNvSpPr>
              <a:spLocks noChangeArrowheads="1"/>
            </p:cNvSpPr>
            <p:nvPr/>
          </p:nvSpPr>
          <p:spPr bwMode="auto">
            <a:xfrm>
              <a:off x="4433888" y="5862638"/>
              <a:ext cx="334963" cy="11112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6" name="Rectangle 54"/>
            <p:cNvSpPr>
              <a:spLocks noChangeArrowheads="1"/>
            </p:cNvSpPr>
            <p:nvPr/>
          </p:nvSpPr>
          <p:spPr bwMode="auto">
            <a:xfrm>
              <a:off x="4484688" y="5892800"/>
              <a:ext cx="222250" cy="50800"/>
            </a:xfrm>
            <a:prstGeom prst="rect">
              <a:avLst/>
            </a:prstGeom>
            <a:solidFill>
              <a:srgbClr val="F7FAF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7" name="Freeform 55"/>
            <p:cNvSpPr>
              <a:spLocks/>
            </p:cNvSpPr>
            <p:nvPr/>
          </p:nvSpPr>
          <p:spPr bwMode="auto">
            <a:xfrm>
              <a:off x="4421188" y="5267325"/>
              <a:ext cx="360363" cy="358775"/>
            </a:xfrm>
            <a:custGeom>
              <a:avLst/>
              <a:gdLst>
                <a:gd name="T0" fmla="*/ 113 w 227"/>
                <a:gd name="T1" fmla="*/ 0 h 226"/>
                <a:gd name="T2" fmla="*/ 139 w 227"/>
                <a:gd name="T3" fmla="*/ 4 h 226"/>
                <a:gd name="T4" fmla="*/ 163 w 227"/>
                <a:gd name="T5" fmla="*/ 12 h 226"/>
                <a:gd name="T6" fmla="*/ 184 w 227"/>
                <a:gd name="T7" fmla="*/ 25 h 226"/>
                <a:gd name="T8" fmla="*/ 201 w 227"/>
                <a:gd name="T9" fmla="*/ 43 h 226"/>
                <a:gd name="T10" fmla="*/ 214 w 227"/>
                <a:gd name="T11" fmla="*/ 63 h 226"/>
                <a:gd name="T12" fmla="*/ 224 w 227"/>
                <a:gd name="T13" fmla="*/ 88 h 226"/>
                <a:gd name="T14" fmla="*/ 227 w 227"/>
                <a:gd name="T15" fmla="*/ 113 h 226"/>
                <a:gd name="T16" fmla="*/ 224 w 227"/>
                <a:gd name="T17" fmla="*/ 139 h 226"/>
                <a:gd name="T18" fmla="*/ 214 w 227"/>
                <a:gd name="T19" fmla="*/ 164 h 226"/>
                <a:gd name="T20" fmla="*/ 201 w 227"/>
                <a:gd name="T21" fmla="*/ 184 h 226"/>
                <a:gd name="T22" fmla="*/ 184 w 227"/>
                <a:gd name="T23" fmla="*/ 202 h 226"/>
                <a:gd name="T24" fmla="*/ 163 w 227"/>
                <a:gd name="T25" fmla="*/ 215 h 226"/>
                <a:gd name="T26" fmla="*/ 139 w 227"/>
                <a:gd name="T27" fmla="*/ 223 h 226"/>
                <a:gd name="T28" fmla="*/ 113 w 227"/>
                <a:gd name="T29" fmla="*/ 226 h 226"/>
                <a:gd name="T30" fmla="*/ 87 w 227"/>
                <a:gd name="T31" fmla="*/ 223 h 226"/>
                <a:gd name="T32" fmla="*/ 64 w 227"/>
                <a:gd name="T33" fmla="*/ 215 h 226"/>
                <a:gd name="T34" fmla="*/ 42 w 227"/>
                <a:gd name="T35" fmla="*/ 202 h 226"/>
                <a:gd name="T36" fmla="*/ 25 w 227"/>
                <a:gd name="T37" fmla="*/ 184 h 226"/>
                <a:gd name="T38" fmla="*/ 11 w 227"/>
                <a:gd name="T39" fmla="*/ 164 h 226"/>
                <a:gd name="T40" fmla="*/ 3 w 227"/>
                <a:gd name="T41" fmla="*/ 139 h 226"/>
                <a:gd name="T42" fmla="*/ 0 w 227"/>
                <a:gd name="T43" fmla="*/ 113 h 226"/>
                <a:gd name="T44" fmla="*/ 3 w 227"/>
                <a:gd name="T45" fmla="*/ 88 h 226"/>
                <a:gd name="T46" fmla="*/ 11 w 227"/>
                <a:gd name="T47" fmla="*/ 63 h 226"/>
                <a:gd name="T48" fmla="*/ 25 w 227"/>
                <a:gd name="T49" fmla="*/ 43 h 226"/>
                <a:gd name="T50" fmla="*/ 42 w 227"/>
                <a:gd name="T51" fmla="*/ 25 h 226"/>
                <a:gd name="T52" fmla="*/ 64 w 227"/>
                <a:gd name="T53" fmla="*/ 12 h 226"/>
                <a:gd name="T54" fmla="*/ 87 w 227"/>
                <a:gd name="T55" fmla="*/ 4 h 226"/>
                <a:gd name="T56" fmla="*/ 113 w 227"/>
                <a:gd name="T5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7" h="226">
                  <a:moveTo>
                    <a:pt x="113" y="0"/>
                  </a:moveTo>
                  <a:lnTo>
                    <a:pt x="139" y="4"/>
                  </a:lnTo>
                  <a:lnTo>
                    <a:pt x="163" y="12"/>
                  </a:lnTo>
                  <a:lnTo>
                    <a:pt x="184" y="25"/>
                  </a:lnTo>
                  <a:lnTo>
                    <a:pt x="201" y="43"/>
                  </a:lnTo>
                  <a:lnTo>
                    <a:pt x="214" y="63"/>
                  </a:lnTo>
                  <a:lnTo>
                    <a:pt x="224" y="88"/>
                  </a:lnTo>
                  <a:lnTo>
                    <a:pt x="227" y="113"/>
                  </a:lnTo>
                  <a:lnTo>
                    <a:pt x="224" y="139"/>
                  </a:lnTo>
                  <a:lnTo>
                    <a:pt x="214" y="164"/>
                  </a:lnTo>
                  <a:lnTo>
                    <a:pt x="201" y="184"/>
                  </a:lnTo>
                  <a:lnTo>
                    <a:pt x="184" y="202"/>
                  </a:lnTo>
                  <a:lnTo>
                    <a:pt x="163" y="215"/>
                  </a:lnTo>
                  <a:lnTo>
                    <a:pt x="139" y="223"/>
                  </a:lnTo>
                  <a:lnTo>
                    <a:pt x="113" y="226"/>
                  </a:lnTo>
                  <a:lnTo>
                    <a:pt x="87" y="223"/>
                  </a:lnTo>
                  <a:lnTo>
                    <a:pt x="64" y="215"/>
                  </a:lnTo>
                  <a:lnTo>
                    <a:pt x="42" y="202"/>
                  </a:lnTo>
                  <a:lnTo>
                    <a:pt x="25" y="184"/>
                  </a:lnTo>
                  <a:lnTo>
                    <a:pt x="11" y="164"/>
                  </a:lnTo>
                  <a:lnTo>
                    <a:pt x="3" y="139"/>
                  </a:lnTo>
                  <a:lnTo>
                    <a:pt x="0" y="113"/>
                  </a:lnTo>
                  <a:lnTo>
                    <a:pt x="3" y="88"/>
                  </a:lnTo>
                  <a:lnTo>
                    <a:pt x="11" y="63"/>
                  </a:lnTo>
                  <a:lnTo>
                    <a:pt x="25" y="43"/>
                  </a:lnTo>
                  <a:lnTo>
                    <a:pt x="42" y="25"/>
                  </a:lnTo>
                  <a:lnTo>
                    <a:pt x="64" y="12"/>
                  </a:lnTo>
                  <a:lnTo>
                    <a:pt x="87" y="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7FA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78" name="Freeform 56"/>
            <p:cNvSpPr>
              <a:spLocks/>
            </p:cNvSpPr>
            <p:nvPr/>
          </p:nvSpPr>
          <p:spPr bwMode="auto">
            <a:xfrm>
              <a:off x="4495801" y="5346700"/>
              <a:ext cx="207963" cy="196850"/>
            </a:xfrm>
            <a:custGeom>
              <a:avLst/>
              <a:gdLst>
                <a:gd name="T0" fmla="*/ 66 w 131"/>
                <a:gd name="T1" fmla="*/ 0 h 124"/>
                <a:gd name="T2" fmla="*/ 86 w 131"/>
                <a:gd name="T3" fmla="*/ 41 h 124"/>
                <a:gd name="T4" fmla="*/ 131 w 131"/>
                <a:gd name="T5" fmla="*/ 47 h 124"/>
                <a:gd name="T6" fmla="*/ 99 w 131"/>
                <a:gd name="T7" fmla="*/ 79 h 124"/>
                <a:gd name="T8" fmla="*/ 107 w 131"/>
                <a:gd name="T9" fmla="*/ 124 h 124"/>
                <a:gd name="T10" fmla="*/ 66 w 131"/>
                <a:gd name="T11" fmla="*/ 103 h 124"/>
                <a:gd name="T12" fmla="*/ 26 w 131"/>
                <a:gd name="T13" fmla="*/ 124 h 124"/>
                <a:gd name="T14" fmla="*/ 33 w 131"/>
                <a:gd name="T15" fmla="*/ 79 h 124"/>
                <a:gd name="T16" fmla="*/ 0 w 131"/>
                <a:gd name="T17" fmla="*/ 47 h 124"/>
                <a:gd name="T18" fmla="*/ 46 w 131"/>
                <a:gd name="T19" fmla="*/ 41 h 124"/>
                <a:gd name="T20" fmla="*/ 66 w 13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4">
                  <a:moveTo>
                    <a:pt x="66" y="0"/>
                  </a:moveTo>
                  <a:lnTo>
                    <a:pt x="86" y="41"/>
                  </a:lnTo>
                  <a:lnTo>
                    <a:pt x="131" y="47"/>
                  </a:lnTo>
                  <a:lnTo>
                    <a:pt x="99" y="79"/>
                  </a:lnTo>
                  <a:lnTo>
                    <a:pt x="107" y="124"/>
                  </a:lnTo>
                  <a:lnTo>
                    <a:pt x="66" y="103"/>
                  </a:lnTo>
                  <a:lnTo>
                    <a:pt x="26" y="124"/>
                  </a:lnTo>
                  <a:lnTo>
                    <a:pt x="33" y="79"/>
                  </a:lnTo>
                  <a:lnTo>
                    <a:pt x="0" y="47"/>
                  </a:lnTo>
                  <a:lnTo>
                    <a:pt x="46" y="4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686110" y="3155490"/>
            <a:ext cx="464464" cy="463899"/>
            <a:chOff x="2970213" y="3378200"/>
            <a:chExt cx="1301750" cy="1300163"/>
          </a:xfrm>
        </p:grpSpPr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2970213" y="3378200"/>
              <a:ext cx="1301750" cy="1300163"/>
            </a:xfrm>
            <a:custGeom>
              <a:avLst/>
              <a:gdLst>
                <a:gd name="T0" fmla="*/ 409 w 820"/>
                <a:gd name="T1" fmla="*/ 0 h 819"/>
                <a:gd name="T2" fmla="*/ 462 w 820"/>
                <a:gd name="T3" fmla="*/ 3 h 819"/>
                <a:gd name="T4" fmla="*/ 511 w 820"/>
                <a:gd name="T5" fmla="*/ 12 h 819"/>
                <a:gd name="T6" fmla="*/ 558 w 820"/>
                <a:gd name="T7" fmla="*/ 27 h 819"/>
                <a:gd name="T8" fmla="*/ 602 w 820"/>
                <a:gd name="T9" fmla="*/ 47 h 819"/>
                <a:gd name="T10" fmla="*/ 644 w 820"/>
                <a:gd name="T11" fmla="*/ 73 h 819"/>
                <a:gd name="T12" fmla="*/ 682 w 820"/>
                <a:gd name="T13" fmla="*/ 102 h 819"/>
                <a:gd name="T14" fmla="*/ 716 w 820"/>
                <a:gd name="T15" fmla="*/ 137 h 819"/>
                <a:gd name="T16" fmla="*/ 746 w 820"/>
                <a:gd name="T17" fmla="*/ 175 h 819"/>
                <a:gd name="T18" fmla="*/ 771 w 820"/>
                <a:gd name="T19" fmla="*/ 216 h 819"/>
                <a:gd name="T20" fmla="*/ 792 w 820"/>
                <a:gd name="T21" fmla="*/ 262 h 819"/>
                <a:gd name="T22" fmla="*/ 807 w 820"/>
                <a:gd name="T23" fmla="*/ 309 h 819"/>
                <a:gd name="T24" fmla="*/ 817 w 820"/>
                <a:gd name="T25" fmla="*/ 358 h 819"/>
                <a:gd name="T26" fmla="*/ 820 w 820"/>
                <a:gd name="T27" fmla="*/ 409 h 819"/>
                <a:gd name="T28" fmla="*/ 817 w 820"/>
                <a:gd name="T29" fmla="*/ 461 h 819"/>
                <a:gd name="T30" fmla="*/ 807 w 820"/>
                <a:gd name="T31" fmla="*/ 510 h 819"/>
                <a:gd name="T32" fmla="*/ 792 w 820"/>
                <a:gd name="T33" fmla="*/ 557 h 819"/>
                <a:gd name="T34" fmla="*/ 771 w 820"/>
                <a:gd name="T35" fmla="*/ 602 h 819"/>
                <a:gd name="T36" fmla="*/ 746 w 820"/>
                <a:gd name="T37" fmla="*/ 643 h 819"/>
                <a:gd name="T38" fmla="*/ 716 w 820"/>
                <a:gd name="T39" fmla="*/ 681 h 819"/>
                <a:gd name="T40" fmla="*/ 682 w 820"/>
                <a:gd name="T41" fmla="*/ 716 h 819"/>
                <a:gd name="T42" fmla="*/ 644 w 820"/>
                <a:gd name="T43" fmla="*/ 746 h 819"/>
                <a:gd name="T44" fmla="*/ 602 w 820"/>
                <a:gd name="T45" fmla="*/ 772 h 819"/>
                <a:gd name="T46" fmla="*/ 558 w 820"/>
                <a:gd name="T47" fmla="*/ 792 h 819"/>
                <a:gd name="T48" fmla="*/ 511 w 820"/>
                <a:gd name="T49" fmla="*/ 807 h 819"/>
                <a:gd name="T50" fmla="*/ 462 w 820"/>
                <a:gd name="T51" fmla="*/ 816 h 819"/>
                <a:gd name="T52" fmla="*/ 409 w 820"/>
                <a:gd name="T53" fmla="*/ 819 h 819"/>
                <a:gd name="T54" fmla="*/ 358 w 820"/>
                <a:gd name="T55" fmla="*/ 816 h 819"/>
                <a:gd name="T56" fmla="*/ 309 w 820"/>
                <a:gd name="T57" fmla="*/ 807 h 819"/>
                <a:gd name="T58" fmla="*/ 262 w 820"/>
                <a:gd name="T59" fmla="*/ 792 h 819"/>
                <a:gd name="T60" fmla="*/ 217 w 820"/>
                <a:gd name="T61" fmla="*/ 772 h 819"/>
                <a:gd name="T62" fmla="*/ 175 w 820"/>
                <a:gd name="T63" fmla="*/ 746 h 819"/>
                <a:gd name="T64" fmla="*/ 137 w 820"/>
                <a:gd name="T65" fmla="*/ 716 h 819"/>
                <a:gd name="T66" fmla="*/ 104 w 820"/>
                <a:gd name="T67" fmla="*/ 681 h 819"/>
                <a:gd name="T68" fmla="*/ 74 w 820"/>
                <a:gd name="T69" fmla="*/ 643 h 819"/>
                <a:gd name="T70" fmla="*/ 48 w 820"/>
                <a:gd name="T71" fmla="*/ 602 h 819"/>
                <a:gd name="T72" fmla="*/ 28 w 820"/>
                <a:gd name="T73" fmla="*/ 557 h 819"/>
                <a:gd name="T74" fmla="*/ 12 w 820"/>
                <a:gd name="T75" fmla="*/ 510 h 819"/>
                <a:gd name="T76" fmla="*/ 3 w 820"/>
                <a:gd name="T77" fmla="*/ 461 h 819"/>
                <a:gd name="T78" fmla="*/ 0 w 820"/>
                <a:gd name="T79" fmla="*/ 409 h 819"/>
                <a:gd name="T80" fmla="*/ 3 w 820"/>
                <a:gd name="T81" fmla="*/ 358 h 819"/>
                <a:gd name="T82" fmla="*/ 12 w 820"/>
                <a:gd name="T83" fmla="*/ 309 h 819"/>
                <a:gd name="T84" fmla="*/ 28 w 820"/>
                <a:gd name="T85" fmla="*/ 262 h 819"/>
                <a:gd name="T86" fmla="*/ 48 w 820"/>
                <a:gd name="T87" fmla="*/ 216 h 819"/>
                <a:gd name="T88" fmla="*/ 74 w 820"/>
                <a:gd name="T89" fmla="*/ 175 h 819"/>
                <a:gd name="T90" fmla="*/ 104 w 820"/>
                <a:gd name="T91" fmla="*/ 137 h 819"/>
                <a:gd name="T92" fmla="*/ 137 w 820"/>
                <a:gd name="T93" fmla="*/ 102 h 819"/>
                <a:gd name="T94" fmla="*/ 175 w 820"/>
                <a:gd name="T95" fmla="*/ 73 h 819"/>
                <a:gd name="T96" fmla="*/ 217 w 820"/>
                <a:gd name="T97" fmla="*/ 47 h 819"/>
                <a:gd name="T98" fmla="*/ 262 w 820"/>
                <a:gd name="T99" fmla="*/ 27 h 819"/>
                <a:gd name="T100" fmla="*/ 309 w 820"/>
                <a:gd name="T101" fmla="*/ 12 h 819"/>
                <a:gd name="T102" fmla="*/ 358 w 820"/>
                <a:gd name="T103" fmla="*/ 3 h 819"/>
                <a:gd name="T104" fmla="*/ 409 w 820"/>
                <a:gd name="T105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19">
                  <a:moveTo>
                    <a:pt x="409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8" y="27"/>
                  </a:lnTo>
                  <a:lnTo>
                    <a:pt x="602" y="47"/>
                  </a:lnTo>
                  <a:lnTo>
                    <a:pt x="644" y="73"/>
                  </a:lnTo>
                  <a:lnTo>
                    <a:pt x="682" y="102"/>
                  </a:lnTo>
                  <a:lnTo>
                    <a:pt x="716" y="137"/>
                  </a:lnTo>
                  <a:lnTo>
                    <a:pt x="746" y="175"/>
                  </a:lnTo>
                  <a:lnTo>
                    <a:pt x="771" y="216"/>
                  </a:lnTo>
                  <a:lnTo>
                    <a:pt x="792" y="262"/>
                  </a:lnTo>
                  <a:lnTo>
                    <a:pt x="807" y="309"/>
                  </a:lnTo>
                  <a:lnTo>
                    <a:pt x="817" y="358"/>
                  </a:lnTo>
                  <a:lnTo>
                    <a:pt x="820" y="409"/>
                  </a:lnTo>
                  <a:lnTo>
                    <a:pt x="817" y="461"/>
                  </a:lnTo>
                  <a:lnTo>
                    <a:pt x="807" y="510"/>
                  </a:lnTo>
                  <a:lnTo>
                    <a:pt x="792" y="557"/>
                  </a:lnTo>
                  <a:lnTo>
                    <a:pt x="771" y="602"/>
                  </a:lnTo>
                  <a:lnTo>
                    <a:pt x="746" y="643"/>
                  </a:lnTo>
                  <a:lnTo>
                    <a:pt x="716" y="681"/>
                  </a:lnTo>
                  <a:lnTo>
                    <a:pt x="682" y="716"/>
                  </a:lnTo>
                  <a:lnTo>
                    <a:pt x="644" y="746"/>
                  </a:lnTo>
                  <a:lnTo>
                    <a:pt x="602" y="772"/>
                  </a:lnTo>
                  <a:lnTo>
                    <a:pt x="558" y="792"/>
                  </a:lnTo>
                  <a:lnTo>
                    <a:pt x="511" y="807"/>
                  </a:lnTo>
                  <a:lnTo>
                    <a:pt x="462" y="816"/>
                  </a:lnTo>
                  <a:lnTo>
                    <a:pt x="409" y="819"/>
                  </a:lnTo>
                  <a:lnTo>
                    <a:pt x="358" y="816"/>
                  </a:lnTo>
                  <a:lnTo>
                    <a:pt x="309" y="807"/>
                  </a:lnTo>
                  <a:lnTo>
                    <a:pt x="262" y="792"/>
                  </a:lnTo>
                  <a:lnTo>
                    <a:pt x="217" y="772"/>
                  </a:lnTo>
                  <a:lnTo>
                    <a:pt x="175" y="746"/>
                  </a:lnTo>
                  <a:lnTo>
                    <a:pt x="137" y="716"/>
                  </a:lnTo>
                  <a:lnTo>
                    <a:pt x="104" y="681"/>
                  </a:lnTo>
                  <a:lnTo>
                    <a:pt x="74" y="643"/>
                  </a:lnTo>
                  <a:lnTo>
                    <a:pt x="48" y="602"/>
                  </a:lnTo>
                  <a:lnTo>
                    <a:pt x="28" y="557"/>
                  </a:lnTo>
                  <a:lnTo>
                    <a:pt x="12" y="510"/>
                  </a:lnTo>
                  <a:lnTo>
                    <a:pt x="3" y="461"/>
                  </a:lnTo>
                  <a:lnTo>
                    <a:pt x="0" y="409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6"/>
                  </a:lnTo>
                  <a:lnTo>
                    <a:pt x="74" y="175"/>
                  </a:lnTo>
                  <a:lnTo>
                    <a:pt x="104" y="137"/>
                  </a:lnTo>
                  <a:lnTo>
                    <a:pt x="137" y="102"/>
                  </a:lnTo>
                  <a:lnTo>
                    <a:pt x="175" y="73"/>
                  </a:lnTo>
                  <a:lnTo>
                    <a:pt x="217" y="47"/>
                  </a:lnTo>
                  <a:lnTo>
                    <a:pt x="262" y="27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3178176" y="3586163"/>
              <a:ext cx="884238" cy="885825"/>
            </a:xfrm>
            <a:custGeom>
              <a:avLst/>
              <a:gdLst>
                <a:gd name="T0" fmla="*/ 278 w 557"/>
                <a:gd name="T1" fmla="*/ 0 h 558"/>
                <a:gd name="T2" fmla="*/ 320 w 557"/>
                <a:gd name="T3" fmla="*/ 2 h 558"/>
                <a:gd name="T4" fmla="*/ 359 w 557"/>
                <a:gd name="T5" fmla="*/ 12 h 558"/>
                <a:gd name="T6" fmla="*/ 396 w 557"/>
                <a:gd name="T7" fmla="*/ 26 h 558"/>
                <a:gd name="T8" fmla="*/ 430 w 557"/>
                <a:gd name="T9" fmla="*/ 44 h 558"/>
                <a:gd name="T10" fmla="*/ 462 w 557"/>
                <a:gd name="T11" fmla="*/ 68 h 558"/>
                <a:gd name="T12" fmla="*/ 489 w 557"/>
                <a:gd name="T13" fmla="*/ 96 h 558"/>
                <a:gd name="T14" fmla="*/ 512 w 557"/>
                <a:gd name="T15" fmla="*/ 126 h 558"/>
                <a:gd name="T16" fmla="*/ 532 w 557"/>
                <a:gd name="T17" fmla="*/ 161 h 558"/>
                <a:gd name="T18" fmla="*/ 545 w 557"/>
                <a:gd name="T19" fmla="*/ 198 h 558"/>
                <a:gd name="T20" fmla="*/ 554 w 557"/>
                <a:gd name="T21" fmla="*/ 237 h 558"/>
                <a:gd name="T22" fmla="*/ 557 w 557"/>
                <a:gd name="T23" fmla="*/ 278 h 558"/>
                <a:gd name="T24" fmla="*/ 554 w 557"/>
                <a:gd name="T25" fmla="*/ 319 h 558"/>
                <a:gd name="T26" fmla="*/ 545 w 557"/>
                <a:gd name="T27" fmla="*/ 358 h 558"/>
                <a:gd name="T28" fmla="*/ 532 w 557"/>
                <a:gd name="T29" fmla="*/ 395 h 558"/>
                <a:gd name="T30" fmla="*/ 512 w 557"/>
                <a:gd name="T31" fmla="*/ 430 h 558"/>
                <a:gd name="T32" fmla="*/ 489 w 557"/>
                <a:gd name="T33" fmla="*/ 461 h 558"/>
                <a:gd name="T34" fmla="*/ 462 w 557"/>
                <a:gd name="T35" fmla="*/ 489 h 558"/>
                <a:gd name="T36" fmla="*/ 430 w 557"/>
                <a:gd name="T37" fmla="*/ 512 h 558"/>
                <a:gd name="T38" fmla="*/ 396 w 557"/>
                <a:gd name="T39" fmla="*/ 531 h 558"/>
                <a:gd name="T40" fmla="*/ 359 w 557"/>
                <a:gd name="T41" fmla="*/ 545 h 558"/>
                <a:gd name="T42" fmla="*/ 320 w 557"/>
                <a:gd name="T43" fmla="*/ 554 h 558"/>
                <a:gd name="T44" fmla="*/ 278 w 557"/>
                <a:gd name="T45" fmla="*/ 558 h 558"/>
                <a:gd name="T46" fmla="*/ 237 w 557"/>
                <a:gd name="T47" fmla="*/ 554 h 558"/>
                <a:gd name="T48" fmla="*/ 198 w 557"/>
                <a:gd name="T49" fmla="*/ 545 h 558"/>
                <a:gd name="T50" fmla="*/ 161 w 557"/>
                <a:gd name="T51" fmla="*/ 531 h 558"/>
                <a:gd name="T52" fmla="*/ 127 w 557"/>
                <a:gd name="T53" fmla="*/ 512 h 558"/>
                <a:gd name="T54" fmla="*/ 96 w 557"/>
                <a:gd name="T55" fmla="*/ 489 h 558"/>
                <a:gd name="T56" fmla="*/ 69 w 557"/>
                <a:gd name="T57" fmla="*/ 461 h 558"/>
                <a:gd name="T58" fmla="*/ 45 w 557"/>
                <a:gd name="T59" fmla="*/ 430 h 558"/>
                <a:gd name="T60" fmla="*/ 26 w 557"/>
                <a:gd name="T61" fmla="*/ 395 h 558"/>
                <a:gd name="T62" fmla="*/ 12 w 557"/>
                <a:gd name="T63" fmla="*/ 358 h 558"/>
                <a:gd name="T64" fmla="*/ 3 w 557"/>
                <a:gd name="T65" fmla="*/ 319 h 558"/>
                <a:gd name="T66" fmla="*/ 0 w 557"/>
                <a:gd name="T67" fmla="*/ 278 h 558"/>
                <a:gd name="T68" fmla="*/ 3 w 557"/>
                <a:gd name="T69" fmla="*/ 237 h 558"/>
                <a:gd name="T70" fmla="*/ 12 w 557"/>
                <a:gd name="T71" fmla="*/ 198 h 558"/>
                <a:gd name="T72" fmla="*/ 26 w 557"/>
                <a:gd name="T73" fmla="*/ 161 h 558"/>
                <a:gd name="T74" fmla="*/ 45 w 557"/>
                <a:gd name="T75" fmla="*/ 126 h 558"/>
                <a:gd name="T76" fmla="*/ 69 w 557"/>
                <a:gd name="T77" fmla="*/ 96 h 558"/>
                <a:gd name="T78" fmla="*/ 96 w 557"/>
                <a:gd name="T79" fmla="*/ 68 h 558"/>
                <a:gd name="T80" fmla="*/ 127 w 557"/>
                <a:gd name="T81" fmla="*/ 44 h 558"/>
                <a:gd name="T82" fmla="*/ 161 w 557"/>
                <a:gd name="T83" fmla="*/ 26 h 558"/>
                <a:gd name="T84" fmla="*/ 198 w 557"/>
                <a:gd name="T85" fmla="*/ 12 h 558"/>
                <a:gd name="T86" fmla="*/ 237 w 557"/>
                <a:gd name="T87" fmla="*/ 2 h 558"/>
                <a:gd name="T88" fmla="*/ 278 w 557"/>
                <a:gd name="T8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57" h="558">
                  <a:moveTo>
                    <a:pt x="278" y="0"/>
                  </a:moveTo>
                  <a:lnTo>
                    <a:pt x="320" y="2"/>
                  </a:lnTo>
                  <a:lnTo>
                    <a:pt x="359" y="12"/>
                  </a:lnTo>
                  <a:lnTo>
                    <a:pt x="396" y="26"/>
                  </a:lnTo>
                  <a:lnTo>
                    <a:pt x="430" y="44"/>
                  </a:lnTo>
                  <a:lnTo>
                    <a:pt x="462" y="68"/>
                  </a:lnTo>
                  <a:lnTo>
                    <a:pt x="489" y="96"/>
                  </a:lnTo>
                  <a:lnTo>
                    <a:pt x="512" y="126"/>
                  </a:lnTo>
                  <a:lnTo>
                    <a:pt x="532" y="161"/>
                  </a:lnTo>
                  <a:lnTo>
                    <a:pt x="545" y="198"/>
                  </a:lnTo>
                  <a:lnTo>
                    <a:pt x="554" y="237"/>
                  </a:lnTo>
                  <a:lnTo>
                    <a:pt x="557" y="278"/>
                  </a:lnTo>
                  <a:lnTo>
                    <a:pt x="554" y="319"/>
                  </a:lnTo>
                  <a:lnTo>
                    <a:pt x="545" y="358"/>
                  </a:lnTo>
                  <a:lnTo>
                    <a:pt x="532" y="395"/>
                  </a:lnTo>
                  <a:lnTo>
                    <a:pt x="512" y="430"/>
                  </a:lnTo>
                  <a:lnTo>
                    <a:pt x="489" y="461"/>
                  </a:lnTo>
                  <a:lnTo>
                    <a:pt x="462" y="489"/>
                  </a:lnTo>
                  <a:lnTo>
                    <a:pt x="430" y="512"/>
                  </a:lnTo>
                  <a:lnTo>
                    <a:pt x="396" y="531"/>
                  </a:lnTo>
                  <a:lnTo>
                    <a:pt x="359" y="545"/>
                  </a:lnTo>
                  <a:lnTo>
                    <a:pt x="320" y="554"/>
                  </a:lnTo>
                  <a:lnTo>
                    <a:pt x="278" y="558"/>
                  </a:lnTo>
                  <a:lnTo>
                    <a:pt x="237" y="554"/>
                  </a:lnTo>
                  <a:lnTo>
                    <a:pt x="198" y="545"/>
                  </a:lnTo>
                  <a:lnTo>
                    <a:pt x="161" y="531"/>
                  </a:lnTo>
                  <a:lnTo>
                    <a:pt x="127" y="512"/>
                  </a:lnTo>
                  <a:lnTo>
                    <a:pt x="96" y="489"/>
                  </a:lnTo>
                  <a:lnTo>
                    <a:pt x="69" y="461"/>
                  </a:lnTo>
                  <a:lnTo>
                    <a:pt x="45" y="430"/>
                  </a:lnTo>
                  <a:lnTo>
                    <a:pt x="26" y="395"/>
                  </a:lnTo>
                  <a:lnTo>
                    <a:pt x="12" y="358"/>
                  </a:lnTo>
                  <a:lnTo>
                    <a:pt x="3" y="319"/>
                  </a:lnTo>
                  <a:lnTo>
                    <a:pt x="0" y="278"/>
                  </a:lnTo>
                  <a:lnTo>
                    <a:pt x="3" y="237"/>
                  </a:lnTo>
                  <a:lnTo>
                    <a:pt x="12" y="198"/>
                  </a:lnTo>
                  <a:lnTo>
                    <a:pt x="26" y="161"/>
                  </a:lnTo>
                  <a:lnTo>
                    <a:pt x="45" y="126"/>
                  </a:lnTo>
                  <a:lnTo>
                    <a:pt x="69" y="96"/>
                  </a:lnTo>
                  <a:lnTo>
                    <a:pt x="96" y="68"/>
                  </a:lnTo>
                  <a:lnTo>
                    <a:pt x="127" y="44"/>
                  </a:lnTo>
                  <a:lnTo>
                    <a:pt x="161" y="26"/>
                  </a:lnTo>
                  <a:lnTo>
                    <a:pt x="198" y="12"/>
                  </a:lnTo>
                  <a:lnTo>
                    <a:pt x="237" y="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3278188" y="3689350"/>
              <a:ext cx="676275" cy="677863"/>
            </a:xfrm>
            <a:custGeom>
              <a:avLst/>
              <a:gdLst>
                <a:gd name="T0" fmla="*/ 213 w 426"/>
                <a:gd name="T1" fmla="*/ 0 h 427"/>
                <a:gd name="T2" fmla="*/ 247 w 426"/>
                <a:gd name="T3" fmla="*/ 3 h 427"/>
                <a:gd name="T4" fmla="*/ 280 w 426"/>
                <a:gd name="T5" fmla="*/ 11 h 427"/>
                <a:gd name="T6" fmla="*/ 311 w 426"/>
                <a:gd name="T7" fmla="*/ 25 h 427"/>
                <a:gd name="T8" fmla="*/ 338 w 426"/>
                <a:gd name="T9" fmla="*/ 42 h 427"/>
                <a:gd name="T10" fmla="*/ 364 w 426"/>
                <a:gd name="T11" fmla="*/ 62 h 427"/>
                <a:gd name="T12" fmla="*/ 385 w 426"/>
                <a:gd name="T13" fmla="*/ 87 h 427"/>
                <a:gd name="T14" fmla="*/ 402 w 426"/>
                <a:gd name="T15" fmla="*/ 116 h 427"/>
                <a:gd name="T16" fmla="*/ 415 w 426"/>
                <a:gd name="T17" fmla="*/ 146 h 427"/>
                <a:gd name="T18" fmla="*/ 424 w 426"/>
                <a:gd name="T19" fmla="*/ 178 h 427"/>
                <a:gd name="T20" fmla="*/ 426 w 426"/>
                <a:gd name="T21" fmla="*/ 213 h 427"/>
                <a:gd name="T22" fmla="*/ 424 w 426"/>
                <a:gd name="T23" fmla="*/ 248 h 427"/>
                <a:gd name="T24" fmla="*/ 415 w 426"/>
                <a:gd name="T25" fmla="*/ 281 h 427"/>
                <a:gd name="T26" fmla="*/ 402 w 426"/>
                <a:gd name="T27" fmla="*/ 311 h 427"/>
                <a:gd name="T28" fmla="*/ 385 w 426"/>
                <a:gd name="T29" fmla="*/ 340 h 427"/>
                <a:gd name="T30" fmla="*/ 364 w 426"/>
                <a:gd name="T31" fmla="*/ 364 h 427"/>
                <a:gd name="T32" fmla="*/ 338 w 426"/>
                <a:gd name="T33" fmla="*/ 386 h 427"/>
                <a:gd name="T34" fmla="*/ 311 w 426"/>
                <a:gd name="T35" fmla="*/ 402 h 427"/>
                <a:gd name="T36" fmla="*/ 280 w 426"/>
                <a:gd name="T37" fmla="*/ 416 h 427"/>
                <a:gd name="T38" fmla="*/ 247 w 426"/>
                <a:gd name="T39" fmla="*/ 424 h 427"/>
                <a:gd name="T40" fmla="*/ 213 w 426"/>
                <a:gd name="T41" fmla="*/ 427 h 427"/>
                <a:gd name="T42" fmla="*/ 178 w 426"/>
                <a:gd name="T43" fmla="*/ 424 h 427"/>
                <a:gd name="T44" fmla="*/ 146 w 426"/>
                <a:gd name="T45" fmla="*/ 416 h 427"/>
                <a:gd name="T46" fmla="*/ 115 w 426"/>
                <a:gd name="T47" fmla="*/ 402 h 427"/>
                <a:gd name="T48" fmla="*/ 87 w 426"/>
                <a:gd name="T49" fmla="*/ 386 h 427"/>
                <a:gd name="T50" fmla="*/ 62 w 426"/>
                <a:gd name="T51" fmla="*/ 364 h 427"/>
                <a:gd name="T52" fmla="*/ 41 w 426"/>
                <a:gd name="T53" fmla="*/ 340 h 427"/>
                <a:gd name="T54" fmla="*/ 23 w 426"/>
                <a:gd name="T55" fmla="*/ 311 h 427"/>
                <a:gd name="T56" fmla="*/ 11 w 426"/>
                <a:gd name="T57" fmla="*/ 281 h 427"/>
                <a:gd name="T58" fmla="*/ 3 w 426"/>
                <a:gd name="T59" fmla="*/ 248 h 427"/>
                <a:gd name="T60" fmla="*/ 0 w 426"/>
                <a:gd name="T61" fmla="*/ 213 h 427"/>
                <a:gd name="T62" fmla="*/ 3 w 426"/>
                <a:gd name="T63" fmla="*/ 178 h 427"/>
                <a:gd name="T64" fmla="*/ 11 w 426"/>
                <a:gd name="T65" fmla="*/ 146 h 427"/>
                <a:gd name="T66" fmla="*/ 23 w 426"/>
                <a:gd name="T67" fmla="*/ 116 h 427"/>
                <a:gd name="T68" fmla="*/ 41 w 426"/>
                <a:gd name="T69" fmla="*/ 87 h 427"/>
                <a:gd name="T70" fmla="*/ 62 w 426"/>
                <a:gd name="T71" fmla="*/ 62 h 427"/>
                <a:gd name="T72" fmla="*/ 87 w 426"/>
                <a:gd name="T73" fmla="*/ 42 h 427"/>
                <a:gd name="T74" fmla="*/ 115 w 426"/>
                <a:gd name="T75" fmla="*/ 25 h 427"/>
                <a:gd name="T76" fmla="*/ 146 w 426"/>
                <a:gd name="T77" fmla="*/ 11 h 427"/>
                <a:gd name="T78" fmla="*/ 178 w 426"/>
                <a:gd name="T79" fmla="*/ 3 h 427"/>
                <a:gd name="T80" fmla="*/ 213 w 426"/>
                <a:gd name="T81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6" h="427">
                  <a:moveTo>
                    <a:pt x="213" y="0"/>
                  </a:moveTo>
                  <a:lnTo>
                    <a:pt x="247" y="3"/>
                  </a:lnTo>
                  <a:lnTo>
                    <a:pt x="280" y="11"/>
                  </a:lnTo>
                  <a:lnTo>
                    <a:pt x="311" y="25"/>
                  </a:lnTo>
                  <a:lnTo>
                    <a:pt x="338" y="42"/>
                  </a:lnTo>
                  <a:lnTo>
                    <a:pt x="364" y="62"/>
                  </a:lnTo>
                  <a:lnTo>
                    <a:pt x="385" y="87"/>
                  </a:lnTo>
                  <a:lnTo>
                    <a:pt x="402" y="116"/>
                  </a:lnTo>
                  <a:lnTo>
                    <a:pt x="415" y="146"/>
                  </a:lnTo>
                  <a:lnTo>
                    <a:pt x="424" y="178"/>
                  </a:lnTo>
                  <a:lnTo>
                    <a:pt x="426" y="213"/>
                  </a:lnTo>
                  <a:lnTo>
                    <a:pt x="424" y="248"/>
                  </a:lnTo>
                  <a:lnTo>
                    <a:pt x="415" y="281"/>
                  </a:lnTo>
                  <a:lnTo>
                    <a:pt x="402" y="311"/>
                  </a:lnTo>
                  <a:lnTo>
                    <a:pt x="385" y="340"/>
                  </a:lnTo>
                  <a:lnTo>
                    <a:pt x="364" y="364"/>
                  </a:lnTo>
                  <a:lnTo>
                    <a:pt x="338" y="386"/>
                  </a:lnTo>
                  <a:lnTo>
                    <a:pt x="311" y="402"/>
                  </a:lnTo>
                  <a:lnTo>
                    <a:pt x="280" y="416"/>
                  </a:lnTo>
                  <a:lnTo>
                    <a:pt x="247" y="424"/>
                  </a:lnTo>
                  <a:lnTo>
                    <a:pt x="213" y="427"/>
                  </a:lnTo>
                  <a:lnTo>
                    <a:pt x="178" y="424"/>
                  </a:lnTo>
                  <a:lnTo>
                    <a:pt x="146" y="416"/>
                  </a:lnTo>
                  <a:lnTo>
                    <a:pt x="115" y="402"/>
                  </a:lnTo>
                  <a:lnTo>
                    <a:pt x="87" y="386"/>
                  </a:lnTo>
                  <a:lnTo>
                    <a:pt x="62" y="364"/>
                  </a:lnTo>
                  <a:lnTo>
                    <a:pt x="41" y="340"/>
                  </a:lnTo>
                  <a:lnTo>
                    <a:pt x="23" y="311"/>
                  </a:lnTo>
                  <a:lnTo>
                    <a:pt x="11" y="281"/>
                  </a:lnTo>
                  <a:lnTo>
                    <a:pt x="3" y="248"/>
                  </a:lnTo>
                  <a:lnTo>
                    <a:pt x="0" y="213"/>
                  </a:lnTo>
                  <a:lnTo>
                    <a:pt x="3" y="178"/>
                  </a:lnTo>
                  <a:lnTo>
                    <a:pt x="11" y="146"/>
                  </a:lnTo>
                  <a:lnTo>
                    <a:pt x="23" y="116"/>
                  </a:lnTo>
                  <a:lnTo>
                    <a:pt x="41" y="87"/>
                  </a:lnTo>
                  <a:lnTo>
                    <a:pt x="62" y="62"/>
                  </a:lnTo>
                  <a:lnTo>
                    <a:pt x="87" y="42"/>
                  </a:lnTo>
                  <a:lnTo>
                    <a:pt x="115" y="25"/>
                  </a:lnTo>
                  <a:lnTo>
                    <a:pt x="146" y="11"/>
                  </a:lnTo>
                  <a:lnTo>
                    <a:pt x="178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3371851" y="3783013"/>
              <a:ext cx="488950" cy="488950"/>
            </a:xfrm>
            <a:custGeom>
              <a:avLst/>
              <a:gdLst>
                <a:gd name="T0" fmla="*/ 154 w 308"/>
                <a:gd name="T1" fmla="*/ 0 h 308"/>
                <a:gd name="T2" fmla="*/ 185 w 308"/>
                <a:gd name="T3" fmla="*/ 3 h 308"/>
                <a:gd name="T4" fmla="*/ 214 w 308"/>
                <a:gd name="T5" fmla="*/ 13 h 308"/>
                <a:gd name="T6" fmla="*/ 240 w 308"/>
                <a:gd name="T7" fmla="*/ 27 h 308"/>
                <a:gd name="T8" fmla="*/ 263 w 308"/>
                <a:gd name="T9" fmla="*/ 46 h 308"/>
                <a:gd name="T10" fmla="*/ 281 w 308"/>
                <a:gd name="T11" fmla="*/ 68 h 308"/>
                <a:gd name="T12" fmla="*/ 296 w 308"/>
                <a:gd name="T13" fmla="*/ 95 h 308"/>
                <a:gd name="T14" fmla="*/ 305 w 308"/>
                <a:gd name="T15" fmla="*/ 124 h 308"/>
                <a:gd name="T16" fmla="*/ 308 w 308"/>
                <a:gd name="T17" fmla="*/ 154 h 308"/>
                <a:gd name="T18" fmla="*/ 305 w 308"/>
                <a:gd name="T19" fmla="*/ 185 h 308"/>
                <a:gd name="T20" fmla="*/ 296 w 308"/>
                <a:gd name="T21" fmla="*/ 214 h 308"/>
                <a:gd name="T22" fmla="*/ 281 w 308"/>
                <a:gd name="T23" fmla="*/ 241 h 308"/>
                <a:gd name="T24" fmla="*/ 263 w 308"/>
                <a:gd name="T25" fmla="*/ 263 h 308"/>
                <a:gd name="T26" fmla="*/ 240 w 308"/>
                <a:gd name="T27" fmla="*/ 283 h 308"/>
                <a:gd name="T28" fmla="*/ 214 w 308"/>
                <a:gd name="T29" fmla="*/ 296 h 308"/>
                <a:gd name="T30" fmla="*/ 185 w 308"/>
                <a:gd name="T31" fmla="*/ 305 h 308"/>
                <a:gd name="T32" fmla="*/ 154 w 308"/>
                <a:gd name="T33" fmla="*/ 308 h 308"/>
                <a:gd name="T34" fmla="*/ 122 w 308"/>
                <a:gd name="T35" fmla="*/ 305 h 308"/>
                <a:gd name="T36" fmla="*/ 94 w 308"/>
                <a:gd name="T37" fmla="*/ 296 h 308"/>
                <a:gd name="T38" fmla="*/ 68 w 308"/>
                <a:gd name="T39" fmla="*/ 283 h 308"/>
                <a:gd name="T40" fmla="*/ 45 w 308"/>
                <a:gd name="T41" fmla="*/ 263 h 308"/>
                <a:gd name="T42" fmla="*/ 26 w 308"/>
                <a:gd name="T43" fmla="*/ 241 h 308"/>
                <a:gd name="T44" fmla="*/ 12 w 308"/>
                <a:gd name="T45" fmla="*/ 214 h 308"/>
                <a:gd name="T46" fmla="*/ 3 w 308"/>
                <a:gd name="T47" fmla="*/ 185 h 308"/>
                <a:gd name="T48" fmla="*/ 0 w 308"/>
                <a:gd name="T49" fmla="*/ 154 h 308"/>
                <a:gd name="T50" fmla="*/ 3 w 308"/>
                <a:gd name="T51" fmla="*/ 124 h 308"/>
                <a:gd name="T52" fmla="*/ 12 w 308"/>
                <a:gd name="T53" fmla="*/ 95 h 308"/>
                <a:gd name="T54" fmla="*/ 26 w 308"/>
                <a:gd name="T55" fmla="*/ 68 h 308"/>
                <a:gd name="T56" fmla="*/ 45 w 308"/>
                <a:gd name="T57" fmla="*/ 46 h 308"/>
                <a:gd name="T58" fmla="*/ 68 w 308"/>
                <a:gd name="T59" fmla="*/ 27 h 308"/>
                <a:gd name="T60" fmla="*/ 94 w 308"/>
                <a:gd name="T61" fmla="*/ 13 h 308"/>
                <a:gd name="T62" fmla="*/ 122 w 308"/>
                <a:gd name="T63" fmla="*/ 3 h 308"/>
                <a:gd name="T64" fmla="*/ 154 w 308"/>
                <a:gd name="T6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lnTo>
                    <a:pt x="185" y="3"/>
                  </a:lnTo>
                  <a:lnTo>
                    <a:pt x="214" y="13"/>
                  </a:lnTo>
                  <a:lnTo>
                    <a:pt x="240" y="27"/>
                  </a:lnTo>
                  <a:lnTo>
                    <a:pt x="263" y="46"/>
                  </a:lnTo>
                  <a:lnTo>
                    <a:pt x="281" y="68"/>
                  </a:lnTo>
                  <a:lnTo>
                    <a:pt x="296" y="95"/>
                  </a:lnTo>
                  <a:lnTo>
                    <a:pt x="305" y="124"/>
                  </a:lnTo>
                  <a:lnTo>
                    <a:pt x="308" y="154"/>
                  </a:lnTo>
                  <a:lnTo>
                    <a:pt x="305" y="185"/>
                  </a:lnTo>
                  <a:lnTo>
                    <a:pt x="296" y="214"/>
                  </a:lnTo>
                  <a:lnTo>
                    <a:pt x="281" y="241"/>
                  </a:lnTo>
                  <a:lnTo>
                    <a:pt x="263" y="263"/>
                  </a:lnTo>
                  <a:lnTo>
                    <a:pt x="240" y="283"/>
                  </a:lnTo>
                  <a:lnTo>
                    <a:pt x="214" y="296"/>
                  </a:lnTo>
                  <a:lnTo>
                    <a:pt x="185" y="305"/>
                  </a:lnTo>
                  <a:lnTo>
                    <a:pt x="154" y="308"/>
                  </a:lnTo>
                  <a:lnTo>
                    <a:pt x="122" y="305"/>
                  </a:lnTo>
                  <a:lnTo>
                    <a:pt x="94" y="296"/>
                  </a:lnTo>
                  <a:lnTo>
                    <a:pt x="68" y="283"/>
                  </a:lnTo>
                  <a:lnTo>
                    <a:pt x="45" y="263"/>
                  </a:lnTo>
                  <a:lnTo>
                    <a:pt x="26" y="241"/>
                  </a:lnTo>
                  <a:lnTo>
                    <a:pt x="12" y="214"/>
                  </a:lnTo>
                  <a:lnTo>
                    <a:pt x="3" y="185"/>
                  </a:lnTo>
                  <a:lnTo>
                    <a:pt x="0" y="154"/>
                  </a:lnTo>
                  <a:lnTo>
                    <a:pt x="3" y="124"/>
                  </a:lnTo>
                  <a:lnTo>
                    <a:pt x="12" y="95"/>
                  </a:lnTo>
                  <a:lnTo>
                    <a:pt x="26" y="68"/>
                  </a:lnTo>
                  <a:lnTo>
                    <a:pt x="45" y="46"/>
                  </a:lnTo>
                  <a:lnTo>
                    <a:pt x="68" y="27"/>
                  </a:lnTo>
                  <a:lnTo>
                    <a:pt x="94" y="13"/>
                  </a:lnTo>
                  <a:lnTo>
                    <a:pt x="122" y="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3470276" y="3876675"/>
              <a:ext cx="301625" cy="303213"/>
            </a:xfrm>
            <a:custGeom>
              <a:avLst/>
              <a:gdLst>
                <a:gd name="T0" fmla="*/ 94 w 190"/>
                <a:gd name="T1" fmla="*/ 0 h 191"/>
                <a:gd name="T2" fmla="*/ 117 w 190"/>
                <a:gd name="T3" fmla="*/ 2 h 191"/>
                <a:gd name="T4" fmla="*/ 136 w 190"/>
                <a:gd name="T5" fmla="*/ 10 h 191"/>
                <a:gd name="T6" fmla="*/ 154 w 190"/>
                <a:gd name="T7" fmla="*/ 21 h 191"/>
                <a:gd name="T8" fmla="*/ 169 w 190"/>
                <a:gd name="T9" fmla="*/ 36 h 191"/>
                <a:gd name="T10" fmla="*/ 180 w 190"/>
                <a:gd name="T11" fmla="*/ 53 h 191"/>
                <a:gd name="T12" fmla="*/ 188 w 190"/>
                <a:gd name="T13" fmla="*/ 74 h 191"/>
                <a:gd name="T14" fmla="*/ 190 w 190"/>
                <a:gd name="T15" fmla="*/ 95 h 191"/>
                <a:gd name="T16" fmla="*/ 188 w 190"/>
                <a:gd name="T17" fmla="*/ 117 h 191"/>
                <a:gd name="T18" fmla="*/ 180 w 190"/>
                <a:gd name="T19" fmla="*/ 137 h 191"/>
                <a:gd name="T20" fmla="*/ 169 w 190"/>
                <a:gd name="T21" fmla="*/ 155 h 191"/>
                <a:gd name="T22" fmla="*/ 154 w 190"/>
                <a:gd name="T23" fmla="*/ 169 h 191"/>
                <a:gd name="T24" fmla="*/ 136 w 190"/>
                <a:gd name="T25" fmla="*/ 181 h 191"/>
                <a:gd name="T26" fmla="*/ 117 w 190"/>
                <a:gd name="T27" fmla="*/ 188 h 191"/>
                <a:gd name="T28" fmla="*/ 94 w 190"/>
                <a:gd name="T29" fmla="*/ 191 h 191"/>
                <a:gd name="T30" fmla="*/ 73 w 190"/>
                <a:gd name="T31" fmla="*/ 188 h 191"/>
                <a:gd name="T32" fmla="*/ 53 w 190"/>
                <a:gd name="T33" fmla="*/ 181 h 191"/>
                <a:gd name="T34" fmla="*/ 36 w 190"/>
                <a:gd name="T35" fmla="*/ 169 h 191"/>
                <a:gd name="T36" fmla="*/ 20 w 190"/>
                <a:gd name="T37" fmla="*/ 155 h 191"/>
                <a:gd name="T38" fmla="*/ 9 w 190"/>
                <a:gd name="T39" fmla="*/ 137 h 191"/>
                <a:gd name="T40" fmla="*/ 2 w 190"/>
                <a:gd name="T41" fmla="*/ 117 h 191"/>
                <a:gd name="T42" fmla="*/ 0 w 190"/>
                <a:gd name="T43" fmla="*/ 95 h 191"/>
                <a:gd name="T44" fmla="*/ 2 w 190"/>
                <a:gd name="T45" fmla="*/ 74 h 191"/>
                <a:gd name="T46" fmla="*/ 9 w 190"/>
                <a:gd name="T47" fmla="*/ 53 h 191"/>
                <a:gd name="T48" fmla="*/ 20 w 190"/>
                <a:gd name="T49" fmla="*/ 36 h 191"/>
                <a:gd name="T50" fmla="*/ 36 w 190"/>
                <a:gd name="T51" fmla="*/ 21 h 191"/>
                <a:gd name="T52" fmla="*/ 53 w 190"/>
                <a:gd name="T53" fmla="*/ 10 h 191"/>
                <a:gd name="T54" fmla="*/ 73 w 190"/>
                <a:gd name="T55" fmla="*/ 2 h 191"/>
                <a:gd name="T56" fmla="*/ 94 w 190"/>
                <a:gd name="T5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0" h="191">
                  <a:moveTo>
                    <a:pt x="94" y="0"/>
                  </a:moveTo>
                  <a:lnTo>
                    <a:pt x="117" y="2"/>
                  </a:lnTo>
                  <a:lnTo>
                    <a:pt x="136" y="10"/>
                  </a:lnTo>
                  <a:lnTo>
                    <a:pt x="154" y="21"/>
                  </a:lnTo>
                  <a:lnTo>
                    <a:pt x="169" y="36"/>
                  </a:lnTo>
                  <a:lnTo>
                    <a:pt x="180" y="53"/>
                  </a:lnTo>
                  <a:lnTo>
                    <a:pt x="188" y="74"/>
                  </a:lnTo>
                  <a:lnTo>
                    <a:pt x="190" y="95"/>
                  </a:lnTo>
                  <a:lnTo>
                    <a:pt x="188" y="117"/>
                  </a:lnTo>
                  <a:lnTo>
                    <a:pt x="180" y="137"/>
                  </a:lnTo>
                  <a:lnTo>
                    <a:pt x="169" y="155"/>
                  </a:lnTo>
                  <a:lnTo>
                    <a:pt x="154" y="169"/>
                  </a:lnTo>
                  <a:lnTo>
                    <a:pt x="136" y="181"/>
                  </a:lnTo>
                  <a:lnTo>
                    <a:pt x="117" y="188"/>
                  </a:lnTo>
                  <a:lnTo>
                    <a:pt x="94" y="191"/>
                  </a:lnTo>
                  <a:lnTo>
                    <a:pt x="73" y="188"/>
                  </a:lnTo>
                  <a:lnTo>
                    <a:pt x="53" y="181"/>
                  </a:lnTo>
                  <a:lnTo>
                    <a:pt x="36" y="169"/>
                  </a:lnTo>
                  <a:lnTo>
                    <a:pt x="20" y="155"/>
                  </a:lnTo>
                  <a:lnTo>
                    <a:pt x="9" y="137"/>
                  </a:lnTo>
                  <a:lnTo>
                    <a:pt x="2" y="117"/>
                  </a:lnTo>
                  <a:lnTo>
                    <a:pt x="0" y="95"/>
                  </a:lnTo>
                  <a:lnTo>
                    <a:pt x="2" y="74"/>
                  </a:lnTo>
                  <a:lnTo>
                    <a:pt x="9" y="53"/>
                  </a:lnTo>
                  <a:lnTo>
                    <a:pt x="20" y="36"/>
                  </a:lnTo>
                  <a:lnTo>
                    <a:pt x="36" y="21"/>
                  </a:lnTo>
                  <a:lnTo>
                    <a:pt x="53" y="10"/>
                  </a:lnTo>
                  <a:lnTo>
                    <a:pt x="73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3533776" y="3944938"/>
              <a:ext cx="168275" cy="166688"/>
            </a:xfrm>
            <a:custGeom>
              <a:avLst/>
              <a:gdLst>
                <a:gd name="T0" fmla="*/ 53 w 106"/>
                <a:gd name="T1" fmla="*/ 0 h 105"/>
                <a:gd name="T2" fmla="*/ 70 w 106"/>
                <a:gd name="T3" fmla="*/ 2 h 105"/>
                <a:gd name="T4" fmla="*/ 84 w 106"/>
                <a:gd name="T5" fmla="*/ 10 h 105"/>
                <a:gd name="T6" fmla="*/ 95 w 106"/>
                <a:gd name="T7" fmla="*/ 22 h 105"/>
                <a:gd name="T8" fmla="*/ 102 w 106"/>
                <a:gd name="T9" fmla="*/ 36 h 105"/>
                <a:gd name="T10" fmla="*/ 106 w 106"/>
                <a:gd name="T11" fmla="*/ 52 h 105"/>
                <a:gd name="T12" fmla="*/ 102 w 106"/>
                <a:gd name="T13" fmla="*/ 69 h 105"/>
                <a:gd name="T14" fmla="*/ 95 w 106"/>
                <a:gd name="T15" fmla="*/ 83 h 105"/>
                <a:gd name="T16" fmla="*/ 84 w 106"/>
                <a:gd name="T17" fmla="*/ 94 h 105"/>
                <a:gd name="T18" fmla="*/ 70 w 106"/>
                <a:gd name="T19" fmla="*/ 103 h 105"/>
                <a:gd name="T20" fmla="*/ 53 w 106"/>
                <a:gd name="T21" fmla="*/ 105 h 105"/>
                <a:gd name="T22" fmla="*/ 37 w 106"/>
                <a:gd name="T23" fmla="*/ 103 h 105"/>
                <a:gd name="T24" fmla="*/ 21 w 106"/>
                <a:gd name="T25" fmla="*/ 94 h 105"/>
                <a:gd name="T26" fmla="*/ 10 w 106"/>
                <a:gd name="T27" fmla="*/ 83 h 105"/>
                <a:gd name="T28" fmla="*/ 3 w 106"/>
                <a:gd name="T29" fmla="*/ 69 h 105"/>
                <a:gd name="T30" fmla="*/ 0 w 106"/>
                <a:gd name="T31" fmla="*/ 52 h 105"/>
                <a:gd name="T32" fmla="*/ 3 w 106"/>
                <a:gd name="T33" fmla="*/ 36 h 105"/>
                <a:gd name="T34" fmla="*/ 10 w 106"/>
                <a:gd name="T35" fmla="*/ 22 h 105"/>
                <a:gd name="T36" fmla="*/ 21 w 106"/>
                <a:gd name="T37" fmla="*/ 10 h 105"/>
                <a:gd name="T38" fmla="*/ 37 w 106"/>
                <a:gd name="T39" fmla="*/ 2 h 105"/>
                <a:gd name="T40" fmla="*/ 53 w 106"/>
                <a:gd name="T4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105">
                  <a:moveTo>
                    <a:pt x="53" y="0"/>
                  </a:moveTo>
                  <a:lnTo>
                    <a:pt x="70" y="2"/>
                  </a:lnTo>
                  <a:lnTo>
                    <a:pt x="84" y="10"/>
                  </a:lnTo>
                  <a:lnTo>
                    <a:pt x="95" y="22"/>
                  </a:lnTo>
                  <a:lnTo>
                    <a:pt x="102" y="36"/>
                  </a:lnTo>
                  <a:lnTo>
                    <a:pt x="106" y="52"/>
                  </a:lnTo>
                  <a:lnTo>
                    <a:pt x="102" y="69"/>
                  </a:lnTo>
                  <a:lnTo>
                    <a:pt x="95" y="83"/>
                  </a:lnTo>
                  <a:lnTo>
                    <a:pt x="84" y="94"/>
                  </a:lnTo>
                  <a:lnTo>
                    <a:pt x="70" y="103"/>
                  </a:lnTo>
                  <a:lnTo>
                    <a:pt x="53" y="105"/>
                  </a:lnTo>
                  <a:lnTo>
                    <a:pt x="37" y="103"/>
                  </a:lnTo>
                  <a:lnTo>
                    <a:pt x="21" y="94"/>
                  </a:lnTo>
                  <a:lnTo>
                    <a:pt x="10" y="83"/>
                  </a:lnTo>
                  <a:lnTo>
                    <a:pt x="3" y="69"/>
                  </a:lnTo>
                  <a:lnTo>
                    <a:pt x="0" y="52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1" y="10"/>
                  </a:lnTo>
                  <a:lnTo>
                    <a:pt x="37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3619501" y="3876675"/>
              <a:ext cx="152400" cy="152400"/>
            </a:xfrm>
            <a:custGeom>
              <a:avLst/>
              <a:gdLst>
                <a:gd name="T0" fmla="*/ 43 w 96"/>
                <a:gd name="T1" fmla="*/ 0 h 96"/>
                <a:gd name="T2" fmla="*/ 96 w 96"/>
                <a:gd name="T3" fmla="*/ 53 h 96"/>
                <a:gd name="T4" fmla="*/ 0 w 96"/>
                <a:gd name="T5" fmla="*/ 96 h 96"/>
                <a:gd name="T6" fmla="*/ 43 w 96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96">
                  <a:moveTo>
                    <a:pt x="43" y="0"/>
                  </a:moveTo>
                  <a:lnTo>
                    <a:pt x="96" y="53"/>
                  </a:lnTo>
                  <a:lnTo>
                    <a:pt x="0" y="9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3905251" y="3609975"/>
              <a:ext cx="134938" cy="133350"/>
            </a:xfrm>
            <a:custGeom>
              <a:avLst/>
              <a:gdLst>
                <a:gd name="T0" fmla="*/ 24 w 85"/>
                <a:gd name="T1" fmla="*/ 0 h 84"/>
                <a:gd name="T2" fmla="*/ 42 w 85"/>
                <a:gd name="T3" fmla="*/ 42 h 84"/>
                <a:gd name="T4" fmla="*/ 85 w 85"/>
                <a:gd name="T5" fmla="*/ 59 h 84"/>
                <a:gd name="T6" fmla="*/ 60 w 85"/>
                <a:gd name="T7" fmla="*/ 84 h 84"/>
                <a:gd name="T8" fmla="*/ 1 w 85"/>
                <a:gd name="T9" fmla="*/ 83 h 84"/>
                <a:gd name="T10" fmla="*/ 0 w 85"/>
                <a:gd name="T11" fmla="*/ 24 h 84"/>
                <a:gd name="T12" fmla="*/ 24 w 8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4">
                  <a:moveTo>
                    <a:pt x="24" y="0"/>
                  </a:moveTo>
                  <a:lnTo>
                    <a:pt x="42" y="42"/>
                  </a:lnTo>
                  <a:lnTo>
                    <a:pt x="85" y="59"/>
                  </a:lnTo>
                  <a:lnTo>
                    <a:pt x="60" y="84"/>
                  </a:lnTo>
                  <a:lnTo>
                    <a:pt x="1" y="83"/>
                  </a:lnTo>
                  <a:lnTo>
                    <a:pt x="0" y="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3706813" y="3703638"/>
              <a:ext cx="236538" cy="239713"/>
            </a:xfrm>
            <a:custGeom>
              <a:avLst/>
              <a:gdLst>
                <a:gd name="T0" fmla="*/ 134 w 149"/>
                <a:gd name="T1" fmla="*/ 0 h 151"/>
                <a:gd name="T2" fmla="*/ 149 w 149"/>
                <a:gd name="T3" fmla="*/ 16 h 151"/>
                <a:gd name="T4" fmla="*/ 14 w 149"/>
                <a:gd name="T5" fmla="*/ 151 h 151"/>
                <a:gd name="T6" fmla="*/ 0 w 149"/>
                <a:gd name="T7" fmla="*/ 136 h 151"/>
                <a:gd name="T8" fmla="*/ 134 w 149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1">
                  <a:moveTo>
                    <a:pt x="134" y="0"/>
                  </a:moveTo>
                  <a:lnTo>
                    <a:pt x="149" y="16"/>
                  </a:lnTo>
                  <a:lnTo>
                    <a:pt x="14" y="151"/>
                  </a:lnTo>
                  <a:lnTo>
                    <a:pt x="0" y="13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764420" y="5268797"/>
            <a:ext cx="464464" cy="463899"/>
            <a:chOff x="7038976" y="3378200"/>
            <a:chExt cx="1301750" cy="1300163"/>
          </a:xfrm>
        </p:grpSpPr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7038976" y="3378200"/>
              <a:ext cx="1301750" cy="1300163"/>
            </a:xfrm>
            <a:custGeom>
              <a:avLst/>
              <a:gdLst>
                <a:gd name="T0" fmla="*/ 410 w 820"/>
                <a:gd name="T1" fmla="*/ 0 h 819"/>
                <a:gd name="T2" fmla="*/ 461 w 820"/>
                <a:gd name="T3" fmla="*/ 3 h 819"/>
                <a:gd name="T4" fmla="*/ 511 w 820"/>
                <a:gd name="T5" fmla="*/ 12 h 819"/>
                <a:gd name="T6" fmla="*/ 558 w 820"/>
                <a:gd name="T7" fmla="*/ 27 h 819"/>
                <a:gd name="T8" fmla="*/ 603 w 820"/>
                <a:gd name="T9" fmla="*/ 47 h 819"/>
                <a:gd name="T10" fmla="*/ 645 w 820"/>
                <a:gd name="T11" fmla="*/ 73 h 819"/>
                <a:gd name="T12" fmla="*/ 683 w 820"/>
                <a:gd name="T13" fmla="*/ 102 h 819"/>
                <a:gd name="T14" fmla="*/ 716 w 820"/>
                <a:gd name="T15" fmla="*/ 137 h 819"/>
                <a:gd name="T16" fmla="*/ 746 w 820"/>
                <a:gd name="T17" fmla="*/ 175 h 819"/>
                <a:gd name="T18" fmla="*/ 772 w 820"/>
                <a:gd name="T19" fmla="*/ 216 h 819"/>
                <a:gd name="T20" fmla="*/ 792 w 820"/>
                <a:gd name="T21" fmla="*/ 262 h 819"/>
                <a:gd name="T22" fmla="*/ 808 w 820"/>
                <a:gd name="T23" fmla="*/ 309 h 819"/>
                <a:gd name="T24" fmla="*/ 817 w 820"/>
                <a:gd name="T25" fmla="*/ 358 h 819"/>
                <a:gd name="T26" fmla="*/ 820 w 820"/>
                <a:gd name="T27" fmla="*/ 409 h 819"/>
                <a:gd name="T28" fmla="*/ 817 w 820"/>
                <a:gd name="T29" fmla="*/ 461 h 819"/>
                <a:gd name="T30" fmla="*/ 808 w 820"/>
                <a:gd name="T31" fmla="*/ 510 h 819"/>
                <a:gd name="T32" fmla="*/ 792 w 820"/>
                <a:gd name="T33" fmla="*/ 557 h 819"/>
                <a:gd name="T34" fmla="*/ 772 w 820"/>
                <a:gd name="T35" fmla="*/ 602 h 819"/>
                <a:gd name="T36" fmla="*/ 746 w 820"/>
                <a:gd name="T37" fmla="*/ 643 h 819"/>
                <a:gd name="T38" fmla="*/ 716 w 820"/>
                <a:gd name="T39" fmla="*/ 681 h 819"/>
                <a:gd name="T40" fmla="*/ 683 w 820"/>
                <a:gd name="T41" fmla="*/ 716 h 819"/>
                <a:gd name="T42" fmla="*/ 645 w 820"/>
                <a:gd name="T43" fmla="*/ 746 h 819"/>
                <a:gd name="T44" fmla="*/ 603 w 820"/>
                <a:gd name="T45" fmla="*/ 772 h 819"/>
                <a:gd name="T46" fmla="*/ 558 w 820"/>
                <a:gd name="T47" fmla="*/ 792 h 819"/>
                <a:gd name="T48" fmla="*/ 511 w 820"/>
                <a:gd name="T49" fmla="*/ 807 h 819"/>
                <a:gd name="T50" fmla="*/ 461 w 820"/>
                <a:gd name="T51" fmla="*/ 816 h 819"/>
                <a:gd name="T52" fmla="*/ 410 w 820"/>
                <a:gd name="T53" fmla="*/ 819 h 819"/>
                <a:gd name="T54" fmla="*/ 358 w 820"/>
                <a:gd name="T55" fmla="*/ 816 h 819"/>
                <a:gd name="T56" fmla="*/ 309 w 820"/>
                <a:gd name="T57" fmla="*/ 807 h 819"/>
                <a:gd name="T58" fmla="*/ 262 w 820"/>
                <a:gd name="T59" fmla="*/ 792 h 819"/>
                <a:gd name="T60" fmla="*/ 218 w 820"/>
                <a:gd name="T61" fmla="*/ 772 h 819"/>
                <a:gd name="T62" fmla="*/ 176 w 820"/>
                <a:gd name="T63" fmla="*/ 746 h 819"/>
                <a:gd name="T64" fmla="*/ 138 w 820"/>
                <a:gd name="T65" fmla="*/ 716 h 819"/>
                <a:gd name="T66" fmla="*/ 104 w 820"/>
                <a:gd name="T67" fmla="*/ 681 h 819"/>
                <a:gd name="T68" fmla="*/ 73 w 820"/>
                <a:gd name="T69" fmla="*/ 643 h 819"/>
                <a:gd name="T70" fmla="*/ 49 w 820"/>
                <a:gd name="T71" fmla="*/ 602 h 819"/>
                <a:gd name="T72" fmla="*/ 28 w 820"/>
                <a:gd name="T73" fmla="*/ 557 h 819"/>
                <a:gd name="T74" fmla="*/ 13 w 820"/>
                <a:gd name="T75" fmla="*/ 510 h 819"/>
                <a:gd name="T76" fmla="*/ 3 w 820"/>
                <a:gd name="T77" fmla="*/ 461 h 819"/>
                <a:gd name="T78" fmla="*/ 0 w 820"/>
                <a:gd name="T79" fmla="*/ 409 h 819"/>
                <a:gd name="T80" fmla="*/ 3 w 820"/>
                <a:gd name="T81" fmla="*/ 358 h 819"/>
                <a:gd name="T82" fmla="*/ 13 w 820"/>
                <a:gd name="T83" fmla="*/ 309 h 819"/>
                <a:gd name="T84" fmla="*/ 28 w 820"/>
                <a:gd name="T85" fmla="*/ 262 h 819"/>
                <a:gd name="T86" fmla="*/ 49 w 820"/>
                <a:gd name="T87" fmla="*/ 216 h 819"/>
                <a:gd name="T88" fmla="*/ 73 w 820"/>
                <a:gd name="T89" fmla="*/ 175 h 819"/>
                <a:gd name="T90" fmla="*/ 104 w 820"/>
                <a:gd name="T91" fmla="*/ 137 h 819"/>
                <a:gd name="T92" fmla="*/ 138 w 820"/>
                <a:gd name="T93" fmla="*/ 102 h 819"/>
                <a:gd name="T94" fmla="*/ 176 w 820"/>
                <a:gd name="T95" fmla="*/ 73 h 819"/>
                <a:gd name="T96" fmla="*/ 218 w 820"/>
                <a:gd name="T97" fmla="*/ 47 h 819"/>
                <a:gd name="T98" fmla="*/ 262 w 820"/>
                <a:gd name="T99" fmla="*/ 27 h 819"/>
                <a:gd name="T100" fmla="*/ 309 w 820"/>
                <a:gd name="T101" fmla="*/ 12 h 819"/>
                <a:gd name="T102" fmla="*/ 358 w 820"/>
                <a:gd name="T103" fmla="*/ 3 h 819"/>
                <a:gd name="T104" fmla="*/ 410 w 820"/>
                <a:gd name="T105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19">
                  <a:moveTo>
                    <a:pt x="410" y="0"/>
                  </a:moveTo>
                  <a:lnTo>
                    <a:pt x="461" y="3"/>
                  </a:lnTo>
                  <a:lnTo>
                    <a:pt x="511" y="12"/>
                  </a:lnTo>
                  <a:lnTo>
                    <a:pt x="558" y="27"/>
                  </a:lnTo>
                  <a:lnTo>
                    <a:pt x="603" y="47"/>
                  </a:lnTo>
                  <a:lnTo>
                    <a:pt x="645" y="73"/>
                  </a:lnTo>
                  <a:lnTo>
                    <a:pt x="683" y="102"/>
                  </a:lnTo>
                  <a:lnTo>
                    <a:pt x="716" y="137"/>
                  </a:lnTo>
                  <a:lnTo>
                    <a:pt x="746" y="175"/>
                  </a:lnTo>
                  <a:lnTo>
                    <a:pt x="772" y="216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09"/>
                  </a:lnTo>
                  <a:lnTo>
                    <a:pt x="817" y="461"/>
                  </a:lnTo>
                  <a:lnTo>
                    <a:pt x="808" y="510"/>
                  </a:lnTo>
                  <a:lnTo>
                    <a:pt x="792" y="557"/>
                  </a:lnTo>
                  <a:lnTo>
                    <a:pt x="772" y="602"/>
                  </a:lnTo>
                  <a:lnTo>
                    <a:pt x="746" y="643"/>
                  </a:lnTo>
                  <a:lnTo>
                    <a:pt x="716" y="681"/>
                  </a:lnTo>
                  <a:lnTo>
                    <a:pt x="683" y="716"/>
                  </a:lnTo>
                  <a:lnTo>
                    <a:pt x="645" y="746"/>
                  </a:lnTo>
                  <a:lnTo>
                    <a:pt x="603" y="772"/>
                  </a:lnTo>
                  <a:lnTo>
                    <a:pt x="558" y="792"/>
                  </a:lnTo>
                  <a:lnTo>
                    <a:pt x="511" y="807"/>
                  </a:lnTo>
                  <a:lnTo>
                    <a:pt x="461" y="816"/>
                  </a:lnTo>
                  <a:lnTo>
                    <a:pt x="410" y="819"/>
                  </a:lnTo>
                  <a:lnTo>
                    <a:pt x="358" y="816"/>
                  </a:lnTo>
                  <a:lnTo>
                    <a:pt x="309" y="807"/>
                  </a:lnTo>
                  <a:lnTo>
                    <a:pt x="262" y="792"/>
                  </a:lnTo>
                  <a:lnTo>
                    <a:pt x="218" y="772"/>
                  </a:lnTo>
                  <a:lnTo>
                    <a:pt x="176" y="746"/>
                  </a:lnTo>
                  <a:lnTo>
                    <a:pt x="138" y="716"/>
                  </a:lnTo>
                  <a:lnTo>
                    <a:pt x="104" y="681"/>
                  </a:lnTo>
                  <a:lnTo>
                    <a:pt x="73" y="643"/>
                  </a:lnTo>
                  <a:lnTo>
                    <a:pt x="49" y="602"/>
                  </a:lnTo>
                  <a:lnTo>
                    <a:pt x="28" y="557"/>
                  </a:lnTo>
                  <a:lnTo>
                    <a:pt x="13" y="510"/>
                  </a:lnTo>
                  <a:lnTo>
                    <a:pt x="3" y="461"/>
                  </a:lnTo>
                  <a:lnTo>
                    <a:pt x="0" y="409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8" y="262"/>
                  </a:lnTo>
                  <a:lnTo>
                    <a:pt x="49" y="216"/>
                  </a:lnTo>
                  <a:lnTo>
                    <a:pt x="73" y="175"/>
                  </a:lnTo>
                  <a:lnTo>
                    <a:pt x="104" y="137"/>
                  </a:lnTo>
                  <a:lnTo>
                    <a:pt x="138" y="102"/>
                  </a:lnTo>
                  <a:lnTo>
                    <a:pt x="176" y="73"/>
                  </a:lnTo>
                  <a:lnTo>
                    <a:pt x="218" y="47"/>
                  </a:lnTo>
                  <a:lnTo>
                    <a:pt x="262" y="27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7356476" y="3657600"/>
              <a:ext cx="666750" cy="711200"/>
              <a:chOff x="7356476" y="3621088"/>
              <a:chExt cx="666750" cy="711200"/>
            </a:xfrm>
          </p:grpSpPr>
          <p:sp>
            <p:nvSpPr>
              <p:cNvPr id="92" name="Rectangle 67"/>
              <p:cNvSpPr>
                <a:spLocks noChangeArrowheads="1"/>
              </p:cNvSpPr>
              <p:nvPr/>
            </p:nvSpPr>
            <p:spPr bwMode="auto">
              <a:xfrm>
                <a:off x="7450138" y="3621088"/>
                <a:ext cx="487363" cy="3175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3" name="Freeform 68"/>
              <p:cNvSpPr>
                <a:spLocks/>
              </p:cNvSpPr>
              <p:nvPr/>
            </p:nvSpPr>
            <p:spPr bwMode="auto">
              <a:xfrm>
                <a:off x="7356476" y="3878263"/>
                <a:ext cx="666750" cy="330200"/>
              </a:xfrm>
              <a:custGeom>
                <a:avLst/>
                <a:gdLst>
                  <a:gd name="T0" fmla="*/ 20 w 420"/>
                  <a:gd name="T1" fmla="*/ 0 h 208"/>
                  <a:gd name="T2" fmla="*/ 400 w 420"/>
                  <a:gd name="T3" fmla="*/ 0 h 208"/>
                  <a:gd name="T4" fmla="*/ 408 w 420"/>
                  <a:gd name="T5" fmla="*/ 1 h 208"/>
                  <a:gd name="T6" fmla="*/ 414 w 420"/>
                  <a:gd name="T7" fmla="*/ 6 h 208"/>
                  <a:gd name="T8" fmla="*/ 418 w 420"/>
                  <a:gd name="T9" fmla="*/ 14 h 208"/>
                  <a:gd name="T10" fmla="*/ 420 w 420"/>
                  <a:gd name="T11" fmla="*/ 24 h 208"/>
                  <a:gd name="T12" fmla="*/ 420 w 420"/>
                  <a:gd name="T13" fmla="*/ 185 h 208"/>
                  <a:gd name="T14" fmla="*/ 418 w 420"/>
                  <a:gd name="T15" fmla="*/ 194 h 208"/>
                  <a:gd name="T16" fmla="*/ 414 w 420"/>
                  <a:gd name="T17" fmla="*/ 201 h 208"/>
                  <a:gd name="T18" fmla="*/ 408 w 420"/>
                  <a:gd name="T19" fmla="*/ 206 h 208"/>
                  <a:gd name="T20" fmla="*/ 400 w 420"/>
                  <a:gd name="T21" fmla="*/ 208 h 208"/>
                  <a:gd name="T22" fmla="*/ 20 w 420"/>
                  <a:gd name="T23" fmla="*/ 208 h 208"/>
                  <a:gd name="T24" fmla="*/ 13 w 420"/>
                  <a:gd name="T25" fmla="*/ 206 h 208"/>
                  <a:gd name="T26" fmla="*/ 7 w 420"/>
                  <a:gd name="T27" fmla="*/ 201 h 208"/>
                  <a:gd name="T28" fmla="*/ 2 w 420"/>
                  <a:gd name="T29" fmla="*/ 194 h 208"/>
                  <a:gd name="T30" fmla="*/ 0 w 420"/>
                  <a:gd name="T31" fmla="*/ 185 h 208"/>
                  <a:gd name="T32" fmla="*/ 0 w 420"/>
                  <a:gd name="T33" fmla="*/ 24 h 208"/>
                  <a:gd name="T34" fmla="*/ 2 w 420"/>
                  <a:gd name="T35" fmla="*/ 14 h 208"/>
                  <a:gd name="T36" fmla="*/ 7 w 420"/>
                  <a:gd name="T37" fmla="*/ 6 h 208"/>
                  <a:gd name="T38" fmla="*/ 13 w 420"/>
                  <a:gd name="T39" fmla="*/ 1 h 208"/>
                  <a:gd name="T40" fmla="*/ 20 w 420"/>
                  <a:gd name="T4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0" h="208">
                    <a:moveTo>
                      <a:pt x="20" y="0"/>
                    </a:moveTo>
                    <a:lnTo>
                      <a:pt x="400" y="0"/>
                    </a:lnTo>
                    <a:lnTo>
                      <a:pt x="408" y="1"/>
                    </a:lnTo>
                    <a:lnTo>
                      <a:pt x="414" y="6"/>
                    </a:lnTo>
                    <a:lnTo>
                      <a:pt x="418" y="14"/>
                    </a:lnTo>
                    <a:lnTo>
                      <a:pt x="420" y="24"/>
                    </a:lnTo>
                    <a:lnTo>
                      <a:pt x="420" y="185"/>
                    </a:lnTo>
                    <a:lnTo>
                      <a:pt x="418" y="194"/>
                    </a:lnTo>
                    <a:lnTo>
                      <a:pt x="414" y="201"/>
                    </a:lnTo>
                    <a:lnTo>
                      <a:pt x="408" y="206"/>
                    </a:lnTo>
                    <a:lnTo>
                      <a:pt x="400" y="208"/>
                    </a:lnTo>
                    <a:lnTo>
                      <a:pt x="20" y="208"/>
                    </a:lnTo>
                    <a:lnTo>
                      <a:pt x="13" y="206"/>
                    </a:lnTo>
                    <a:lnTo>
                      <a:pt x="7" y="201"/>
                    </a:lnTo>
                    <a:lnTo>
                      <a:pt x="2" y="194"/>
                    </a:lnTo>
                    <a:lnTo>
                      <a:pt x="0" y="185"/>
                    </a:lnTo>
                    <a:lnTo>
                      <a:pt x="0" y="24"/>
                    </a:lnTo>
                    <a:lnTo>
                      <a:pt x="2" y="14"/>
                    </a:lnTo>
                    <a:lnTo>
                      <a:pt x="7" y="6"/>
                    </a:lnTo>
                    <a:lnTo>
                      <a:pt x="13" y="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4" name="Freeform 69"/>
              <p:cNvSpPr>
                <a:spLocks/>
              </p:cNvSpPr>
              <p:nvPr/>
            </p:nvSpPr>
            <p:spPr bwMode="auto">
              <a:xfrm>
                <a:off x="7488238" y="3668713"/>
                <a:ext cx="411163" cy="200025"/>
              </a:xfrm>
              <a:custGeom>
                <a:avLst/>
                <a:gdLst>
                  <a:gd name="T0" fmla="*/ 18 w 259"/>
                  <a:gd name="T1" fmla="*/ 0 h 126"/>
                  <a:gd name="T2" fmla="*/ 241 w 259"/>
                  <a:gd name="T3" fmla="*/ 0 h 126"/>
                  <a:gd name="T4" fmla="*/ 250 w 259"/>
                  <a:gd name="T5" fmla="*/ 1 h 126"/>
                  <a:gd name="T6" fmla="*/ 256 w 259"/>
                  <a:gd name="T7" fmla="*/ 4 h 126"/>
                  <a:gd name="T8" fmla="*/ 259 w 259"/>
                  <a:gd name="T9" fmla="*/ 8 h 126"/>
                  <a:gd name="T10" fmla="*/ 259 w 259"/>
                  <a:gd name="T11" fmla="*/ 118 h 126"/>
                  <a:gd name="T12" fmla="*/ 256 w 259"/>
                  <a:gd name="T13" fmla="*/ 122 h 126"/>
                  <a:gd name="T14" fmla="*/ 250 w 259"/>
                  <a:gd name="T15" fmla="*/ 125 h 126"/>
                  <a:gd name="T16" fmla="*/ 241 w 259"/>
                  <a:gd name="T17" fmla="*/ 126 h 126"/>
                  <a:gd name="T18" fmla="*/ 18 w 259"/>
                  <a:gd name="T19" fmla="*/ 126 h 126"/>
                  <a:gd name="T20" fmla="*/ 9 w 259"/>
                  <a:gd name="T21" fmla="*/ 125 h 126"/>
                  <a:gd name="T22" fmla="*/ 3 w 259"/>
                  <a:gd name="T23" fmla="*/ 122 h 126"/>
                  <a:gd name="T24" fmla="*/ 0 w 259"/>
                  <a:gd name="T25" fmla="*/ 118 h 126"/>
                  <a:gd name="T26" fmla="*/ 0 w 259"/>
                  <a:gd name="T27" fmla="*/ 8 h 126"/>
                  <a:gd name="T28" fmla="*/ 3 w 259"/>
                  <a:gd name="T29" fmla="*/ 4 h 126"/>
                  <a:gd name="T30" fmla="*/ 9 w 259"/>
                  <a:gd name="T31" fmla="*/ 1 h 126"/>
                  <a:gd name="T32" fmla="*/ 18 w 259"/>
                  <a:gd name="T33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" h="126">
                    <a:moveTo>
                      <a:pt x="18" y="0"/>
                    </a:moveTo>
                    <a:lnTo>
                      <a:pt x="241" y="0"/>
                    </a:lnTo>
                    <a:lnTo>
                      <a:pt x="250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59" y="118"/>
                    </a:lnTo>
                    <a:lnTo>
                      <a:pt x="256" y="122"/>
                    </a:lnTo>
                    <a:lnTo>
                      <a:pt x="250" y="125"/>
                    </a:lnTo>
                    <a:lnTo>
                      <a:pt x="241" y="126"/>
                    </a:lnTo>
                    <a:lnTo>
                      <a:pt x="18" y="126"/>
                    </a:lnTo>
                    <a:lnTo>
                      <a:pt x="9" y="125"/>
                    </a:lnTo>
                    <a:lnTo>
                      <a:pt x="3" y="122"/>
                    </a:lnTo>
                    <a:lnTo>
                      <a:pt x="0" y="118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4F8F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5" name="Freeform 70"/>
              <p:cNvSpPr>
                <a:spLocks/>
              </p:cNvSpPr>
              <p:nvPr/>
            </p:nvSpPr>
            <p:spPr bwMode="auto">
              <a:xfrm>
                <a:off x="7356476" y="3800475"/>
                <a:ext cx="666750" cy="160338"/>
              </a:xfrm>
              <a:custGeom>
                <a:avLst/>
                <a:gdLst>
                  <a:gd name="T0" fmla="*/ 20 w 420"/>
                  <a:gd name="T1" fmla="*/ 0 h 101"/>
                  <a:gd name="T2" fmla="*/ 400 w 420"/>
                  <a:gd name="T3" fmla="*/ 0 h 101"/>
                  <a:gd name="T4" fmla="*/ 410 w 420"/>
                  <a:gd name="T5" fmla="*/ 2 h 101"/>
                  <a:gd name="T6" fmla="*/ 417 w 420"/>
                  <a:gd name="T7" fmla="*/ 9 h 101"/>
                  <a:gd name="T8" fmla="*/ 420 w 420"/>
                  <a:gd name="T9" fmla="*/ 19 h 101"/>
                  <a:gd name="T10" fmla="*/ 420 w 420"/>
                  <a:gd name="T11" fmla="*/ 101 h 101"/>
                  <a:gd name="T12" fmla="*/ 0 w 420"/>
                  <a:gd name="T13" fmla="*/ 101 h 101"/>
                  <a:gd name="T14" fmla="*/ 0 w 420"/>
                  <a:gd name="T15" fmla="*/ 19 h 101"/>
                  <a:gd name="T16" fmla="*/ 3 w 420"/>
                  <a:gd name="T17" fmla="*/ 9 h 101"/>
                  <a:gd name="T18" fmla="*/ 11 w 420"/>
                  <a:gd name="T19" fmla="*/ 2 h 101"/>
                  <a:gd name="T20" fmla="*/ 20 w 420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0" h="101">
                    <a:moveTo>
                      <a:pt x="20" y="0"/>
                    </a:moveTo>
                    <a:lnTo>
                      <a:pt x="400" y="0"/>
                    </a:lnTo>
                    <a:lnTo>
                      <a:pt x="410" y="2"/>
                    </a:lnTo>
                    <a:lnTo>
                      <a:pt x="417" y="9"/>
                    </a:lnTo>
                    <a:lnTo>
                      <a:pt x="420" y="19"/>
                    </a:lnTo>
                    <a:lnTo>
                      <a:pt x="420" y="101"/>
                    </a:lnTo>
                    <a:lnTo>
                      <a:pt x="0" y="101"/>
                    </a:lnTo>
                    <a:lnTo>
                      <a:pt x="0" y="19"/>
                    </a:lnTo>
                    <a:lnTo>
                      <a:pt x="3" y="9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6" name="Rectangle 71"/>
              <p:cNvSpPr>
                <a:spLocks noChangeArrowheads="1"/>
              </p:cNvSpPr>
              <p:nvPr/>
            </p:nvSpPr>
            <p:spPr bwMode="auto">
              <a:xfrm>
                <a:off x="7356476" y="3959225"/>
                <a:ext cx="666750" cy="381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7" name="Freeform 72"/>
              <p:cNvSpPr>
                <a:spLocks/>
              </p:cNvSpPr>
              <p:nvPr/>
            </p:nvSpPr>
            <p:spPr bwMode="auto">
              <a:xfrm>
                <a:off x="7410451" y="3862388"/>
                <a:ext cx="47625" cy="44450"/>
              </a:xfrm>
              <a:custGeom>
                <a:avLst/>
                <a:gdLst>
                  <a:gd name="T0" fmla="*/ 16 w 30"/>
                  <a:gd name="T1" fmla="*/ 0 h 28"/>
                  <a:gd name="T2" fmla="*/ 20 w 30"/>
                  <a:gd name="T3" fmla="*/ 0 h 28"/>
                  <a:gd name="T4" fmla="*/ 24 w 30"/>
                  <a:gd name="T5" fmla="*/ 2 h 28"/>
                  <a:gd name="T6" fmla="*/ 27 w 30"/>
                  <a:gd name="T7" fmla="*/ 5 h 28"/>
                  <a:gd name="T8" fmla="*/ 29 w 30"/>
                  <a:gd name="T9" fmla="*/ 9 h 28"/>
                  <a:gd name="T10" fmla="*/ 30 w 30"/>
                  <a:gd name="T11" fmla="*/ 14 h 28"/>
                  <a:gd name="T12" fmla="*/ 29 w 30"/>
                  <a:gd name="T13" fmla="*/ 18 h 28"/>
                  <a:gd name="T14" fmla="*/ 27 w 30"/>
                  <a:gd name="T15" fmla="*/ 22 h 28"/>
                  <a:gd name="T16" fmla="*/ 24 w 30"/>
                  <a:gd name="T17" fmla="*/ 25 h 28"/>
                  <a:gd name="T18" fmla="*/ 20 w 30"/>
                  <a:gd name="T19" fmla="*/ 27 h 28"/>
                  <a:gd name="T20" fmla="*/ 16 w 30"/>
                  <a:gd name="T21" fmla="*/ 28 h 28"/>
                  <a:gd name="T22" fmla="*/ 11 w 30"/>
                  <a:gd name="T23" fmla="*/ 27 h 28"/>
                  <a:gd name="T24" fmla="*/ 6 w 30"/>
                  <a:gd name="T25" fmla="*/ 25 h 28"/>
                  <a:gd name="T26" fmla="*/ 3 w 30"/>
                  <a:gd name="T27" fmla="*/ 22 h 28"/>
                  <a:gd name="T28" fmla="*/ 1 w 30"/>
                  <a:gd name="T29" fmla="*/ 18 h 28"/>
                  <a:gd name="T30" fmla="*/ 0 w 30"/>
                  <a:gd name="T31" fmla="*/ 14 h 28"/>
                  <a:gd name="T32" fmla="*/ 1 w 30"/>
                  <a:gd name="T33" fmla="*/ 9 h 28"/>
                  <a:gd name="T34" fmla="*/ 3 w 30"/>
                  <a:gd name="T35" fmla="*/ 5 h 28"/>
                  <a:gd name="T36" fmla="*/ 6 w 30"/>
                  <a:gd name="T37" fmla="*/ 2 h 28"/>
                  <a:gd name="T38" fmla="*/ 11 w 30"/>
                  <a:gd name="T39" fmla="*/ 0 h 28"/>
                  <a:gd name="T40" fmla="*/ 16 w 30"/>
                  <a:gd name="T4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28">
                    <a:moveTo>
                      <a:pt x="16" y="0"/>
                    </a:moveTo>
                    <a:lnTo>
                      <a:pt x="20" y="0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29" y="9"/>
                    </a:lnTo>
                    <a:lnTo>
                      <a:pt x="30" y="14"/>
                    </a:lnTo>
                    <a:lnTo>
                      <a:pt x="29" y="18"/>
                    </a:lnTo>
                    <a:lnTo>
                      <a:pt x="27" y="22"/>
                    </a:lnTo>
                    <a:lnTo>
                      <a:pt x="24" y="25"/>
                    </a:lnTo>
                    <a:lnTo>
                      <a:pt x="20" y="27"/>
                    </a:lnTo>
                    <a:lnTo>
                      <a:pt x="16" y="28"/>
                    </a:lnTo>
                    <a:lnTo>
                      <a:pt x="11" y="27"/>
                    </a:lnTo>
                    <a:lnTo>
                      <a:pt x="6" y="25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8" name="Freeform 73"/>
              <p:cNvSpPr>
                <a:spLocks/>
              </p:cNvSpPr>
              <p:nvPr/>
            </p:nvSpPr>
            <p:spPr bwMode="auto">
              <a:xfrm>
                <a:off x="7480301" y="3868738"/>
                <a:ext cx="31750" cy="30163"/>
              </a:xfrm>
              <a:custGeom>
                <a:avLst/>
                <a:gdLst>
                  <a:gd name="T0" fmla="*/ 11 w 20"/>
                  <a:gd name="T1" fmla="*/ 0 h 19"/>
                  <a:gd name="T2" fmla="*/ 14 w 20"/>
                  <a:gd name="T3" fmla="*/ 1 h 19"/>
                  <a:gd name="T4" fmla="*/ 17 w 20"/>
                  <a:gd name="T5" fmla="*/ 3 h 19"/>
                  <a:gd name="T6" fmla="*/ 19 w 20"/>
                  <a:gd name="T7" fmla="*/ 6 h 19"/>
                  <a:gd name="T8" fmla="*/ 20 w 20"/>
                  <a:gd name="T9" fmla="*/ 10 h 19"/>
                  <a:gd name="T10" fmla="*/ 19 w 20"/>
                  <a:gd name="T11" fmla="*/ 14 h 19"/>
                  <a:gd name="T12" fmla="*/ 17 w 20"/>
                  <a:gd name="T13" fmla="*/ 17 h 19"/>
                  <a:gd name="T14" fmla="*/ 14 w 20"/>
                  <a:gd name="T15" fmla="*/ 19 h 19"/>
                  <a:gd name="T16" fmla="*/ 11 w 20"/>
                  <a:gd name="T17" fmla="*/ 19 h 19"/>
                  <a:gd name="T18" fmla="*/ 7 w 20"/>
                  <a:gd name="T19" fmla="*/ 19 h 19"/>
                  <a:gd name="T20" fmla="*/ 3 w 20"/>
                  <a:gd name="T21" fmla="*/ 17 h 19"/>
                  <a:gd name="T22" fmla="*/ 1 w 20"/>
                  <a:gd name="T23" fmla="*/ 14 h 19"/>
                  <a:gd name="T24" fmla="*/ 0 w 20"/>
                  <a:gd name="T25" fmla="*/ 10 h 19"/>
                  <a:gd name="T26" fmla="*/ 1 w 20"/>
                  <a:gd name="T27" fmla="*/ 6 h 19"/>
                  <a:gd name="T28" fmla="*/ 3 w 20"/>
                  <a:gd name="T29" fmla="*/ 3 h 19"/>
                  <a:gd name="T30" fmla="*/ 7 w 20"/>
                  <a:gd name="T31" fmla="*/ 1 h 19"/>
                  <a:gd name="T32" fmla="*/ 11 w 20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19">
                    <a:moveTo>
                      <a:pt x="11" y="0"/>
                    </a:moveTo>
                    <a:lnTo>
                      <a:pt x="14" y="1"/>
                    </a:lnTo>
                    <a:lnTo>
                      <a:pt x="17" y="3"/>
                    </a:lnTo>
                    <a:lnTo>
                      <a:pt x="19" y="6"/>
                    </a:lnTo>
                    <a:lnTo>
                      <a:pt x="20" y="10"/>
                    </a:lnTo>
                    <a:lnTo>
                      <a:pt x="19" y="14"/>
                    </a:lnTo>
                    <a:lnTo>
                      <a:pt x="17" y="17"/>
                    </a:lnTo>
                    <a:lnTo>
                      <a:pt x="14" y="19"/>
                    </a:lnTo>
                    <a:lnTo>
                      <a:pt x="11" y="19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0" y="10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99" name="Freeform 74"/>
              <p:cNvSpPr>
                <a:spLocks/>
              </p:cNvSpPr>
              <p:nvPr/>
            </p:nvSpPr>
            <p:spPr bwMode="auto">
              <a:xfrm>
                <a:off x="7534276" y="3868738"/>
                <a:ext cx="31750" cy="30163"/>
              </a:xfrm>
              <a:custGeom>
                <a:avLst/>
                <a:gdLst>
                  <a:gd name="T0" fmla="*/ 10 w 20"/>
                  <a:gd name="T1" fmla="*/ 0 h 19"/>
                  <a:gd name="T2" fmla="*/ 15 w 20"/>
                  <a:gd name="T3" fmla="*/ 1 h 19"/>
                  <a:gd name="T4" fmla="*/ 18 w 20"/>
                  <a:gd name="T5" fmla="*/ 3 h 19"/>
                  <a:gd name="T6" fmla="*/ 20 w 20"/>
                  <a:gd name="T7" fmla="*/ 6 h 19"/>
                  <a:gd name="T8" fmla="*/ 20 w 20"/>
                  <a:gd name="T9" fmla="*/ 10 h 19"/>
                  <a:gd name="T10" fmla="*/ 20 w 20"/>
                  <a:gd name="T11" fmla="*/ 14 h 19"/>
                  <a:gd name="T12" fmla="*/ 18 w 20"/>
                  <a:gd name="T13" fmla="*/ 17 h 19"/>
                  <a:gd name="T14" fmla="*/ 15 w 20"/>
                  <a:gd name="T15" fmla="*/ 19 h 19"/>
                  <a:gd name="T16" fmla="*/ 10 w 20"/>
                  <a:gd name="T17" fmla="*/ 19 h 19"/>
                  <a:gd name="T18" fmla="*/ 6 w 20"/>
                  <a:gd name="T19" fmla="*/ 19 h 19"/>
                  <a:gd name="T20" fmla="*/ 3 w 20"/>
                  <a:gd name="T21" fmla="*/ 17 h 19"/>
                  <a:gd name="T22" fmla="*/ 1 w 20"/>
                  <a:gd name="T23" fmla="*/ 14 h 19"/>
                  <a:gd name="T24" fmla="*/ 0 w 20"/>
                  <a:gd name="T25" fmla="*/ 10 h 19"/>
                  <a:gd name="T26" fmla="*/ 1 w 20"/>
                  <a:gd name="T27" fmla="*/ 6 h 19"/>
                  <a:gd name="T28" fmla="*/ 3 w 20"/>
                  <a:gd name="T29" fmla="*/ 3 h 19"/>
                  <a:gd name="T30" fmla="*/ 6 w 20"/>
                  <a:gd name="T31" fmla="*/ 1 h 19"/>
                  <a:gd name="T32" fmla="*/ 10 w 20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19">
                    <a:moveTo>
                      <a:pt x="10" y="0"/>
                    </a:move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0" y="10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5" y="19"/>
                    </a:lnTo>
                    <a:lnTo>
                      <a:pt x="10" y="19"/>
                    </a:lnTo>
                    <a:lnTo>
                      <a:pt x="6" y="19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0" y="10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0" name="Rectangle 75"/>
              <p:cNvSpPr>
                <a:spLocks noChangeArrowheads="1"/>
              </p:cNvSpPr>
              <p:nvPr/>
            </p:nvSpPr>
            <p:spPr bwMode="auto">
              <a:xfrm>
                <a:off x="7483476" y="4070350"/>
                <a:ext cx="434975" cy="138113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1" name="Freeform 76"/>
              <p:cNvSpPr>
                <a:spLocks/>
              </p:cNvSpPr>
              <p:nvPr/>
            </p:nvSpPr>
            <p:spPr bwMode="auto">
              <a:xfrm>
                <a:off x="7496176" y="4084638"/>
                <a:ext cx="411163" cy="247650"/>
              </a:xfrm>
              <a:custGeom>
                <a:avLst/>
                <a:gdLst>
                  <a:gd name="T0" fmla="*/ 17 w 259"/>
                  <a:gd name="T1" fmla="*/ 0 h 156"/>
                  <a:gd name="T2" fmla="*/ 242 w 259"/>
                  <a:gd name="T3" fmla="*/ 0 h 156"/>
                  <a:gd name="T4" fmla="*/ 251 w 259"/>
                  <a:gd name="T5" fmla="*/ 2 h 156"/>
                  <a:gd name="T6" fmla="*/ 257 w 259"/>
                  <a:gd name="T7" fmla="*/ 5 h 156"/>
                  <a:gd name="T8" fmla="*/ 259 w 259"/>
                  <a:gd name="T9" fmla="*/ 11 h 156"/>
                  <a:gd name="T10" fmla="*/ 259 w 259"/>
                  <a:gd name="T11" fmla="*/ 146 h 156"/>
                  <a:gd name="T12" fmla="*/ 257 w 259"/>
                  <a:gd name="T13" fmla="*/ 151 h 156"/>
                  <a:gd name="T14" fmla="*/ 251 w 259"/>
                  <a:gd name="T15" fmla="*/ 155 h 156"/>
                  <a:gd name="T16" fmla="*/ 242 w 259"/>
                  <a:gd name="T17" fmla="*/ 156 h 156"/>
                  <a:gd name="T18" fmla="*/ 17 w 259"/>
                  <a:gd name="T19" fmla="*/ 156 h 156"/>
                  <a:gd name="T20" fmla="*/ 8 w 259"/>
                  <a:gd name="T21" fmla="*/ 155 h 156"/>
                  <a:gd name="T22" fmla="*/ 2 w 259"/>
                  <a:gd name="T23" fmla="*/ 151 h 156"/>
                  <a:gd name="T24" fmla="*/ 0 w 259"/>
                  <a:gd name="T25" fmla="*/ 146 h 156"/>
                  <a:gd name="T26" fmla="*/ 0 w 259"/>
                  <a:gd name="T27" fmla="*/ 11 h 156"/>
                  <a:gd name="T28" fmla="*/ 2 w 259"/>
                  <a:gd name="T29" fmla="*/ 5 h 156"/>
                  <a:gd name="T30" fmla="*/ 8 w 259"/>
                  <a:gd name="T31" fmla="*/ 2 h 156"/>
                  <a:gd name="T32" fmla="*/ 17 w 259"/>
                  <a:gd name="T33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" h="156">
                    <a:moveTo>
                      <a:pt x="17" y="0"/>
                    </a:moveTo>
                    <a:lnTo>
                      <a:pt x="242" y="0"/>
                    </a:lnTo>
                    <a:lnTo>
                      <a:pt x="251" y="2"/>
                    </a:lnTo>
                    <a:lnTo>
                      <a:pt x="257" y="5"/>
                    </a:lnTo>
                    <a:lnTo>
                      <a:pt x="259" y="11"/>
                    </a:lnTo>
                    <a:lnTo>
                      <a:pt x="259" y="146"/>
                    </a:lnTo>
                    <a:lnTo>
                      <a:pt x="257" y="151"/>
                    </a:lnTo>
                    <a:lnTo>
                      <a:pt x="251" y="155"/>
                    </a:lnTo>
                    <a:lnTo>
                      <a:pt x="242" y="156"/>
                    </a:lnTo>
                    <a:lnTo>
                      <a:pt x="17" y="156"/>
                    </a:lnTo>
                    <a:lnTo>
                      <a:pt x="8" y="155"/>
                    </a:lnTo>
                    <a:lnTo>
                      <a:pt x="2" y="151"/>
                    </a:lnTo>
                    <a:lnTo>
                      <a:pt x="0" y="14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8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2" name="Rectangle 77"/>
              <p:cNvSpPr>
                <a:spLocks noChangeArrowheads="1"/>
              </p:cNvSpPr>
              <p:nvPr/>
            </p:nvSpPr>
            <p:spPr bwMode="auto">
              <a:xfrm>
                <a:off x="7543801" y="4129088"/>
                <a:ext cx="295275" cy="206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3" name="Rectangle 78"/>
              <p:cNvSpPr>
                <a:spLocks noChangeArrowheads="1"/>
              </p:cNvSpPr>
              <p:nvPr/>
            </p:nvSpPr>
            <p:spPr bwMode="auto">
              <a:xfrm>
                <a:off x="7543801" y="4181475"/>
                <a:ext cx="131763" cy="190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4" name="Rectangle 79"/>
              <p:cNvSpPr>
                <a:spLocks noChangeArrowheads="1"/>
              </p:cNvSpPr>
              <p:nvPr/>
            </p:nvSpPr>
            <p:spPr bwMode="auto">
              <a:xfrm>
                <a:off x="7543801" y="4232275"/>
                <a:ext cx="295275" cy="190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05" name="Rectangle 80"/>
              <p:cNvSpPr>
                <a:spLocks noChangeArrowheads="1"/>
              </p:cNvSpPr>
              <p:nvPr/>
            </p:nvSpPr>
            <p:spPr bwMode="auto">
              <a:xfrm>
                <a:off x="7543801" y="4283075"/>
                <a:ext cx="131763" cy="206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5351685" y="4644454"/>
            <a:ext cx="466164" cy="466162"/>
            <a:chOff x="6145213" y="4856163"/>
            <a:chExt cx="1306513" cy="1306513"/>
          </a:xfrm>
        </p:grpSpPr>
        <p:sp>
          <p:nvSpPr>
            <p:cNvPr id="107" name="Freeform 81"/>
            <p:cNvSpPr>
              <a:spLocks/>
            </p:cNvSpPr>
            <p:nvPr/>
          </p:nvSpPr>
          <p:spPr bwMode="auto">
            <a:xfrm>
              <a:off x="6145213" y="4856163"/>
              <a:ext cx="1306513" cy="1306513"/>
            </a:xfrm>
            <a:custGeom>
              <a:avLst/>
              <a:gdLst>
                <a:gd name="T0" fmla="*/ 412 w 823"/>
                <a:gd name="T1" fmla="*/ 0 h 823"/>
                <a:gd name="T2" fmla="*/ 464 w 823"/>
                <a:gd name="T3" fmla="*/ 3 h 823"/>
                <a:gd name="T4" fmla="*/ 513 w 823"/>
                <a:gd name="T5" fmla="*/ 13 h 823"/>
                <a:gd name="T6" fmla="*/ 560 w 823"/>
                <a:gd name="T7" fmla="*/ 28 h 823"/>
                <a:gd name="T8" fmla="*/ 605 w 823"/>
                <a:gd name="T9" fmla="*/ 48 h 823"/>
                <a:gd name="T10" fmla="*/ 648 w 823"/>
                <a:gd name="T11" fmla="*/ 74 h 823"/>
                <a:gd name="T12" fmla="*/ 685 w 823"/>
                <a:gd name="T13" fmla="*/ 105 h 823"/>
                <a:gd name="T14" fmla="*/ 719 w 823"/>
                <a:gd name="T15" fmla="*/ 138 h 823"/>
                <a:gd name="T16" fmla="*/ 750 w 823"/>
                <a:gd name="T17" fmla="*/ 176 h 823"/>
                <a:gd name="T18" fmla="*/ 775 w 823"/>
                <a:gd name="T19" fmla="*/ 218 h 823"/>
                <a:gd name="T20" fmla="*/ 795 w 823"/>
                <a:gd name="T21" fmla="*/ 263 h 823"/>
                <a:gd name="T22" fmla="*/ 811 w 823"/>
                <a:gd name="T23" fmla="*/ 311 h 823"/>
                <a:gd name="T24" fmla="*/ 820 w 823"/>
                <a:gd name="T25" fmla="*/ 360 h 823"/>
                <a:gd name="T26" fmla="*/ 823 w 823"/>
                <a:gd name="T27" fmla="*/ 411 h 823"/>
                <a:gd name="T28" fmla="*/ 820 w 823"/>
                <a:gd name="T29" fmla="*/ 464 h 823"/>
                <a:gd name="T30" fmla="*/ 811 w 823"/>
                <a:gd name="T31" fmla="*/ 513 h 823"/>
                <a:gd name="T32" fmla="*/ 795 w 823"/>
                <a:gd name="T33" fmla="*/ 560 h 823"/>
                <a:gd name="T34" fmla="*/ 775 w 823"/>
                <a:gd name="T35" fmla="*/ 605 h 823"/>
                <a:gd name="T36" fmla="*/ 750 w 823"/>
                <a:gd name="T37" fmla="*/ 646 h 823"/>
                <a:gd name="T38" fmla="*/ 719 w 823"/>
                <a:gd name="T39" fmla="*/ 685 h 823"/>
                <a:gd name="T40" fmla="*/ 685 w 823"/>
                <a:gd name="T41" fmla="*/ 719 h 823"/>
                <a:gd name="T42" fmla="*/ 648 w 823"/>
                <a:gd name="T43" fmla="*/ 750 h 823"/>
                <a:gd name="T44" fmla="*/ 605 w 823"/>
                <a:gd name="T45" fmla="*/ 775 h 823"/>
                <a:gd name="T46" fmla="*/ 560 w 823"/>
                <a:gd name="T47" fmla="*/ 795 h 823"/>
                <a:gd name="T48" fmla="*/ 513 w 823"/>
                <a:gd name="T49" fmla="*/ 811 h 823"/>
                <a:gd name="T50" fmla="*/ 464 w 823"/>
                <a:gd name="T51" fmla="*/ 820 h 823"/>
                <a:gd name="T52" fmla="*/ 412 w 823"/>
                <a:gd name="T53" fmla="*/ 823 h 823"/>
                <a:gd name="T54" fmla="*/ 360 w 823"/>
                <a:gd name="T55" fmla="*/ 820 h 823"/>
                <a:gd name="T56" fmla="*/ 311 w 823"/>
                <a:gd name="T57" fmla="*/ 811 h 823"/>
                <a:gd name="T58" fmla="*/ 264 w 823"/>
                <a:gd name="T59" fmla="*/ 795 h 823"/>
                <a:gd name="T60" fmla="*/ 219 w 823"/>
                <a:gd name="T61" fmla="*/ 775 h 823"/>
                <a:gd name="T62" fmla="*/ 177 w 823"/>
                <a:gd name="T63" fmla="*/ 750 h 823"/>
                <a:gd name="T64" fmla="*/ 139 w 823"/>
                <a:gd name="T65" fmla="*/ 719 h 823"/>
                <a:gd name="T66" fmla="*/ 105 w 823"/>
                <a:gd name="T67" fmla="*/ 685 h 823"/>
                <a:gd name="T68" fmla="*/ 74 w 823"/>
                <a:gd name="T69" fmla="*/ 646 h 823"/>
                <a:gd name="T70" fmla="*/ 48 w 823"/>
                <a:gd name="T71" fmla="*/ 605 h 823"/>
                <a:gd name="T72" fmla="*/ 28 w 823"/>
                <a:gd name="T73" fmla="*/ 560 h 823"/>
                <a:gd name="T74" fmla="*/ 14 w 823"/>
                <a:gd name="T75" fmla="*/ 513 h 823"/>
                <a:gd name="T76" fmla="*/ 4 w 823"/>
                <a:gd name="T77" fmla="*/ 464 h 823"/>
                <a:gd name="T78" fmla="*/ 0 w 823"/>
                <a:gd name="T79" fmla="*/ 411 h 823"/>
                <a:gd name="T80" fmla="*/ 4 w 823"/>
                <a:gd name="T81" fmla="*/ 360 h 823"/>
                <a:gd name="T82" fmla="*/ 14 w 823"/>
                <a:gd name="T83" fmla="*/ 311 h 823"/>
                <a:gd name="T84" fmla="*/ 28 w 823"/>
                <a:gd name="T85" fmla="*/ 263 h 823"/>
                <a:gd name="T86" fmla="*/ 48 w 823"/>
                <a:gd name="T87" fmla="*/ 218 h 823"/>
                <a:gd name="T88" fmla="*/ 74 w 823"/>
                <a:gd name="T89" fmla="*/ 176 h 823"/>
                <a:gd name="T90" fmla="*/ 105 w 823"/>
                <a:gd name="T91" fmla="*/ 138 h 823"/>
                <a:gd name="T92" fmla="*/ 139 w 823"/>
                <a:gd name="T93" fmla="*/ 105 h 823"/>
                <a:gd name="T94" fmla="*/ 177 w 823"/>
                <a:gd name="T95" fmla="*/ 74 h 823"/>
                <a:gd name="T96" fmla="*/ 219 w 823"/>
                <a:gd name="T97" fmla="*/ 48 h 823"/>
                <a:gd name="T98" fmla="*/ 264 w 823"/>
                <a:gd name="T99" fmla="*/ 28 h 823"/>
                <a:gd name="T100" fmla="*/ 311 w 823"/>
                <a:gd name="T101" fmla="*/ 13 h 823"/>
                <a:gd name="T102" fmla="*/ 360 w 823"/>
                <a:gd name="T103" fmla="*/ 3 h 823"/>
                <a:gd name="T104" fmla="*/ 412 w 823"/>
                <a:gd name="T105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3" h="823">
                  <a:moveTo>
                    <a:pt x="412" y="0"/>
                  </a:moveTo>
                  <a:lnTo>
                    <a:pt x="464" y="3"/>
                  </a:lnTo>
                  <a:lnTo>
                    <a:pt x="513" y="13"/>
                  </a:lnTo>
                  <a:lnTo>
                    <a:pt x="560" y="28"/>
                  </a:lnTo>
                  <a:lnTo>
                    <a:pt x="605" y="48"/>
                  </a:lnTo>
                  <a:lnTo>
                    <a:pt x="648" y="74"/>
                  </a:lnTo>
                  <a:lnTo>
                    <a:pt x="685" y="105"/>
                  </a:lnTo>
                  <a:lnTo>
                    <a:pt x="719" y="138"/>
                  </a:lnTo>
                  <a:lnTo>
                    <a:pt x="750" y="176"/>
                  </a:lnTo>
                  <a:lnTo>
                    <a:pt x="775" y="218"/>
                  </a:lnTo>
                  <a:lnTo>
                    <a:pt x="795" y="263"/>
                  </a:lnTo>
                  <a:lnTo>
                    <a:pt x="811" y="311"/>
                  </a:lnTo>
                  <a:lnTo>
                    <a:pt x="820" y="360"/>
                  </a:lnTo>
                  <a:lnTo>
                    <a:pt x="823" y="411"/>
                  </a:lnTo>
                  <a:lnTo>
                    <a:pt x="820" y="464"/>
                  </a:lnTo>
                  <a:lnTo>
                    <a:pt x="811" y="513"/>
                  </a:lnTo>
                  <a:lnTo>
                    <a:pt x="795" y="560"/>
                  </a:lnTo>
                  <a:lnTo>
                    <a:pt x="775" y="605"/>
                  </a:lnTo>
                  <a:lnTo>
                    <a:pt x="750" y="646"/>
                  </a:lnTo>
                  <a:lnTo>
                    <a:pt x="719" y="685"/>
                  </a:lnTo>
                  <a:lnTo>
                    <a:pt x="685" y="719"/>
                  </a:lnTo>
                  <a:lnTo>
                    <a:pt x="648" y="750"/>
                  </a:lnTo>
                  <a:lnTo>
                    <a:pt x="605" y="775"/>
                  </a:lnTo>
                  <a:lnTo>
                    <a:pt x="560" y="795"/>
                  </a:lnTo>
                  <a:lnTo>
                    <a:pt x="513" y="811"/>
                  </a:lnTo>
                  <a:lnTo>
                    <a:pt x="464" y="820"/>
                  </a:lnTo>
                  <a:lnTo>
                    <a:pt x="412" y="823"/>
                  </a:lnTo>
                  <a:lnTo>
                    <a:pt x="360" y="820"/>
                  </a:lnTo>
                  <a:lnTo>
                    <a:pt x="311" y="811"/>
                  </a:lnTo>
                  <a:lnTo>
                    <a:pt x="264" y="795"/>
                  </a:lnTo>
                  <a:lnTo>
                    <a:pt x="219" y="775"/>
                  </a:lnTo>
                  <a:lnTo>
                    <a:pt x="177" y="750"/>
                  </a:lnTo>
                  <a:lnTo>
                    <a:pt x="139" y="719"/>
                  </a:lnTo>
                  <a:lnTo>
                    <a:pt x="105" y="685"/>
                  </a:lnTo>
                  <a:lnTo>
                    <a:pt x="74" y="646"/>
                  </a:lnTo>
                  <a:lnTo>
                    <a:pt x="48" y="605"/>
                  </a:lnTo>
                  <a:lnTo>
                    <a:pt x="28" y="560"/>
                  </a:lnTo>
                  <a:lnTo>
                    <a:pt x="14" y="513"/>
                  </a:lnTo>
                  <a:lnTo>
                    <a:pt x="4" y="464"/>
                  </a:lnTo>
                  <a:lnTo>
                    <a:pt x="0" y="411"/>
                  </a:lnTo>
                  <a:lnTo>
                    <a:pt x="4" y="360"/>
                  </a:lnTo>
                  <a:lnTo>
                    <a:pt x="14" y="311"/>
                  </a:lnTo>
                  <a:lnTo>
                    <a:pt x="28" y="263"/>
                  </a:lnTo>
                  <a:lnTo>
                    <a:pt x="48" y="218"/>
                  </a:lnTo>
                  <a:lnTo>
                    <a:pt x="74" y="176"/>
                  </a:lnTo>
                  <a:lnTo>
                    <a:pt x="105" y="138"/>
                  </a:lnTo>
                  <a:lnTo>
                    <a:pt x="139" y="105"/>
                  </a:lnTo>
                  <a:lnTo>
                    <a:pt x="177" y="74"/>
                  </a:lnTo>
                  <a:lnTo>
                    <a:pt x="219" y="48"/>
                  </a:lnTo>
                  <a:lnTo>
                    <a:pt x="264" y="28"/>
                  </a:lnTo>
                  <a:lnTo>
                    <a:pt x="311" y="13"/>
                  </a:lnTo>
                  <a:lnTo>
                    <a:pt x="360" y="3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08" name="Freeform 82"/>
            <p:cNvSpPr>
              <a:spLocks/>
            </p:cNvSpPr>
            <p:nvPr/>
          </p:nvSpPr>
          <p:spPr bwMode="auto">
            <a:xfrm>
              <a:off x="6392863" y="4895850"/>
              <a:ext cx="914400" cy="706438"/>
            </a:xfrm>
            <a:custGeom>
              <a:avLst/>
              <a:gdLst>
                <a:gd name="T0" fmla="*/ 422 w 576"/>
                <a:gd name="T1" fmla="*/ 14 h 445"/>
                <a:gd name="T2" fmla="*/ 388 w 576"/>
                <a:gd name="T3" fmla="*/ 30 h 445"/>
                <a:gd name="T4" fmla="*/ 367 w 576"/>
                <a:gd name="T5" fmla="*/ 62 h 445"/>
                <a:gd name="T6" fmla="*/ 365 w 576"/>
                <a:gd name="T7" fmla="*/ 99 h 445"/>
                <a:gd name="T8" fmla="*/ 380 w 576"/>
                <a:gd name="T9" fmla="*/ 134 h 445"/>
                <a:gd name="T10" fmla="*/ 535 w 576"/>
                <a:gd name="T11" fmla="*/ 291 h 445"/>
                <a:gd name="T12" fmla="*/ 568 w 576"/>
                <a:gd name="T13" fmla="*/ 341 h 445"/>
                <a:gd name="T14" fmla="*/ 576 w 576"/>
                <a:gd name="T15" fmla="*/ 383 h 445"/>
                <a:gd name="T16" fmla="*/ 566 w 576"/>
                <a:gd name="T17" fmla="*/ 413 h 445"/>
                <a:gd name="T18" fmla="*/ 543 w 576"/>
                <a:gd name="T19" fmla="*/ 436 h 445"/>
                <a:gd name="T20" fmla="*/ 507 w 576"/>
                <a:gd name="T21" fmla="*/ 445 h 445"/>
                <a:gd name="T22" fmla="*/ 468 w 576"/>
                <a:gd name="T23" fmla="*/ 436 h 445"/>
                <a:gd name="T24" fmla="*/ 426 w 576"/>
                <a:gd name="T25" fmla="*/ 406 h 445"/>
                <a:gd name="T26" fmla="*/ 135 w 576"/>
                <a:gd name="T27" fmla="*/ 117 h 445"/>
                <a:gd name="T28" fmla="*/ 88 w 576"/>
                <a:gd name="T29" fmla="*/ 101 h 445"/>
                <a:gd name="T30" fmla="*/ 51 w 576"/>
                <a:gd name="T31" fmla="*/ 109 h 445"/>
                <a:gd name="T32" fmla="*/ 25 w 576"/>
                <a:gd name="T33" fmla="*/ 135 h 445"/>
                <a:gd name="T34" fmla="*/ 13 w 576"/>
                <a:gd name="T35" fmla="*/ 167 h 445"/>
                <a:gd name="T36" fmla="*/ 18 w 576"/>
                <a:gd name="T37" fmla="*/ 204 h 445"/>
                <a:gd name="T38" fmla="*/ 41 w 576"/>
                <a:gd name="T39" fmla="*/ 240 h 445"/>
                <a:gd name="T40" fmla="*/ 109 w 576"/>
                <a:gd name="T41" fmla="*/ 326 h 445"/>
                <a:gd name="T42" fmla="*/ 18 w 576"/>
                <a:gd name="T43" fmla="*/ 231 h 445"/>
                <a:gd name="T44" fmla="*/ 2 w 576"/>
                <a:gd name="T45" fmla="*/ 193 h 445"/>
                <a:gd name="T46" fmla="*/ 2 w 576"/>
                <a:gd name="T47" fmla="*/ 158 h 445"/>
                <a:gd name="T48" fmla="*/ 16 w 576"/>
                <a:gd name="T49" fmla="*/ 126 h 445"/>
                <a:gd name="T50" fmla="*/ 40 w 576"/>
                <a:gd name="T51" fmla="*/ 101 h 445"/>
                <a:gd name="T52" fmla="*/ 72 w 576"/>
                <a:gd name="T53" fmla="*/ 90 h 445"/>
                <a:gd name="T54" fmla="*/ 109 w 576"/>
                <a:gd name="T55" fmla="*/ 92 h 445"/>
                <a:gd name="T56" fmla="*/ 148 w 576"/>
                <a:gd name="T57" fmla="*/ 111 h 445"/>
                <a:gd name="T58" fmla="*/ 435 w 576"/>
                <a:gd name="T59" fmla="*/ 397 h 445"/>
                <a:gd name="T60" fmla="*/ 478 w 576"/>
                <a:gd name="T61" fmla="*/ 426 h 445"/>
                <a:gd name="T62" fmla="*/ 518 w 576"/>
                <a:gd name="T63" fmla="*/ 431 h 445"/>
                <a:gd name="T64" fmla="*/ 548 w 576"/>
                <a:gd name="T65" fmla="*/ 416 h 445"/>
                <a:gd name="T66" fmla="*/ 561 w 576"/>
                <a:gd name="T67" fmla="*/ 392 h 445"/>
                <a:gd name="T68" fmla="*/ 561 w 576"/>
                <a:gd name="T69" fmla="*/ 359 h 445"/>
                <a:gd name="T70" fmla="*/ 543 w 576"/>
                <a:gd name="T71" fmla="*/ 321 h 445"/>
                <a:gd name="T72" fmla="*/ 385 w 576"/>
                <a:gd name="T73" fmla="*/ 160 h 445"/>
                <a:gd name="T74" fmla="*/ 358 w 576"/>
                <a:gd name="T75" fmla="*/ 121 h 445"/>
                <a:gd name="T76" fmla="*/ 351 w 576"/>
                <a:gd name="T77" fmla="*/ 80 h 445"/>
                <a:gd name="T78" fmla="*/ 362 w 576"/>
                <a:gd name="T79" fmla="*/ 42 h 445"/>
                <a:gd name="T80" fmla="*/ 387 w 576"/>
                <a:gd name="T81" fmla="*/ 15 h 445"/>
                <a:gd name="T82" fmla="*/ 420 w 576"/>
                <a:gd name="T8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6" h="445">
                  <a:moveTo>
                    <a:pt x="420" y="0"/>
                  </a:moveTo>
                  <a:lnTo>
                    <a:pt x="422" y="14"/>
                  </a:lnTo>
                  <a:lnTo>
                    <a:pt x="403" y="19"/>
                  </a:lnTo>
                  <a:lnTo>
                    <a:pt x="388" y="30"/>
                  </a:lnTo>
                  <a:lnTo>
                    <a:pt x="376" y="45"/>
                  </a:lnTo>
                  <a:lnTo>
                    <a:pt x="367" y="62"/>
                  </a:lnTo>
                  <a:lnTo>
                    <a:pt x="364" y="81"/>
                  </a:lnTo>
                  <a:lnTo>
                    <a:pt x="365" y="99"/>
                  </a:lnTo>
                  <a:lnTo>
                    <a:pt x="370" y="116"/>
                  </a:lnTo>
                  <a:lnTo>
                    <a:pt x="380" y="134"/>
                  </a:lnTo>
                  <a:lnTo>
                    <a:pt x="393" y="150"/>
                  </a:lnTo>
                  <a:lnTo>
                    <a:pt x="535" y="291"/>
                  </a:lnTo>
                  <a:lnTo>
                    <a:pt x="555" y="316"/>
                  </a:lnTo>
                  <a:lnTo>
                    <a:pt x="568" y="341"/>
                  </a:lnTo>
                  <a:lnTo>
                    <a:pt x="576" y="366"/>
                  </a:lnTo>
                  <a:lnTo>
                    <a:pt x="576" y="383"/>
                  </a:lnTo>
                  <a:lnTo>
                    <a:pt x="573" y="399"/>
                  </a:lnTo>
                  <a:lnTo>
                    <a:pt x="566" y="413"/>
                  </a:lnTo>
                  <a:lnTo>
                    <a:pt x="557" y="425"/>
                  </a:lnTo>
                  <a:lnTo>
                    <a:pt x="543" y="436"/>
                  </a:lnTo>
                  <a:lnTo>
                    <a:pt x="526" y="442"/>
                  </a:lnTo>
                  <a:lnTo>
                    <a:pt x="507" y="445"/>
                  </a:lnTo>
                  <a:lnTo>
                    <a:pt x="487" y="442"/>
                  </a:lnTo>
                  <a:lnTo>
                    <a:pt x="468" y="436"/>
                  </a:lnTo>
                  <a:lnTo>
                    <a:pt x="446" y="423"/>
                  </a:lnTo>
                  <a:lnTo>
                    <a:pt x="426" y="406"/>
                  </a:lnTo>
                  <a:lnTo>
                    <a:pt x="157" y="137"/>
                  </a:lnTo>
                  <a:lnTo>
                    <a:pt x="135" y="117"/>
                  </a:lnTo>
                  <a:lnTo>
                    <a:pt x="111" y="106"/>
                  </a:lnTo>
                  <a:lnTo>
                    <a:pt x="88" y="101"/>
                  </a:lnTo>
                  <a:lnTo>
                    <a:pt x="69" y="103"/>
                  </a:lnTo>
                  <a:lnTo>
                    <a:pt x="51" y="109"/>
                  </a:lnTo>
                  <a:lnTo>
                    <a:pt x="36" y="122"/>
                  </a:lnTo>
                  <a:lnTo>
                    <a:pt x="25" y="135"/>
                  </a:lnTo>
                  <a:lnTo>
                    <a:pt x="18" y="150"/>
                  </a:lnTo>
                  <a:lnTo>
                    <a:pt x="13" y="167"/>
                  </a:lnTo>
                  <a:lnTo>
                    <a:pt x="13" y="185"/>
                  </a:lnTo>
                  <a:lnTo>
                    <a:pt x="18" y="204"/>
                  </a:lnTo>
                  <a:lnTo>
                    <a:pt x="27" y="222"/>
                  </a:lnTo>
                  <a:lnTo>
                    <a:pt x="41" y="240"/>
                  </a:lnTo>
                  <a:lnTo>
                    <a:pt x="118" y="317"/>
                  </a:lnTo>
                  <a:lnTo>
                    <a:pt x="109" y="326"/>
                  </a:lnTo>
                  <a:lnTo>
                    <a:pt x="32" y="249"/>
                  </a:lnTo>
                  <a:lnTo>
                    <a:pt x="18" y="231"/>
                  </a:lnTo>
                  <a:lnTo>
                    <a:pt x="7" y="213"/>
                  </a:lnTo>
                  <a:lnTo>
                    <a:pt x="2" y="193"/>
                  </a:lnTo>
                  <a:lnTo>
                    <a:pt x="0" y="175"/>
                  </a:lnTo>
                  <a:lnTo>
                    <a:pt x="2" y="158"/>
                  </a:lnTo>
                  <a:lnTo>
                    <a:pt x="7" y="141"/>
                  </a:lnTo>
                  <a:lnTo>
                    <a:pt x="16" y="126"/>
                  </a:lnTo>
                  <a:lnTo>
                    <a:pt x="27" y="112"/>
                  </a:lnTo>
                  <a:lnTo>
                    <a:pt x="40" y="101"/>
                  </a:lnTo>
                  <a:lnTo>
                    <a:pt x="56" y="94"/>
                  </a:lnTo>
                  <a:lnTo>
                    <a:pt x="72" y="90"/>
                  </a:lnTo>
                  <a:lnTo>
                    <a:pt x="88" y="89"/>
                  </a:lnTo>
                  <a:lnTo>
                    <a:pt x="109" y="92"/>
                  </a:lnTo>
                  <a:lnTo>
                    <a:pt x="128" y="99"/>
                  </a:lnTo>
                  <a:lnTo>
                    <a:pt x="148" y="111"/>
                  </a:lnTo>
                  <a:lnTo>
                    <a:pt x="166" y="128"/>
                  </a:lnTo>
                  <a:lnTo>
                    <a:pt x="435" y="397"/>
                  </a:lnTo>
                  <a:lnTo>
                    <a:pt x="456" y="414"/>
                  </a:lnTo>
                  <a:lnTo>
                    <a:pt x="478" y="426"/>
                  </a:lnTo>
                  <a:lnTo>
                    <a:pt x="500" y="432"/>
                  </a:lnTo>
                  <a:lnTo>
                    <a:pt x="518" y="431"/>
                  </a:lnTo>
                  <a:lnTo>
                    <a:pt x="535" y="425"/>
                  </a:lnTo>
                  <a:lnTo>
                    <a:pt x="548" y="416"/>
                  </a:lnTo>
                  <a:lnTo>
                    <a:pt x="556" y="405"/>
                  </a:lnTo>
                  <a:lnTo>
                    <a:pt x="561" y="392"/>
                  </a:lnTo>
                  <a:lnTo>
                    <a:pt x="563" y="376"/>
                  </a:lnTo>
                  <a:lnTo>
                    <a:pt x="561" y="359"/>
                  </a:lnTo>
                  <a:lnTo>
                    <a:pt x="554" y="340"/>
                  </a:lnTo>
                  <a:lnTo>
                    <a:pt x="543" y="321"/>
                  </a:lnTo>
                  <a:lnTo>
                    <a:pt x="525" y="300"/>
                  </a:lnTo>
                  <a:lnTo>
                    <a:pt x="385" y="160"/>
                  </a:lnTo>
                  <a:lnTo>
                    <a:pt x="369" y="141"/>
                  </a:lnTo>
                  <a:lnTo>
                    <a:pt x="358" y="121"/>
                  </a:lnTo>
                  <a:lnTo>
                    <a:pt x="352" y="100"/>
                  </a:lnTo>
                  <a:lnTo>
                    <a:pt x="351" y="80"/>
                  </a:lnTo>
                  <a:lnTo>
                    <a:pt x="355" y="59"/>
                  </a:lnTo>
                  <a:lnTo>
                    <a:pt x="362" y="42"/>
                  </a:lnTo>
                  <a:lnTo>
                    <a:pt x="374" y="27"/>
                  </a:lnTo>
                  <a:lnTo>
                    <a:pt x="387" y="15"/>
                  </a:lnTo>
                  <a:lnTo>
                    <a:pt x="402" y="6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09" name="Freeform 83"/>
            <p:cNvSpPr>
              <a:spLocks/>
            </p:cNvSpPr>
            <p:nvPr/>
          </p:nvSpPr>
          <p:spPr bwMode="auto">
            <a:xfrm>
              <a:off x="6494463" y="5332413"/>
              <a:ext cx="563563" cy="563563"/>
            </a:xfrm>
            <a:custGeom>
              <a:avLst/>
              <a:gdLst>
                <a:gd name="T0" fmla="*/ 134 w 355"/>
                <a:gd name="T1" fmla="*/ 0 h 355"/>
                <a:gd name="T2" fmla="*/ 161 w 355"/>
                <a:gd name="T3" fmla="*/ 3 h 355"/>
                <a:gd name="T4" fmla="*/ 185 w 355"/>
                <a:gd name="T5" fmla="*/ 10 h 355"/>
                <a:gd name="T6" fmla="*/ 209 w 355"/>
                <a:gd name="T7" fmla="*/ 22 h 355"/>
                <a:gd name="T8" fmla="*/ 230 w 355"/>
                <a:gd name="T9" fmla="*/ 40 h 355"/>
                <a:gd name="T10" fmla="*/ 316 w 355"/>
                <a:gd name="T11" fmla="*/ 126 h 355"/>
                <a:gd name="T12" fmla="*/ 333 w 355"/>
                <a:gd name="T13" fmla="*/ 146 h 355"/>
                <a:gd name="T14" fmla="*/ 345 w 355"/>
                <a:gd name="T15" fmla="*/ 170 h 355"/>
                <a:gd name="T16" fmla="*/ 353 w 355"/>
                <a:gd name="T17" fmla="*/ 195 h 355"/>
                <a:gd name="T18" fmla="*/ 355 w 355"/>
                <a:gd name="T19" fmla="*/ 220 h 355"/>
                <a:gd name="T20" fmla="*/ 353 w 355"/>
                <a:gd name="T21" fmla="*/ 246 h 355"/>
                <a:gd name="T22" fmla="*/ 345 w 355"/>
                <a:gd name="T23" fmla="*/ 272 h 355"/>
                <a:gd name="T24" fmla="*/ 333 w 355"/>
                <a:gd name="T25" fmla="*/ 294 h 355"/>
                <a:gd name="T26" fmla="*/ 316 w 355"/>
                <a:gd name="T27" fmla="*/ 316 h 355"/>
                <a:gd name="T28" fmla="*/ 294 w 355"/>
                <a:gd name="T29" fmla="*/ 333 h 355"/>
                <a:gd name="T30" fmla="*/ 272 w 355"/>
                <a:gd name="T31" fmla="*/ 345 h 355"/>
                <a:gd name="T32" fmla="*/ 246 w 355"/>
                <a:gd name="T33" fmla="*/ 353 h 355"/>
                <a:gd name="T34" fmla="*/ 220 w 355"/>
                <a:gd name="T35" fmla="*/ 355 h 355"/>
                <a:gd name="T36" fmla="*/ 195 w 355"/>
                <a:gd name="T37" fmla="*/ 353 h 355"/>
                <a:gd name="T38" fmla="*/ 170 w 355"/>
                <a:gd name="T39" fmla="*/ 345 h 355"/>
                <a:gd name="T40" fmla="*/ 146 w 355"/>
                <a:gd name="T41" fmla="*/ 333 h 355"/>
                <a:gd name="T42" fmla="*/ 126 w 355"/>
                <a:gd name="T43" fmla="*/ 316 h 355"/>
                <a:gd name="T44" fmla="*/ 40 w 355"/>
                <a:gd name="T45" fmla="*/ 229 h 355"/>
                <a:gd name="T46" fmla="*/ 22 w 355"/>
                <a:gd name="T47" fmla="*/ 209 h 355"/>
                <a:gd name="T48" fmla="*/ 10 w 355"/>
                <a:gd name="T49" fmla="*/ 185 h 355"/>
                <a:gd name="T50" fmla="*/ 3 w 355"/>
                <a:gd name="T51" fmla="*/ 160 h 355"/>
                <a:gd name="T52" fmla="*/ 0 w 355"/>
                <a:gd name="T53" fmla="*/ 134 h 355"/>
                <a:gd name="T54" fmla="*/ 3 w 355"/>
                <a:gd name="T55" fmla="*/ 108 h 355"/>
                <a:gd name="T56" fmla="*/ 10 w 355"/>
                <a:gd name="T57" fmla="*/ 84 h 355"/>
                <a:gd name="T58" fmla="*/ 22 w 355"/>
                <a:gd name="T59" fmla="*/ 60 h 355"/>
                <a:gd name="T60" fmla="*/ 40 w 355"/>
                <a:gd name="T61" fmla="*/ 40 h 355"/>
                <a:gd name="T62" fmla="*/ 60 w 355"/>
                <a:gd name="T63" fmla="*/ 22 h 355"/>
                <a:gd name="T64" fmla="*/ 84 w 355"/>
                <a:gd name="T65" fmla="*/ 10 h 355"/>
                <a:gd name="T66" fmla="*/ 108 w 355"/>
                <a:gd name="T67" fmla="*/ 3 h 355"/>
                <a:gd name="T68" fmla="*/ 134 w 355"/>
                <a:gd name="T6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5" h="355">
                  <a:moveTo>
                    <a:pt x="134" y="0"/>
                  </a:moveTo>
                  <a:lnTo>
                    <a:pt x="161" y="3"/>
                  </a:lnTo>
                  <a:lnTo>
                    <a:pt x="185" y="10"/>
                  </a:lnTo>
                  <a:lnTo>
                    <a:pt x="209" y="22"/>
                  </a:lnTo>
                  <a:lnTo>
                    <a:pt x="230" y="40"/>
                  </a:lnTo>
                  <a:lnTo>
                    <a:pt x="316" y="126"/>
                  </a:lnTo>
                  <a:lnTo>
                    <a:pt x="333" y="146"/>
                  </a:lnTo>
                  <a:lnTo>
                    <a:pt x="345" y="170"/>
                  </a:lnTo>
                  <a:lnTo>
                    <a:pt x="353" y="195"/>
                  </a:lnTo>
                  <a:lnTo>
                    <a:pt x="355" y="220"/>
                  </a:lnTo>
                  <a:lnTo>
                    <a:pt x="353" y="246"/>
                  </a:lnTo>
                  <a:lnTo>
                    <a:pt x="345" y="272"/>
                  </a:lnTo>
                  <a:lnTo>
                    <a:pt x="333" y="294"/>
                  </a:lnTo>
                  <a:lnTo>
                    <a:pt x="316" y="316"/>
                  </a:lnTo>
                  <a:lnTo>
                    <a:pt x="294" y="333"/>
                  </a:lnTo>
                  <a:lnTo>
                    <a:pt x="272" y="345"/>
                  </a:lnTo>
                  <a:lnTo>
                    <a:pt x="246" y="353"/>
                  </a:lnTo>
                  <a:lnTo>
                    <a:pt x="220" y="355"/>
                  </a:lnTo>
                  <a:lnTo>
                    <a:pt x="195" y="353"/>
                  </a:lnTo>
                  <a:lnTo>
                    <a:pt x="170" y="345"/>
                  </a:lnTo>
                  <a:lnTo>
                    <a:pt x="146" y="333"/>
                  </a:lnTo>
                  <a:lnTo>
                    <a:pt x="126" y="316"/>
                  </a:lnTo>
                  <a:lnTo>
                    <a:pt x="40" y="229"/>
                  </a:lnTo>
                  <a:lnTo>
                    <a:pt x="22" y="209"/>
                  </a:lnTo>
                  <a:lnTo>
                    <a:pt x="10" y="185"/>
                  </a:lnTo>
                  <a:lnTo>
                    <a:pt x="3" y="160"/>
                  </a:lnTo>
                  <a:lnTo>
                    <a:pt x="0" y="134"/>
                  </a:lnTo>
                  <a:lnTo>
                    <a:pt x="3" y="108"/>
                  </a:lnTo>
                  <a:lnTo>
                    <a:pt x="10" y="84"/>
                  </a:lnTo>
                  <a:lnTo>
                    <a:pt x="22" y="60"/>
                  </a:lnTo>
                  <a:lnTo>
                    <a:pt x="40" y="40"/>
                  </a:lnTo>
                  <a:lnTo>
                    <a:pt x="60" y="22"/>
                  </a:lnTo>
                  <a:lnTo>
                    <a:pt x="84" y="10"/>
                  </a:lnTo>
                  <a:lnTo>
                    <a:pt x="108" y="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0" name="Freeform 84"/>
            <p:cNvSpPr>
              <a:spLocks/>
            </p:cNvSpPr>
            <p:nvPr/>
          </p:nvSpPr>
          <p:spPr bwMode="auto">
            <a:xfrm>
              <a:off x="6496051" y="5394325"/>
              <a:ext cx="501650" cy="501650"/>
            </a:xfrm>
            <a:custGeom>
              <a:avLst/>
              <a:gdLst>
                <a:gd name="T0" fmla="*/ 39 w 316"/>
                <a:gd name="T1" fmla="*/ 0 h 316"/>
                <a:gd name="T2" fmla="*/ 316 w 316"/>
                <a:gd name="T3" fmla="*/ 276 h 316"/>
                <a:gd name="T4" fmla="*/ 295 w 316"/>
                <a:gd name="T5" fmla="*/ 293 h 316"/>
                <a:gd name="T6" fmla="*/ 272 w 316"/>
                <a:gd name="T7" fmla="*/ 305 h 316"/>
                <a:gd name="T8" fmla="*/ 246 w 316"/>
                <a:gd name="T9" fmla="*/ 313 h 316"/>
                <a:gd name="T10" fmla="*/ 220 w 316"/>
                <a:gd name="T11" fmla="*/ 316 h 316"/>
                <a:gd name="T12" fmla="*/ 195 w 316"/>
                <a:gd name="T13" fmla="*/ 314 h 316"/>
                <a:gd name="T14" fmla="*/ 169 w 316"/>
                <a:gd name="T15" fmla="*/ 306 h 316"/>
                <a:gd name="T16" fmla="*/ 145 w 316"/>
                <a:gd name="T17" fmla="*/ 294 h 316"/>
                <a:gd name="T18" fmla="*/ 125 w 316"/>
                <a:gd name="T19" fmla="*/ 277 h 316"/>
                <a:gd name="T20" fmla="*/ 39 w 316"/>
                <a:gd name="T21" fmla="*/ 190 h 316"/>
                <a:gd name="T22" fmla="*/ 21 w 316"/>
                <a:gd name="T23" fmla="*/ 169 h 316"/>
                <a:gd name="T24" fmla="*/ 9 w 316"/>
                <a:gd name="T25" fmla="*/ 146 h 316"/>
                <a:gd name="T26" fmla="*/ 2 w 316"/>
                <a:gd name="T27" fmla="*/ 121 h 316"/>
                <a:gd name="T28" fmla="*/ 0 w 316"/>
                <a:gd name="T29" fmla="*/ 95 h 316"/>
                <a:gd name="T30" fmla="*/ 2 w 316"/>
                <a:gd name="T31" fmla="*/ 69 h 316"/>
                <a:gd name="T32" fmla="*/ 9 w 316"/>
                <a:gd name="T33" fmla="*/ 45 h 316"/>
                <a:gd name="T34" fmla="*/ 22 w 316"/>
                <a:gd name="T35" fmla="*/ 21 h 316"/>
                <a:gd name="T36" fmla="*/ 39 w 316"/>
                <a:gd name="T3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316">
                  <a:moveTo>
                    <a:pt x="39" y="0"/>
                  </a:moveTo>
                  <a:lnTo>
                    <a:pt x="316" y="276"/>
                  </a:lnTo>
                  <a:lnTo>
                    <a:pt x="295" y="293"/>
                  </a:lnTo>
                  <a:lnTo>
                    <a:pt x="272" y="305"/>
                  </a:lnTo>
                  <a:lnTo>
                    <a:pt x="246" y="313"/>
                  </a:lnTo>
                  <a:lnTo>
                    <a:pt x="220" y="316"/>
                  </a:lnTo>
                  <a:lnTo>
                    <a:pt x="195" y="314"/>
                  </a:lnTo>
                  <a:lnTo>
                    <a:pt x="169" y="306"/>
                  </a:lnTo>
                  <a:lnTo>
                    <a:pt x="145" y="294"/>
                  </a:lnTo>
                  <a:lnTo>
                    <a:pt x="125" y="277"/>
                  </a:lnTo>
                  <a:lnTo>
                    <a:pt x="39" y="190"/>
                  </a:lnTo>
                  <a:lnTo>
                    <a:pt x="21" y="169"/>
                  </a:lnTo>
                  <a:lnTo>
                    <a:pt x="9" y="146"/>
                  </a:lnTo>
                  <a:lnTo>
                    <a:pt x="2" y="121"/>
                  </a:lnTo>
                  <a:lnTo>
                    <a:pt x="0" y="95"/>
                  </a:lnTo>
                  <a:lnTo>
                    <a:pt x="2" y="69"/>
                  </a:lnTo>
                  <a:lnTo>
                    <a:pt x="9" y="45"/>
                  </a:lnTo>
                  <a:lnTo>
                    <a:pt x="22" y="2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1" name="Freeform 85"/>
            <p:cNvSpPr>
              <a:spLocks/>
            </p:cNvSpPr>
            <p:nvPr/>
          </p:nvSpPr>
          <p:spPr bwMode="auto">
            <a:xfrm>
              <a:off x="6500813" y="5329238"/>
              <a:ext cx="379413" cy="382588"/>
            </a:xfrm>
            <a:custGeom>
              <a:avLst/>
              <a:gdLst>
                <a:gd name="T0" fmla="*/ 132 w 239"/>
                <a:gd name="T1" fmla="*/ 0 h 241"/>
                <a:gd name="T2" fmla="*/ 157 w 239"/>
                <a:gd name="T3" fmla="*/ 4 h 241"/>
                <a:gd name="T4" fmla="*/ 181 w 239"/>
                <a:gd name="T5" fmla="*/ 12 h 241"/>
                <a:gd name="T6" fmla="*/ 205 w 239"/>
                <a:gd name="T7" fmla="*/ 24 h 241"/>
                <a:gd name="T8" fmla="*/ 226 w 239"/>
                <a:gd name="T9" fmla="*/ 42 h 241"/>
                <a:gd name="T10" fmla="*/ 239 w 239"/>
                <a:gd name="T11" fmla="*/ 55 h 241"/>
                <a:gd name="T12" fmla="*/ 53 w 239"/>
                <a:gd name="T13" fmla="*/ 241 h 241"/>
                <a:gd name="T14" fmla="*/ 40 w 239"/>
                <a:gd name="T15" fmla="*/ 227 h 241"/>
                <a:gd name="T16" fmla="*/ 22 w 239"/>
                <a:gd name="T17" fmla="*/ 206 h 241"/>
                <a:gd name="T18" fmla="*/ 10 w 239"/>
                <a:gd name="T19" fmla="*/ 183 h 241"/>
                <a:gd name="T20" fmla="*/ 3 w 239"/>
                <a:gd name="T21" fmla="*/ 159 h 241"/>
                <a:gd name="T22" fmla="*/ 0 w 239"/>
                <a:gd name="T23" fmla="*/ 133 h 241"/>
                <a:gd name="T24" fmla="*/ 2 w 239"/>
                <a:gd name="T25" fmla="*/ 107 h 241"/>
                <a:gd name="T26" fmla="*/ 9 w 239"/>
                <a:gd name="T27" fmla="*/ 84 h 241"/>
                <a:gd name="T28" fmla="*/ 20 w 239"/>
                <a:gd name="T29" fmla="*/ 60 h 241"/>
                <a:gd name="T30" fmla="*/ 38 w 239"/>
                <a:gd name="T31" fmla="*/ 39 h 241"/>
                <a:gd name="T32" fmla="*/ 59 w 239"/>
                <a:gd name="T33" fmla="*/ 22 h 241"/>
                <a:gd name="T34" fmla="*/ 82 w 239"/>
                <a:gd name="T35" fmla="*/ 10 h 241"/>
                <a:gd name="T36" fmla="*/ 107 w 239"/>
                <a:gd name="T37" fmla="*/ 3 h 241"/>
                <a:gd name="T38" fmla="*/ 132 w 239"/>
                <a:gd name="T3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9" h="241">
                  <a:moveTo>
                    <a:pt x="132" y="0"/>
                  </a:moveTo>
                  <a:lnTo>
                    <a:pt x="157" y="4"/>
                  </a:lnTo>
                  <a:lnTo>
                    <a:pt x="181" y="12"/>
                  </a:lnTo>
                  <a:lnTo>
                    <a:pt x="205" y="24"/>
                  </a:lnTo>
                  <a:lnTo>
                    <a:pt x="226" y="42"/>
                  </a:lnTo>
                  <a:lnTo>
                    <a:pt x="239" y="55"/>
                  </a:lnTo>
                  <a:lnTo>
                    <a:pt x="53" y="241"/>
                  </a:lnTo>
                  <a:lnTo>
                    <a:pt x="40" y="227"/>
                  </a:lnTo>
                  <a:lnTo>
                    <a:pt x="22" y="206"/>
                  </a:lnTo>
                  <a:lnTo>
                    <a:pt x="10" y="183"/>
                  </a:lnTo>
                  <a:lnTo>
                    <a:pt x="3" y="159"/>
                  </a:lnTo>
                  <a:lnTo>
                    <a:pt x="0" y="133"/>
                  </a:lnTo>
                  <a:lnTo>
                    <a:pt x="2" y="107"/>
                  </a:lnTo>
                  <a:lnTo>
                    <a:pt x="9" y="84"/>
                  </a:lnTo>
                  <a:lnTo>
                    <a:pt x="20" y="60"/>
                  </a:lnTo>
                  <a:lnTo>
                    <a:pt x="38" y="39"/>
                  </a:lnTo>
                  <a:lnTo>
                    <a:pt x="59" y="22"/>
                  </a:lnTo>
                  <a:lnTo>
                    <a:pt x="82" y="10"/>
                  </a:lnTo>
                  <a:lnTo>
                    <a:pt x="107" y="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2" name="Freeform 86"/>
            <p:cNvSpPr>
              <a:spLocks/>
            </p:cNvSpPr>
            <p:nvPr/>
          </p:nvSpPr>
          <p:spPr bwMode="auto">
            <a:xfrm>
              <a:off x="6496051" y="5394325"/>
              <a:ext cx="236538" cy="323850"/>
            </a:xfrm>
            <a:custGeom>
              <a:avLst/>
              <a:gdLst>
                <a:gd name="T0" fmla="*/ 40 w 149"/>
                <a:gd name="T1" fmla="*/ 0 h 204"/>
                <a:gd name="T2" fmla="*/ 55 w 149"/>
                <a:gd name="T3" fmla="*/ 15 h 204"/>
                <a:gd name="T4" fmla="*/ 69 w 149"/>
                <a:gd name="T5" fmla="*/ 28 h 204"/>
                <a:gd name="T6" fmla="*/ 80 w 149"/>
                <a:gd name="T7" fmla="*/ 41 h 204"/>
                <a:gd name="T8" fmla="*/ 91 w 149"/>
                <a:gd name="T9" fmla="*/ 52 h 204"/>
                <a:gd name="T10" fmla="*/ 102 w 149"/>
                <a:gd name="T11" fmla="*/ 64 h 204"/>
                <a:gd name="T12" fmla="*/ 116 w 149"/>
                <a:gd name="T13" fmla="*/ 77 h 204"/>
                <a:gd name="T14" fmla="*/ 130 w 149"/>
                <a:gd name="T15" fmla="*/ 92 h 204"/>
                <a:gd name="T16" fmla="*/ 149 w 149"/>
                <a:gd name="T17" fmla="*/ 110 h 204"/>
                <a:gd name="T18" fmla="*/ 52 w 149"/>
                <a:gd name="T19" fmla="*/ 204 h 204"/>
                <a:gd name="T20" fmla="*/ 39 w 149"/>
                <a:gd name="T21" fmla="*/ 190 h 204"/>
                <a:gd name="T22" fmla="*/ 21 w 149"/>
                <a:gd name="T23" fmla="*/ 169 h 204"/>
                <a:gd name="T24" fmla="*/ 9 w 149"/>
                <a:gd name="T25" fmla="*/ 146 h 204"/>
                <a:gd name="T26" fmla="*/ 2 w 149"/>
                <a:gd name="T27" fmla="*/ 121 h 204"/>
                <a:gd name="T28" fmla="*/ 0 w 149"/>
                <a:gd name="T29" fmla="*/ 95 h 204"/>
                <a:gd name="T30" fmla="*/ 3 w 149"/>
                <a:gd name="T31" fmla="*/ 69 h 204"/>
                <a:gd name="T32" fmla="*/ 10 w 149"/>
                <a:gd name="T33" fmla="*/ 44 h 204"/>
                <a:gd name="T34" fmla="*/ 22 w 149"/>
                <a:gd name="T35" fmla="*/ 20 h 204"/>
                <a:gd name="T36" fmla="*/ 40 w 149"/>
                <a:gd name="T3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9" h="204">
                  <a:moveTo>
                    <a:pt x="40" y="0"/>
                  </a:moveTo>
                  <a:lnTo>
                    <a:pt x="55" y="15"/>
                  </a:lnTo>
                  <a:lnTo>
                    <a:pt x="69" y="28"/>
                  </a:lnTo>
                  <a:lnTo>
                    <a:pt x="80" y="41"/>
                  </a:lnTo>
                  <a:lnTo>
                    <a:pt x="91" y="52"/>
                  </a:lnTo>
                  <a:lnTo>
                    <a:pt x="102" y="64"/>
                  </a:lnTo>
                  <a:lnTo>
                    <a:pt x="116" y="77"/>
                  </a:lnTo>
                  <a:lnTo>
                    <a:pt x="130" y="92"/>
                  </a:lnTo>
                  <a:lnTo>
                    <a:pt x="149" y="110"/>
                  </a:lnTo>
                  <a:lnTo>
                    <a:pt x="52" y="204"/>
                  </a:lnTo>
                  <a:lnTo>
                    <a:pt x="39" y="190"/>
                  </a:lnTo>
                  <a:lnTo>
                    <a:pt x="21" y="169"/>
                  </a:lnTo>
                  <a:lnTo>
                    <a:pt x="9" y="146"/>
                  </a:lnTo>
                  <a:lnTo>
                    <a:pt x="2" y="121"/>
                  </a:lnTo>
                  <a:lnTo>
                    <a:pt x="0" y="95"/>
                  </a:lnTo>
                  <a:lnTo>
                    <a:pt x="3" y="69"/>
                  </a:lnTo>
                  <a:lnTo>
                    <a:pt x="10" y="44"/>
                  </a:lnTo>
                  <a:lnTo>
                    <a:pt x="22" y="2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3" name="Freeform 87"/>
            <p:cNvSpPr>
              <a:spLocks/>
            </p:cNvSpPr>
            <p:nvPr/>
          </p:nvSpPr>
          <p:spPr bwMode="auto">
            <a:xfrm>
              <a:off x="6586538" y="5416550"/>
              <a:ext cx="134938" cy="136525"/>
            </a:xfrm>
            <a:custGeom>
              <a:avLst/>
              <a:gdLst>
                <a:gd name="T0" fmla="*/ 23 w 85"/>
                <a:gd name="T1" fmla="*/ 0 h 86"/>
                <a:gd name="T2" fmla="*/ 31 w 85"/>
                <a:gd name="T3" fmla="*/ 2 h 86"/>
                <a:gd name="T4" fmla="*/ 38 w 85"/>
                <a:gd name="T5" fmla="*/ 7 h 86"/>
                <a:gd name="T6" fmla="*/ 79 w 85"/>
                <a:gd name="T7" fmla="*/ 47 h 86"/>
                <a:gd name="T8" fmla="*/ 84 w 85"/>
                <a:gd name="T9" fmla="*/ 55 h 86"/>
                <a:gd name="T10" fmla="*/ 85 w 85"/>
                <a:gd name="T11" fmla="*/ 64 h 86"/>
                <a:gd name="T12" fmla="*/ 84 w 85"/>
                <a:gd name="T13" fmla="*/ 72 h 86"/>
                <a:gd name="T14" fmla="*/ 79 w 85"/>
                <a:gd name="T15" fmla="*/ 79 h 86"/>
                <a:gd name="T16" fmla="*/ 79 w 85"/>
                <a:gd name="T17" fmla="*/ 79 h 86"/>
                <a:gd name="T18" fmla="*/ 71 w 85"/>
                <a:gd name="T19" fmla="*/ 84 h 86"/>
                <a:gd name="T20" fmla="*/ 63 w 85"/>
                <a:gd name="T21" fmla="*/ 86 h 86"/>
                <a:gd name="T22" fmla="*/ 55 w 85"/>
                <a:gd name="T23" fmla="*/ 84 h 86"/>
                <a:gd name="T24" fmla="*/ 47 w 85"/>
                <a:gd name="T25" fmla="*/ 79 h 86"/>
                <a:gd name="T26" fmla="*/ 6 w 85"/>
                <a:gd name="T27" fmla="*/ 38 h 86"/>
                <a:gd name="T28" fmla="*/ 1 w 85"/>
                <a:gd name="T29" fmla="*/ 31 h 86"/>
                <a:gd name="T30" fmla="*/ 0 w 85"/>
                <a:gd name="T31" fmla="*/ 22 h 86"/>
                <a:gd name="T32" fmla="*/ 1 w 85"/>
                <a:gd name="T33" fmla="*/ 14 h 86"/>
                <a:gd name="T34" fmla="*/ 6 w 85"/>
                <a:gd name="T35" fmla="*/ 7 h 86"/>
                <a:gd name="T36" fmla="*/ 6 w 85"/>
                <a:gd name="T37" fmla="*/ 7 h 86"/>
                <a:gd name="T38" fmla="*/ 14 w 85"/>
                <a:gd name="T39" fmla="*/ 2 h 86"/>
                <a:gd name="T40" fmla="*/ 23 w 85"/>
                <a:gd name="T4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86">
                  <a:moveTo>
                    <a:pt x="23" y="0"/>
                  </a:moveTo>
                  <a:lnTo>
                    <a:pt x="31" y="2"/>
                  </a:lnTo>
                  <a:lnTo>
                    <a:pt x="38" y="7"/>
                  </a:lnTo>
                  <a:lnTo>
                    <a:pt x="79" y="47"/>
                  </a:lnTo>
                  <a:lnTo>
                    <a:pt x="84" y="55"/>
                  </a:lnTo>
                  <a:lnTo>
                    <a:pt x="85" y="64"/>
                  </a:lnTo>
                  <a:lnTo>
                    <a:pt x="84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1" y="84"/>
                  </a:lnTo>
                  <a:lnTo>
                    <a:pt x="63" y="86"/>
                  </a:lnTo>
                  <a:lnTo>
                    <a:pt x="55" y="84"/>
                  </a:lnTo>
                  <a:lnTo>
                    <a:pt x="47" y="79"/>
                  </a:lnTo>
                  <a:lnTo>
                    <a:pt x="6" y="38"/>
                  </a:lnTo>
                  <a:lnTo>
                    <a:pt x="1" y="31"/>
                  </a:lnTo>
                  <a:lnTo>
                    <a:pt x="0" y="22"/>
                  </a:lnTo>
                  <a:lnTo>
                    <a:pt x="1" y="14"/>
                  </a:lnTo>
                  <a:lnTo>
                    <a:pt x="6" y="7"/>
                  </a:lnTo>
                  <a:lnTo>
                    <a:pt x="6" y="7"/>
                  </a:lnTo>
                  <a:lnTo>
                    <a:pt x="14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4" name="Freeform 88"/>
            <p:cNvSpPr>
              <a:spLocks/>
            </p:cNvSpPr>
            <p:nvPr/>
          </p:nvSpPr>
          <p:spPr bwMode="auto">
            <a:xfrm>
              <a:off x="6588126" y="5429250"/>
              <a:ext cx="123825" cy="123825"/>
            </a:xfrm>
            <a:custGeom>
              <a:avLst/>
              <a:gdLst>
                <a:gd name="T0" fmla="*/ 6 w 78"/>
                <a:gd name="T1" fmla="*/ 0 h 78"/>
                <a:gd name="T2" fmla="*/ 78 w 78"/>
                <a:gd name="T3" fmla="*/ 72 h 78"/>
                <a:gd name="T4" fmla="*/ 71 w 78"/>
                <a:gd name="T5" fmla="*/ 76 h 78"/>
                <a:gd name="T6" fmla="*/ 63 w 78"/>
                <a:gd name="T7" fmla="*/ 78 h 78"/>
                <a:gd name="T8" fmla="*/ 55 w 78"/>
                <a:gd name="T9" fmla="*/ 77 h 78"/>
                <a:gd name="T10" fmla="*/ 46 w 78"/>
                <a:gd name="T11" fmla="*/ 72 h 78"/>
                <a:gd name="T12" fmla="*/ 6 w 78"/>
                <a:gd name="T13" fmla="*/ 32 h 78"/>
                <a:gd name="T14" fmla="*/ 1 w 78"/>
                <a:gd name="T15" fmla="*/ 24 h 78"/>
                <a:gd name="T16" fmla="*/ 0 w 78"/>
                <a:gd name="T17" fmla="*/ 16 h 78"/>
                <a:gd name="T18" fmla="*/ 1 w 78"/>
                <a:gd name="T19" fmla="*/ 7 h 78"/>
                <a:gd name="T20" fmla="*/ 6 w 78"/>
                <a:gd name="T2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78">
                  <a:moveTo>
                    <a:pt x="6" y="0"/>
                  </a:moveTo>
                  <a:lnTo>
                    <a:pt x="78" y="72"/>
                  </a:lnTo>
                  <a:lnTo>
                    <a:pt x="71" y="76"/>
                  </a:lnTo>
                  <a:lnTo>
                    <a:pt x="63" y="78"/>
                  </a:lnTo>
                  <a:lnTo>
                    <a:pt x="55" y="77"/>
                  </a:lnTo>
                  <a:lnTo>
                    <a:pt x="46" y="72"/>
                  </a:lnTo>
                  <a:lnTo>
                    <a:pt x="6" y="32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640250" y="5257470"/>
            <a:ext cx="464464" cy="464464"/>
            <a:chOff x="7038976" y="1606550"/>
            <a:chExt cx="1301750" cy="1301750"/>
          </a:xfrm>
        </p:grpSpPr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7038976" y="1606550"/>
              <a:ext cx="1301750" cy="1301750"/>
            </a:xfrm>
            <a:custGeom>
              <a:avLst/>
              <a:gdLst>
                <a:gd name="T0" fmla="*/ 410 w 820"/>
                <a:gd name="T1" fmla="*/ 0 h 820"/>
                <a:gd name="T2" fmla="*/ 461 w 820"/>
                <a:gd name="T3" fmla="*/ 3 h 820"/>
                <a:gd name="T4" fmla="*/ 511 w 820"/>
                <a:gd name="T5" fmla="*/ 12 h 820"/>
                <a:gd name="T6" fmla="*/ 558 w 820"/>
                <a:gd name="T7" fmla="*/ 28 h 820"/>
                <a:gd name="T8" fmla="*/ 603 w 820"/>
                <a:gd name="T9" fmla="*/ 48 h 820"/>
                <a:gd name="T10" fmla="*/ 645 w 820"/>
                <a:gd name="T11" fmla="*/ 73 h 820"/>
                <a:gd name="T12" fmla="*/ 683 w 820"/>
                <a:gd name="T13" fmla="*/ 104 h 820"/>
                <a:gd name="T14" fmla="*/ 716 w 820"/>
                <a:gd name="T15" fmla="*/ 138 h 820"/>
                <a:gd name="T16" fmla="*/ 746 w 820"/>
                <a:gd name="T17" fmla="*/ 176 h 820"/>
                <a:gd name="T18" fmla="*/ 772 w 820"/>
                <a:gd name="T19" fmla="*/ 218 h 820"/>
                <a:gd name="T20" fmla="*/ 792 w 820"/>
                <a:gd name="T21" fmla="*/ 262 h 820"/>
                <a:gd name="T22" fmla="*/ 808 w 820"/>
                <a:gd name="T23" fmla="*/ 309 h 820"/>
                <a:gd name="T24" fmla="*/ 817 w 820"/>
                <a:gd name="T25" fmla="*/ 358 h 820"/>
                <a:gd name="T26" fmla="*/ 820 w 820"/>
                <a:gd name="T27" fmla="*/ 410 h 820"/>
                <a:gd name="T28" fmla="*/ 817 w 820"/>
                <a:gd name="T29" fmla="*/ 461 h 820"/>
                <a:gd name="T30" fmla="*/ 808 w 820"/>
                <a:gd name="T31" fmla="*/ 511 h 820"/>
                <a:gd name="T32" fmla="*/ 792 w 820"/>
                <a:gd name="T33" fmla="*/ 558 h 820"/>
                <a:gd name="T34" fmla="*/ 772 w 820"/>
                <a:gd name="T35" fmla="*/ 603 h 820"/>
                <a:gd name="T36" fmla="*/ 746 w 820"/>
                <a:gd name="T37" fmla="*/ 644 h 820"/>
                <a:gd name="T38" fmla="*/ 716 w 820"/>
                <a:gd name="T39" fmla="*/ 683 h 820"/>
                <a:gd name="T40" fmla="*/ 683 w 820"/>
                <a:gd name="T41" fmla="*/ 717 h 820"/>
                <a:gd name="T42" fmla="*/ 645 w 820"/>
                <a:gd name="T43" fmla="*/ 746 h 820"/>
                <a:gd name="T44" fmla="*/ 603 w 820"/>
                <a:gd name="T45" fmla="*/ 772 h 820"/>
                <a:gd name="T46" fmla="*/ 558 w 820"/>
                <a:gd name="T47" fmla="*/ 793 h 820"/>
                <a:gd name="T48" fmla="*/ 511 w 820"/>
                <a:gd name="T49" fmla="*/ 807 h 820"/>
                <a:gd name="T50" fmla="*/ 461 w 820"/>
                <a:gd name="T51" fmla="*/ 817 h 820"/>
                <a:gd name="T52" fmla="*/ 410 w 820"/>
                <a:gd name="T53" fmla="*/ 820 h 820"/>
                <a:gd name="T54" fmla="*/ 358 w 820"/>
                <a:gd name="T55" fmla="*/ 817 h 820"/>
                <a:gd name="T56" fmla="*/ 309 w 820"/>
                <a:gd name="T57" fmla="*/ 807 h 820"/>
                <a:gd name="T58" fmla="*/ 262 w 820"/>
                <a:gd name="T59" fmla="*/ 793 h 820"/>
                <a:gd name="T60" fmla="*/ 218 w 820"/>
                <a:gd name="T61" fmla="*/ 772 h 820"/>
                <a:gd name="T62" fmla="*/ 176 w 820"/>
                <a:gd name="T63" fmla="*/ 746 h 820"/>
                <a:gd name="T64" fmla="*/ 138 w 820"/>
                <a:gd name="T65" fmla="*/ 717 h 820"/>
                <a:gd name="T66" fmla="*/ 104 w 820"/>
                <a:gd name="T67" fmla="*/ 683 h 820"/>
                <a:gd name="T68" fmla="*/ 73 w 820"/>
                <a:gd name="T69" fmla="*/ 644 h 820"/>
                <a:gd name="T70" fmla="*/ 49 w 820"/>
                <a:gd name="T71" fmla="*/ 603 h 820"/>
                <a:gd name="T72" fmla="*/ 28 w 820"/>
                <a:gd name="T73" fmla="*/ 558 h 820"/>
                <a:gd name="T74" fmla="*/ 13 w 820"/>
                <a:gd name="T75" fmla="*/ 511 h 820"/>
                <a:gd name="T76" fmla="*/ 3 w 820"/>
                <a:gd name="T77" fmla="*/ 461 h 820"/>
                <a:gd name="T78" fmla="*/ 0 w 820"/>
                <a:gd name="T79" fmla="*/ 410 h 820"/>
                <a:gd name="T80" fmla="*/ 3 w 820"/>
                <a:gd name="T81" fmla="*/ 358 h 820"/>
                <a:gd name="T82" fmla="*/ 13 w 820"/>
                <a:gd name="T83" fmla="*/ 309 h 820"/>
                <a:gd name="T84" fmla="*/ 28 w 820"/>
                <a:gd name="T85" fmla="*/ 262 h 820"/>
                <a:gd name="T86" fmla="*/ 49 w 820"/>
                <a:gd name="T87" fmla="*/ 218 h 820"/>
                <a:gd name="T88" fmla="*/ 73 w 820"/>
                <a:gd name="T89" fmla="*/ 176 h 820"/>
                <a:gd name="T90" fmla="*/ 104 w 820"/>
                <a:gd name="T91" fmla="*/ 138 h 820"/>
                <a:gd name="T92" fmla="*/ 138 w 820"/>
                <a:gd name="T93" fmla="*/ 104 h 820"/>
                <a:gd name="T94" fmla="*/ 176 w 820"/>
                <a:gd name="T95" fmla="*/ 73 h 820"/>
                <a:gd name="T96" fmla="*/ 218 w 820"/>
                <a:gd name="T97" fmla="*/ 48 h 820"/>
                <a:gd name="T98" fmla="*/ 262 w 820"/>
                <a:gd name="T99" fmla="*/ 28 h 820"/>
                <a:gd name="T100" fmla="*/ 309 w 820"/>
                <a:gd name="T101" fmla="*/ 12 h 820"/>
                <a:gd name="T102" fmla="*/ 358 w 820"/>
                <a:gd name="T103" fmla="*/ 3 h 820"/>
                <a:gd name="T104" fmla="*/ 410 w 820"/>
                <a:gd name="T105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20">
                  <a:moveTo>
                    <a:pt x="410" y="0"/>
                  </a:moveTo>
                  <a:lnTo>
                    <a:pt x="461" y="3"/>
                  </a:lnTo>
                  <a:lnTo>
                    <a:pt x="511" y="12"/>
                  </a:lnTo>
                  <a:lnTo>
                    <a:pt x="558" y="28"/>
                  </a:lnTo>
                  <a:lnTo>
                    <a:pt x="603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6" y="138"/>
                  </a:lnTo>
                  <a:lnTo>
                    <a:pt x="746" y="176"/>
                  </a:lnTo>
                  <a:lnTo>
                    <a:pt x="772" y="218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10"/>
                  </a:lnTo>
                  <a:lnTo>
                    <a:pt x="817" y="461"/>
                  </a:lnTo>
                  <a:lnTo>
                    <a:pt x="808" y="511"/>
                  </a:lnTo>
                  <a:lnTo>
                    <a:pt x="792" y="558"/>
                  </a:lnTo>
                  <a:lnTo>
                    <a:pt x="772" y="603"/>
                  </a:lnTo>
                  <a:lnTo>
                    <a:pt x="746" y="644"/>
                  </a:lnTo>
                  <a:lnTo>
                    <a:pt x="716" y="683"/>
                  </a:lnTo>
                  <a:lnTo>
                    <a:pt x="683" y="717"/>
                  </a:lnTo>
                  <a:lnTo>
                    <a:pt x="645" y="746"/>
                  </a:lnTo>
                  <a:lnTo>
                    <a:pt x="603" y="772"/>
                  </a:lnTo>
                  <a:lnTo>
                    <a:pt x="558" y="793"/>
                  </a:lnTo>
                  <a:lnTo>
                    <a:pt x="511" y="807"/>
                  </a:lnTo>
                  <a:lnTo>
                    <a:pt x="461" y="817"/>
                  </a:lnTo>
                  <a:lnTo>
                    <a:pt x="410" y="820"/>
                  </a:lnTo>
                  <a:lnTo>
                    <a:pt x="358" y="817"/>
                  </a:lnTo>
                  <a:lnTo>
                    <a:pt x="309" y="807"/>
                  </a:lnTo>
                  <a:lnTo>
                    <a:pt x="262" y="793"/>
                  </a:lnTo>
                  <a:lnTo>
                    <a:pt x="218" y="772"/>
                  </a:lnTo>
                  <a:lnTo>
                    <a:pt x="176" y="746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3" y="644"/>
                  </a:lnTo>
                  <a:lnTo>
                    <a:pt x="49" y="603"/>
                  </a:lnTo>
                  <a:lnTo>
                    <a:pt x="28" y="558"/>
                  </a:lnTo>
                  <a:lnTo>
                    <a:pt x="13" y="511"/>
                  </a:lnTo>
                  <a:lnTo>
                    <a:pt x="3" y="461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8" y="262"/>
                  </a:lnTo>
                  <a:lnTo>
                    <a:pt x="49" y="218"/>
                  </a:lnTo>
                  <a:lnTo>
                    <a:pt x="73" y="176"/>
                  </a:lnTo>
                  <a:lnTo>
                    <a:pt x="104" y="138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2" y="28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7" name="Rectangle 90"/>
            <p:cNvSpPr>
              <a:spLocks noChangeArrowheads="1"/>
            </p:cNvSpPr>
            <p:nvPr/>
          </p:nvSpPr>
          <p:spPr bwMode="auto">
            <a:xfrm>
              <a:off x="7583488" y="2511425"/>
              <a:ext cx="212725" cy="1111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8" name="Rectangle 91"/>
            <p:cNvSpPr>
              <a:spLocks noChangeArrowheads="1"/>
            </p:cNvSpPr>
            <p:nvPr/>
          </p:nvSpPr>
          <p:spPr bwMode="auto">
            <a:xfrm>
              <a:off x="7253288" y="1920875"/>
              <a:ext cx="874713" cy="590550"/>
            </a:xfrm>
            <a:prstGeom prst="rect">
              <a:avLst/>
            </a:prstGeom>
            <a:solidFill>
              <a:schemeClr val="accent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19" name="Rectangle 92"/>
            <p:cNvSpPr>
              <a:spLocks noChangeArrowheads="1"/>
            </p:cNvSpPr>
            <p:nvPr/>
          </p:nvSpPr>
          <p:spPr bwMode="auto">
            <a:xfrm>
              <a:off x="7516813" y="2601913"/>
              <a:ext cx="357188" cy="31750"/>
            </a:xfrm>
            <a:prstGeom prst="rect">
              <a:avLst/>
            </a:prstGeom>
            <a:solidFill>
              <a:schemeClr val="accent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0" name="Rectangle 93"/>
            <p:cNvSpPr>
              <a:spLocks noChangeArrowheads="1"/>
            </p:cNvSpPr>
            <p:nvPr/>
          </p:nvSpPr>
          <p:spPr bwMode="auto">
            <a:xfrm>
              <a:off x="7302501" y="1973263"/>
              <a:ext cx="776288" cy="4381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1" name="Freeform 95"/>
            <p:cNvSpPr>
              <a:spLocks/>
            </p:cNvSpPr>
            <p:nvPr/>
          </p:nvSpPr>
          <p:spPr bwMode="auto">
            <a:xfrm>
              <a:off x="7434263" y="2068513"/>
              <a:ext cx="530225" cy="258763"/>
            </a:xfrm>
            <a:custGeom>
              <a:avLst/>
              <a:gdLst>
                <a:gd name="T0" fmla="*/ 325 w 334"/>
                <a:gd name="T1" fmla="*/ 0 h 163"/>
                <a:gd name="T2" fmla="*/ 334 w 334"/>
                <a:gd name="T3" fmla="*/ 8 h 163"/>
                <a:gd name="T4" fmla="*/ 209 w 334"/>
                <a:gd name="T5" fmla="*/ 163 h 163"/>
                <a:gd name="T6" fmla="*/ 109 w 334"/>
                <a:gd name="T7" fmla="*/ 27 h 163"/>
                <a:gd name="T8" fmla="*/ 9 w 334"/>
                <a:gd name="T9" fmla="*/ 122 h 163"/>
                <a:gd name="T10" fmla="*/ 0 w 334"/>
                <a:gd name="T11" fmla="*/ 112 h 163"/>
                <a:gd name="T12" fmla="*/ 111 w 334"/>
                <a:gd name="T13" fmla="*/ 9 h 163"/>
                <a:gd name="T14" fmla="*/ 210 w 334"/>
                <a:gd name="T15" fmla="*/ 142 h 163"/>
                <a:gd name="T16" fmla="*/ 325 w 334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163">
                  <a:moveTo>
                    <a:pt x="325" y="0"/>
                  </a:moveTo>
                  <a:lnTo>
                    <a:pt x="334" y="8"/>
                  </a:lnTo>
                  <a:lnTo>
                    <a:pt x="209" y="163"/>
                  </a:lnTo>
                  <a:lnTo>
                    <a:pt x="109" y="27"/>
                  </a:lnTo>
                  <a:lnTo>
                    <a:pt x="9" y="122"/>
                  </a:lnTo>
                  <a:lnTo>
                    <a:pt x="0" y="112"/>
                  </a:lnTo>
                  <a:lnTo>
                    <a:pt x="111" y="9"/>
                  </a:lnTo>
                  <a:lnTo>
                    <a:pt x="210" y="142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2" name="Freeform 96"/>
            <p:cNvSpPr>
              <a:spLocks/>
            </p:cNvSpPr>
            <p:nvPr/>
          </p:nvSpPr>
          <p:spPr bwMode="auto">
            <a:xfrm>
              <a:off x="7916863" y="2039938"/>
              <a:ext cx="66675" cy="66675"/>
            </a:xfrm>
            <a:custGeom>
              <a:avLst/>
              <a:gdLst>
                <a:gd name="T0" fmla="*/ 42 w 42"/>
                <a:gd name="T1" fmla="*/ 0 h 42"/>
                <a:gd name="T2" fmla="*/ 42 w 42"/>
                <a:gd name="T3" fmla="*/ 42 h 42"/>
                <a:gd name="T4" fmla="*/ 0 w 42"/>
                <a:gd name="T5" fmla="*/ 7 h 42"/>
                <a:gd name="T6" fmla="*/ 42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42" y="0"/>
                  </a:moveTo>
                  <a:lnTo>
                    <a:pt x="42" y="42"/>
                  </a:lnTo>
                  <a:lnTo>
                    <a:pt x="0" y="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3" name="Freeform 97"/>
            <p:cNvSpPr>
              <a:spLocks/>
            </p:cNvSpPr>
            <p:nvPr/>
          </p:nvSpPr>
          <p:spPr bwMode="auto">
            <a:xfrm>
              <a:off x="7418388" y="2232025"/>
              <a:ext cx="55563" cy="55563"/>
            </a:xfrm>
            <a:custGeom>
              <a:avLst/>
              <a:gdLst>
                <a:gd name="T0" fmla="*/ 18 w 35"/>
                <a:gd name="T1" fmla="*/ 0 h 35"/>
                <a:gd name="T2" fmla="*/ 27 w 35"/>
                <a:gd name="T3" fmla="*/ 2 h 35"/>
                <a:gd name="T4" fmla="*/ 33 w 35"/>
                <a:gd name="T5" fmla="*/ 8 h 35"/>
                <a:gd name="T6" fmla="*/ 35 w 35"/>
                <a:gd name="T7" fmla="*/ 18 h 35"/>
                <a:gd name="T8" fmla="*/ 33 w 35"/>
                <a:gd name="T9" fmla="*/ 26 h 35"/>
                <a:gd name="T10" fmla="*/ 27 w 35"/>
                <a:gd name="T11" fmla="*/ 33 h 35"/>
                <a:gd name="T12" fmla="*/ 18 w 35"/>
                <a:gd name="T13" fmla="*/ 35 h 35"/>
                <a:gd name="T14" fmla="*/ 9 w 35"/>
                <a:gd name="T15" fmla="*/ 33 h 35"/>
                <a:gd name="T16" fmla="*/ 2 w 35"/>
                <a:gd name="T17" fmla="*/ 26 h 35"/>
                <a:gd name="T18" fmla="*/ 0 w 35"/>
                <a:gd name="T19" fmla="*/ 18 h 35"/>
                <a:gd name="T20" fmla="*/ 2 w 35"/>
                <a:gd name="T21" fmla="*/ 8 h 35"/>
                <a:gd name="T22" fmla="*/ 9 w 35"/>
                <a:gd name="T23" fmla="*/ 2 h 35"/>
                <a:gd name="T24" fmla="*/ 18 w 35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27" y="2"/>
                  </a:lnTo>
                  <a:lnTo>
                    <a:pt x="33" y="8"/>
                  </a:lnTo>
                  <a:lnTo>
                    <a:pt x="35" y="18"/>
                  </a:lnTo>
                  <a:lnTo>
                    <a:pt x="33" y="26"/>
                  </a:lnTo>
                  <a:lnTo>
                    <a:pt x="27" y="33"/>
                  </a:lnTo>
                  <a:lnTo>
                    <a:pt x="18" y="35"/>
                  </a:lnTo>
                  <a:lnTo>
                    <a:pt x="9" y="33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2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4" name="Freeform 98"/>
            <p:cNvSpPr>
              <a:spLocks/>
            </p:cNvSpPr>
            <p:nvPr/>
          </p:nvSpPr>
          <p:spPr bwMode="auto">
            <a:xfrm>
              <a:off x="7586663" y="2074863"/>
              <a:ext cx="46038" cy="44450"/>
            </a:xfrm>
            <a:custGeom>
              <a:avLst/>
              <a:gdLst>
                <a:gd name="T0" fmla="*/ 14 w 29"/>
                <a:gd name="T1" fmla="*/ 0 h 28"/>
                <a:gd name="T2" fmla="*/ 19 w 29"/>
                <a:gd name="T3" fmla="*/ 1 h 28"/>
                <a:gd name="T4" fmla="*/ 23 w 29"/>
                <a:gd name="T5" fmla="*/ 3 h 28"/>
                <a:gd name="T6" fmla="*/ 26 w 29"/>
                <a:gd name="T7" fmla="*/ 6 h 28"/>
                <a:gd name="T8" fmla="*/ 28 w 29"/>
                <a:gd name="T9" fmla="*/ 10 h 28"/>
                <a:gd name="T10" fmla="*/ 29 w 29"/>
                <a:gd name="T11" fmla="*/ 14 h 28"/>
                <a:gd name="T12" fmla="*/ 28 w 29"/>
                <a:gd name="T13" fmla="*/ 18 h 28"/>
                <a:gd name="T14" fmla="*/ 26 w 29"/>
                <a:gd name="T15" fmla="*/ 22 h 28"/>
                <a:gd name="T16" fmla="*/ 23 w 29"/>
                <a:gd name="T17" fmla="*/ 25 h 28"/>
                <a:gd name="T18" fmla="*/ 19 w 29"/>
                <a:gd name="T19" fmla="*/ 27 h 28"/>
                <a:gd name="T20" fmla="*/ 14 w 29"/>
                <a:gd name="T21" fmla="*/ 28 h 28"/>
                <a:gd name="T22" fmla="*/ 10 w 29"/>
                <a:gd name="T23" fmla="*/ 27 h 28"/>
                <a:gd name="T24" fmla="*/ 6 w 29"/>
                <a:gd name="T25" fmla="*/ 25 h 28"/>
                <a:gd name="T26" fmla="*/ 3 w 29"/>
                <a:gd name="T27" fmla="*/ 22 h 28"/>
                <a:gd name="T28" fmla="*/ 1 w 29"/>
                <a:gd name="T29" fmla="*/ 18 h 28"/>
                <a:gd name="T30" fmla="*/ 0 w 29"/>
                <a:gd name="T31" fmla="*/ 14 h 28"/>
                <a:gd name="T32" fmla="*/ 1 w 29"/>
                <a:gd name="T33" fmla="*/ 10 h 28"/>
                <a:gd name="T34" fmla="*/ 3 w 29"/>
                <a:gd name="T35" fmla="*/ 6 h 28"/>
                <a:gd name="T36" fmla="*/ 6 w 29"/>
                <a:gd name="T37" fmla="*/ 3 h 28"/>
                <a:gd name="T38" fmla="*/ 10 w 29"/>
                <a:gd name="T39" fmla="*/ 1 h 28"/>
                <a:gd name="T40" fmla="*/ 14 w 29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28">
                  <a:moveTo>
                    <a:pt x="14" y="0"/>
                  </a:moveTo>
                  <a:lnTo>
                    <a:pt x="19" y="1"/>
                  </a:lnTo>
                  <a:lnTo>
                    <a:pt x="23" y="3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29" y="14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3" y="25"/>
                  </a:lnTo>
                  <a:lnTo>
                    <a:pt x="19" y="27"/>
                  </a:lnTo>
                  <a:lnTo>
                    <a:pt x="14" y="28"/>
                  </a:lnTo>
                  <a:lnTo>
                    <a:pt x="10" y="27"/>
                  </a:lnTo>
                  <a:lnTo>
                    <a:pt x="6" y="25"/>
                  </a:lnTo>
                  <a:lnTo>
                    <a:pt x="3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3" y="6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sp>
          <p:nvSpPr>
            <p:cNvPr id="125" name="Freeform 99"/>
            <p:cNvSpPr>
              <a:spLocks/>
            </p:cNvSpPr>
            <p:nvPr/>
          </p:nvSpPr>
          <p:spPr bwMode="auto">
            <a:xfrm>
              <a:off x="7732713" y="2276475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32 w 42"/>
                <a:gd name="T3" fmla="*/ 3 h 42"/>
                <a:gd name="T4" fmla="*/ 39 w 42"/>
                <a:gd name="T5" fmla="*/ 10 h 42"/>
                <a:gd name="T6" fmla="*/ 42 w 42"/>
                <a:gd name="T7" fmla="*/ 22 h 42"/>
                <a:gd name="T8" fmla="*/ 39 w 42"/>
                <a:gd name="T9" fmla="*/ 32 h 42"/>
                <a:gd name="T10" fmla="*/ 32 w 42"/>
                <a:gd name="T11" fmla="*/ 40 h 42"/>
                <a:gd name="T12" fmla="*/ 21 w 42"/>
                <a:gd name="T13" fmla="*/ 42 h 42"/>
                <a:gd name="T14" fmla="*/ 11 w 42"/>
                <a:gd name="T15" fmla="*/ 40 h 42"/>
                <a:gd name="T16" fmla="*/ 3 w 42"/>
                <a:gd name="T17" fmla="*/ 32 h 42"/>
                <a:gd name="T18" fmla="*/ 0 w 42"/>
                <a:gd name="T19" fmla="*/ 22 h 42"/>
                <a:gd name="T20" fmla="*/ 3 w 42"/>
                <a:gd name="T21" fmla="*/ 10 h 42"/>
                <a:gd name="T22" fmla="*/ 11 w 42"/>
                <a:gd name="T23" fmla="*/ 3 h 42"/>
                <a:gd name="T24" fmla="*/ 21 w 42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32" y="3"/>
                  </a:lnTo>
                  <a:lnTo>
                    <a:pt x="39" y="10"/>
                  </a:lnTo>
                  <a:lnTo>
                    <a:pt x="42" y="22"/>
                  </a:lnTo>
                  <a:lnTo>
                    <a:pt x="39" y="32"/>
                  </a:lnTo>
                  <a:lnTo>
                    <a:pt x="32" y="40"/>
                  </a:lnTo>
                  <a:lnTo>
                    <a:pt x="21" y="42"/>
                  </a:lnTo>
                  <a:lnTo>
                    <a:pt x="11" y="40"/>
                  </a:lnTo>
                  <a:lnTo>
                    <a:pt x="3" y="32"/>
                  </a:lnTo>
                  <a:lnTo>
                    <a:pt x="0" y="22"/>
                  </a:lnTo>
                  <a:lnTo>
                    <a:pt x="3" y="10"/>
                  </a:lnTo>
                  <a:lnTo>
                    <a:pt x="11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1959362" y="4674158"/>
            <a:ext cx="464464" cy="463899"/>
            <a:chOff x="5006976" y="3378200"/>
            <a:chExt cx="1301750" cy="1300163"/>
          </a:xfrm>
        </p:grpSpPr>
        <p:sp>
          <p:nvSpPr>
            <p:cNvPr id="127" name="Freeform 100"/>
            <p:cNvSpPr>
              <a:spLocks/>
            </p:cNvSpPr>
            <p:nvPr/>
          </p:nvSpPr>
          <p:spPr bwMode="auto">
            <a:xfrm>
              <a:off x="5006976" y="3378200"/>
              <a:ext cx="1301750" cy="1300163"/>
            </a:xfrm>
            <a:custGeom>
              <a:avLst/>
              <a:gdLst>
                <a:gd name="T0" fmla="*/ 410 w 820"/>
                <a:gd name="T1" fmla="*/ 0 h 819"/>
                <a:gd name="T2" fmla="*/ 462 w 820"/>
                <a:gd name="T3" fmla="*/ 3 h 819"/>
                <a:gd name="T4" fmla="*/ 511 w 820"/>
                <a:gd name="T5" fmla="*/ 12 h 819"/>
                <a:gd name="T6" fmla="*/ 558 w 820"/>
                <a:gd name="T7" fmla="*/ 27 h 819"/>
                <a:gd name="T8" fmla="*/ 602 w 820"/>
                <a:gd name="T9" fmla="*/ 47 h 819"/>
                <a:gd name="T10" fmla="*/ 644 w 820"/>
                <a:gd name="T11" fmla="*/ 73 h 819"/>
                <a:gd name="T12" fmla="*/ 682 w 820"/>
                <a:gd name="T13" fmla="*/ 102 h 819"/>
                <a:gd name="T14" fmla="*/ 716 w 820"/>
                <a:gd name="T15" fmla="*/ 137 h 819"/>
                <a:gd name="T16" fmla="*/ 746 w 820"/>
                <a:gd name="T17" fmla="*/ 175 h 819"/>
                <a:gd name="T18" fmla="*/ 772 w 820"/>
                <a:gd name="T19" fmla="*/ 216 h 819"/>
                <a:gd name="T20" fmla="*/ 792 w 820"/>
                <a:gd name="T21" fmla="*/ 262 h 819"/>
                <a:gd name="T22" fmla="*/ 808 w 820"/>
                <a:gd name="T23" fmla="*/ 309 h 819"/>
                <a:gd name="T24" fmla="*/ 817 w 820"/>
                <a:gd name="T25" fmla="*/ 358 h 819"/>
                <a:gd name="T26" fmla="*/ 820 w 820"/>
                <a:gd name="T27" fmla="*/ 409 h 819"/>
                <a:gd name="T28" fmla="*/ 817 w 820"/>
                <a:gd name="T29" fmla="*/ 461 h 819"/>
                <a:gd name="T30" fmla="*/ 808 w 820"/>
                <a:gd name="T31" fmla="*/ 510 h 819"/>
                <a:gd name="T32" fmla="*/ 792 w 820"/>
                <a:gd name="T33" fmla="*/ 557 h 819"/>
                <a:gd name="T34" fmla="*/ 772 w 820"/>
                <a:gd name="T35" fmla="*/ 602 h 819"/>
                <a:gd name="T36" fmla="*/ 746 w 820"/>
                <a:gd name="T37" fmla="*/ 643 h 819"/>
                <a:gd name="T38" fmla="*/ 716 w 820"/>
                <a:gd name="T39" fmla="*/ 681 h 819"/>
                <a:gd name="T40" fmla="*/ 682 w 820"/>
                <a:gd name="T41" fmla="*/ 716 h 819"/>
                <a:gd name="T42" fmla="*/ 644 w 820"/>
                <a:gd name="T43" fmla="*/ 746 h 819"/>
                <a:gd name="T44" fmla="*/ 602 w 820"/>
                <a:gd name="T45" fmla="*/ 772 h 819"/>
                <a:gd name="T46" fmla="*/ 558 w 820"/>
                <a:gd name="T47" fmla="*/ 792 h 819"/>
                <a:gd name="T48" fmla="*/ 511 w 820"/>
                <a:gd name="T49" fmla="*/ 807 h 819"/>
                <a:gd name="T50" fmla="*/ 462 w 820"/>
                <a:gd name="T51" fmla="*/ 816 h 819"/>
                <a:gd name="T52" fmla="*/ 410 w 820"/>
                <a:gd name="T53" fmla="*/ 819 h 819"/>
                <a:gd name="T54" fmla="*/ 358 w 820"/>
                <a:gd name="T55" fmla="*/ 816 h 819"/>
                <a:gd name="T56" fmla="*/ 309 w 820"/>
                <a:gd name="T57" fmla="*/ 807 h 819"/>
                <a:gd name="T58" fmla="*/ 262 w 820"/>
                <a:gd name="T59" fmla="*/ 792 h 819"/>
                <a:gd name="T60" fmla="*/ 218 w 820"/>
                <a:gd name="T61" fmla="*/ 772 h 819"/>
                <a:gd name="T62" fmla="*/ 176 w 820"/>
                <a:gd name="T63" fmla="*/ 746 h 819"/>
                <a:gd name="T64" fmla="*/ 138 w 820"/>
                <a:gd name="T65" fmla="*/ 716 h 819"/>
                <a:gd name="T66" fmla="*/ 104 w 820"/>
                <a:gd name="T67" fmla="*/ 681 h 819"/>
                <a:gd name="T68" fmla="*/ 74 w 820"/>
                <a:gd name="T69" fmla="*/ 643 h 819"/>
                <a:gd name="T70" fmla="*/ 48 w 820"/>
                <a:gd name="T71" fmla="*/ 602 h 819"/>
                <a:gd name="T72" fmla="*/ 28 w 820"/>
                <a:gd name="T73" fmla="*/ 557 h 819"/>
                <a:gd name="T74" fmla="*/ 13 w 820"/>
                <a:gd name="T75" fmla="*/ 510 h 819"/>
                <a:gd name="T76" fmla="*/ 3 w 820"/>
                <a:gd name="T77" fmla="*/ 461 h 819"/>
                <a:gd name="T78" fmla="*/ 0 w 820"/>
                <a:gd name="T79" fmla="*/ 409 h 819"/>
                <a:gd name="T80" fmla="*/ 3 w 820"/>
                <a:gd name="T81" fmla="*/ 358 h 819"/>
                <a:gd name="T82" fmla="*/ 13 w 820"/>
                <a:gd name="T83" fmla="*/ 309 h 819"/>
                <a:gd name="T84" fmla="*/ 28 w 820"/>
                <a:gd name="T85" fmla="*/ 262 h 819"/>
                <a:gd name="T86" fmla="*/ 48 w 820"/>
                <a:gd name="T87" fmla="*/ 216 h 819"/>
                <a:gd name="T88" fmla="*/ 74 w 820"/>
                <a:gd name="T89" fmla="*/ 175 h 819"/>
                <a:gd name="T90" fmla="*/ 104 w 820"/>
                <a:gd name="T91" fmla="*/ 137 h 819"/>
                <a:gd name="T92" fmla="*/ 138 w 820"/>
                <a:gd name="T93" fmla="*/ 102 h 819"/>
                <a:gd name="T94" fmla="*/ 176 w 820"/>
                <a:gd name="T95" fmla="*/ 73 h 819"/>
                <a:gd name="T96" fmla="*/ 218 w 820"/>
                <a:gd name="T97" fmla="*/ 47 h 819"/>
                <a:gd name="T98" fmla="*/ 262 w 820"/>
                <a:gd name="T99" fmla="*/ 27 h 819"/>
                <a:gd name="T100" fmla="*/ 309 w 820"/>
                <a:gd name="T101" fmla="*/ 12 h 819"/>
                <a:gd name="T102" fmla="*/ 358 w 820"/>
                <a:gd name="T103" fmla="*/ 3 h 819"/>
                <a:gd name="T104" fmla="*/ 410 w 820"/>
                <a:gd name="T105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19">
                  <a:moveTo>
                    <a:pt x="410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8" y="27"/>
                  </a:lnTo>
                  <a:lnTo>
                    <a:pt x="602" y="47"/>
                  </a:lnTo>
                  <a:lnTo>
                    <a:pt x="644" y="73"/>
                  </a:lnTo>
                  <a:lnTo>
                    <a:pt x="682" y="102"/>
                  </a:lnTo>
                  <a:lnTo>
                    <a:pt x="716" y="137"/>
                  </a:lnTo>
                  <a:lnTo>
                    <a:pt x="746" y="175"/>
                  </a:lnTo>
                  <a:lnTo>
                    <a:pt x="772" y="216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09"/>
                  </a:lnTo>
                  <a:lnTo>
                    <a:pt x="817" y="461"/>
                  </a:lnTo>
                  <a:lnTo>
                    <a:pt x="808" y="510"/>
                  </a:lnTo>
                  <a:lnTo>
                    <a:pt x="792" y="557"/>
                  </a:lnTo>
                  <a:lnTo>
                    <a:pt x="772" y="602"/>
                  </a:lnTo>
                  <a:lnTo>
                    <a:pt x="746" y="643"/>
                  </a:lnTo>
                  <a:lnTo>
                    <a:pt x="716" y="681"/>
                  </a:lnTo>
                  <a:lnTo>
                    <a:pt x="682" y="716"/>
                  </a:lnTo>
                  <a:lnTo>
                    <a:pt x="644" y="746"/>
                  </a:lnTo>
                  <a:lnTo>
                    <a:pt x="602" y="772"/>
                  </a:lnTo>
                  <a:lnTo>
                    <a:pt x="558" y="792"/>
                  </a:lnTo>
                  <a:lnTo>
                    <a:pt x="511" y="807"/>
                  </a:lnTo>
                  <a:lnTo>
                    <a:pt x="462" y="816"/>
                  </a:lnTo>
                  <a:lnTo>
                    <a:pt x="410" y="819"/>
                  </a:lnTo>
                  <a:lnTo>
                    <a:pt x="358" y="816"/>
                  </a:lnTo>
                  <a:lnTo>
                    <a:pt x="309" y="807"/>
                  </a:lnTo>
                  <a:lnTo>
                    <a:pt x="262" y="792"/>
                  </a:lnTo>
                  <a:lnTo>
                    <a:pt x="218" y="772"/>
                  </a:lnTo>
                  <a:lnTo>
                    <a:pt x="176" y="746"/>
                  </a:lnTo>
                  <a:lnTo>
                    <a:pt x="138" y="716"/>
                  </a:lnTo>
                  <a:lnTo>
                    <a:pt x="104" y="681"/>
                  </a:lnTo>
                  <a:lnTo>
                    <a:pt x="74" y="643"/>
                  </a:lnTo>
                  <a:lnTo>
                    <a:pt x="48" y="602"/>
                  </a:lnTo>
                  <a:lnTo>
                    <a:pt x="28" y="557"/>
                  </a:lnTo>
                  <a:lnTo>
                    <a:pt x="13" y="510"/>
                  </a:lnTo>
                  <a:lnTo>
                    <a:pt x="3" y="461"/>
                  </a:lnTo>
                  <a:lnTo>
                    <a:pt x="0" y="409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8" y="262"/>
                  </a:lnTo>
                  <a:lnTo>
                    <a:pt x="48" y="216"/>
                  </a:lnTo>
                  <a:lnTo>
                    <a:pt x="74" y="175"/>
                  </a:lnTo>
                  <a:lnTo>
                    <a:pt x="104" y="137"/>
                  </a:lnTo>
                  <a:lnTo>
                    <a:pt x="138" y="102"/>
                  </a:lnTo>
                  <a:lnTo>
                    <a:pt x="176" y="73"/>
                  </a:lnTo>
                  <a:lnTo>
                    <a:pt x="218" y="47"/>
                  </a:lnTo>
                  <a:lnTo>
                    <a:pt x="262" y="27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5303838" y="3600450"/>
              <a:ext cx="714376" cy="854075"/>
              <a:chOff x="5303838" y="3600450"/>
              <a:chExt cx="714376" cy="854075"/>
            </a:xfrm>
          </p:grpSpPr>
          <p:sp>
            <p:nvSpPr>
              <p:cNvPr id="129" name="Freeform 101"/>
              <p:cNvSpPr>
                <a:spLocks/>
              </p:cNvSpPr>
              <p:nvPr/>
            </p:nvSpPr>
            <p:spPr bwMode="auto">
              <a:xfrm>
                <a:off x="5445126" y="3600450"/>
                <a:ext cx="417513" cy="193675"/>
              </a:xfrm>
              <a:custGeom>
                <a:avLst/>
                <a:gdLst>
                  <a:gd name="T0" fmla="*/ 71 w 263"/>
                  <a:gd name="T1" fmla="*/ 0 h 122"/>
                  <a:gd name="T2" fmla="*/ 78 w 263"/>
                  <a:gd name="T3" fmla="*/ 4 h 122"/>
                  <a:gd name="T4" fmla="*/ 85 w 263"/>
                  <a:gd name="T5" fmla="*/ 12 h 122"/>
                  <a:gd name="T6" fmla="*/ 92 w 263"/>
                  <a:gd name="T7" fmla="*/ 22 h 122"/>
                  <a:gd name="T8" fmla="*/ 100 w 263"/>
                  <a:gd name="T9" fmla="*/ 32 h 122"/>
                  <a:gd name="T10" fmla="*/ 107 w 263"/>
                  <a:gd name="T11" fmla="*/ 39 h 122"/>
                  <a:gd name="T12" fmla="*/ 114 w 263"/>
                  <a:gd name="T13" fmla="*/ 44 h 122"/>
                  <a:gd name="T14" fmla="*/ 120 w 263"/>
                  <a:gd name="T15" fmla="*/ 40 h 122"/>
                  <a:gd name="T16" fmla="*/ 126 w 263"/>
                  <a:gd name="T17" fmla="*/ 35 h 122"/>
                  <a:gd name="T18" fmla="*/ 132 w 263"/>
                  <a:gd name="T19" fmla="*/ 29 h 122"/>
                  <a:gd name="T20" fmla="*/ 139 w 263"/>
                  <a:gd name="T21" fmla="*/ 22 h 122"/>
                  <a:gd name="T22" fmla="*/ 147 w 263"/>
                  <a:gd name="T23" fmla="*/ 17 h 122"/>
                  <a:gd name="T24" fmla="*/ 156 w 263"/>
                  <a:gd name="T25" fmla="*/ 15 h 122"/>
                  <a:gd name="T26" fmla="*/ 166 w 263"/>
                  <a:gd name="T27" fmla="*/ 17 h 122"/>
                  <a:gd name="T28" fmla="*/ 174 w 263"/>
                  <a:gd name="T29" fmla="*/ 22 h 122"/>
                  <a:gd name="T30" fmla="*/ 181 w 263"/>
                  <a:gd name="T31" fmla="*/ 29 h 122"/>
                  <a:gd name="T32" fmla="*/ 189 w 263"/>
                  <a:gd name="T33" fmla="*/ 35 h 122"/>
                  <a:gd name="T34" fmla="*/ 196 w 263"/>
                  <a:gd name="T35" fmla="*/ 40 h 122"/>
                  <a:gd name="T36" fmla="*/ 206 w 263"/>
                  <a:gd name="T37" fmla="*/ 44 h 122"/>
                  <a:gd name="T38" fmla="*/ 218 w 263"/>
                  <a:gd name="T39" fmla="*/ 43 h 122"/>
                  <a:gd name="T40" fmla="*/ 230 w 263"/>
                  <a:gd name="T41" fmla="*/ 42 h 122"/>
                  <a:gd name="T42" fmla="*/ 242 w 263"/>
                  <a:gd name="T43" fmla="*/ 39 h 122"/>
                  <a:gd name="T44" fmla="*/ 253 w 263"/>
                  <a:gd name="T45" fmla="*/ 37 h 122"/>
                  <a:gd name="T46" fmla="*/ 261 w 263"/>
                  <a:gd name="T47" fmla="*/ 36 h 122"/>
                  <a:gd name="T48" fmla="*/ 263 w 263"/>
                  <a:gd name="T49" fmla="*/ 36 h 122"/>
                  <a:gd name="T50" fmla="*/ 262 w 263"/>
                  <a:gd name="T51" fmla="*/ 38 h 122"/>
                  <a:gd name="T52" fmla="*/ 260 w 263"/>
                  <a:gd name="T53" fmla="*/ 44 h 122"/>
                  <a:gd name="T54" fmla="*/ 255 w 263"/>
                  <a:gd name="T55" fmla="*/ 52 h 122"/>
                  <a:gd name="T56" fmla="*/ 247 w 263"/>
                  <a:gd name="T57" fmla="*/ 62 h 122"/>
                  <a:gd name="T58" fmla="*/ 238 w 263"/>
                  <a:gd name="T59" fmla="*/ 73 h 122"/>
                  <a:gd name="T60" fmla="*/ 227 w 263"/>
                  <a:gd name="T61" fmla="*/ 85 h 122"/>
                  <a:gd name="T62" fmla="*/ 212 w 263"/>
                  <a:gd name="T63" fmla="*/ 96 h 122"/>
                  <a:gd name="T64" fmla="*/ 196 w 263"/>
                  <a:gd name="T65" fmla="*/ 106 h 122"/>
                  <a:gd name="T66" fmla="*/ 176 w 263"/>
                  <a:gd name="T67" fmla="*/ 114 h 122"/>
                  <a:gd name="T68" fmla="*/ 153 w 263"/>
                  <a:gd name="T69" fmla="*/ 120 h 122"/>
                  <a:gd name="T70" fmla="*/ 127 w 263"/>
                  <a:gd name="T71" fmla="*/ 122 h 122"/>
                  <a:gd name="T72" fmla="*/ 103 w 263"/>
                  <a:gd name="T73" fmla="*/ 120 h 122"/>
                  <a:gd name="T74" fmla="*/ 80 w 263"/>
                  <a:gd name="T75" fmla="*/ 114 h 122"/>
                  <a:gd name="T76" fmla="*/ 62 w 263"/>
                  <a:gd name="T77" fmla="*/ 106 h 122"/>
                  <a:gd name="T78" fmla="*/ 45 w 263"/>
                  <a:gd name="T79" fmla="*/ 96 h 122"/>
                  <a:gd name="T80" fmla="*/ 32 w 263"/>
                  <a:gd name="T81" fmla="*/ 85 h 122"/>
                  <a:gd name="T82" fmla="*/ 22 w 263"/>
                  <a:gd name="T83" fmla="*/ 73 h 122"/>
                  <a:gd name="T84" fmla="*/ 13 w 263"/>
                  <a:gd name="T85" fmla="*/ 62 h 122"/>
                  <a:gd name="T86" fmla="*/ 7 w 263"/>
                  <a:gd name="T87" fmla="*/ 52 h 122"/>
                  <a:gd name="T88" fmla="*/ 3 w 263"/>
                  <a:gd name="T89" fmla="*/ 44 h 122"/>
                  <a:gd name="T90" fmla="*/ 0 w 263"/>
                  <a:gd name="T91" fmla="*/ 38 h 122"/>
                  <a:gd name="T92" fmla="*/ 0 w 263"/>
                  <a:gd name="T93" fmla="*/ 36 h 122"/>
                  <a:gd name="T94" fmla="*/ 2 w 263"/>
                  <a:gd name="T95" fmla="*/ 36 h 122"/>
                  <a:gd name="T96" fmla="*/ 7 w 263"/>
                  <a:gd name="T97" fmla="*/ 37 h 122"/>
                  <a:gd name="T98" fmla="*/ 15 w 263"/>
                  <a:gd name="T99" fmla="*/ 39 h 122"/>
                  <a:gd name="T100" fmla="*/ 23 w 263"/>
                  <a:gd name="T101" fmla="*/ 42 h 122"/>
                  <a:gd name="T102" fmla="*/ 30 w 263"/>
                  <a:gd name="T103" fmla="*/ 43 h 122"/>
                  <a:gd name="T104" fmla="*/ 35 w 263"/>
                  <a:gd name="T105" fmla="*/ 44 h 122"/>
                  <a:gd name="T106" fmla="*/ 39 w 263"/>
                  <a:gd name="T107" fmla="*/ 40 h 122"/>
                  <a:gd name="T108" fmla="*/ 43 w 263"/>
                  <a:gd name="T109" fmla="*/ 34 h 122"/>
                  <a:gd name="T110" fmla="*/ 47 w 263"/>
                  <a:gd name="T111" fmla="*/ 26 h 122"/>
                  <a:gd name="T112" fmla="*/ 54 w 263"/>
                  <a:gd name="T113" fmla="*/ 17 h 122"/>
                  <a:gd name="T114" fmla="*/ 59 w 263"/>
                  <a:gd name="T115" fmla="*/ 9 h 122"/>
                  <a:gd name="T116" fmla="*/ 65 w 263"/>
                  <a:gd name="T117" fmla="*/ 3 h 122"/>
                  <a:gd name="T118" fmla="*/ 71 w 263"/>
                  <a:gd name="T1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3" h="122">
                    <a:moveTo>
                      <a:pt x="71" y="0"/>
                    </a:moveTo>
                    <a:lnTo>
                      <a:pt x="78" y="4"/>
                    </a:lnTo>
                    <a:lnTo>
                      <a:pt x="85" y="12"/>
                    </a:lnTo>
                    <a:lnTo>
                      <a:pt x="92" y="22"/>
                    </a:lnTo>
                    <a:lnTo>
                      <a:pt x="100" y="32"/>
                    </a:lnTo>
                    <a:lnTo>
                      <a:pt x="107" y="39"/>
                    </a:lnTo>
                    <a:lnTo>
                      <a:pt x="114" y="44"/>
                    </a:lnTo>
                    <a:lnTo>
                      <a:pt x="120" y="40"/>
                    </a:lnTo>
                    <a:lnTo>
                      <a:pt x="126" y="35"/>
                    </a:lnTo>
                    <a:lnTo>
                      <a:pt x="132" y="29"/>
                    </a:lnTo>
                    <a:lnTo>
                      <a:pt x="139" y="22"/>
                    </a:lnTo>
                    <a:lnTo>
                      <a:pt x="147" y="17"/>
                    </a:lnTo>
                    <a:lnTo>
                      <a:pt x="156" y="15"/>
                    </a:lnTo>
                    <a:lnTo>
                      <a:pt x="166" y="17"/>
                    </a:lnTo>
                    <a:lnTo>
                      <a:pt x="174" y="22"/>
                    </a:lnTo>
                    <a:lnTo>
                      <a:pt x="181" y="29"/>
                    </a:lnTo>
                    <a:lnTo>
                      <a:pt x="189" y="35"/>
                    </a:lnTo>
                    <a:lnTo>
                      <a:pt x="196" y="40"/>
                    </a:lnTo>
                    <a:lnTo>
                      <a:pt x="206" y="44"/>
                    </a:lnTo>
                    <a:lnTo>
                      <a:pt x="218" y="43"/>
                    </a:lnTo>
                    <a:lnTo>
                      <a:pt x="230" y="42"/>
                    </a:lnTo>
                    <a:lnTo>
                      <a:pt x="242" y="39"/>
                    </a:lnTo>
                    <a:lnTo>
                      <a:pt x="253" y="37"/>
                    </a:lnTo>
                    <a:lnTo>
                      <a:pt x="261" y="36"/>
                    </a:lnTo>
                    <a:lnTo>
                      <a:pt x="263" y="36"/>
                    </a:lnTo>
                    <a:lnTo>
                      <a:pt x="262" y="38"/>
                    </a:lnTo>
                    <a:lnTo>
                      <a:pt x="260" y="44"/>
                    </a:lnTo>
                    <a:lnTo>
                      <a:pt x="255" y="52"/>
                    </a:lnTo>
                    <a:lnTo>
                      <a:pt x="247" y="62"/>
                    </a:lnTo>
                    <a:lnTo>
                      <a:pt x="238" y="73"/>
                    </a:lnTo>
                    <a:lnTo>
                      <a:pt x="227" y="85"/>
                    </a:lnTo>
                    <a:lnTo>
                      <a:pt x="212" y="96"/>
                    </a:lnTo>
                    <a:lnTo>
                      <a:pt x="196" y="106"/>
                    </a:lnTo>
                    <a:lnTo>
                      <a:pt x="176" y="114"/>
                    </a:lnTo>
                    <a:lnTo>
                      <a:pt x="153" y="120"/>
                    </a:lnTo>
                    <a:lnTo>
                      <a:pt x="127" y="122"/>
                    </a:lnTo>
                    <a:lnTo>
                      <a:pt x="103" y="120"/>
                    </a:lnTo>
                    <a:lnTo>
                      <a:pt x="80" y="114"/>
                    </a:lnTo>
                    <a:lnTo>
                      <a:pt x="62" y="106"/>
                    </a:lnTo>
                    <a:lnTo>
                      <a:pt x="45" y="96"/>
                    </a:lnTo>
                    <a:lnTo>
                      <a:pt x="32" y="85"/>
                    </a:lnTo>
                    <a:lnTo>
                      <a:pt x="22" y="73"/>
                    </a:lnTo>
                    <a:lnTo>
                      <a:pt x="13" y="62"/>
                    </a:lnTo>
                    <a:lnTo>
                      <a:pt x="7" y="52"/>
                    </a:lnTo>
                    <a:lnTo>
                      <a:pt x="3" y="44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7" y="37"/>
                    </a:lnTo>
                    <a:lnTo>
                      <a:pt x="15" y="39"/>
                    </a:lnTo>
                    <a:lnTo>
                      <a:pt x="23" y="42"/>
                    </a:lnTo>
                    <a:lnTo>
                      <a:pt x="30" y="43"/>
                    </a:lnTo>
                    <a:lnTo>
                      <a:pt x="35" y="44"/>
                    </a:lnTo>
                    <a:lnTo>
                      <a:pt x="39" y="40"/>
                    </a:lnTo>
                    <a:lnTo>
                      <a:pt x="43" y="34"/>
                    </a:lnTo>
                    <a:lnTo>
                      <a:pt x="47" y="26"/>
                    </a:lnTo>
                    <a:lnTo>
                      <a:pt x="54" y="17"/>
                    </a:lnTo>
                    <a:lnTo>
                      <a:pt x="59" y="9"/>
                    </a:lnTo>
                    <a:lnTo>
                      <a:pt x="65" y="3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0" name="Freeform 102"/>
              <p:cNvSpPr>
                <a:spLocks noEditPoints="1"/>
              </p:cNvSpPr>
              <p:nvPr/>
            </p:nvSpPr>
            <p:spPr bwMode="auto">
              <a:xfrm>
                <a:off x="5654676" y="3624263"/>
                <a:ext cx="207963" cy="169863"/>
              </a:xfrm>
              <a:custGeom>
                <a:avLst/>
                <a:gdLst>
                  <a:gd name="T0" fmla="*/ 4 w 131"/>
                  <a:gd name="T1" fmla="*/ 107 h 107"/>
                  <a:gd name="T2" fmla="*/ 4 w 131"/>
                  <a:gd name="T3" fmla="*/ 107 h 107"/>
                  <a:gd name="T4" fmla="*/ 3 w 131"/>
                  <a:gd name="T5" fmla="*/ 107 h 107"/>
                  <a:gd name="T6" fmla="*/ 2 w 131"/>
                  <a:gd name="T7" fmla="*/ 107 h 107"/>
                  <a:gd name="T8" fmla="*/ 0 w 131"/>
                  <a:gd name="T9" fmla="*/ 107 h 107"/>
                  <a:gd name="T10" fmla="*/ 0 w 131"/>
                  <a:gd name="T11" fmla="*/ 107 h 107"/>
                  <a:gd name="T12" fmla="*/ 4 w 131"/>
                  <a:gd name="T13" fmla="*/ 107 h 107"/>
                  <a:gd name="T14" fmla="*/ 29 w 131"/>
                  <a:gd name="T15" fmla="*/ 0 h 107"/>
                  <a:gd name="T16" fmla="*/ 38 w 131"/>
                  <a:gd name="T17" fmla="*/ 2 h 107"/>
                  <a:gd name="T18" fmla="*/ 46 w 131"/>
                  <a:gd name="T19" fmla="*/ 7 h 107"/>
                  <a:gd name="T20" fmla="*/ 52 w 131"/>
                  <a:gd name="T21" fmla="*/ 14 h 107"/>
                  <a:gd name="T22" fmla="*/ 58 w 131"/>
                  <a:gd name="T23" fmla="*/ 20 h 107"/>
                  <a:gd name="T24" fmla="*/ 65 w 131"/>
                  <a:gd name="T25" fmla="*/ 25 h 107"/>
                  <a:gd name="T26" fmla="*/ 74 w 131"/>
                  <a:gd name="T27" fmla="*/ 29 h 107"/>
                  <a:gd name="T28" fmla="*/ 86 w 131"/>
                  <a:gd name="T29" fmla="*/ 28 h 107"/>
                  <a:gd name="T30" fmla="*/ 98 w 131"/>
                  <a:gd name="T31" fmla="*/ 27 h 107"/>
                  <a:gd name="T32" fmla="*/ 110 w 131"/>
                  <a:gd name="T33" fmla="*/ 24 h 107"/>
                  <a:gd name="T34" fmla="*/ 121 w 131"/>
                  <a:gd name="T35" fmla="*/ 22 h 107"/>
                  <a:gd name="T36" fmla="*/ 129 w 131"/>
                  <a:gd name="T37" fmla="*/ 21 h 107"/>
                  <a:gd name="T38" fmla="*/ 131 w 131"/>
                  <a:gd name="T39" fmla="*/ 21 h 107"/>
                  <a:gd name="T40" fmla="*/ 130 w 131"/>
                  <a:gd name="T41" fmla="*/ 23 h 107"/>
                  <a:gd name="T42" fmla="*/ 128 w 131"/>
                  <a:gd name="T43" fmla="*/ 29 h 107"/>
                  <a:gd name="T44" fmla="*/ 124 w 131"/>
                  <a:gd name="T45" fmla="*/ 37 h 107"/>
                  <a:gd name="T46" fmla="*/ 116 w 131"/>
                  <a:gd name="T47" fmla="*/ 47 h 107"/>
                  <a:gd name="T48" fmla="*/ 108 w 131"/>
                  <a:gd name="T49" fmla="*/ 58 h 107"/>
                  <a:gd name="T50" fmla="*/ 97 w 131"/>
                  <a:gd name="T51" fmla="*/ 70 h 107"/>
                  <a:gd name="T52" fmla="*/ 84 w 131"/>
                  <a:gd name="T53" fmla="*/ 81 h 107"/>
                  <a:gd name="T54" fmla="*/ 67 w 131"/>
                  <a:gd name="T55" fmla="*/ 91 h 107"/>
                  <a:gd name="T56" fmla="*/ 48 w 131"/>
                  <a:gd name="T57" fmla="*/ 99 h 107"/>
                  <a:gd name="T58" fmla="*/ 26 w 131"/>
                  <a:gd name="T59" fmla="*/ 105 h 107"/>
                  <a:gd name="T60" fmla="*/ 4 w 131"/>
                  <a:gd name="T61" fmla="*/ 107 h 107"/>
                  <a:gd name="T62" fmla="*/ 4 w 131"/>
                  <a:gd name="T63" fmla="*/ 14 h 107"/>
                  <a:gd name="T64" fmla="*/ 8 w 131"/>
                  <a:gd name="T65" fmla="*/ 8 h 107"/>
                  <a:gd name="T66" fmla="*/ 13 w 131"/>
                  <a:gd name="T67" fmla="*/ 4 h 107"/>
                  <a:gd name="T68" fmla="*/ 20 w 131"/>
                  <a:gd name="T69" fmla="*/ 1 h 107"/>
                  <a:gd name="T70" fmla="*/ 29 w 131"/>
                  <a:gd name="T7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1" h="107">
                    <a:moveTo>
                      <a:pt x="4" y="107"/>
                    </a:moveTo>
                    <a:lnTo>
                      <a:pt x="4" y="107"/>
                    </a:lnTo>
                    <a:lnTo>
                      <a:pt x="3" y="107"/>
                    </a:lnTo>
                    <a:lnTo>
                      <a:pt x="2" y="107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4" y="107"/>
                    </a:lnTo>
                    <a:close/>
                    <a:moveTo>
                      <a:pt x="29" y="0"/>
                    </a:moveTo>
                    <a:lnTo>
                      <a:pt x="38" y="2"/>
                    </a:lnTo>
                    <a:lnTo>
                      <a:pt x="46" y="7"/>
                    </a:lnTo>
                    <a:lnTo>
                      <a:pt x="52" y="14"/>
                    </a:lnTo>
                    <a:lnTo>
                      <a:pt x="58" y="20"/>
                    </a:lnTo>
                    <a:lnTo>
                      <a:pt x="65" y="25"/>
                    </a:lnTo>
                    <a:lnTo>
                      <a:pt x="74" y="29"/>
                    </a:lnTo>
                    <a:lnTo>
                      <a:pt x="86" y="28"/>
                    </a:lnTo>
                    <a:lnTo>
                      <a:pt x="98" y="27"/>
                    </a:lnTo>
                    <a:lnTo>
                      <a:pt x="110" y="24"/>
                    </a:lnTo>
                    <a:lnTo>
                      <a:pt x="121" y="22"/>
                    </a:lnTo>
                    <a:lnTo>
                      <a:pt x="129" y="21"/>
                    </a:lnTo>
                    <a:lnTo>
                      <a:pt x="131" y="21"/>
                    </a:lnTo>
                    <a:lnTo>
                      <a:pt x="130" y="23"/>
                    </a:lnTo>
                    <a:lnTo>
                      <a:pt x="128" y="29"/>
                    </a:lnTo>
                    <a:lnTo>
                      <a:pt x="124" y="37"/>
                    </a:lnTo>
                    <a:lnTo>
                      <a:pt x="116" y="47"/>
                    </a:lnTo>
                    <a:lnTo>
                      <a:pt x="108" y="58"/>
                    </a:lnTo>
                    <a:lnTo>
                      <a:pt x="97" y="70"/>
                    </a:lnTo>
                    <a:lnTo>
                      <a:pt x="84" y="81"/>
                    </a:lnTo>
                    <a:lnTo>
                      <a:pt x="67" y="91"/>
                    </a:lnTo>
                    <a:lnTo>
                      <a:pt x="48" y="99"/>
                    </a:lnTo>
                    <a:lnTo>
                      <a:pt x="26" y="105"/>
                    </a:lnTo>
                    <a:lnTo>
                      <a:pt x="4" y="107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3" y="4"/>
                    </a:lnTo>
                    <a:lnTo>
                      <a:pt x="20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1" name="Freeform 103"/>
              <p:cNvSpPr>
                <a:spLocks noEditPoints="1"/>
              </p:cNvSpPr>
              <p:nvPr/>
            </p:nvSpPr>
            <p:spPr bwMode="auto">
              <a:xfrm>
                <a:off x="5303838" y="3787775"/>
                <a:ext cx="712788" cy="666750"/>
              </a:xfrm>
              <a:custGeom>
                <a:avLst/>
                <a:gdLst>
                  <a:gd name="T0" fmla="*/ 227 w 449"/>
                  <a:gd name="T1" fmla="*/ 420 h 420"/>
                  <a:gd name="T2" fmla="*/ 227 w 449"/>
                  <a:gd name="T3" fmla="*/ 420 h 420"/>
                  <a:gd name="T4" fmla="*/ 235 w 449"/>
                  <a:gd name="T5" fmla="*/ 0 h 420"/>
                  <a:gd name="T6" fmla="*/ 289 w 449"/>
                  <a:gd name="T7" fmla="*/ 14 h 420"/>
                  <a:gd name="T8" fmla="*/ 333 w 449"/>
                  <a:gd name="T9" fmla="*/ 45 h 420"/>
                  <a:gd name="T10" fmla="*/ 369 w 449"/>
                  <a:gd name="T11" fmla="*/ 87 h 420"/>
                  <a:gd name="T12" fmla="*/ 398 w 449"/>
                  <a:gd name="T13" fmla="*/ 135 h 420"/>
                  <a:gd name="T14" fmla="*/ 419 w 449"/>
                  <a:gd name="T15" fmla="*/ 186 h 420"/>
                  <a:gd name="T16" fmla="*/ 434 w 449"/>
                  <a:gd name="T17" fmla="*/ 235 h 420"/>
                  <a:gd name="T18" fmla="*/ 443 w 449"/>
                  <a:gd name="T19" fmla="*/ 275 h 420"/>
                  <a:gd name="T20" fmla="*/ 448 w 449"/>
                  <a:gd name="T21" fmla="*/ 301 h 420"/>
                  <a:gd name="T22" fmla="*/ 449 w 449"/>
                  <a:gd name="T23" fmla="*/ 318 h 420"/>
                  <a:gd name="T24" fmla="*/ 446 w 449"/>
                  <a:gd name="T25" fmla="*/ 342 h 420"/>
                  <a:gd name="T26" fmla="*/ 438 w 449"/>
                  <a:gd name="T27" fmla="*/ 359 h 420"/>
                  <a:gd name="T28" fmla="*/ 436 w 449"/>
                  <a:gd name="T29" fmla="*/ 362 h 420"/>
                  <a:gd name="T30" fmla="*/ 429 w 449"/>
                  <a:gd name="T31" fmla="*/ 370 h 420"/>
                  <a:gd name="T32" fmla="*/ 406 w 449"/>
                  <a:gd name="T33" fmla="*/ 385 h 420"/>
                  <a:gd name="T34" fmla="*/ 373 w 449"/>
                  <a:gd name="T35" fmla="*/ 401 h 420"/>
                  <a:gd name="T36" fmla="*/ 327 w 449"/>
                  <a:gd name="T37" fmla="*/ 413 h 420"/>
                  <a:gd name="T38" fmla="*/ 265 w 449"/>
                  <a:gd name="T39" fmla="*/ 419 h 420"/>
                  <a:gd name="T40" fmla="*/ 189 w 449"/>
                  <a:gd name="T41" fmla="*/ 419 h 420"/>
                  <a:gd name="T42" fmla="*/ 125 w 449"/>
                  <a:gd name="T43" fmla="*/ 411 h 420"/>
                  <a:gd name="T44" fmla="*/ 77 w 449"/>
                  <a:gd name="T45" fmla="*/ 399 h 420"/>
                  <a:gd name="T46" fmla="*/ 44 w 449"/>
                  <a:gd name="T47" fmla="*/ 383 h 420"/>
                  <a:gd name="T48" fmla="*/ 24 w 449"/>
                  <a:gd name="T49" fmla="*/ 368 h 420"/>
                  <a:gd name="T50" fmla="*/ 10 w 449"/>
                  <a:gd name="T51" fmla="*/ 348 h 420"/>
                  <a:gd name="T52" fmla="*/ 2 w 449"/>
                  <a:gd name="T53" fmla="*/ 323 h 420"/>
                  <a:gd name="T54" fmla="*/ 1 w 449"/>
                  <a:gd name="T55" fmla="*/ 301 h 420"/>
                  <a:gd name="T56" fmla="*/ 5 w 449"/>
                  <a:gd name="T57" fmla="*/ 275 h 420"/>
                  <a:gd name="T58" fmla="*/ 14 w 449"/>
                  <a:gd name="T59" fmla="*/ 233 h 420"/>
                  <a:gd name="T60" fmla="*/ 30 w 449"/>
                  <a:gd name="T61" fmla="*/ 186 h 420"/>
                  <a:gd name="T62" fmla="*/ 51 w 449"/>
                  <a:gd name="T63" fmla="*/ 135 h 420"/>
                  <a:gd name="T64" fmla="*/ 79 w 449"/>
                  <a:gd name="T65" fmla="*/ 86 h 420"/>
                  <a:gd name="T66" fmla="*/ 114 w 449"/>
                  <a:gd name="T67" fmla="*/ 45 h 420"/>
                  <a:gd name="T68" fmla="*/ 157 w 449"/>
                  <a:gd name="T69" fmla="*/ 14 h 420"/>
                  <a:gd name="T70" fmla="*/ 209 w 449"/>
                  <a:gd name="T7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9" h="420">
                    <a:moveTo>
                      <a:pt x="227" y="420"/>
                    </a:moveTo>
                    <a:lnTo>
                      <a:pt x="227" y="420"/>
                    </a:lnTo>
                    <a:lnTo>
                      <a:pt x="227" y="420"/>
                    </a:lnTo>
                    <a:lnTo>
                      <a:pt x="227" y="420"/>
                    </a:lnTo>
                    <a:close/>
                    <a:moveTo>
                      <a:pt x="209" y="0"/>
                    </a:moveTo>
                    <a:lnTo>
                      <a:pt x="235" y="0"/>
                    </a:lnTo>
                    <a:lnTo>
                      <a:pt x="264" y="6"/>
                    </a:lnTo>
                    <a:lnTo>
                      <a:pt x="289" y="14"/>
                    </a:lnTo>
                    <a:lnTo>
                      <a:pt x="312" y="27"/>
                    </a:lnTo>
                    <a:lnTo>
                      <a:pt x="333" y="45"/>
                    </a:lnTo>
                    <a:lnTo>
                      <a:pt x="353" y="64"/>
                    </a:lnTo>
                    <a:lnTo>
                      <a:pt x="369" y="87"/>
                    </a:lnTo>
                    <a:lnTo>
                      <a:pt x="385" y="110"/>
                    </a:lnTo>
                    <a:lnTo>
                      <a:pt x="398" y="135"/>
                    </a:lnTo>
                    <a:lnTo>
                      <a:pt x="409" y="161"/>
                    </a:lnTo>
                    <a:lnTo>
                      <a:pt x="419" y="186"/>
                    </a:lnTo>
                    <a:lnTo>
                      <a:pt x="428" y="211"/>
                    </a:lnTo>
                    <a:lnTo>
                      <a:pt x="434" y="235"/>
                    </a:lnTo>
                    <a:lnTo>
                      <a:pt x="439" y="255"/>
                    </a:lnTo>
                    <a:lnTo>
                      <a:pt x="443" y="275"/>
                    </a:lnTo>
                    <a:lnTo>
                      <a:pt x="446" y="290"/>
                    </a:lnTo>
                    <a:lnTo>
                      <a:pt x="448" y="301"/>
                    </a:lnTo>
                    <a:lnTo>
                      <a:pt x="449" y="309"/>
                    </a:lnTo>
                    <a:lnTo>
                      <a:pt x="449" y="318"/>
                    </a:lnTo>
                    <a:lnTo>
                      <a:pt x="449" y="329"/>
                    </a:lnTo>
                    <a:lnTo>
                      <a:pt x="446" y="342"/>
                    </a:lnTo>
                    <a:lnTo>
                      <a:pt x="439" y="357"/>
                    </a:lnTo>
                    <a:lnTo>
                      <a:pt x="438" y="359"/>
                    </a:lnTo>
                    <a:lnTo>
                      <a:pt x="437" y="361"/>
                    </a:lnTo>
                    <a:lnTo>
                      <a:pt x="436" y="362"/>
                    </a:lnTo>
                    <a:lnTo>
                      <a:pt x="436" y="362"/>
                    </a:lnTo>
                    <a:lnTo>
                      <a:pt x="429" y="370"/>
                    </a:lnTo>
                    <a:lnTo>
                      <a:pt x="418" y="377"/>
                    </a:lnTo>
                    <a:lnTo>
                      <a:pt x="406" y="385"/>
                    </a:lnTo>
                    <a:lnTo>
                      <a:pt x="392" y="394"/>
                    </a:lnTo>
                    <a:lnTo>
                      <a:pt x="373" y="401"/>
                    </a:lnTo>
                    <a:lnTo>
                      <a:pt x="352" y="407"/>
                    </a:lnTo>
                    <a:lnTo>
                      <a:pt x="327" y="413"/>
                    </a:lnTo>
                    <a:lnTo>
                      <a:pt x="297" y="417"/>
                    </a:lnTo>
                    <a:lnTo>
                      <a:pt x="265" y="419"/>
                    </a:lnTo>
                    <a:lnTo>
                      <a:pt x="227" y="420"/>
                    </a:lnTo>
                    <a:lnTo>
                      <a:pt x="189" y="419"/>
                    </a:lnTo>
                    <a:lnTo>
                      <a:pt x="155" y="416"/>
                    </a:lnTo>
                    <a:lnTo>
                      <a:pt x="125" y="411"/>
                    </a:lnTo>
                    <a:lnTo>
                      <a:pt x="99" y="405"/>
                    </a:lnTo>
                    <a:lnTo>
                      <a:pt x="77" y="399"/>
                    </a:lnTo>
                    <a:lnTo>
                      <a:pt x="58" y="391"/>
                    </a:lnTo>
                    <a:lnTo>
                      <a:pt x="44" y="383"/>
                    </a:lnTo>
                    <a:lnTo>
                      <a:pt x="32" y="375"/>
                    </a:lnTo>
                    <a:lnTo>
                      <a:pt x="24" y="368"/>
                    </a:lnTo>
                    <a:lnTo>
                      <a:pt x="18" y="362"/>
                    </a:lnTo>
                    <a:lnTo>
                      <a:pt x="10" y="348"/>
                    </a:lnTo>
                    <a:lnTo>
                      <a:pt x="5" y="335"/>
                    </a:lnTo>
                    <a:lnTo>
                      <a:pt x="2" y="323"/>
                    </a:lnTo>
                    <a:lnTo>
                      <a:pt x="0" y="308"/>
                    </a:lnTo>
                    <a:lnTo>
                      <a:pt x="1" y="301"/>
                    </a:lnTo>
                    <a:lnTo>
                      <a:pt x="3" y="290"/>
                    </a:lnTo>
                    <a:lnTo>
                      <a:pt x="5" y="275"/>
                    </a:lnTo>
                    <a:lnTo>
                      <a:pt x="9" y="255"/>
                    </a:lnTo>
                    <a:lnTo>
                      <a:pt x="14" y="233"/>
                    </a:lnTo>
                    <a:lnTo>
                      <a:pt x="21" y="211"/>
                    </a:lnTo>
                    <a:lnTo>
                      <a:pt x="30" y="186"/>
                    </a:lnTo>
                    <a:lnTo>
                      <a:pt x="39" y="161"/>
                    </a:lnTo>
                    <a:lnTo>
                      <a:pt x="51" y="135"/>
                    </a:lnTo>
                    <a:lnTo>
                      <a:pt x="64" y="110"/>
                    </a:lnTo>
                    <a:lnTo>
                      <a:pt x="79" y="86"/>
                    </a:lnTo>
                    <a:lnTo>
                      <a:pt x="95" y="64"/>
                    </a:lnTo>
                    <a:lnTo>
                      <a:pt x="114" y="45"/>
                    </a:lnTo>
                    <a:lnTo>
                      <a:pt x="134" y="27"/>
                    </a:lnTo>
                    <a:lnTo>
                      <a:pt x="157" y="14"/>
                    </a:lnTo>
                    <a:lnTo>
                      <a:pt x="183" y="5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2" name="Rectangle 104"/>
              <p:cNvSpPr>
                <a:spLocks noChangeArrowheads="1"/>
              </p:cNvSpPr>
              <p:nvPr/>
            </p:nvSpPr>
            <p:spPr bwMode="auto">
              <a:xfrm>
                <a:off x="5662613" y="4451350"/>
                <a:ext cx="1588" cy="1588"/>
              </a:xfrm>
              <a:prstGeom prst="rect">
                <a:avLst/>
              </a:prstGeom>
              <a:solidFill>
                <a:srgbClr val="3E708A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3" name="Freeform 105"/>
              <p:cNvSpPr>
                <a:spLocks/>
              </p:cNvSpPr>
              <p:nvPr/>
            </p:nvSpPr>
            <p:spPr bwMode="auto">
              <a:xfrm>
                <a:off x="5661026" y="3787775"/>
                <a:ext cx="357188" cy="663575"/>
              </a:xfrm>
              <a:custGeom>
                <a:avLst/>
                <a:gdLst>
                  <a:gd name="T0" fmla="*/ 0 w 225"/>
                  <a:gd name="T1" fmla="*/ 0 h 418"/>
                  <a:gd name="T2" fmla="*/ 11 w 225"/>
                  <a:gd name="T3" fmla="*/ 0 h 418"/>
                  <a:gd name="T4" fmla="*/ 40 w 225"/>
                  <a:gd name="T5" fmla="*/ 6 h 418"/>
                  <a:gd name="T6" fmla="*/ 65 w 225"/>
                  <a:gd name="T7" fmla="*/ 14 h 418"/>
                  <a:gd name="T8" fmla="*/ 89 w 225"/>
                  <a:gd name="T9" fmla="*/ 27 h 418"/>
                  <a:gd name="T10" fmla="*/ 109 w 225"/>
                  <a:gd name="T11" fmla="*/ 45 h 418"/>
                  <a:gd name="T12" fmla="*/ 129 w 225"/>
                  <a:gd name="T13" fmla="*/ 64 h 418"/>
                  <a:gd name="T14" fmla="*/ 145 w 225"/>
                  <a:gd name="T15" fmla="*/ 87 h 418"/>
                  <a:gd name="T16" fmla="*/ 161 w 225"/>
                  <a:gd name="T17" fmla="*/ 110 h 418"/>
                  <a:gd name="T18" fmla="*/ 174 w 225"/>
                  <a:gd name="T19" fmla="*/ 136 h 418"/>
                  <a:gd name="T20" fmla="*/ 185 w 225"/>
                  <a:gd name="T21" fmla="*/ 162 h 418"/>
                  <a:gd name="T22" fmla="*/ 194 w 225"/>
                  <a:gd name="T23" fmla="*/ 187 h 418"/>
                  <a:gd name="T24" fmla="*/ 203 w 225"/>
                  <a:gd name="T25" fmla="*/ 212 h 418"/>
                  <a:gd name="T26" fmla="*/ 210 w 225"/>
                  <a:gd name="T27" fmla="*/ 236 h 418"/>
                  <a:gd name="T28" fmla="*/ 215 w 225"/>
                  <a:gd name="T29" fmla="*/ 257 h 418"/>
                  <a:gd name="T30" fmla="*/ 219 w 225"/>
                  <a:gd name="T31" fmla="*/ 276 h 418"/>
                  <a:gd name="T32" fmla="*/ 222 w 225"/>
                  <a:gd name="T33" fmla="*/ 291 h 418"/>
                  <a:gd name="T34" fmla="*/ 224 w 225"/>
                  <a:gd name="T35" fmla="*/ 303 h 418"/>
                  <a:gd name="T36" fmla="*/ 224 w 225"/>
                  <a:gd name="T37" fmla="*/ 310 h 418"/>
                  <a:gd name="T38" fmla="*/ 225 w 225"/>
                  <a:gd name="T39" fmla="*/ 319 h 418"/>
                  <a:gd name="T40" fmla="*/ 224 w 225"/>
                  <a:gd name="T41" fmla="*/ 330 h 418"/>
                  <a:gd name="T42" fmla="*/ 220 w 225"/>
                  <a:gd name="T43" fmla="*/ 343 h 418"/>
                  <a:gd name="T44" fmla="*/ 213 w 225"/>
                  <a:gd name="T45" fmla="*/ 358 h 418"/>
                  <a:gd name="T46" fmla="*/ 212 w 225"/>
                  <a:gd name="T47" fmla="*/ 360 h 418"/>
                  <a:gd name="T48" fmla="*/ 211 w 225"/>
                  <a:gd name="T49" fmla="*/ 361 h 418"/>
                  <a:gd name="T50" fmla="*/ 210 w 225"/>
                  <a:gd name="T51" fmla="*/ 362 h 418"/>
                  <a:gd name="T52" fmla="*/ 203 w 225"/>
                  <a:gd name="T53" fmla="*/ 369 h 418"/>
                  <a:gd name="T54" fmla="*/ 193 w 225"/>
                  <a:gd name="T55" fmla="*/ 377 h 418"/>
                  <a:gd name="T56" fmla="*/ 181 w 225"/>
                  <a:gd name="T57" fmla="*/ 385 h 418"/>
                  <a:gd name="T58" fmla="*/ 166 w 225"/>
                  <a:gd name="T59" fmla="*/ 393 h 418"/>
                  <a:gd name="T60" fmla="*/ 148 w 225"/>
                  <a:gd name="T61" fmla="*/ 400 h 418"/>
                  <a:gd name="T62" fmla="*/ 127 w 225"/>
                  <a:gd name="T63" fmla="*/ 406 h 418"/>
                  <a:gd name="T64" fmla="*/ 102 w 225"/>
                  <a:gd name="T65" fmla="*/ 411 h 418"/>
                  <a:gd name="T66" fmla="*/ 72 w 225"/>
                  <a:gd name="T67" fmla="*/ 415 h 418"/>
                  <a:gd name="T68" fmla="*/ 40 w 225"/>
                  <a:gd name="T69" fmla="*/ 417 h 418"/>
                  <a:gd name="T70" fmla="*/ 2 w 225"/>
                  <a:gd name="T71" fmla="*/ 418 h 418"/>
                  <a:gd name="T72" fmla="*/ 1 w 225"/>
                  <a:gd name="T73" fmla="*/ 418 h 418"/>
                  <a:gd name="T74" fmla="*/ 0 w 225"/>
                  <a:gd name="T75" fmla="*/ 418 h 418"/>
                  <a:gd name="T76" fmla="*/ 0 w 225"/>
                  <a:gd name="T77" fmla="*/ 0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5" h="418">
                    <a:moveTo>
                      <a:pt x="0" y="0"/>
                    </a:moveTo>
                    <a:lnTo>
                      <a:pt x="11" y="0"/>
                    </a:lnTo>
                    <a:lnTo>
                      <a:pt x="40" y="6"/>
                    </a:lnTo>
                    <a:lnTo>
                      <a:pt x="65" y="14"/>
                    </a:lnTo>
                    <a:lnTo>
                      <a:pt x="89" y="27"/>
                    </a:lnTo>
                    <a:lnTo>
                      <a:pt x="109" y="45"/>
                    </a:lnTo>
                    <a:lnTo>
                      <a:pt x="129" y="64"/>
                    </a:lnTo>
                    <a:lnTo>
                      <a:pt x="145" y="87"/>
                    </a:lnTo>
                    <a:lnTo>
                      <a:pt x="161" y="110"/>
                    </a:lnTo>
                    <a:lnTo>
                      <a:pt x="174" y="136"/>
                    </a:lnTo>
                    <a:lnTo>
                      <a:pt x="185" y="162"/>
                    </a:lnTo>
                    <a:lnTo>
                      <a:pt x="194" y="187"/>
                    </a:lnTo>
                    <a:lnTo>
                      <a:pt x="203" y="212"/>
                    </a:lnTo>
                    <a:lnTo>
                      <a:pt x="210" y="236"/>
                    </a:lnTo>
                    <a:lnTo>
                      <a:pt x="215" y="257"/>
                    </a:lnTo>
                    <a:lnTo>
                      <a:pt x="219" y="276"/>
                    </a:lnTo>
                    <a:lnTo>
                      <a:pt x="222" y="291"/>
                    </a:lnTo>
                    <a:lnTo>
                      <a:pt x="224" y="303"/>
                    </a:lnTo>
                    <a:lnTo>
                      <a:pt x="224" y="310"/>
                    </a:lnTo>
                    <a:lnTo>
                      <a:pt x="225" y="319"/>
                    </a:lnTo>
                    <a:lnTo>
                      <a:pt x="224" y="330"/>
                    </a:lnTo>
                    <a:lnTo>
                      <a:pt x="220" y="343"/>
                    </a:lnTo>
                    <a:lnTo>
                      <a:pt x="213" y="358"/>
                    </a:lnTo>
                    <a:lnTo>
                      <a:pt x="212" y="360"/>
                    </a:lnTo>
                    <a:lnTo>
                      <a:pt x="211" y="361"/>
                    </a:lnTo>
                    <a:lnTo>
                      <a:pt x="210" y="362"/>
                    </a:lnTo>
                    <a:lnTo>
                      <a:pt x="203" y="369"/>
                    </a:lnTo>
                    <a:lnTo>
                      <a:pt x="193" y="377"/>
                    </a:lnTo>
                    <a:lnTo>
                      <a:pt x="181" y="385"/>
                    </a:lnTo>
                    <a:lnTo>
                      <a:pt x="166" y="393"/>
                    </a:lnTo>
                    <a:lnTo>
                      <a:pt x="148" y="400"/>
                    </a:lnTo>
                    <a:lnTo>
                      <a:pt x="127" y="406"/>
                    </a:lnTo>
                    <a:lnTo>
                      <a:pt x="102" y="411"/>
                    </a:lnTo>
                    <a:lnTo>
                      <a:pt x="72" y="415"/>
                    </a:lnTo>
                    <a:lnTo>
                      <a:pt x="40" y="417"/>
                    </a:lnTo>
                    <a:lnTo>
                      <a:pt x="2" y="418"/>
                    </a:lnTo>
                    <a:lnTo>
                      <a:pt x="1" y="418"/>
                    </a:lnTo>
                    <a:lnTo>
                      <a:pt x="0" y="4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4" name="Freeform 106"/>
              <p:cNvSpPr>
                <a:spLocks noEditPoints="1"/>
              </p:cNvSpPr>
              <p:nvPr/>
            </p:nvSpPr>
            <p:spPr bwMode="auto">
              <a:xfrm>
                <a:off x="5570538" y="3916363"/>
                <a:ext cx="182563" cy="366713"/>
              </a:xfrm>
              <a:custGeom>
                <a:avLst/>
                <a:gdLst>
                  <a:gd name="T0" fmla="*/ 76 w 115"/>
                  <a:gd name="T1" fmla="*/ 183 h 231"/>
                  <a:gd name="T2" fmla="*/ 90 w 115"/>
                  <a:gd name="T3" fmla="*/ 158 h 231"/>
                  <a:gd name="T4" fmla="*/ 80 w 115"/>
                  <a:gd name="T5" fmla="*/ 135 h 231"/>
                  <a:gd name="T6" fmla="*/ 65 w 115"/>
                  <a:gd name="T7" fmla="*/ 128 h 231"/>
                  <a:gd name="T8" fmla="*/ 40 w 115"/>
                  <a:gd name="T9" fmla="*/ 46 h 231"/>
                  <a:gd name="T10" fmla="*/ 29 w 115"/>
                  <a:gd name="T11" fmla="*/ 54 h 231"/>
                  <a:gd name="T12" fmla="*/ 25 w 115"/>
                  <a:gd name="T13" fmla="*/ 65 h 231"/>
                  <a:gd name="T14" fmla="*/ 26 w 115"/>
                  <a:gd name="T15" fmla="*/ 80 h 231"/>
                  <a:gd name="T16" fmla="*/ 33 w 115"/>
                  <a:gd name="T17" fmla="*/ 90 h 231"/>
                  <a:gd name="T18" fmla="*/ 41 w 115"/>
                  <a:gd name="T19" fmla="*/ 95 h 231"/>
                  <a:gd name="T20" fmla="*/ 50 w 115"/>
                  <a:gd name="T21" fmla="*/ 44 h 231"/>
                  <a:gd name="T22" fmla="*/ 63 w 115"/>
                  <a:gd name="T23" fmla="*/ 2 h 231"/>
                  <a:gd name="T24" fmla="*/ 65 w 115"/>
                  <a:gd name="T25" fmla="*/ 21 h 231"/>
                  <a:gd name="T26" fmla="*/ 85 w 115"/>
                  <a:gd name="T27" fmla="*/ 24 h 231"/>
                  <a:gd name="T28" fmla="*/ 103 w 115"/>
                  <a:gd name="T29" fmla="*/ 31 h 231"/>
                  <a:gd name="T30" fmla="*/ 107 w 115"/>
                  <a:gd name="T31" fmla="*/ 40 h 231"/>
                  <a:gd name="T32" fmla="*/ 104 w 115"/>
                  <a:gd name="T33" fmla="*/ 48 h 231"/>
                  <a:gd name="T34" fmla="*/ 96 w 115"/>
                  <a:gd name="T35" fmla="*/ 51 h 231"/>
                  <a:gd name="T36" fmla="*/ 83 w 115"/>
                  <a:gd name="T37" fmla="*/ 48 h 231"/>
                  <a:gd name="T38" fmla="*/ 65 w 115"/>
                  <a:gd name="T39" fmla="*/ 43 h 231"/>
                  <a:gd name="T40" fmla="*/ 91 w 115"/>
                  <a:gd name="T41" fmla="*/ 116 h 231"/>
                  <a:gd name="T42" fmla="*/ 107 w 115"/>
                  <a:gd name="T43" fmla="*/ 129 h 231"/>
                  <a:gd name="T44" fmla="*/ 115 w 115"/>
                  <a:gd name="T45" fmla="*/ 156 h 231"/>
                  <a:gd name="T46" fmla="*/ 108 w 115"/>
                  <a:gd name="T47" fmla="*/ 182 h 231"/>
                  <a:gd name="T48" fmla="*/ 96 w 115"/>
                  <a:gd name="T49" fmla="*/ 197 h 231"/>
                  <a:gd name="T50" fmla="*/ 75 w 115"/>
                  <a:gd name="T51" fmla="*/ 207 h 231"/>
                  <a:gd name="T52" fmla="*/ 65 w 115"/>
                  <a:gd name="T53" fmla="*/ 225 h 231"/>
                  <a:gd name="T54" fmla="*/ 58 w 115"/>
                  <a:gd name="T55" fmla="*/ 231 h 231"/>
                  <a:gd name="T56" fmla="*/ 50 w 115"/>
                  <a:gd name="T57" fmla="*/ 225 h 231"/>
                  <a:gd name="T58" fmla="*/ 42 w 115"/>
                  <a:gd name="T59" fmla="*/ 209 h 231"/>
                  <a:gd name="T60" fmla="*/ 19 w 115"/>
                  <a:gd name="T61" fmla="*/ 204 h 231"/>
                  <a:gd name="T62" fmla="*/ 3 w 115"/>
                  <a:gd name="T63" fmla="*/ 195 h 231"/>
                  <a:gd name="T64" fmla="*/ 1 w 115"/>
                  <a:gd name="T65" fmla="*/ 184 h 231"/>
                  <a:gd name="T66" fmla="*/ 8 w 115"/>
                  <a:gd name="T67" fmla="*/ 177 h 231"/>
                  <a:gd name="T68" fmla="*/ 18 w 115"/>
                  <a:gd name="T69" fmla="*/ 178 h 231"/>
                  <a:gd name="T70" fmla="*/ 30 w 115"/>
                  <a:gd name="T71" fmla="*/ 183 h 231"/>
                  <a:gd name="T72" fmla="*/ 50 w 115"/>
                  <a:gd name="T73" fmla="*/ 187 h 231"/>
                  <a:gd name="T74" fmla="*/ 24 w 115"/>
                  <a:gd name="T75" fmla="*/ 111 h 231"/>
                  <a:gd name="T76" fmla="*/ 8 w 115"/>
                  <a:gd name="T77" fmla="*/ 97 h 231"/>
                  <a:gd name="T78" fmla="*/ 1 w 115"/>
                  <a:gd name="T79" fmla="*/ 71 h 231"/>
                  <a:gd name="T80" fmla="*/ 15 w 115"/>
                  <a:gd name="T81" fmla="*/ 35 h 231"/>
                  <a:gd name="T82" fmla="*/ 50 w 115"/>
                  <a:gd name="T83" fmla="*/ 21 h 231"/>
                  <a:gd name="T84" fmla="*/ 52 w 115"/>
                  <a:gd name="T85" fmla="*/ 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5" h="231">
                    <a:moveTo>
                      <a:pt x="65" y="128"/>
                    </a:moveTo>
                    <a:lnTo>
                      <a:pt x="65" y="186"/>
                    </a:lnTo>
                    <a:lnTo>
                      <a:pt x="76" y="183"/>
                    </a:lnTo>
                    <a:lnTo>
                      <a:pt x="84" y="177"/>
                    </a:lnTo>
                    <a:lnTo>
                      <a:pt x="89" y="169"/>
                    </a:lnTo>
                    <a:lnTo>
                      <a:pt x="90" y="158"/>
                    </a:lnTo>
                    <a:lnTo>
                      <a:pt x="89" y="147"/>
                    </a:lnTo>
                    <a:lnTo>
                      <a:pt x="85" y="140"/>
                    </a:lnTo>
                    <a:lnTo>
                      <a:pt x="80" y="135"/>
                    </a:lnTo>
                    <a:lnTo>
                      <a:pt x="75" y="132"/>
                    </a:lnTo>
                    <a:lnTo>
                      <a:pt x="70" y="130"/>
                    </a:lnTo>
                    <a:lnTo>
                      <a:pt x="65" y="128"/>
                    </a:lnTo>
                    <a:close/>
                    <a:moveTo>
                      <a:pt x="50" y="44"/>
                    </a:moveTo>
                    <a:lnTo>
                      <a:pt x="45" y="45"/>
                    </a:lnTo>
                    <a:lnTo>
                      <a:pt x="40" y="46"/>
                    </a:lnTo>
                    <a:lnTo>
                      <a:pt x="36" y="48"/>
                    </a:lnTo>
                    <a:lnTo>
                      <a:pt x="32" y="51"/>
                    </a:lnTo>
                    <a:lnTo>
                      <a:pt x="29" y="54"/>
                    </a:lnTo>
                    <a:lnTo>
                      <a:pt x="27" y="58"/>
                    </a:lnTo>
                    <a:lnTo>
                      <a:pt x="25" y="61"/>
                    </a:lnTo>
                    <a:lnTo>
                      <a:pt x="25" y="65"/>
                    </a:lnTo>
                    <a:lnTo>
                      <a:pt x="25" y="69"/>
                    </a:lnTo>
                    <a:lnTo>
                      <a:pt x="25" y="76"/>
                    </a:lnTo>
                    <a:lnTo>
                      <a:pt x="26" y="80"/>
                    </a:lnTo>
                    <a:lnTo>
                      <a:pt x="28" y="84"/>
                    </a:lnTo>
                    <a:lnTo>
                      <a:pt x="30" y="87"/>
                    </a:lnTo>
                    <a:lnTo>
                      <a:pt x="33" y="90"/>
                    </a:lnTo>
                    <a:lnTo>
                      <a:pt x="35" y="92"/>
                    </a:lnTo>
                    <a:lnTo>
                      <a:pt x="38" y="94"/>
                    </a:lnTo>
                    <a:lnTo>
                      <a:pt x="41" y="95"/>
                    </a:lnTo>
                    <a:lnTo>
                      <a:pt x="45" y="97"/>
                    </a:lnTo>
                    <a:lnTo>
                      <a:pt x="50" y="99"/>
                    </a:lnTo>
                    <a:lnTo>
                      <a:pt x="50" y="44"/>
                    </a:lnTo>
                    <a:close/>
                    <a:moveTo>
                      <a:pt x="58" y="0"/>
                    </a:moveTo>
                    <a:lnTo>
                      <a:pt x="61" y="1"/>
                    </a:lnTo>
                    <a:lnTo>
                      <a:pt x="63" y="2"/>
                    </a:lnTo>
                    <a:lnTo>
                      <a:pt x="65" y="5"/>
                    </a:lnTo>
                    <a:lnTo>
                      <a:pt x="65" y="7"/>
                    </a:lnTo>
                    <a:lnTo>
                      <a:pt x="65" y="21"/>
                    </a:lnTo>
                    <a:lnTo>
                      <a:pt x="72" y="22"/>
                    </a:lnTo>
                    <a:lnTo>
                      <a:pt x="78" y="22"/>
                    </a:lnTo>
                    <a:lnTo>
                      <a:pt x="85" y="24"/>
                    </a:lnTo>
                    <a:lnTo>
                      <a:pt x="92" y="26"/>
                    </a:lnTo>
                    <a:lnTo>
                      <a:pt x="98" y="28"/>
                    </a:lnTo>
                    <a:lnTo>
                      <a:pt x="103" y="31"/>
                    </a:lnTo>
                    <a:lnTo>
                      <a:pt x="105" y="33"/>
                    </a:lnTo>
                    <a:lnTo>
                      <a:pt x="106" y="37"/>
                    </a:lnTo>
                    <a:lnTo>
                      <a:pt x="107" y="40"/>
                    </a:lnTo>
                    <a:lnTo>
                      <a:pt x="106" y="43"/>
                    </a:lnTo>
                    <a:lnTo>
                      <a:pt x="105" y="45"/>
                    </a:lnTo>
                    <a:lnTo>
                      <a:pt x="104" y="48"/>
                    </a:lnTo>
                    <a:lnTo>
                      <a:pt x="102" y="49"/>
                    </a:lnTo>
                    <a:lnTo>
                      <a:pt x="99" y="51"/>
                    </a:lnTo>
                    <a:lnTo>
                      <a:pt x="96" y="51"/>
                    </a:lnTo>
                    <a:lnTo>
                      <a:pt x="92" y="51"/>
                    </a:lnTo>
                    <a:lnTo>
                      <a:pt x="89" y="50"/>
                    </a:lnTo>
                    <a:lnTo>
                      <a:pt x="83" y="48"/>
                    </a:lnTo>
                    <a:lnTo>
                      <a:pt x="75" y="45"/>
                    </a:lnTo>
                    <a:lnTo>
                      <a:pt x="71" y="44"/>
                    </a:lnTo>
                    <a:lnTo>
                      <a:pt x="65" y="43"/>
                    </a:lnTo>
                    <a:lnTo>
                      <a:pt x="65" y="104"/>
                    </a:lnTo>
                    <a:lnTo>
                      <a:pt x="83" y="110"/>
                    </a:lnTo>
                    <a:lnTo>
                      <a:pt x="91" y="116"/>
                    </a:lnTo>
                    <a:lnTo>
                      <a:pt x="99" y="121"/>
                    </a:lnTo>
                    <a:lnTo>
                      <a:pt x="104" y="125"/>
                    </a:lnTo>
                    <a:lnTo>
                      <a:pt x="107" y="129"/>
                    </a:lnTo>
                    <a:lnTo>
                      <a:pt x="110" y="134"/>
                    </a:lnTo>
                    <a:lnTo>
                      <a:pt x="114" y="144"/>
                    </a:lnTo>
                    <a:lnTo>
                      <a:pt x="115" y="156"/>
                    </a:lnTo>
                    <a:lnTo>
                      <a:pt x="114" y="167"/>
                    </a:lnTo>
                    <a:lnTo>
                      <a:pt x="111" y="176"/>
                    </a:lnTo>
                    <a:lnTo>
                      <a:pt x="108" y="182"/>
                    </a:lnTo>
                    <a:lnTo>
                      <a:pt x="105" y="187"/>
                    </a:lnTo>
                    <a:lnTo>
                      <a:pt x="101" y="191"/>
                    </a:lnTo>
                    <a:lnTo>
                      <a:pt x="96" y="197"/>
                    </a:lnTo>
                    <a:lnTo>
                      <a:pt x="90" y="200"/>
                    </a:lnTo>
                    <a:lnTo>
                      <a:pt x="85" y="203"/>
                    </a:lnTo>
                    <a:lnTo>
                      <a:pt x="75" y="207"/>
                    </a:lnTo>
                    <a:lnTo>
                      <a:pt x="65" y="209"/>
                    </a:lnTo>
                    <a:lnTo>
                      <a:pt x="65" y="223"/>
                    </a:lnTo>
                    <a:lnTo>
                      <a:pt x="65" y="225"/>
                    </a:lnTo>
                    <a:lnTo>
                      <a:pt x="63" y="228"/>
                    </a:lnTo>
                    <a:lnTo>
                      <a:pt x="61" y="229"/>
                    </a:lnTo>
                    <a:lnTo>
                      <a:pt x="58" y="231"/>
                    </a:lnTo>
                    <a:lnTo>
                      <a:pt x="55" y="229"/>
                    </a:lnTo>
                    <a:lnTo>
                      <a:pt x="52" y="228"/>
                    </a:lnTo>
                    <a:lnTo>
                      <a:pt x="50" y="225"/>
                    </a:lnTo>
                    <a:lnTo>
                      <a:pt x="50" y="223"/>
                    </a:lnTo>
                    <a:lnTo>
                      <a:pt x="50" y="209"/>
                    </a:lnTo>
                    <a:lnTo>
                      <a:pt x="42" y="209"/>
                    </a:lnTo>
                    <a:lnTo>
                      <a:pt x="34" y="208"/>
                    </a:lnTo>
                    <a:lnTo>
                      <a:pt x="26" y="206"/>
                    </a:lnTo>
                    <a:lnTo>
                      <a:pt x="19" y="204"/>
                    </a:lnTo>
                    <a:lnTo>
                      <a:pt x="11" y="202"/>
                    </a:lnTo>
                    <a:lnTo>
                      <a:pt x="5" y="198"/>
                    </a:lnTo>
                    <a:lnTo>
                      <a:pt x="3" y="195"/>
                    </a:lnTo>
                    <a:lnTo>
                      <a:pt x="1" y="191"/>
                    </a:lnTo>
                    <a:lnTo>
                      <a:pt x="0" y="188"/>
                    </a:lnTo>
                    <a:lnTo>
                      <a:pt x="1" y="184"/>
                    </a:lnTo>
                    <a:lnTo>
                      <a:pt x="3" y="180"/>
                    </a:lnTo>
                    <a:lnTo>
                      <a:pt x="5" y="179"/>
                    </a:lnTo>
                    <a:lnTo>
                      <a:pt x="8" y="177"/>
                    </a:lnTo>
                    <a:lnTo>
                      <a:pt x="11" y="177"/>
                    </a:lnTo>
                    <a:lnTo>
                      <a:pt x="13" y="177"/>
                    </a:lnTo>
                    <a:lnTo>
                      <a:pt x="18" y="178"/>
                    </a:lnTo>
                    <a:lnTo>
                      <a:pt x="21" y="180"/>
                    </a:lnTo>
                    <a:lnTo>
                      <a:pt x="26" y="182"/>
                    </a:lnTo>
                    <a:lnTo>
                      <a:pt x="30" y="183"/>
                    </a:lnTo>
                    <a:lnTo>
                      <a:pt x="36" y="185"/>
                    </a:lnTo>
                    <a:lnTo>
                      <a:pt x="42" y="186"/>
                    </a:lnTo>
                    <a:lnTo>
                      <a:pt x="50" y="187"/>
                    </a:lnTo>
                    <a:lnTo>
                      <a:pt x="50" y="123"/>
                    </a:lnTo>
                    <a:lnTo>
                      <a:pt x="32" y="116"/>
                    </a:lnTo>
                    <a:lnTo>
                      <a:pt x="24" y="111"/>
                    </a:lnTo>
                    <a:lnTo>
                      <a:pt x="17" y="106"/>
                    </a:lnTo>
                    <a:lnTo>
                      <a:pt x="12" y="102"/>
                    </a:lnTo>
                    <a:lnTo>
                      <a:pt x="8" y="97"/>
                    </a:lnTo>
                    <a:lnTo>
                      <a:pt x="5" y="92"/>
                    </a:lnTo>
                    <a:lnTo>
                      <a:pt x="2" y="83"/>
                    </a:lnTo>
                    <a:lnTo>
                      <a:pt x="1" y="71"/>
                    </a:lnTo>
                    <a:lnTo>
                      <a:pt x="2" y="57"/>
                    </a:lnTo>
                    <a:lnTo>
                      <a:pt x="6" y="46"/>
                    </a:lnTo>
                    <a:lnTo>
                      <a:pt x="15" y="35"/>
                    </a:lnTo>
                    <a:lnTo>
                      <a:pt x="24" y="28"/>
                    </a:lnTo>
                    <a:lnTo>
                      <a:pt x="36" y="23"/>
                    </a:lnTo>
                    <a:lnTo>
                      <a:pt x="50" y="21"/>
                    </a:lnTo>
                    <a:lnTo>
                      <a:pt x="50" y="7"/>
                    </a:lnTo>
                    <a:lnTo>
                      <a:pt x="50" y="5"/>
                    </a:lnTo>
                    <a:lnTo>
                      <a:pt x="52" y="2"/>
                    </a:lnTo>
                    <a:lnTo>
                      <a:pt x="55" y="1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4700979" y="1849379"/>
            <a:ext cx="464464" cy="464464"/>
            <a:chOff x="2970213" y="1606550"/>
            <a:chExt cx="1301750" cy="1301750"/>
          </a:xfrm>
        </p:grpSpPr>
        <p:sp>
          <p:nvSpPr>
            <p:cNvPr id="136" name="Freeform 107"/>
            <p:cNvSpPr>
              <a:spLocks/>
            </p:cNvSpPr>
            <p:nvPr/>
          </p:nvSpPr>
          <p:spPr bwMode="auto">
            <a:xfrm>
              <a:off x="2970213" y="1606550"/>
              <a:ext cx="1301750" cy="1301750"/>
            </a:xfrm>
            <a:custGeom>
              <a:avLst/>
              <a:gdLst>
                <a:gd name="T0" fmla="*/ 409 w 820"/>
                <a:gd name="T1" fmla="*/ 0 h 820"/>
                <a:gd name="T2" fmla="*/ 462 w 820"/>
                <a:gd name="T3" fmla="*/ 3 h 820"/>
                <a:gd name="T4" fmla="*/ 511 w 820"/>
                <a:gd name="T5" fmla="*/ 12 h 820"/>
                <a:gd name="T6" fmla="*/ 558 w 820"/>
                <a:gd name="T7" fmla="*/ 28 h 820"/>
                <a:gd name="T8" fmla="*/ 602 w 820"/>
                <a:gd name="T9" fmla="*/ 48 h 820"/>
                <a:gd name="T10" fmla="*/ 644 w 820"/>
                <a:gd name="T11" fmla="*/ 73 h 820"/>
                <a:gd name="T12" fmla="*/ 682 w 820"/>
                <a:gd name="T13" fmla="*/ 104 h 820"/>
                <a:gd name="T14" fmla="*/ 716 w 820"/>
                <a:gd name="T15" fmla="*/ 138 h 820"/>
                <a:gd name="T16" fmla="*/ 746 w 820"/>
                <a:gd name="T17" fmla="*/ 176 h 820"/>
                <a:gd name="T18" fmla="*/ 771 w 820"/>
                <a:gd name="T19" fmla="*/ 218 h 820"/>
                <a:gd name="T20" fmla="*/ 792 w 820"/>
                <a:gd name="T21" fmla="*/ 262 h 820"/>
                <a:gd name="T22" fmla="*/ 807 w 820"/>
                <a:gd name="T23" fmla="*/ 309 h 820"/>
                <a:gd name="T24" fmla="*/ 817 w 820"/>
                <a:gd name="T25" fmla="*/ 358 h 820"/>
                <a:gd name="T26" fmla="*/ 820 w 820"/>
                <a:gd name="T27" fmla="*/ 410 h 820"/>
                <a:gd name="T28" fmla="*/ 817 w 820"/>
                <a:gd name="T29" fmla="*/ 461 h 820"/>
                <a:gd name="T30" fmla="*/ 807 w 820"/>
                <a:gd name="T31" fmla="*/ 511 h 820"/>
                <a:gd name="T32" fmla="*/ 792 w 820"/>
                <a:gd name="T33" fmla="*/ 558 h 820"/>
                <a:gd name="T34" fmla="*/ 771 w 820"/>
                <a:gd name="T35" fmla="*/ 603 h 820"/>
                <a:gd name="T36" fmla="*/ 746 w 820"/>
                <a:gd name="T37" fmla="*/ 644 h 820"/>
                <a:gd name="T38" fmla="*/ 716 w 820"/>
                <a:gd name="T39" fmla="*/ 683 h 820"/>
                <a:gd name="T40" fmla="*/ 682 w 820"/>
                <a:gd name="T41" fmla="*/ 717 h 820"/>
                <a:gd name="T42" fmla="*/ 644 w 820"/>
                <a:gd name="T43" fmla="*/ 746 h 820"/>
                <a:gd name="T44" fmla="*/ 602 w 820"/>
                <a:gd name="T45" fmla="*/ 772 h 820"/>
                <a:gd name="T46" fmla="*/ 558 w 820"/>
                <a:gd name="T47" fmla="*/ 793 h 820"/>
                <a:gd name="T48" fmla="*/ 511 w 820"/>
                <a:gd name="T49" fmla="*/ 808 h 820"/>
                <a:gd name="T50" fmla="*/ 462 w 820"/>
                <a:gd name="T51" fmla="*/ 817 h 820"/>
                <a:gd name="T52" fmla="*/ 409 w 820"/>
                <a:gd name="T53" fmla="*/ 820 h 820"/>
                <a:gd name="T54" fmla="*/ 358 w 820"/>
                <a:gd name="T55" fmla="*/ 817 h 820"/>
                <a:gd name="T56" fmla="*/ 309 w 820"/>
                <a:gd name="T57" fmla="*/ 808 h 820"/>
                <a:gd name="T58" fmla="*/ 262 w 820"/>
                <a:gd name="T59" fmla="*/ 793 h 820"/>
                <a:gd name="T60" fmla="*/ 217 w 820"/>
                <a:gd name="T61" fmla="*/ 772 h 820"/>
                <a:gd name="T62" fmla="*/ 175 w 820"/>
                <a:gd name="T63" fmla="*/ 746 h 820"/>
                <a:gd name="T64" fmla="*/ 137 w 820"/>
                <a:gd name="T65" fmla="*/ 717 h 820"/>
                <a:gd name="T66" fmla="*/ 104 w 820"/>
                <a:gd name="T67" fmla="*/ 683 h 820"/>
                <a:gd name="T68" fmla="*/ 74 w 820"/>
                <a:gd name="T69" fmla="*/ 644 h 820"/>
                <a:gd name="T70" fmla="*/ 48 w 820"/>
                <a:gd name="T71" fmla="*/ 603 h 820"/>
                <a:gd name="T72" fmla="*/ 28 w 820"/>
                <a:gd name="T73" fmla="*/ 558 h 820"/>
                <a:gd name="T74" fmla="*/ 12 w 820"/>
                <a:gd name="T75" fmla="*/ 511 h 820"/>
                <a:gd name="T76" fmla="*/ 3 w 820"/>
                <a:gd name="T77" fmla="*/ 461 h 820"/>
                <a:gd name="T78" fmla="*/ 0 w 820"/>
                <a:gd name="T79" fmla="*/ 410 h 820"/>
                <a:gd name="T80" fmla="*/ 3 w 820"/>
                <a:gd name="T81" fmla="*/ 358 h 820"/>
                <a:gd name="T82" fmla="*/ 12 w 820"/>
                <a:gd name="T83" fmla="*/ 309 h 820"/>
                <a:gd name="T84" fmla="*/ 28 w 820"/>
                <a:gd name="T85" fmla="*/ 262 h 820"/>
                <a:gd name="T86" fmla="*/ 48 w 820"/>
                <a:gd name="T87" fmla="*/ 218 h 820"/>
                <a:gd name="T88" fmla="*/ 74 w 820"/>
                <a:gd name="T89" fmla="*/ 176 h 820"/>
                <a:gd name="T90" fmla="*/ 104 w 820"/>
                <a:gd name="T91" fmla="*/ 138 h 820"/>
                <a:gd name="T92" fmla="*/ 137 w 820"/>
                <a:gd name="T93" fmla="*/ 104 h 820"/>
                <a:gd name="T94" fmla="*/ 175 w 820"/>
                <a:gd name="T95" fmla="*/ 73 h 820"/>
                <a:gd name="T96" fmla="*/ 217 w 820"/>
                <a:gd name="T97" fmla="*/ 48 h 820"/>
                <a:gd name="T98" fmla="*/ 262 w 820"/>
                <a:gd name="T99" fmla="*/ 28 h 820"/>
                <a:gd name="T100" fmla="*/ 309 w 820"/>
                <a:gd name="T101" fmla="*/ 12 h 820"/>
                <a:gd name="T102" fmla="*/ 358 w 820"/>
                <a:gd name="T103" fmla="*/ 3 h 820"/>
                <a:gd name="T104" fmla="*/ 409 w 820"/>
                <a:gd name="T105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20">
                  <a:moveTo>
                    <a:pt x="409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8" y="28"/>
                  </a:lnTo>
                  <a:lnTo>
                    <a:pt x="602" y="48"/>
                  </a:lnTo>
                  <a:lnTo>
                    <a:pt x="644" y="73"/>
                  </a:lnTo>
                  <a:lnTo>
                    <a:pt x="682" y="104"/>
                  </a:lnTo>
                  <a:lnTo>
                    <a:pt x="716" y="138"/>
                  </a:lnTo>
                  <a:lnTo>
                    <a:pt x="746" y="176"/>
                  </a:lnTo>
                  <a:lnTo>
                    <a:pt x="771" y="218"/>
                  </a:lnTo>
                  <a:lnTo>
                    <a:pt x="792" y="262"/>
                  </a:lnTo>
                  <a:lnTo>
                    <a:pt x="807" y="309"/>
                  </a:lnTo>
                  <a:lnTo>
                    <a:pt x="817" y="358"/>
                  </a:lnTo>
                  <a:lnTo>
                    <a:pt x="820" y="410"/>
                  </a:lnTo>
                  <a:lnTo>
                    <a:pt x="817" y="461"/>
                  </a:lnTo>
                  <a:lnTo>
                    <a:pt x="807" y="511"/>
                  </a:lnTo>
                  <a:lnTo>
                    <a:pt x="792" y="558"/>
                  </a:lnTo>
                  <a:lnTo>
                    <a:pt x="771" y="603"/>
                  </a:lnTo>
                  <a:lnTo>
                    <a:pt x="746" y="644"/>
                  </a:lnTo>
                  <a:lnTo>
                    <a:pt x="716" y="683"/>
                  </a:lnTo>
                  <a:lnTo>
                    <a:pt x="682" y="717"/>
                  </a:lnTo>
                  <a:lnTo>
                    <a:pt x="644" y="746"/>
                  </a:lnTo>
                  <a:lnTo>
                    <a:pt x="602" y="772"/>
                  </a:lnTo>
                  <a:lnTo>
                    <a:pt x="558" y="793"/>
                  </a:lnTo>
                  <a:lnTo>
                    <a:pt x="511" y="808"/>
                  </a:lnTo>
                  <a:lnTo>
                    <a:pt x="462" y="817"/>
                  </a:lnTo>
                  <a:lnTo>
                    <a:pt x="409" y="820"/>
                  </a:lnTo>
                  <a:lnTo>
                    <a:pt x="358" y="817"/>
                  </a:lnTo>
                  <a:lnTo>
                    <a:pt x="309" y="808"/>
                  </a:lnTo>
                  <a:lnTo>
                    <a:pt x="262" y="793"/>
                  </a:lnTo>
                  <a:lnTo>
                    <a:pt x="217" y="772"/>
                  </a:lnTo>
                  <a:lnTo>
                    <a:pt x="175" y="746"/>
                  </a:lnTo>
                  <a:lnTo>
                    <a:pt x="137" y="717"/>
                  </a:lnTo>
                  <a:lnTo>
                    <a:pt x="104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2" y="511"/>
                  </a:lnTo>
                  <a:lnTo>
                    <a:pt x="3" y="461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2" y="309"/>
                  </a:lnTo>
                  <a:lnTo>
                    <a:pt x="28" y="262"/>
                  </a:lnTo>
                  <a:lnTo>
                    <a:pt x="48" y="218"/>
                  </a:lnTo>
                  <a:lnTo>
                    <a:pt x="74" y="176"/>
                  </a:lnTo>
                  <a:lnTo>
                    <a:pt x="104" y="138"/>
                  </a:lnTo>
                  <a:lnTo>
                    <a:pt x="137" y="104"/>
                  </a:lnTo>
                  <a:lnTo>
                    <a:pt x="175" y="73"/>
                  </a:lnTo>
                  <a:lnTo>
                    <a:pt x="217" y="48"/>
                  </a:lnTo>
                  <a:lnTo>
                    <a:pt x="262" y="28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3292476" y="1809750"/>
              <a:ext cx="661987" cy="914400"/>
              <a:chOff x="3292476" y="1809750"/>
              <a:chExt cx="661987" cy="914400"/>
            </a:xfrm>
          </p:grpSpPr>
          <p:sp>
            <p:nvSpPr>
              <p:cNvPr id="138" name="Rectangle 108"/>
              <p:cNvSpPr>
                <a:spLocks noChangeArrowheads="1"/>
              </p:cNvSpPr>
              <p:nvPr/>
            </p:nvSpPr>
            <p:spPr bwMode="auto">
              <a:xfrm>
                <a:off x="3597276" y="2165350"/>
                <a:ext cx="52388" cy="51911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39" name="Freeform 109"/>
              <p:cNvSpPr>
                <a:spLocks/>
              </p:cNvSpPr>
              <p:nvPr/>
            </p:nvSpPr>
            <p:spPr bwMode="auto">
              <a:xfrm>
                <a:off x="3781426" y="2236788"/>
                <a:ext cx="150813" cy="152400"/>
              </a:xfrm>
              <a:custGeom>
                <a:avLst/>
                <a:gdLst>
                  <a:gd name="T0" fmla="*/ 77 w 95"/>
                  <a:gd name="T1" fmla="*/ 0 h 96"/>
                  <a:gd name="T2" fmla="*/ 95 w 95"/>
                  <a:gd name="T3" fmla="*/ 0 h 96"/>
                  <a:gd name="T4" fmla="*/ 95 w 95"/>
                  <a:gd name="T5" fmla="*/ 96 h 96"/>
                  <a:gd name="T6" fmla="*/ 0 w 95"/>
                  <a:gd name="T7" fmla="*/ 96 h 96"/>
                  <a:gd name="T8" fmla="*/ 0 w 95"/>
                  <a:gd name="T9" fmla="*/ 70 h 96"/>
                  <a:gd name="T10" fmla="*/ 77 w 95"/>
                  <a:gd name="T11" fmla="*/ 70 h 96"/>
                  <a:gd name="T12" fmla="*/ 77 w 95"/>
                  <a:gd name="T1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96">
                    <a:moveTo>
                      <a:pt x="77" y="0"/>
                    </a:moveTo>
                    <a:lnTo>
                      <a:pt x="95" y="0"/>
                    </a:lnTo>
                    <a:lnTo>
                      <a:pt x="95" y="96"/>
                    </a:lnTo>
                    <a:lnTo>
                      <a:pt x="0" y="96"/>
                    </a:lnTo>
                    <a:lnTo>
                      <a:pt x="0" y="70"/>
                    </a:lnTo>
                    <a:lnTo>
                      <a:pt x="77" y="7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0" name="Freeform 110"/>
              <p:cNvSpPr>
                <a:spLocks/>
              </p:cNvSpPr>
              <p:nvPr/>
            </p:nvSpPr>
            <p:spPr bwMode="auto">
              <a:xfrm>
                <a:off x="3313113" y="2236788"/>
                <a:ext cx="152400" cy="152400"/>
              </a:xfrm>
              <a:custGeom>
                <a:avLst/>
                <a:gdLst>
                  <a:gd name="T0" fmla="*/ 0 w 96"/>
                  <a:gd name="T1" fmla="*/ 0 h 96"/>
                  <a:gd name="T2" fmla="*/ 19 w 96"/>
                  <a:gd name="T3" fmla="*/ 0 h 96"/>
                  <a:gd name="T4" fmla="*/ 19 w 96"/>
                  <a:gd name="T5" fmla="*/ 70 h 96"/>
                  <a:gd name="T6" fmla="*/ 96 w 96"/>
                  <a:gd name="T7" fmla="*/ 70 h 96"/>
                  <a:gd name="T8" fmla="*/ 96 w 96"/>
                  <a:gd name="T9" fmla="*/ 96 h 96"/>
                  <a:gd name="T10" fmla="*/ 0 w 96"/>
                  <a:gd name="T11" fmla="*/ 96 h 96"/>
                  <a:gd name="T12" fmla="*/ 0 w 96"/>
                  <a:gd name="T1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96">
                    <a:moveTo>
                      <a:pt x="0" y="0"/>
                    </a:moveTo>
                    <a:lnTo>
                      <a:pt x="19" y="0"/>
                    </a:lnTo>
                    <a:lnTo>
                      <a:pt x="19" y="70"/>
                    </a:lnTo>
                    <a:lnTo>
                      <a:pt x="96" y="70"/>
                    </a:lnTo>
                    <a:lnTo>
                      <a:pt x="96" y="96"/>
                    </a:lnTo>
                    <a:lnTo>
                      <a:pt x="0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1" name="Rectangle 111"/>
              <p:cNvSpPr>
                <a:spLocks noChangeArrowheads="1"/>
              </p:cNvSpPr>
              <p:nvPr/>
            </p:nvSpPr>
            <p:spPr bwMode="auto">
              <a:xfrm>
                <a:off x="3384551" y="2328863"/>
                <a:ext cx="477838" cy="90488"/>
              </a:xfrm>
              <a:prstGeom prst="rect">
                <a:avLst/>
              </a:prstGeom>
              <a:solidFill>
                <a:schemeClr val="accent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2" name="Freeform 112"/>
              <p:cNvSpPr>
                <a:spLocks/>
              </p:cNvSpPr>
              <p:nvPr/>
            </p:nvSpPr>
            <p:spPr bwMode="auto">
              <a:xfrm>
                <a:off x="3390901" y="1809750"/>
                <a:ext cx="476250" cy="417513"/>
              </a:xfrm>
              <a:custGeom>
                <a:avLst/>
                <a:gdLst>
                  <a:gd name="T0" fmla="*/ 0 w 300"/>
                  <a:gd name="T1" fmla="*/ 0 h 263"/>
                  <a:gd name="T2" fmla="*/ 300 w 300"/>
                  <a:gd name="T3" fmla="*/ 0 h 263"/>
                  <a:gd name="T4" fmla="*/ 268 w 300"/>
                  <a:gd name="T5" fmla="*/ 263 h 263"/>
                  <a:gd name="T6" fmla="*/ 31 w 300"/>
                  <a:gd name="T7" fmla="*/ 263 h 263"/>
                  <a:gd name="T8" fmla="*/ 0 w 300"/>
                  <a:gd name="T9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63">
                    <a:moveTo>
                      <a:pt x="0" y="0"/>
                    </a:moveTo>
                    <a:lnTo>
                      <a:pt x="300" y="0"/>
                    </a:lnTo>
                    <a:lnTo>
                      <a:pt x="268" y="263"/>
                    </a:lnTo>
                    <a:lnTo>
                      <a:pt x="31" y="2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3" name="Freeform 113"/>
              <p:cNvSpPr>
                <a:spLocks/>
              </p:cNvSpPr>
              <p:nvPr/>
            </p:nvSpPr>
            <p:spPr bwMode="auto">
              <a:xfrm>
                <a:off x="3590926" y="1985963"/>
                <a:ext cx="76200" cy="77788"/>
              </a:xfrm>
              <a:custGeom>
                <a:avLst/>
                <a:gdLst>
                  <a:gd name="T0" fmla="*/ 23 w 48"/>
                  <a:gd name="T1" fmla="*/ 0 h 49"/>
                  <a:gd name="T2" fmla="*/ 34 w 48"/>
                  <a:gd name="T3" fmla="*/ 2 h 49"/>
                  <a:gd name="T4" fmla="*/ 41 w 48"/>
                  <a:gd name="T5" fmla="*/ 7 h 49"/>
                  <a:gd name="T6" fmla="*/ 46 w 48"/>
                  <a:gd name="T7" fmla="*/ 15 h 49"/>
                  <a:gd name="T8" fmla="*/ 48 w 48"/>
                  <a:gd name="T9" fmla="*/ 25 h 49"/>
                  <a:gd name="T10" fmla="*/ 46 w 48"/>
                  <a:gd name="T11" fmla="*/ 34 h 49"/>
                  <a:gd name="T12" fmla="*/ 41 w 48"/>
                  <a:gd name="T13" fmla="*/ 41 h 49"/>
                  <a:gd name="T14" fmla="*/ 34 w 48"/>
                  <a:gd name="T15" fmla="*/ 47 h 49"/>
                  <a:gd name="T16" fmla="*/ 23 w 48"/>
                  <a:gd name="T17" fmla="*/ 49 h 49"/>
                  <a:gd name="T18" fmla="*/ 14 w 48"/>
                  <a:gd name="T19" fmla="*/ 47 h 49"/>
                  <a:gd name="T20" fmla="*/ 7 w 48"/>
                  <a:gd name="T21" fmla="*/ 41 h 49"/>
                  <a:gd name="T22" fmla="*/ 2 w 48"/>
                  <a:gd name="T23" fmla="*/ 34 h 49"/>
                  <a:gd name="T24" fmla="*/ 0 w 48"/>
                  <a:gd name="T25" fmla="*/ 25 h 49"/>
                  <a:gd name="T26" fmla="*/ 2 w 48"/>
                  <a:gd name="T27" fmla="*/ 15 h 49"/>
                  <a:gd name="T28" fmla="*/ 7 w 48"/>
                  <a:gd name="T29" fmla="*/ 7 h 49"/>
                  <a:gd name="T30" fmla="*/ 14 w 48"/>
                  <a:gd name="T31" fmla="*/ 2 h 49"/>
                  <a:gd name="T32" fmla="*/ 23 w 48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49">
                    <a:moveTo>
                      <a:pt x="23" y="0"/>
                    </a:moveTo>
                    <a:lnTo>
                      <a:pt x="34" y="2"/>
                    </a:lnTo>
                    <a:lnTo>
                      <a:pt x="41" y="7"/>
                    </a:lnTo>
                    <a:lnTo>
                      <a:pt x="46" y="15"/>
                    </a:lnTo>
                    <a:lnTo>
                      <a:pt x="48" y="25"/>
                    </a:lnTo>
                    <a:lnTo>
                      <a:pt x="46" y="34"/>
                    </a:lnTo>
                    <a:lnTo>
                      <a:pt x="41" y="41"/>
                    </a:lnTo>
                    <a:lnTo>
                      <a:pt x="34" y="47"/>
                    </a:lnTo>
                    <a:lnTo>
                      <a:pt x="23" y="49"/>
                    </a:lnTo>
                    <a:lnTo>
                      <a:pt x="14" y="47"/>
                    </a:lnTo>
                    <a:lnTo>
                      <a:pt x="7" y="41"/>
                    </a:lnTo>
                    <a:lnTo>
                      <a:pt x="2" y="34"/>
                    </a:lnTo>
                    <a:lnTo>
                      <a:pt x="0" y="25"/>
                    </a:lnTo>
                    <a:lnTo>
                      <a:pt x="2" y="15"/>
                    </a:lnTo>
                    <a:lnTo>
                      <a:pt x="7" y="7"/>
                    </a:lnTo>
                    <a:lnTo>
                      <a:pt x="14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4" name="Freeform 114"/>
              <p:cNvSpPr>
                <a:spLocks/>
              </p:cNvSpPr>
              <p:nvPr/>
            </p:nvSpPr>
            <p:spPr bwMode="auto">
              <a:xfrm>
                <a:off x="3292476" y="2206625"/>
                <a:ext cx="71438" cy="100013"/>
              </a:xfrm>
              <a:custGeom>
                <a:avLst/>
                <a:gdLst>
                  <a:gd name="T0" fmla="*/ 22 w 45"/>
                  <a:gd name="T1" fmla="*/ 0 h 63"/>
                  <a:gd name="T2" fmla="*/ 24 w 45"/>
                  <a:gd name="T3" fmla="*/ 0 h 63"/>
                  <a:gd name="T4" fmla="*/ 34 w 45"/>
                  <a:gd name="T5" fmla="*/ 3 h 63"/>
                  <a:gd name="T6" fmla="*/ 42 w 45"/>
                  <a:gd name="T7" fmla="*/ 11 h 63"/>
                  <a:gd name="T8" fmla="*/ 45 w 45"/>
                  <a:gd name="T9" fmla="*/ 21 h 63"/>
                  <a:gd name="T10" fmla="*/ 45 w 45"/>
                  <a:gd name="T11" fmla="*/ 42 h 63"/>
                  <a:gd name="T12" fmla="*/ 42 w 45"/>
                  <a:gd name="T13" fmla="*/ 53 h 63"/>
                  <a:gd name="T14" fmla="*/ 34 w 45"/>
                  <a:gd name="T15" fmla="*/ 61 h 63"/>
                  <a:gd name="T16" fmla="*/ 24 w 45"/>
                  <a:gd name="T17" fmla="*/ 63 h 63"/>
                  <a:gd name="T18" fmla="*/ 22 w 45"/>
                  <a:gd name="T19" fmla="*/ 63 h 63"/>
                  <a:gd name="T20" fmla="*/ 11 w 45"/>
                  <a:gd name="T21" fmla="*/ 61 h 63"/>
                  <a:gd name="T22" fmla="*/ 3 w 45"/>
                  <a:gd name="T23" fmla="*/ 53 h 63"/>
                  <a:gd name="T24" fmla="*/ 0 w 45"/>
                  <a:gd name="T25" fmla="*/ 42 h 63"/>
                  <a:gd name="T26" fmla="*/ 0 w 45"/>
                  <a:gd name="T27" fmla="*/ 21 h 63"/>
                  <a:gd name="T28" fmla="*/ 3 w 45"/>
                  <a:gd name="T29" fmla="*/ 11 h 63"/>
                  <a:gd name="T30" fmla="*/ 11 w 45"/>
                  <a:gd name="T31" fmla="*/ 3 h 63"/>
                  <a:gd name="T32" fmla="*/ 22 w 45"/>
                  <a:gd name="T3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" h="63">
                    <a:moveTo>
                      <a:pt x="22" y="0"/>
                    </a:moveTo>
                    <a:lnTo>
                      <a:pt x="24" y="0"/>
                    </a:lnTo>
                    <a:lnTo>
                      <a:pt x="34" y="3"/>
                    </a:lnTo>
                    <a:lnTo>
                      <a:pt x="42" y="11"/>
                    </a:lnTo>
                    <a:lnTo>
                      <a:pt x="45" y="21"/>
                    </a:lnTo>
                    <a:lnTo>
                      <a:pt x="45" y="42"/>
                    </a:lnTo>
                    <a:lnTo>
                      <a:pt x="42" y="53"/>
                    </a:lnTo>
                    <a:lnTo>
                      <a:pt x="34" y="61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11" y="61"/>
                    </a:lnTo>
                    <a:lnTo>
                      <a:pt x="3" y="53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5" name="Freeform 115"/>
              <p:cNvSpPr>
                <a:spLocks/>
              </p:cNvSpPr>
              <p:nvPr/>
            </p:nvSpPr>
            <p:spPr bwMode="auto">
              <a:xfrm>
                <a:off x="3881438" y="2206625"/>
                <a:ext cx="73025" cy="100013"/>
              </a:xfrm>
              <a:custGeom>
                <a:avLst/>
                <a:gdLst>
                  <a:gd name="T0" fmla="*/ 22 w 46"/>
                  <a:gd name="T1" fmla="*/ 0 h 63"/>
                  <a:gd name="T2" fmla="*/ 24 w 46"/>
                  <a:gd name="T3" fmla="*/ 0 h 63"/>
                  <a:gd name="T4" fmla="*/ 34 w 46"/>
                  <a:gd name="T5" fmla="*/ 3 h 63"/>
                  <a:gd name="T6" fmla="*/ 42 w 46"/>
                  <a:gd name="T7" fmla="*/ 11 h 63"/>
                  <a:gd name="T8" fmla="*/ 46 w 46"/>
                  <a:gd name="T9" fmla="*/ 21 h 63"/>
                  <a:gd name="T10" fmla="*/ 46 w 46"/>
                  <a:gd name="T11" fmla="*/ 42 h 63"/>
                  <a:gd name="T12" fmla="*/ 42 w 46"/>
                  <a:gd name="T13" fmla="*/ 53 h 63"/>
                  <a:gd name="T14" fmla="*/ 34 w 46"/>
                  <a:gd name="T15" fmla="*/ 61 h 63"/>
                  <a:gd name="T16" fmla="*/ 24 w 46"/>
                  <a:gd name="T17" fmla="*/ 63 h 63"/>
                  <a:gd name="T18" fmla="*/ 22 w 46"/>
                  <a:gd name="T19" fmla="*/ 63 h 63"/>
                  <a:gd name="T20" fmla="*/ 12 w 46"/>
                  <a:gd name="T21" fmla="*/ 61 h 63"/>
                  <a:gd name="T22" fmla="*/ 4 w 46"/>
                  <a:gd name="T23" fmla="*/ 53 h 63"/>
                  <a:gd name="T24" fmla="*/ 0 w 46"/>
                  <a:gd name="T25" fmla="*/ 42 h 63"/>
                  <a:gd name="T26" fmla="*/ 0 w 46"/>
                  <a:gd name="T27" fmla="*/ 21 h 63"/>
                  <a:gd name="T28" fmla="*/ 4 w 46"/>
                  <a:gd name="T29" fmla="*/ 11 h 63"/>
                  <a:gd name="T30" fmla="*/ 12 w 46"/>
                  <a:gd name="T31" fmla="*/ 3 h 63"/>
                  <a:gd name="T32" fmla="*/ 22 w 46"/>
                  <a:gd name="T3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63">
                    <a:moveTo>
                      <a:pt x="22" y="0"/>
                    </a:moveTo>
                    <a:lnTo>
                      <a:pt x="24" y="0"/>
                    </a:lnTo>
                    <a:lnTo>
                      <a:pt x="34" y="3"/>
                    </a:lnTo>
                    <a:lnTo>
                      <a:pt x="42" y="11"/>
                    </a:lnTo>
                    <a:lnTo>
                      <a:pt x="46" y="21"/>
                    </a:lnTo>
                    <a:lnTo>
                      <a:pt x="46" y="42"/>
                    </a:lnTo>
                    <a:lnTo>
                      <a:pt x="42" y="53"/>
                    </a:lnTo>
                    <a:lnTo>
                      <a:pt x="34" y="61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12" y="61"/>
                    </a:lnTo>
                    <a:lnTo>
                      <a:pt x="4" y="53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4" y="11"/>
                    </a:lnTo>
                    <a:lnTo>
                      <a:pt x="12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6" name="Freeform 116"/>
              <p:cNvSpPr>
                <a:spLocks/>
              </p:cNvSpPr>
              <p:nvPr/>
            </p:nvSpPr>
            <p:spPr bwMode="auto">
              <a:xfrm>
                <a:off x="3405188" y="2563813"/>
                <a:ext cx="438150" cy="60325"/>
              </a:xfrm>
              <a:custGeom>
                <a:avLst/>
                <a:gdLst>
                  <a:gd name="T0" fmla="*/ 38 w 276"/>
                  <a:gd name="T1" fmla="*/ 0 h 38"/>
                  <a:gd name="T2" fmla="*/ 239 w 276"/>
                  <a:gd name="T3" fmla="*/ 0 h 38"/>
                  <a:gd name="T4" fmla="*/ 250 w 276"/>
                  <a:gd name="T5" fmla="*/ 2 h 38"/>
                  <a:gd name="T6" fmla="*/ 260 w 276"/>
                  <a:gd name="T7" fmla="*/ 7 h 38"/>
                  <a:gd name="T8" fmla="*/ 269 w 276"/>
                  <a:gd name="T9" fmla="*/ 16 h 38"/>
                  <a:gd name="T10" fmla="*/ 274 w 276"/>
                  <a:gd name="T11" fmla="*/ 26 h 38"/>
                  <a:gd name="T12" fmla="*/ 276 w 276"/>
                  <a:gd name="T13" fmla="*/ 38 h 38"/>
                  <a:gd name="T14" fmla="*/ 250 w 276"/>
                  <a:gd name="T15" fmla="*/ 38 h 38"/>
                  <a:gd name="T16" fmla="*/ 250 w 276"/>
                  <a:gd name="T17" fmla="*/ 33 h 38"/>
                  <a:gd name="T18" fmla="*/ 248 w 276"/>
                  <a:gd name="T19" fmla="*/ 30 h 38"/>
                  <a:gd name="T20" fmla="*/ 245 w 276"/>
                  <a:gd name="T21" fmla="*/ 27 h 38"/>
                  <a:gd name="T22" fmla="*/ 242 w 276"/>
                  <a:gd name="T23" fmla="*/ 25 h 38"/>
                  <a:gd name="T24" fmla="*/ 239 w 276"/>
                  <a:gd name="T25" fmla="*/ 24 h 38"/>
                  <a:gd name="T26" fmla="*/ 38 w 276"/>
                  <a:gd name="T27" fmla="*/ 24 h 38"/>
                  <a:gd name="T28" fmla="*/ 34 w 276"/>
                  <a:gd name="T29" fmla="*/ 25 h 38"/>
                  <a:gd name="T30" fmla="*/ 31 w 276"/>
                  <a:gd name="T31" fmla="*/ 27 h 38"/>
                  <a:gd name="T32" fmla="*/ 29 w 276"/>
                  <a:gd name="T33" fmla="*/ 30 h 38"/>
                  <a:gd name="T34" fmla="*/ 27 w 276"/>
                  <a:gd name="T35" fmla="*/ 33 h 38"/>
                  <a:gd name="T36" fmla="*/ 26 w 276"/>
                  <a:gd name="T37" fmla="*/ 38 h 38"/>
                  <a:gd name="T38" fmla="*/ 0 w 276"/>
                  <a:gd name="T39" fmla="*/ 38 h 38"/>
                  <a:gd name="T40" fmla="*/ 3 w 276"/>
                  <a:gd name="T41" fmla="*/ 23 h 38"/>
                  <a:gd name="T42" fmla="*/ 11 w 276"/>
                  <a:gd name="T43" fmla="*/ 11 h 38"/>
                  <a:gd name="T44" fmla="*/ 23 w 276"/>
                  <a:gd name="T45" fmla="*/ 3 h 38"/>
                  <a:gd name="T46" fmla="*/ 38 w 276"/>
                  <a:gd name="T4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6" h="38">
                    <a:moveTo>
                      <a:pt x="38" y="0"/>
                    </a:moveTo>
                    <a:lnTo>
                      <a:pt x="239" y="0"/>
                    </a:lnTo>
                    <a:lnTo>
                      <a:pt x="250" y="2"/>
                    </a:lnTo>
                    <a:lnTo>
                      <a:pt x="260" y="7"/>
                    </a:lnTo>
                    <a:lnTo>
                      <a:pt x="269" y="16"/>
                    </a:lnTo>
                    <a:lnTo>
                      <a:pt x="274" y="26"/>
                    </a:lnTo>
                    <a:lnTo>
                      <a:pt x="276" y="38"/>
                    </a:lnTo>
                    <a:lnTo>
                      <a:pt x="250" y="38"/>
                    </a:lnTo>
                    <a:lnTo>
                      <a:pt x="250" y="33"/>
                    </a:lnTo>
                    <a:lnTo>
                      <a:pt x="248" y="30"/>
                    </a:lnTo>
                    <a:lnTo>
                      <a:pt x="245" y="27"/>
                    </a:lnTo>
                    <a:lnTo>
                      <a:pt x="242" y="25"/>
                    </a:lnTo>
                    <a:lnTo>
                      <a:pt x="239" y="24"/>
                    </a:lnTo>
                    <a:lnTo>
                      <a:pt x="38" y="24"/>
                    </a:lnTo>
                    <a:lnTo>
                      <a:pt x="34" y="25"/>
                    </a:lnTo>
                    <a:lnTo>
                      <a:pt x="31" y="27"/>
                    </a:lnTo>
                    <a:lnTo>
                      <a:pt x="29" y="30"/>
                    </a:lnTo>
                    <a:lnTo>
                      <a:pt x="27" y="33"/>
                    </a:lnTo>
                    <a:lnTo>
                      <a:pt x="26" y="38"/>
                    </a:lnTo>
                    <a:lnTo>
                      <a:pt x="0" y="38"/>
                    </a:lnTo>
                    <a:lnTo>
                      <a:pt x="3" y="23"/>
                    </a:lnTo>
                    <a:lnTo>
                      <a:pt x="11" y="11"/>
                    </a:lnTo>
                    <a:lnTo>
                      <a:pt x="23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7" name="Freeform 117"/>
              <p:cNvSpPr>
                <a:spLocks/>
              </p:cNvSpPr>
              <p:nvPr/>
            </p:nvSpPr>
            <p:spPr bwMode="auto">
              <a:xfrm>
                <a:off x="3395663" y="2613025"/>
                <a:ext cx="50800" cy="71438"/>
              </a:xfrm>
              <a:custGeom>
                <a:avLst/>
                <a:gdLst>
                  <a:gd name="T0" fmla="*/ 15 w 32"/>
                  <a:gd name="T1" fmla="*/ 0 h 45"/>
                  <a:gd name="T2" fmla="*/ 19 w 32"/>
                  <a:gd name="T3" fmla="*/ 0 h 45"/>
                  <a:gd name="T4" fmla="*/ 23 w 32"/>
                  <a:gd name="T5" fmla="*/ 2 h 45"/>
                  <a:gd name="T6" fmla="*/ 26 w 32"/>
                  <a:gd name="T7" fmla="*/ 5 h 45"/>
                  <a:gd name="T8" fmla="*/ 29 w 32"/>
                  <a:gd name="T9" fmla="*/ 8 h 45"/>
                  <a:gd name="T10" fmla="*/ 30 w 32"/>
                  <a:gd name="T11" fmla="*/ 12 h 45"/>
                  <a:gd name="T12" fmla="*/ 32 w 32"/>
                  <a:gd name="T13" fmla="*/ 16 h 45"/>
                  <a:gd name="T14" fmla="*/ 32 w 32"/>
                  <a:gd name="T15" fmla="*/ 29 h 45"/>
                  <a:gd name="T16" fmla="*/ 30 w 32"/>
                  <a:gd name="T17" fmla="*/ 33 h 45"/>
                  <a:gd name="T18" fmla="*/ 29 w 32"/>
                  <a:gd name="T19" fmla="*/ 37 h 45"/>
                  <a:gd name="T20" fmla="*/ 26 w 32"/>
                  <a:gd name="T21" fmla="*/ 40 h 45"/>
                  <a:gd name="T22" fmla="*/ 23 w 32"/>
                  <a:gd name="T23" fmla="*/ 43 h 45"/>
                  <a:gd name="T24" fmla="*/ 19 w 32"/>
                  <a:gd name="T25" fmla="*/ 45 h 45"/>
                  <a:gd name="T26" fmla="*/ 15 w 32"/>
                  <a:gd name="T27" fmla="*/ 45 h 45"/>
                  <a:gd name="T28" fmla="*/ 11 w 32"/>
                  <a:gd name="T29" fmla="*/ 45 h 45"/>
                  <a:gd name="T30" fmla="*/ 7 w 32"/>
                  <a:gd name="T31" fmla="*/ 43 h 45"/>
                  <a:gd name="T32" fmla="*/ 4 w 32"/>
                  <a:gd name="T33" fmla="*/ 40 h 45"/>
                  <a:gd name="T34" fmla="*/ 2 w 32"/>
                  <a:gd name="T35" fmla="*/ 37 h 45"/>
                  <a:gd name="T36" fmla="*/ 0 w 32"/>
                  <a:gd name="T37" fmla="*/ 33 h 45"/>
                  <a:gd name="T38" fmla="*/ 0 w 32"/>
                  <a:gd name="T39" fmla="*/ 29 h 45"/>
                  <a:gd name="T40" fmla="*/ 0 w 32"/>
                  <a:gd name="T41" fmla="*/ 16 h 45"/>
                  <a:gd name="T42" fmla="*/ 0 w 32"/>
                  <a:gd name="T43" fmla="*/ 12 h 45"/>
                  <a:gd name="T44" fmla="*/ 2 w 32"/>
                  <a:gd name="T45" fmla="*/ 8 h 45"/>
                  <a:gd name="T46" fmla="*/ 4 w 32"/>
                  <a:gd name="T47" fmla="*/ 5 h 45"/>
                  <a:gd name="T48" fmla="*/ 7 w 32"/>
                  <a:gd name="T49" fmla="*/ 2 h 45"/>
                  <a:gd name="T50" fmla="*/ 11 w 32"/>
                  <a:gd name="T51" fmla="*/ 0 h 45"/>
                  <a:gd name="T52" fmla="*/ 15 w 32"/>
                  <a:gd name="T5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45">
                    <a:moveTo>
                      <a:pt x="15" y="0"/>
                    </a:moveTo>
                    <a:lnTo>
                      <a:pt x="19" y="0"/>
                    </a:lnTo>
                    <a:lnTo>
                      <a:pt x="23" y="2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0" y="12"/>
                    </a:lnTo>
                    <a:lnTo>
                      <a:pt x="32" y="16"/>
                    </a:lnTo>
                    <a:lnTo>
                      <a:pt x="32" y="29"/>
                    </a:lnTo>
                    <a:lnTo>
                      <a:pt x="30" y="33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3" y="43"/>
                    </a:lnTo>
                    <a:lnTo>
                      <a:pt x="19" y="45"/>
                    </a:lnTo>
                    <a:lnTo>
                      <a:pt x="15" y="45"/>
                    </a:lnTo>
                    <a:lnTo>
                      <a:pt x="11" y="45"/>
                    </a:lnTo>
                    <a:lnTo>
                      <a:pt x="7" y="43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8" name="Freeform 118"/>
              <p:cNvSpPr>
                <a:spLocks/>
              </p:cNvSpPr>
              <p:nvPr/>
            </p:nvSpPr>
            <p:spPr bwMode="auto">
              <a:xfrm>
                <a:off x="3597276" y="2654300"/>
                <a:ext cx="52388" cy="69850"/>
              </a:xfrm>
              <a:custGeom>
                <a:avLst/>
                <a:gdLst>
                  <a:gd name="T0" fmla="*/ 16 w 33"/>
                  <a:gd name="T1" fmla="*/ 0 h 44"/>
                  <a:gd name="T2" fmla="*/ 20 w 33"/>
                  <a:gd name="T3" fmla="*/ 0 h 44"/>
                  <a:gd name="T4" fmla="*/ 25 w 33"/>
                  <a:gd name="T5" fmla="*/ 2 h 44"/>
                  <a:gd name="T6" fmla="*/ 28 w 33"/>
                  <a:gd name="T7" fmla="*/ 4 h 44"/>
                  <a:gd name="T8" fmla="*/ 30 w 33"/>
                  <a:gd name="T9" fmla="*/ 7 h 44"/>
                  <a:gd name="T10" fmla="*/ 32 w 33"/>
                  <a:gd name="T11" fmla="*/ 11 h 44"/>
                  <a:gd name="T12" fmla="*/ 33 w 33"/>
                  <a:gd name="T13" fmla="*/ 15 h 44"/>
                  <a:gd name="T14" fmla="*/ 33 w 33"/>
                  <a:gd name="T15" fmla="*/ 29 h 44"/>
                  <a:gd name="T16" fmla="*/ 32 w 33"/>
                  <a:gd name="T17" fmla="*/ 33 h 44"/>
                  <a:gd name="T18" fmla="*/ 30 w 33"/>
                  <a:gd name="T19" fmla="*/ 37 h 44"/>
                  <a:gd name="T20" fmla="*/ 28 w 33"/>
                  <a:gd name="T21" fmla="*/ 40 h 44"/>
                  <a:gd name="T22" fmla="*/ 25 w 33"/>
                  <a:gd name="T23" fmla="*/ 42 h 44"/>
                  <a:gd name="T24" fmla="*/ 20 w 33"/>
                  <a:gd name="T25" fmla="*/ 44 h 44"/>
                  <a:gd name="T26" fmla="*/ 16 w 33"/>
                  <a:gd name="T27" fmla="*/ 44 h 44"/>
                  <a:gd name="T28" fmla="*/ 12 w 33"/>
                  <a:gd name="T29" fmla="*/ 44 h 44"/>
                  <a:gd name="T30" fmla="*/ 8 w 33"/>
                  <a:gd name="T31" fmla="*/ 42 h 44"/>
                  <a:gd name="T32" fmla="*/ 5 w 33"/>
                  <a:gd name="T33" fmla="*/ 40 h 44"/>
                  <a:gd name="T34" fmla="*/ 2 w 33"/>
                  <a:gd name="T35" fmla="*/ 37 h 44"/>
                  <a:gd name="T36" fmla="*/ 1 w 33"/>
                  <a:gd name="T37" fmla="*/ 33 h 44"/>
                  <a:gd name="T38" fmla="*/ 0 w 33"/>
                  <a:gd name="T39" fmla="*/ 29 h 44"/>
                  <a:gd name="T40" fmla="*/ 0 w 33"/>
                  <a:gd name="T41" fmla="*/ 15 h 44"/>
                  <a:gd name="T42" fmla="*/ 1 w 33"/>
                  <a:gd name="T43" fmla="*/ 11 h 44"/>
                  <a:gd name="T44" fmla="*/ 2 w 33"/>
                  <a:gd name="T45" fmla="*/ 7 h 44"/>
                  <a:gd name="T46" fmla="*/ 5 w 33"/>
                  <a:gd name="T47" fmla="*/ 4 h 44"/>
                  <a:gd name="T48" fmla="*/ 8 w 33"/>
                  <a:gd name="T49" fmla="*/ 2 h 44"/>
                  <a:gd name="T50" fmla="*/ 12 w 33"/>
                  <a:gd name="T51" fmla="*/ 0 h 44"/>
                  <a:gd name="T52" fmla="*/ 16 w 33"/>
                  <a:gd name="T5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4">
                    <a:moveTo>
                      <a:pt x="16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28" y="4"/>
                    </a:lnTo>
                    <a:lnTo>
                      <a:pt x="30" y="7"/>
                    </a:lnTo>
                    <a:lnTo>
                      <a:pt x="32" y="11"/>
                    </a:lnTo>
                    <a:lnTo>
                      <a:pt x="33" y="15"/>
                    </a:lnTo>
                    <a:lnTo>
                      <a:pt x="33" y="29"/>
                    </a:lnTo>
                    <a:lnTo>
                      <a:pt x="32" y="33"/>
                    </a:lnTo>
                    <a:lnTo>
                      <a:pt x="30" y="37"/>
                    </a:lnTo>
                    <a:lnTo>
                      <a:pt x="28" y="40"/>
                    </a:lnTo>
                    <a:lnTo>
                      <a:pt x="25" y="42"/>
                    </a:lnTo>
                    <a:lnTo>
                      <a:pt x="20" y="44"/>
                    </a:lnTo>
                    <a:lnTo>
                      <a:pt x="16" y="44"/>
                    </a:lnTo>
                    <a:lnTo>
                      <a:pt x="12" y="44"/>
                    </a:lnTo>
                    <a:lnTo>
                      <a:pt x="8" y="42"/>
                    </a:lnTo>
                    <a:lnTo>
                      <a:pt x="5" y="40"/>
                    </a:lnTo>
                    <a:lnTo>
                      <a:pt x="2" y="37"/>
                    </a:lnTo>
                    <a:lnTo>
                      <a:pt x="1" y="33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49" name="Freeform 119"/>
              <p:cNvSpPr>
                <a:spLocks/>
              </p:cNvSpPr>
              <p:nvPr/>
            </p:nvSpPr>
            <p:spPr bwMode="auto">
              <a:xfrm>
                <a:off x="3790951" y="2613025"/>
                <a:ext cx="50800" cy="71438"/>
              </a:xfrm>
              <a:custGeom>
                <a:avLst/>
                <a:gdLst>
                  <a:gd name="T0" fmla="*/ 15 w 32"/>
                  <a:gd name="T1" fmla="*/ 0 h 45"/>
                  <a:gd name="T2" fmla="*/ 21 w 32"/>
                  <a:gd name="T3" fmla="*/ 0 h 45"/>
                  <a:gd name="T4" fmla="*/ 24 w 32"/>
                  <a:gd name="T5" fmla="*/ 2 h 45"/>
                  <a:gd name="T6" fmla="*/ 28 w 32"/>
                  <a:gd name="T7" fmla="*/ 5 h 45"/>
                  <a:gd name="T8" fmla="*/ 30 w 32"/>
                  <a:gd name="T9" fmla="*/ 8 h 45"/>
                  <a:gd name="T10" fmla="*/ 32 w 32"/>
                  <a:gd name="T11" fmla="*/ 12 h 45"/>
                  <a:gd name="T12" fmla="*/ 32 w 32"/>
                  <a:gd name="T13" fmla="*/ 16 h 45"/>
                  <a:gd name="T14" fmla="*/ 32 w 32"/>
                  <a:gd name="T15" fmla="*/ 29 h 45"/>
                  <a:gd name="T16" fmla="*/ 32 w 32"/>
                  <a:gd name="T17" fmla="*/ 33 h 45"/>
                  <a:gd name="T18" fmla="*/ 30 w 32"/>
                  <a:gd name="T19" fmla="*/ 37 h 45"/>
                  <a:gd name="T20" fmla="*/ 28 w 32"/>
                  <a:gd name="T21" fmla="*/ 40 h 45"/>
                  <a:gd name="T22" fmla="*/ 24 w 32"/>
                  <a:gd name="T23" fmla="*/ 43 h 45"/>
                  <a:gd name="T24" fmla="*/ 21 w 32"/>
                  <a:gd name="T25" fmla="*/ 45 h 45"/>
                  <a:gd name="T26" fmla="*/ 15 w 32"/>
                  <a:gd name="T27" fmla="*/ 45 h 45"/>
                  <a:gd name="T28" fmla="*/ 11 w 32"/>
                  <a:gd name="T29" fmla="*/ 45 h 45"/>
                  <a:gd name="T30" fmla="*/ 8 w 32"/>
                  <a:gd name="T31" fmla="*/ 43 h 45"/>
                  <a:gd name="T32" fmla="*/ 4 w 32"/>
                  <a:gd name="T33" fmla="*/ 40 h 45"/>
                  <a:gd name="T34" fmla="*/ 2 w 32"/>
                  <a:gd name="T35" fmla="*/ 37 h 45"/>
                  <a:gd name="T36" fmla="*/ 0 w 32"/>
                  <a:gd name="T37" fmla="*/ 33 h 45"/>
                  <a:gd name="T38" fmla="*/ 0 w 32"/>
                  <a:gd name="T39" fmla="*/ 29 h 45"/>
                  <a:gd name="T40" fmla="*/ 0 w 32"/>
                  <a:gd name="T41" fmla="*/ 16 h 45"/>
                  <a:gd name="T42" fmla="*/ 0 w 32"/>
                  <a:gd name="T43" fmla="*/ 12 h 45"/>
                  <a:gd name="T44" fmla="*/ 2 w 32"/>
                  <a:gd name="T45" fmla="*/ 8 h 45"/>
                  <a:gd name="T46" fmla="*/ 4 w 32"/>
                  <a:gd name="T47" fmla="*/ 5 h 45"/>
                  <a:gd name="T48" fmla="*/ 8 w 32"/>
                  <a:gd name="T49" fmla="*/ 2 h 45"/>
                  <a:gd name="T50" fmla="*/ 11 w 32"/>
                  <a:gd name="T51" fmla="*/ 0 h 45"/>
                  <a:gd name="T52" fmla="*/ 15 w 32"/>
                  <a:gd name="T5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45">
                    <a:moveTo>
                      <a:pt x="15" y="0"/>
                    </a:moveTo>
                    <a:lnTo>
                      <a:pt x="21" y="0"/>
                    </a:lnTo>
                    <a:lnTo>
                      <a:pt x="24" y="2"/>
                    </a:lnTo>
                    <a:lnTo>
                      <a:pt x="28" y="5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2" y="16"/>
                    </a:lnTo>
                    <a:lnTo>
                      <a:pt x="32" y="29"/>
                    </a:lnTo>
                    <a:lnTo>
                      <a:pt x="32" y="33"/>
                    </a:lnTo>
                    <a:lnTo>
                      <a:pt x="30" y="37"/>
                    </a:lnTo>
                    <a:lnTo>
                      <a:pt x="28" y="40"/>
                    </a:lnTo>
                    <a:lnTo>
                      <a:pt x="24" y="43"/>
                    </a:lnTo>
                    <a:lnTo>
                      <a:pt x="21" y="45"/>
                    </a:lnTo>
                    <a:lnTo>
                      <a:pt x="15" y="45"/>
                    </a:lnTo>
                    <a:lnTo>
                      <a:pt x="11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5670269" y="3136926"/>
            <a:ext cx="464464" cy="464464"/>
            <a:chOff x="5006976" y="1606550"/>
            <a:chExt cx="1301750" cy="1301750"/>
          </a:xfrm>
        </p:grpSpPr>
        <p:sp>
          <p:nvSpPr>
            <p:cNvPr id="151" name="Freeform 120"/>
            <p:cNvSpPr>
              <a:spLocks/>
            </p:cNvSpPr>
            <p:nvPr/>
          </p:nvSpPr>
          <p:spPr bwMode="auto">
            <a:xfrm>
              <a:off x="5006976" y="1606550"/>
              <a:ext cx="1301750" cy="1301750"/>
            </a:xfrm>
            <a:custGeom>
              <a:avLst/>
              <a:gdLst>
                <a:gd name="T0" fmla="*/ 410 w 820"/>
                <a:gd name="T1" fmla="*/ 0 h 820"/>
                <a:gd name="T2" fmla="*/ 462 w 820"/>
                <a:gd name="T3" fmla="*/ 3 h 820"/>
                <a:gd name="T4" fmla="*/ 511 w 820"/>
                <a:gd name="T5" fmla="*/ 12 h 820"/>
                <a:gd name="T6" fmla="*/ 558 w 820"/>
                <a:gd name="T7" fmla="*/ 28 h 820"/>
                <a:gd name="T8" fmla="*/ 602 w 820"/>
                <a:gd name="T9" fmla="*/ 48 h 820"/>
                <a:gd name="T10" fmla="*/ 644 w 820"/>
                <a:gd name="T11" fmla="*/ 73 h 820"/>
                <a:gd name="T12" fmla="*/ 682 w 820"/>
                <a:gd name="T13" fmla="*/ 104 h 820"/>
                <a:gd name="T14" fmla="*/ 716 w 820"/>
                <a:gd name="T15" fmla="*/ 138 h 820"/>
                <a:gd name="T16" fmla="*/ 746 w 820"/>
                <a:gd name="T17" fmla="*/ 176 h 820"/>
                <a:gd name="T18" fmla="*/ 772 w 820"/>
                <a:gd name="T19" fmla="*/ 218 h 820"/>
                <a:gd name="T20" fmla="*/ 792 w 820"/>
                <a:gd name="T21" fmla="*/ 262 h 820"/>
                <a:gd name="T22" fmla="*/ 808 w 820"/>
                <a:gd name="T23" fmla="*/ 309 h 820"/>
                <a:gd name="T24" fmla="*/ 817 w 820"/>
                <a:gd name="T25" fmla="*/ 358 h 820"/>
                <a:gd name="T26" fmla="*/ 820 w 820"/>
                <a:gd name="T27" fmla="*/ 410 h 820"/>
                <a:gd name="T28" fmla="*/ 817 w 820"/>
                <a:gd name="T29" fmla="*/ 461 h 820"/>
                <a:gd name="T30" fmla="*/ 808 w 820"/>
                <a:gd name="T31" fmla="*/ 511 h 820"/>
                <a:gd name="T32" fmla="*/ 792 w 820"/>
                <a:gd name="T33" fmla="*/ 558 h 820"/>
                <a:gd name="T34" fmla="*/ 772 w 820"/>
                <a:gd name="T35" fmla="*/ 603 h 820"/>
                <a:gd name="T36" fmla="*/ 746 w 820"/>
                <a:gd name="T37" fmla="*/ 644 h 820"/>
                <a:gd name="T38" fmla="*/ 716 w 820"/>
                <a:gd name="T39" fmla="*/ 683 h 820"/>
                <a:gd name="T40" fmla="*/ 682 w 820"/>
                <a:gd name="T41" fmla="*/ 717 h 820"/>
                <a:gd name="T42" fmla="*/ 644 w 820"/>
                <a:gd name="T43" fmla="*/ 746 h 820"/>
                <a:gd name="T44" fmla="*/ 602 w 820"/>
                <a:gd name="T45" fmla="*/ 772 h 820"/>
                <a:gd name="T46" fmla="*/ 558 w 820"/>
                <a:gd name="T47" fmla="*/ 793 h 820"/>
                <a:gd name="T48" fmla="*/ 511 w 820"/>
                <a:gd name="T49" fmla="*/ 808 h 820"/>
                <a:gd name="T50" fmla="*/ 462 w 820"/>
                <a:gd name="T51" fmla="*/ 817 h 820"/>
                <a:gd name="T52" fmla="*/ 410 w 820"/>
                <a:gd name="T53" fmla="*/ 820 h 820"/>
                <a:gd name="T54" fmla="*/ 358 w 820"/>
                <a:gd name="T55" fmla="*/ 817 h 820"/>
                <a:gd name="T56" fmla="*/ 309 w 820"/>
                <a:gd name="T57" fmla="*/ 808 h 820"/>
                <a:gd name="T58" fmla="*/ 262 w 820"/>
                <a:gd name="T59" fmla="*/ 793 h 820"/>
                <a:gd name="T60" fmla="*/ 218 w 820"/>
                <a:gd name="T61" fmla="*/ 772 h 820"/>
                <a:gd name="T62" fmla="*/ 176 w 820"/>
                <a:gd name="T63" fmla="*/ 746 h 820"/>
                <a:gd name="T64" fmla="*/ 138 w 820"/>
                <a:gd name="T65" fmla="*/ 717 h 820"/>
                <a:gd name="T66" fmla="*/ 104 w 820"/>
                <a:gd name="T67" fmla="*/ 683 h 820"/>
                <a:gd name="T68" fmla="*/ 74 w 820"/>
                <a:gd name="T69" fmla="*/ 644 h 820"/>
                <a:gd name="T70" fmla="*/ 48 w 820"/>
                <a:gd name="T71" fmla="*/ 603 h 820"/>
                <a:gd name="T72" fmla="*/ 28 w 820"/>
                <a:gd name="T73" fmla="*/ 558 h 820"/>
                <a:gd name="T74" fmla="*/ 13 w 820"/>
                <a:gd name="T75" fmla="*/ 511 h 820"/>
                <a:gd name="T76" fmla="*/ 3 w 820"/>
                <a:gd name="T77" fmla="*/ 461 h 820"/>
                <a:gd name="T78" fmla="*/ 0 w 820"/>
                <a:gd name="T79" fmla="*/ 410 h 820"/>
                <a:gd name="T80" fmla="*/ 3 w 820"/>
                <a:gd name="T81" fmla="*/ 358 h 820"/>
                <a:gd name="T82" fmla="*/ 13 w 820"/>
                <a:gd name="T83" fmla="*/ 309 h 820"/>
                <a:gd name="T84" fmla="*/ 28 w 820"/>
                <a:gd name="T85" fmla="*/ 262 h 820"/>
                <a:gd name="T86" fmla="*/ 48 w 820"/>
                <a:gd name="T87" fmla="*/ 218 h 820"/>
                <a:gd name="T88" fmla="*/ 74 w 820"/>
                <a:gd name="T89" fmla="*/ 176 h 820"/>
                <a:gd name="T90" fmla="*/ 104 w 820"/>
                <a:gd name="T91" fmla="*/ 138 h 820"/>
                <a:gd name="T92" fmla="*/ 138 w 820"/>
                <a:gd name="T93" fmla="*/ 104 h 820"/>
                <a:gd name="T94" fmla="*/ 176 w 820"/>
                <a:gd name="T95" fmla="*/ 73 h 820"/>
                <a:gd name="T96" fmla="*/ 218 w 820"/>
                <a:gd name="T97" fmla="*/ 48 h 820"/>
                <a:gd name="T98" fmla="*/ 262 w 820"/>
                <a:gd name="T99" fmla="*/ 28 h 820"/>
                <a:gd name="T100" fmla="*/ 309 w 820"/>
                <a:gd name="T101" fmla="*/ 12 h 820"/>
                <a:gd name="T102" fmla="*/ 358 w 820"/>
                <a:gd name="T103" fmla="*/ 3 h 820"/>
                <a:gd name="T104" fmla="*/ 410 w 820"/>
                <a:gd name="T105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20">
                  <a:moveTo>
                    <a:pt x="410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8" y="28"/>
                  </a:lnTo>
                  <a:lnTo>
                    <a:pt x="602" y="48"/>
                  </a:lnTo>
                  <a:lnTo>
                    <a:pt x="644" y="73"/>
                  </a:lnTo>
                  <a:lnTo>
                    <a:pt x="682" y="104"/>
                  </a:lnTo>
                  <a:lnTo>
                    <a:pt x="716" y="138"/>
                  </a:lnTo>
                  <a:lnTo>
                    <a:pt x="746" y="176"/>
                  </a:lnTo>
                  <a:lnTo>
                    <a:pt x="772" y="218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10"/>
                  </a:lnTo>
                  <a:lnTo>
                    <a:pt x="817" y="461"/>
                  </a:lnTo>
                  <a:lnTo>
                    <a:pt x="808" y="511"/>
                  </a:lnTo>
                  <a:lnTo>
                    <a:pt x="792" y="558"/>
                  </a:lnTo>
                  <a:lnTo>
                    <a:pt x="772" y="603"/>
                  </a:lnTo>
                  <a:lnTo>
                    <a:pt x="746" y="644"/>
                  </a:lnTo>
                  <a:lnTo>
                    <a:pt x="716" y="683"/>
                  </a:lnTo>
                  <a:lnTo>
                    <a:pt x="682" y="717"/>
                  </a:lnTo>
                  <a:lnTo>
                    <a:pt x="644" y="746"/>
                  </a:lnTo>
                  <a:lnTo>
                    <a:pt x="602" y="772"/>
                  </a:lnTo>
                  <a:lnTo>
                    <a:pt x="558" y="793"/>
                  </a:lnTo>
                  <a:lnTo>
                    <a:pt x="511" y="808"/>
                  </a:lnTo>
                  <a:lnTo>
                    <a:pt x="462" y="817"/>
                  </a:lnTo>
                  <a:lnTo>
                    <a:pt x="410" y="820"/>
                  </a:lnTo>
                  <a:lnTo>
                    <a:pt x="358" y="817"/>
                  </a:lnTo>
                  <a:lnTo>
                    <a:pt x="309" y="808"/>
                  </a:lnTo>
                  <a:lnTo>
                    <a:pt x="262" y="793"/>
                  </a:lnTo>
                  <a:lnTo>
                    <a:pt x="218" y="772"/>
                  </a:lnTo>
                  <a:lnTo>
                    <a:pt x="176" y="746"/>
                  </a:lnTo>
                  <a:lnTo>
                    <a:pt x="138" y="717"/>
                  </a:lnTo>
                  <a:lnTo>
                    <a:pt x="104" y="683"/>
                  </a:lnTo>
                  <a:lnTo>
                    <a:pt x="74" y="644"/>
                  </a:lnTo>
                  <a:lnTo>
                    <a:pt x="48" y="603"/>
                  </a:lnTo>
                  <a:lnTo>
                    <a:pt x="28" y="558"/>
                  </a:lnTo>
                  <a:lnTo>
                    <a:pt x="13" y="511"/>
                  </a:lnTo>
                  <a:lnTo>
                    <a:pt x="3" y="461"/>
                  </a:lnTo>
                  <a:lnTo>
                    <a:pt x="0" y="410"/>
                  </a:lnTo>
                  <a:lnTo>
                    <a:pt x="3" y="358"/>
                  </a:lnTo>
                  <a:lnTo>
                    <a:pt x="13" y="309"/>
                  </a:lnTo>
                  <a:lnTo>
                    <a:pt x="28" y="262"/>
                  </a:lnTo>
                  <a:lnTo>
                    <a:pt x="48" y="218"/>
                  </a:lnTo>
                  <a:lnTo>
                    <a:pt x="74" y="176"/>
                  </a:lnTo>
                  <a:lnTo>
                    <a:pt x="104" y="138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2" y="28"/>
                  </a:lnTo>
                  <a:lnTo>
                    <a:pt x="309" y="12"/>
                  </a:lnTo>
                  <a:lnTo>
                    <a:pt x="358" y="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>
                <a:latin typeface="+mj-lt"/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5351463" y="1881188"/>
              <a:ext cx="609600" cy="692150"/>
              <a:chOff x="5351463" y="1881188"/>
              <a:chExt cx="609600" cy="692150"/>
            </a:xfrm>
          </p:grpSpPr>
          <p:sp>
            <p:nvSpPr>
              <p:cNvPr id="153" name="Freeform 121"/>
              <p:cNvSpPr>
                <a:spLocks/>
              </p:cNvSpPr>
              <p:nvPr/>
            </p:nvSpPr>
            <p:spPr bwMode="auto">
              <a:xfrm>
                <a:off x="5351463" y="1943100"/>
                <a:ext cx="609600" cy="630238"/>
              </a:xfrm>
              <a:custGeom>
                <a:avLst/>
                <a:gdLst>
                  <a:gd name="T0" fmla="*/ 16 w 384"/>
                  <a:gd name="T1" fmla="*/ 0 h 397"/>
                  <a:gd name="T2" fmla="*/ 370 w 384"/>
                  <a:gd name="T3" fmla="*/ 0 h 397"/>
                  <a:gd name="T4" fmla="*/ 374 w 384"/>
                  <a:gd name="T5" fmla="*/ 0 h 397"/>
                  <a:gd name="T6" fmla="*/ 377 w 384"/>
                  <a:gd name="T7" fmla="*/ 2 h 397"/>
                  <a:gd name="T8" fmla="*/ 380 w 384"/>
                  <a:gd name="T9" fmla="*/ 4 h 397"/>
                  <a:gd name="T10" fmla="*/ 382 w 384"/>
                  <a:gd name="T11" fmla="*/ 7 h 397"/>
                  <a:gd name="T12" fmla="*/ 383 w 384"/>
                  <a:gd name="T13" fmla="*/ 11 h 397"/>
                  <a:gd name="T14" fmla="*/ 384 w 384"/>
                  <a:gd name="T15" fmla="*/ 15 h 397"/>
                  <a:gd name="T16" fmla="*/ 384 w 384"/>
                  <a:gd name="T17" fmla="*/ 381 h 397"/>
                  <a:gd name="T18" fmla="*/ 383 w 384"/>
                  <a:gd name="T19" fmla="*/ 385 h 397"/>
                  <a:gd name="T20" fmla="*/ 382 w 384"/>
                  <a:gd name="T21" fmla="*/ 389 h 397"/>
                  <a:gd name="T22" fmla="*/ 380 w 384"/>
                  <a:gd name="T23" fmla="*/ 392 h 397"/>
                  <a:gd name="T24" fmla="*/ 377 w 384"/>
                  <a:gd name="T25" fmla="*/ 395 h 397"/>
                  <a:gd name="T26" fmla="*/ 374 w 384"/>
                  <a:gd name="T27" fmla="*/ 396 h 397"/>
                  <a:gd name="T28" fmla="*/ 370 w 384"/>
                  <a:gd name="T29" fmla="*/ 397 h 397"/>
                  <a:gd name="T30" fmla="*/ 16 w 384"/>
                  <a:gd name="T31" fmla="*/ 397 h 397"/>
                  <a:gd name="T32" fmla="*/ 8 w 384"/>
                  <a:gd name="T33" fmla="*/ 395 h 397"/>
                  <a:gd name="T34" fmla="*/ 2 w 384"/>
                  <a:gd name="T35" fmla="*/ 389 h 397"/>
                  <a:gd name="T36" fmla="*/ 0 w 384"/>
                  <a:gd name="T37" fmla="*/ 381 h 397"/>
                  <a:gd name="T38" fmla="*/ 0 w 384"/>
                  <a:gd name="T39" fmla="*/ 15 h 397"/>
                  <a:gd name="T40" fmla="*/ 2 w 384"/>
                  <a:gd name="T41" fmla="*/ 7 h 397"/>
                  <a:gd name="T42" fmla="*/ 8 w 384"/>
                  <a:gd name="T43" fmla="*/ 2 h 397"/>
                  <a:gd name="T44" fmla="*/ 16 w 384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84" h="397">
                    <a:moveTo>
                      <a:pt x="16" y="0"/>
                    </a:moveTo>
                    <a:lnTo>
                      <a:pt x="370" y="0"/>
                    </a:lnTo>
                    <a:lnTo>
                      <a:pt x="374" y="0"/>
                    </a:lnTo>
                    <a:lnTo>
                      <a:pt x="377" y="2"/>
                    </a:lnTo>
                    <a:lnTo>
                      <a:pt x="380" y="4"/>
                    </a:lnTo>
                    <a:lnTo>
                      <a:pt x="382" y="7"/>
                    </a:lnTo>
                    <a:lnTo>
                      <a:pt x="383" y="11"/>
                    </a:lnTo>
                    <a:lnTo>
                      <a:pt x="384" y="15"/>
                    </a:lnTo>
                    <a:lnTo>
                      <a:pt x="384" y="381"/>
                    </a:lnTo>
                    <a:lnTo>
                      <a:pt x="383" y="385"/>
                    </a:lnTo>
                    <a:lnTo>
                      <a:pt x="382" y="389"/>
                    </a:lnTo>
                    <a:lnTo>
                      <a:pt x="380" y="392"/>
                    </a:lnTo>
                    <a:lnTo>
                      <a:pt x="377" y="395"/>
                    </a:lnTo>
                    <a:lnTo>
                      <a:pt x="374" y="396"/>
                    </a:lnTo>
                    <a:lnTo>
                      <a:pt x="370" y="397"/>
                    </a:lnTo>
                    <a:lnTo>
                      <a:pt x="16" y="397"/>
                    </a:lnTo>
                    <a:lnTo>
                      <a:pt x="8" y="395"/>
                    </a:lnTo>
                    <a:lnTo>
                      <a:pt x="2" y="389"/>
                    </a:lnTo>
                    <a:lnTo>
                      <a:pt x="0" y="381"/>
                    </a:lnTo>
                    <a:lnTo>
                      <a:pt x="0" y="15"/>
                    </a:lnTo>
                    <a:lnTo>
                      <a:pt x="2" y="7"/>
                    </a:lnTo>
                    <a:lnTo>
                      <a:pt x="8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4" name="Freeform 122"/>
              <p:cNvSpPr>
                <a:spLocks/>
              </p:cNvSpPr>
              <p:nvPr/>
            </p:nvSpPr>
            <p:spPr bwMode="auto">
              <a:xfrm>
                <a:off x="5351463" y="1943100"/>
                <a:ext cx="609600" cy="203200"/>
              </a:xfrm>
              <a:custGeom>
                <a:avLst/>
                <a:gdLst>
                  <a:gd name="T0" fmla="*/ 17 w 384"/>
                  <a:gd name="T1" fmla="*/ 0 h 128"/>
                  <a:gd name="T2" fmla="*/ 369 w 384"/>
                  <a:gd name="T3" fmla="*/ 0 h 128"/>
                  <a:gd name="T4" fmla="*/ 374 w 384"/>
                  <a:gd name="T5" fmla="*/ 0 h 128"/>
                  <a:gd name="T6" fmla="*/ 378 w 384"/>
                  <a:gd name="T7" fmla="*/ 1 h 128"/>
                  <a:gd name="T8" fmla="*/ 381 w 384"/>
                  <a:gd name="T9" fmla="*/ 3 h 128"/>
                  <a:gd name="T10" fmla="*/ 383 w 384"/>
                  <a:gd name="T11" fmla="*/ 5 h 128"/>
                  <a:gd name="T12" fmla="*/ 384 w 384"/>
                  <a:gd name="T13" fmla="*/ 7 h 128"/>
                  <a:gd name="T14" fmla="*/ 384 w 384"/>
                  <a:gd name="T15" fmla="*/ 119 h 128"/>
                  <a:gd name="T16" fmla="*/ 383 w 384"/>
                  <a:gd name="T17" fmla="*/ 120 h 128"/>
                  <a:gd name="T18" fmla="*/ 382 w 384"/>
                  <a:gd name="T19" fmla="*/ 122 h 128"/>
                  <a:gd name="T20" fmla="*/ 380 w 384"/>
                  <a:gd name="T21" fmla="*/ 124 h 128"/>
                  <a:gd name="T22" fmla="*/ 377 w 384"/>
                  <a:gd name="T23" fmla="*/ 126 h 128"/>
                  <a:gd name="T24" fmla="*/ 373 w 384"/>
                  <a:gd name="T25" fmla="*/ 127 h 128"/>
                  <a:gd name="T26" fmla="*/ 369 w 384"/>
                  <a:gd name="T27" fmla="*/ 128 h 128"/>
                  <a:gd name="T28" fmla="*/ 17 w 384"/>
                  <a:gd name="T29" fmla="*/ 128 h 128"/>
                  <a:gd name="T30" fmla="*/ 10 w 384"/>
                  <a:gd name="T31" fmla="*/ 127 h 128"/>
                  <a:gd name="T32" fmla="*/ 5 w 384"/>
                  <a:gd name="T33" fmla="*/ 124 h 128"/>
                  <a:gd name="T34" fmla="*/ 1 w 384"/>
                  <a:gd name="T35" fmla="*/ 121 h 128"/>
                  <a:gd name="T36" fmla="*/ 0 w 384"/>
                  <a:gd name="T37" fmla="*/ 119 h 128"/>
                  <a:gd name="T38" fmla="*/ 0 w 384"/>
                  <a:gd name="T39" fmla="*/ 7 h 128"/>
                  <a:gd name="T40" fmla="*/ 3 w 384"/>
                  <a:gd name="T41" fmla="*/ 4 h 128"/>
                  <a:gd name="T42" fmla="*/ 9 w 384"/>
                  <a:gd name="T43" fmla="*/ 1 h 128"/>
                  <a:gd name="T44" fmla="*/ 17 w 384"/>
                  <a:gd name="T4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84" h="128">
                    <a:moveTo>
                      <a:pt x="17" y="0"/>
                    </a:moveTo>
                    <a:lnTo>
                      <a:pt x="369" y="0"/>
                    </a:lnTo>
                    <a:lnTo>
                      <a:pt x="374" y="0"/>
                    </a:lnTo>
                    <a:lnTo>
                      <a:pt x="378" y="1"/>
                    </a:lnTo>
                    <a:lnTo>
                      <a:pt x="381" y="3"/>
                    </a:lnTo>
                    <a:lnTo>
                      <a:pt x="383" y="5"/>
                    </a:lnTo>
                    <a:lnTo>
                      <a:pt x="384" y="7"/>
                    </a:lnTo>
                    <a:lnTo>
                      <a:pt x="384" y="119"/>
                    </a:lnTo>
                    <a:lnTo>
                      <a:pt x="383" y="120"/>
                    </a:lnTo>
                    <a:lnTo>
                      <a:pt x="382" y="122"/>
                    </a:lnTo>
                    <a:lnTo>
                      <a:pt x="380" y="124"/>
                    </a:lnTo>
                    <a:lnTo>
                      <a:pt x="377" y="126"/>
                    </a:lnTo>
                    <a:lnTo>
                      <a:pt x="373" y="127"/>
                    </a:lnTo>
                    <a:lnTo>
                      <a:pt x="369" y="128"/>
                    </a:lnTo>
                    <a:lnTo>
                      <a:pt x="17" y="128"/>
                    </a:lnTo>
                    <a:lnTo>
                      <a:pt x="10" y="127"/>
                    </a:lnTo>
                    <a:lnTo>
                      <a:pt x="5" y="124"/>
                    </a:lnTo>
                    <a:lnTo>
                      <a:pt x="1" y="121"/>
                    </a:lnTo>
                    <a:lnTo>
                      <a:pt x="0" y="119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5" name="Freeform 123"/>
              <p:cNvSpPr>
                <a:spLocks/>
              </p:cNvSpPr>
              <p:nvPr/>
            </p:nvSpPr>
            <p:spPr bwMode="auto">
              <a:xfrm>
                <a:off x="5473701" y="1881188"/>
                <a:ext cx="71438" cy="152400"/>
              </a:xfrm>
              <a:custGeom>
                <a:avLst/>
                <a:gdLst>
                  <a:gd name="T0" fmla="*/ 15 w 45"/>
                  <a:gd name="T1" fmla="*/ 0 h 96"/>
                  <a:gd name="T2" fmla="*/ 29 w 45"/>
                  <a:gd name="T3" fmla="*/ 0 h 96"/>
                  <a:gd name="T4" fmla="*/ 34 w 45"/>
                  <a:gd name="T5" fmla="*/ 1 h 96"/>
                  <a:gd name="T6" fmla="*/ 39 w 45"/>
                  <a:gd name="T7" fmla="*/ 3 h 96"/>
                  <a:gd name="T8" fmla="*/ 42 w 45"/>
                  <a:gd name="T9" fmla="*/ 6 h 96"/>
                  <a:gd name="T10" fmla="*/ 44 w 45"/>
                  <a:gd name="T11" fmla="*/ 10 h 96"/>
                  <a:gd name="T12" fmla="*/ 45 w 45"/>
                  <a:gd name="T13" fmla="*/ 15 h 96"/>
                  <a:gd name="T14" fmla="*/ 45 w 45"/>
                  <a:gd name="T15" fmla="*/ 81 h 96"/>
                  <a:gd name="T16" fmla="*/ 44 w 45"/>
                  <a:gd name="T17" fmla="*/ 86 h 96"/>
                  <a:gd name="T18" fmla="*/ 42 w 45"/>
                  <a:gd name="T19" fmla="*/ 90 h 96"/>
                  <a:gd name="T20" fmla="*/ 39 w 45"/>
                  <a:gd name="T21" fmla="*/ 93 h 96"/>
                  <a:gd name="T22" fmla="*/ 34 w 45"/>
                  <a:gd name="T23" fmla="*/ 95 h 96"/>
                  <a:gd name="T24" fmla="*/ 29 w 45"/>
                  <a:gd name="T25" fmla="*/ 96 h 96"/>
                  <a:gd name="T26" fmla="*/ 15 w 45"/>
                  <a:gd name="T27" fmla="*/ 96 h 96"/>
                  <a:gd name="T28" fmla="*/ 10 w 45"/>
                  <a:gd name="T29" fmla="*/ 95 h 96"/>
                  <a:gd name="T30" fmla="*/ 6 w 45"/>
                  <a:gd name="T31" fmla="*/ 93 h 96"/>
                  <a:gd name="T32" fmla="*/ 3 w 45"/>
                  <a:gd name="T33" fmla="*/ 90 h 96"/>
                  <a:gd name="T34" fmla="*/ 1 w 45"/>
                  <a:gd name="T35" fmla="*/ 86 h 96"/>
                  <a:gd name="T36" fmla="*/ 0 w 45"/>
                  <a:gd name="T37" fmla="*/ 81 h 96"/>
                  <a:gd name="T38" fmla="*/ 0 w 45"/>
                  <a:gd name="T39" fmla="*/ 15 h 96"/>
                  <a:gd name="T40" fmla="*/ 1 w 45"/>
                  <a:gd name="T41" fmla="*/ 10 h 96"/>
                  <a:gd name="T42" fmla="*/ 3 w 45"/>
                  <a:gd name="T43" fmla="*/ 6 h 96"/>
                  <a:gd name="T44" fmla="*/ 6 w 45"/>
                  <a:gd name="T45" fmla="*/ 3 h 96"/>
                  <a:gd name="T46" fmla="*/ 10 w 45"/>
                  <a:gd name="T47" fmla="*/ 1 h 96"/>
                  <a:gd name="T48" fmla="*/ 15 w 45"/>
                  <a:gd name="T4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96">
                    <a:moveTo>
                      <a:pt x="15" y="0"/>
                    </a:moveTo>
                    <a:lnTo>
                      <a:pt x="29" y="0"/>
                    </a:lnTo>
                    <a:lnTo>
                      <a:pt x="34" y="1"/>
                    </a:lnTo>
                    <a:lnTo>
                      <a:pt x="39" y="3"/>
                    </a:lnTo>
                    <a:lnTo>
                      <a:pt x="42" y="6"/>
                    </a:lnTo>
                    <a:lnTo>
                      <a:pt x="44" y="10"/>
                    </a:lnTo>
                    <a:lnTo>
                      <a:pt x="45" y="15"/>
                    </a:lnTo>
                    <a:lnTo>
                      <a:pt x="45" y="81"/>
                    </a:lnTo>
                    <a:lnTo>
                      <a:pt x="44" y="86"/>
                    </a:lnTo>
                    <a:lnTo>
                      <a:pt x="42" y="90"/>
                    </a:lnTo>
                    <a:lnTo>
                      <a:pt x="39" y="93"/>
                    </a:lnTo>
                    <a:lnTo>
                      <a:pt x="34" y="95"/>
                    </a:lnTo>
                    <a:lnTo>
                      <a:pt x="29" y="96"/>
                    </a:lnTo>
                    <a:lnTo>
                      <a:pt x="15" y="96"/>
                    </a:lnTo>
                    <a:lnTo>
                      <a:pt x="10" y="95"/>
                    </a:lnTo>
                    <a:lnTo>
                      <a:pt x="6" y="93"/>
                    </a:lnTo>
                    <a:lnTo>
                      <a:pt x="3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5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6" name="Freeform 124"/>
              <p:cNvSpPr>
                <a:spLocks/>
              </p:cNvSpPr>
              <p:nvPr/>
            </p:nvSpPr>
            <p:spPr bwMode="auto">
              <a:xfrm>
                <a:off x="5767388" y="1881188"/>
                <a:ext cx="71438" cy="152400"/>
              </a:xfrm>
              <a:custGeom>
                <a:avLst/>
                <a:gdLst>
                  <a:gd name="T0" fmla="*/ 16 w 45"/>
                  <a:gd name="T1" fmla="*/ 0 h 96"/>
                  <a:gd name="T2" fmla="*/ 30 w 45"/>
                  <a:gd name="T3" fmla="*/ 0 h 96"/>
                  <a:gd name="T4" fmla="*/ 35 w 45"/>
                  <a:gd name="T5" fmla="*/ 1 h 96"/>
                  <a:gd name="T6" fmla="*/ 39 w 45"/>
                  <a:gd name="T7" fmla="*/ 3 h 96"/>
                  <a:gd name="T8" fmla="*/ 42 w 45"/>
                  <a:gd name="T9" fmla="*/ 6 h 96"/>
                  <a:gd name="T10" fmla="*/ 44 w 45"/>
                  <a:gd name="T11" fmla="*/ 10 h 96"/>
                  <a:gd name="T12" fmla="*/ 45 w 45"/>
                  <a:gd name="T13" fmla="*/ 15 h 96"/>
                  <a:gd name="T14" fmla="*/ 45 w 45"/>
                  <a:gd name="T15" fmla="*/ 81 h 96"/>
                  <a:gd name="T16" fmla="*/ 44 w 45"/>
                  <a:gd name="T17" fmla="*/ 86 h 96"/>
                  <a:gd name="T18" fmla="*/ 42 w 45"/>
                  <a:gd name="T19" fmla="*/ 90 h 96"/>
                  <a:gd name="T20" fmla="*/ 39 w 45"/>
                  <a:gd name="T21" fmla="*/ 93 h 96"/>
                  <a:gd name="T22" fmla="*/ 35 w 45"/>
                  <a:gd name="T23" fmla="*/ 95 h 96"/>
                  <a:gd name="T24" fmla="*/ 30 w 45"/>
                  <a:gd name="T25" fmla="*/ 96 h 96"/>
                  <a:gd name="T26" fmla="*/ 16 w 45"/>
                  <a:gd name="T27" fmla="*/ 96 h 96"/>
                  <a:gd name="T28" fmla="*/ 11 w 45"/>
                  <a:gd name="T29" fmla="*/ 95 h 96"/>
                  <a:gd name="T30" fmla="*/ 6 w 45"/>
                  <a:gd name="T31" fmla="*/ 93 h 96"/>
                  <a:gd name="T32" fmla="*/ 3 w 45"/>
                  <a:gd name="T33" fmla="*/ 90 h 96"/>
                  <a:gd name="T34" fmla="*/ 1 w 45"/>
                  <a:gd name="T35" fmla="*/ 86 h 96"/>
                  <a:gd name="T36" fmla="*/ 0 w 45"/>
                  <a:gd name="T37" fmla="*/ 81 h 96"/>
                  <a:gd name="T38" fmla="*/ 0 w 45"/>
                  <a:gd name="T39" fmla="*/ 15 h 96"/>
                  <a:gd name="T40" fmla="*/ 1 w 45"/>
                  <a:gd name="T41" fmla="*/ 10 h 96"/>
                  <a:gd name="T42" fmla="*/ 3 w 45"/>
                  <a:gd name="T43" fmla="*/ 6 h 96"/>
                  <a:gd name="T44" fmla="*/ 6 w 45"/>
                  <a:gd name="T45" fmla="*/ 3 h 96"/>
                  <a:gd name="T46" fmla="*/ 11 w 45"/>
                  <a:gd name="T47" fmla="*/ 1 h 96"/>
                  <a:gd name="T48" fmla="*/ 16 w 45"/>
                  <a:gd name="T4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96">
                    <a:moveTo>
                      <a:pt x="16" y="0"/>
                    </a:moveTo>
                    <a:lnTo>
                      <a:pt x="30" y="0"/>
                    </a:lnTo>
                    <a:lnTo>
                      <a:pt x="35" y="1"/>
                    </a:lnTo>
                    <a:lnTo>
                      <a:pt x="39" y="3"/>
                    </a:lnTo>
                    <a:lnTo>
                      <a:pt x="42" y="6"/>
                    </a:lnTo>
                    <a:lnTo>
                      <a:pt x="44" y="10"/>
                    </a:lnTo>
                    <a:lnTo>
                      <a:pt x="45" y="15"/>
                    </a:lnTo>
                    <a:lnTo>
                      <a:pt x="45" y="81"/>
                    </a:lnTo>
                    <a:lnTo>
                      <a:pt x="44" y="86"/>
                    </a:lnTo>
                    <a:lnTo>
                      <a:pt x="42" y="90"/>
                    </a:lnTo>
                    <a:lnTo>
                      <a:pt x="39" y="93"/>
                    </a:lnTo>
                    <a:lnTo>
                      <a:pt x="35" y="95"/>
                    </a:lnTo>
                    <a:lnTo>
                      <a:pt x="30" y="96"/>
                    </a:lnTo>
                    <a:lnTo>
                      <a:pt x="16" y="96"/>
                    </a:lnTo>
                    <a:lnTo>
                      <a:pt x="11" y="95"/>
                    </a:lnTo>
                    <a:lnTo>
                      <a:pt x="6" y="93"/>
                    </a:lnTo>
                    <a:lnTo>
                      <a:pt x="3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5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7" name="Rectangle 125"/>
              <p:cNvSpPr>
                <a:spLocks noChangeArrowheads="1"/>
              </p:cNvSpPr>
              <p:nvPr/>
            </p:nvSpPr>
            <p:spPr bwMode="auto">
              <a:xfrm>
                <a:off x="5391151" y="2187575"/>
                <a:ext cx="101600" cy="904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8" name="Rectangle 126"/>
              <p:cNvSpPr>
                <a:spLocks noChangeArrowheads="1"/>
              </p:cNvSpPr>
              <p:nvPr/>
            </p:nvSpPr>
            <p:spPr bwMode="auto">
              <a:xfrm>
                <a:off x="5534026" y="2187575"/>
                <a:ext cx="101600" cy="904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59" name="Rectangle 127"/>
              <p:cNvSpPr>
                <a:spLocks noChangeArrowheads="1"/>
              </p:cNvSpPr>
              <p:nvPr/>
            </p:nvSpPr>
            <p:spPr bwMode="auto">
              <a:xfrm>
                <a:off x="5676901" y="2187575"/>
                <a:ext cx="100013" cy="904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0" name="Rectangle 128"/>
              <p:cNvSpPr>
                <a:spLocks noChangeArrowheads="1"/>
              </p:cNvSpPr>
              <p:nvPr/>
            </p:nvSpPr>
            <p:spPr bwMode="auto">
              <a:xfrm>
                <a:off x="5818188" y="2187575"/>
                <a:ext cx="103188" cy="904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1" name="Rectangle 129"/>
              <p:cNvSpPr>
                <a:spLocks noChangeArrowheads="1"/>
              </p:cNvSpPr>
              <p:nvPr/>
            </p:nvSpPr>
            <p:spPr bwMode="auto">
              <a:xfrm>
                <a:off x="5391151" y="2306638"/>
                <a:ext cx="101600" cy="1031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2" name="Rectangle 130"/>
              <p:cNvSpPr>
                <a:spLocks noChangeArrowheads="1"/>
              </p:cNvSpPr>
              <p:nvPr/>
            </p:nvSpPr>
            <p:spPr bwMode="auto">
              <a:xfrm>
                <a:off x="5534026" y="2306638"/>
                <a:ext cx="101600" cy="1031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3" name="Rectangle 131"/>
              <p:cNvSpPr>
                <a:spLocks noChangeArrowheads="1"/>
              </p:cNvSpPr>
              <p:nvPr/>
            </p:nvSpPr>
            <p:spPr bwMode="auto">
              <a:xfrm>
                <a:off x="5676901" y="2306638"/>
                <a:ext cx="100013" cy="1031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4" name="Rectangle 132"/>
              <p:cNvSpPr>
                <a:spLocks noChangeArrowheads="1"/>
              </p:cNvSpPr>
              <p:nvPr/>
            </p:nvSpPr>
            <p:spPr bwMode="auto">
              <a:xfrm>
                <a:off x="5818188" y="2306638"/>
                <a:ext cx="103188" cy="1031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5" name="Rectangle 133"/>
              <p:cNvSpPr>
                <a:spLocks noChangeArrowheads="1"/>
              </p:cNvSpPr>
              <p:nvPr/>
            </p:nvSpPr>
            <p:spPr bwMode="auto">
              <a:xfrm>
                <a:off x="5391151" y="2441575"/>
                <a:ext cx="101600" cy="1000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6" name="Rectangle 134"/>
              <p:cNvSpPr>
                <a:spLocks noChangeArrowheads="1"/>
              </p:cNvSpPr>
              <p:nvPr/>
            </p:nvSpPr>
            <p:spPr bwMode="auto">
              <a:xfrm>
                <a:off x="5534026" y="2441575"/>
                <a:ext cx="101600" cy="1000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7" name="Rectangle 135"/>
              <p:cNvSpPr>
                <a:spLocks noChangeArrowheads="1"/>
              </p:cNvSpPr>
              <p:nvPr/>
            </p:nvSpPr>
            <p:spPr bwMode="auto">
              <a:xfrm>
                <a:off x="5676901" y="2441575"/>
                <a:ext cx="100013" cy="1000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  <p:sp>
            <p:nvSpPr>
              <p:cNvPr id="168" name="Rectangle 136"/>
              <p:cNvSpPr>
                <a:spLocks noChangeArrowheads="1"/>
              </p:cNvSpPr>
              <p:nvPr/>
            </p:nvSpPr>
            <p:spPr bwMode="auto">
              <a:xfrm>
                <a:off x="5818188" y="2441575"/>
                <a:ext cx="103188" cy="100013"/>
              </a:xfrm>
              <a:prstGeom prst="rect">
                <a:avLst/>
              </a:prstGeom>
              <a:solidFill>
                <a:schemeClr val="tx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401">
                  <a:latin typeface="+mj-lt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2936681" y="1728768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035" y="1711509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90364" y="2712967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25217" y="4079255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67035" y="5395949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97082" y="5395949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9242" y="4144006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75354" y="2721061"/>
            <a:ext cx="750288" cy="501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78469" y="1828383"/>
            <a:ext cx="3641931" cy="523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Step </a:t>
            </a:r>
            <a:r>
              <a:rPr lang="en-IN" sz="2801" b="1" dirty="0" smtClean="0">
                <a:solidFill>
                  <a:schemeClr val="accent4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Number</a:t>
            </a:r>
            <a:endParaRPr lang="en-IN" sz="2801" b="1" dirty="0">
              <a:solidFill>
                <a:schemeClr val="accent4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178469" y="2465180"/>
            <a:ext cx="371730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7178469" y="4695400"/>
            <a:ext cx="3717306" cy="445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1" kern="0" dirty="0">
                <a:solidFill>
                  <a:schemeClr val="accent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</a:t>
            </a:r>
            <a:endParaRPr lang="en-US" sz="2801" dirty="0">
              <a:solidFill>
                <a:schemeClr val="accent3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7178469" y="5145355"/>
            <a:ext cx="3734773" cy="905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8189632" y="2806245"/>
            <a:ext cx="1463093" cy="1463086"/>
            <a:chOff x="3948113" y="4859338"/>
            <a:chExt cx="1301750" cy="1301750"/>
          </a:xfrm>
        </p:grpSpPr>
        <p:sp>
          <p:nvSpPr>
            <p:cNvPr id="205" name="Freeform 47"/>
            <p:cNvSpPr>
              <a:spLocks/>
            </p:cNvSpPr>
            <p:nvPr/>
          </p:nvSpPr>
          <p:spPr bwMode="auto">
            <a:xfrm>
              <a:off x="3948113" y="4859338"/>
              <a:ext cx="1301750" cy="1301750"/>
            </a:xfrm>
            <a:custGeom>
              <a:avLst/>
              <a:gdLst>
                <a:gd name="T0" fmla="*/ 411 w 820"/>
                <a:gd name="T1" fmla="*/ 0 h 820"/>
                <a:gd name="T2" fmla="*/ 462 w 820"/>
                <a:gd name="T3" fmla="*/ 3 h 820"/>
                <a:gd name="T4" fmla="*/ 511 w 820"/>
                <a:gd name="T5" fmla="*/ 12 h 820"/>
                <a:gd name="T6" fmla="*/ 559 w 820"/>
                <a:gd name="T7" fmla="*/ 28 h 820"/>
                <a:gd name="T8" fmla="*/ 604 w 820"/>
                <a:gd name="T9" fmla="*/ 48 h 820"/>
                <a:gd name="T10" fmla="*/ 645 w 820"/>
                <a:gd name="T11" fmla="*/ 73 h 820"/>
                <a:gd name="T12" fmla="*/ 683 w 820"/>
                <a:gd name="T13" fmla="*/ 104 h 820"/>
                <a:gd name="T14" fmla="*/ 716 w 820"/>
                <a:gd name="T15" fmla="*/ 137 h 820"/>
                <a:gd name="T16" fmla="*/ 747 w 820"/>
                <a:gd name="T17" fmla="*/ 175 h 820"/>
                <a:gd name="T18" fmla="*/ 773 w 820"/>
                <a:gd name="T19" fmla="*/ 217 h 820"/>
                <a:gd name="T20" fmla="*/ 792 w 820"/>
                <a:gd name="T21" fmla="*/ 262 h 820"/>
                <a:gd name="T22" fmla="*/ 808 w 820"/>
                <a:gd name="T23" fmla="*/ 309 h 820"/>
                <a:gd name="T24" fmla="*/ 817 w 820"/>
                <a:gd name="T25" fmla="*/ 358 h 820"/>
                <a:gd name="T26" fmla="*/ 820 w 820"/>
                <a:gd name="T27" fmla="*/ 409 h 820"/>
                <a:gd name="T28" fmla="*/ 817 w 820"/>
                <a:gd name="T29" fmla="*/ 461 h 820"/>
                <a:gd name="T30" fmla="*/ 808 w 820"/>
                <a:gd name="T31" fmla="*/ 511 h 820"/>
                <a:gd name="T32" fmla="*/ 792 w 820"/>
                <a:gd name="T33" fmla="*/ 558 h 820"/>
                <a:gd name="T34" fmla="*/ 773 w 820"/>
                <a:gd name="T35" fmla="*/ 602 h 820"/>
                <a:gd name="T36" fmla="*/ 747 w 820"/>
                <a:gd name="T37" fmla="*/ 644 h 820"/>
                <a:gd name="T38" fmla="*/ 716 w 820"/>
                <a:gd name="T39" fmla="*/ 682 h 820"/>
                <a:gd name="T40" fmla="*/ 683 w 820"/>
                <a:gd name="T41" fmla="*/ 716 h 820"/>
                <a:gd name="T42" fmla="*/ 645 w 820"/>
                <a:gd name="T43" fmla="*/ 746 h 820"/>
                <a:gd name="T44" fmla="*/ 604 w 820"/>
                <a:gd name="T45" fmla="*/ 772 h 820"/>
                <a:gd name="T46" fmla="*/ 559 w 820"/>
                <a:gd name="T47" fmla="*/ 792 h 820"/>
                <a:gd name="T48" fmla="*/ 511 w 820"/>
                <a:gd name="T49" fmla="*/ 808 h 820"/>
                <a:gd name="T50" fmla="*/ 462 w 820"/>
                <a:gd name="T51" fmla="*/ 817 h 820"/>
                <a:gd name="T52" fmla="*/ 411 w 820"/>
                <a:gd name="T53" fmla="*/ 820 h 820"/>
                <a:gd name="T54" fmla="*/ 360 w 820"/>
                <a:gd name="T55" fmla="*/ 817 h 820"/>
                <a:gd name="T56" fmla="*/ 310 w 820"/>
                <a:gd name="T57" fmla="*/ 808 h 820"/>
                <a:gd name="T58" fmla="*/ 263 w 820"/>
                <a:gd name="T59" fmla="*/ 792 h 820"/>
                <a:gd name="T60" fmla="*/ 218 w 820"/>
                <a:gd name="T61" fmla="*/ 772 h 820"/>
                <a:gd name="T62" fmla="*/ 177 w 820"/>
                <a:gd name="T63" fmla="*/ 746 h 820"/>
                <a:gd name="T64" fmla="*/ 139 w 820"/>
                <a:gd name="T65" fmla="*/ 716 h 820"/>
                <a:gd name="T66" fmla="*/ 104 w 820"/>
                <a:gd name="T67" fmla="*/ 682 h 820"/>
                <a:gd name="T68" fmla="*/ 74 w 820"/>
                <a:gd name="T69" fmla="*/ 644 h 820"/>
                <a:gd name="T70" fmla="*/ 49 w 820"/>
                <a:gd name="T71" fmla="*/ 602 h 820"/>
                <a:gd name="T72" fmla="*/ 28 w 820"/>
                <a:gd name="T73" fmla="*/ 558 h 820"/>
                <a:gd name="T74" fmla="*/ 14 w 820"/>
                <a:gd name="T75" fmla="*/ 511 h 820"/>
                <a:gd name="T76" fmla="*/ 5 w 820"/>
                <a:gd name="T77" fmla="*/ 461 h 820"/>
                <a:gd name="T78" fmla="*/ 0 w 820"/>
                <a:gd name="T79" fmla="*/ 409 h 820"/>
                <a:gd name="T80" fmla="*/ 5 w 820"/>
                <a:gd name="T81" fmla="*/ 358 h 820"/>
                <a:gd name="T82" fmla="*/ 14 w 820"/>
                <a:gd name="T83" fmla="*/ 309 h 820"/>
                <a:gd name="T84" fmla="*/ 28 w 820"/>
                <a:gd name="T85" fmla="*/ 262 h 820"/>
                <a:gd name="T86" fmla="*/ 49 w 820"/>
                <a:gd name="T87" fmla="*/ 217 h 820"/>
                <a:gd name="T88" fmla="*/ 74 w 820"/>
                <a:gd name="T89" fmla="*/ 175 h 820"/>
                <a:gd name="T90" fmla="*/ 104 w 820"/>
                <a:gd name="T91" fmla="*/ 137 h 820"/>
                <a:gd name="T92" fmla="*/ 139 w 820"/>
                <a:gd name="T93" fmla="*/ 104 h 820"/>
                <a:gd name="T94" fmla="*/ 177 w 820"/>
                <a:gd name="T95" fmla="*/ 73 h 820"/>
                <a:gd name="T96" fmla="*/ 218 w 820"/>
                <a:gd name="T97" fmla="*/ 48 h 820"/>
                <a:gd name="T98" fmla="*/ 263 w 820"/>
                <a:gd name="T99" fmla="*/ 28 h 820"/>
                <a:gd name="T100" fmla="*/ 310 w 820"/>
                <a:gd name="T101" fmla="*/ 12 h 820"/>
                <a:gd name="T102" fmla="*/ 360 w 820"/>
                <a:gd name="T103" fmla="*/ 3 h 820"/>
                <a:gd name="T104" fmla="*/ 411 w 820"/>
                <a:gd name="T105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0" h="820">
                  <a:moveTo>
                    <a:pt x="411" y="0"/>
                  </a:moveTo>
                  <a:lnTo>
                    <a:pt x="462" y="3"/>
                  </a:lnTo>
                  <a:lnTo>
                    <a:pt x="511" y="12"/>
                  </a:lnTo>
                  <a:lnTo>
                    <a:pt x="559" y="28"/>
                  </a:lnTo>
                  <a:lnTo>
                    <a:pt x="604" y="48"/>
                  </a:lnTo>
                  <a:lnTo>
                    <a:pt x="645" y="73"/>
                  </a:lnTo>
                  <a:lnTo>
                    <a:pt x="683" y="104"/>
                  </a:lnTo>
                  <a:lnTo>
                    <a:pt x="716" y="137"/>
                  </a:lnTo>
                  <a:lnTo>
                    <a:pt x="747" y="175"/>
                  </a:lnTo>
                  <a:lnTo>
                    <a:pt x="773" y="217"/>
                  </a:lnTo>
                  <a:lnTo>
                    <a:pt x="792" y="262"/>
                  </a:lnTo>
                  <a:lnTo>
                    <a:pt x="808" y="309"/>
                  </a:lnTo>
                  <a:lnTo>
                    <a:pt x="817" y="358"/>
                  </a:lnTo>
                  <a:lnTo>
                    <a:pt x="820" y="409"/>
                  </a:lnTo>
                  <a:lnTo>
                    <a:pt x="817" y="461"/>
                  </a:lnTo>
                  <a:lnTo>
                    <a:pt x="808" y="511"/>
                  </a:lnTo>
                  <a:lnTo>
                    <a:pt x="792" y="558"/>
                  </a:lnTo>
                  <a:lnTo>
                    <a:pt x="773" y="602"/>
                  </a:lnTo>
                  <a:lnTo>
                    <a:pt x="747" y="644"/>
                  </a:lnTo>
                  <a:lnTo>
                    <a:pt x="716" y="682"/>
                  </a:lnTo>
                  <a:lnTo>
                    <a:pt x="683" y="716"/>
                  </a:lnTo>
                  <a:lnTo>
                    <a:pt x="645" y="746"/>
                  </a:lnTo>
                  <a:lnTo>
                    <a:pt x="604" y="772"/>
                  </a:lnTo>
                  <a:lnTo>
                    <a:pt x="559" y="792"/>
                  </a:lnTo>
                  <a:lnTo>
                    <a:pt x="511" y="808"/>
                  </a:lnTo>
                  <a:lnTo>
                    <a:pt x="462" y="817"/>
                  </a:lnTo>
                  <a:lnTo>
                    <a:pt x="411" y="820"/>
                  </a:lnTo>
                  <a:lnTo>
                    <a:pt x="360" y="817"/>
                  </a:lnTo>
                  <a:lnTo>
                    <a:pt x="310" y="808"/>
                  </a:lnTo>
                  <a:lnTo>
                    <a:pt x="263" y="792"/>
                  </a:lnTo>
                  <a:lnTo>
                    <a:pt x="218" y="772"/>
                  </a:lnTo>
                  <a:lnTo>
                    <a:pt x="177" y="746"/>
                  </a:lnTo>
                  <a:lnTo>
                    <a:pt x="139" y="716"/>
                  </a:lnTo>
                  <a:lnTo>
                    <a:pt x="104" y="682"/>
                  </a:lnTo>
                  <a:lnTo>
                    <a:pt x="74" y="644"/>
                  </a:lnTo>
                  <a:lnTo>
                    <a:pt x="49" y="602"/>
                  </a:lnTo>
                  <a:lnTo>
                    <a:pt x="28" y="558"/>
                  </a:lnTo>
                  <a:lnTo>
                    <a:pt x="14" y="511"/>
                  </a:lnTo>
                  <a:lnTo>
                    <a:pt x="5" y="461"/>
                  </a:lnTo>
                  <a:lnTo>
                    <a:pt x="0" y="409"/>
                  </a:lnTo>
                  <a:lnTo>
                    <a:pt x="5" y="358"/>
                  </a:lnTo>
                  <a:lnTo>
                    <a:pt x="14" y="309"/>
                  </a:lnTo>
                  <a:lnTo>
                    <a:pt x="28" y="262"/>
                  </a:lnTo>
                  <a:lnTo>
                    <a:pt x="49" y="217"/>
                  </a:lnTo>
                  <a:lnTo>
                    <a:pt x="74" y="175"/>
                  </a:lnTo>
                  <a:lnTo>
                    <a:pt x="104" y="137"/>
                  </a:lnTo>
                  <a:lnTo>
                    <a:pt x="139" y="104"/>
                  </a:lnTo>
                  <a:lnTo>
                    <a:pt x="177" y="73"/>
                  </a:lnTo>
                  <a:lnTo>
                    <a:pt x="218" y="48"/>
                  </a:lnTo>
                  <a:lnTo>
                    <a:pt x="263" y="28"/>
                  </a:lnTo>
                  <a:lnTo>
                    <a:pt x="310" y="12"/>
                  </a:lnTo>
                  <a:lnTo>
                    <a:pt x="360" y="3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06" name="Freeform 48"/>
            <p:cNvSpPr>
              <a:spLocks noEditPoints="1"/>
            </p:cNvSpPr>
            <p:nvPr/>
          </p:nvSpPr>
          <p:spPr bwMode="auto">
            <a:xfrm>
              <a:off x="4230688" y="5232400"/>
              <a:ext cx="741363" cy="517525"/>
            </a:xfrm>
            <a:custGeom>
              <a:avLst/>
              <a:gdLst>
                <a:gd name="T0" fmla="*/ 32 w 467"/>
                <a:gd name="T1" fmla="*/ 26 h 326"/>
                <a:gd name="T2" fmla="*/ 32 w 467"/>
                <a:gd name="T3" fmla="*/ 169 h 326"/>
                <a:gd name="T4" fmla="*/ 35 w 467"/>
                <a:gd name="T5" fmla="*/ 194 h 326"/>
                <a:gd name="T6" fmla="*/ 44 w 467"/>
                <a:gd name="T7" fmla="*/ 218 h 326"/>
                <a:gd name="T8" fmla="*/ 58 w 467"/>
                <a:gd name="T9" fmla="*/ 239 h 326"/>
                <a:gd name="T10" fmla="*/ 79 w 467"/>
                <a:gd name="T11" fmla="*/ 258 h 326"/>
                <a:gd name="T12" fmla="*/ 103 w 467"/>
                <a:gd name="T13" fmla="*/ 274 h 326"/>
                <a:gd name="T14" fmla="*/ 130 w 467"/>
                <a:gd name="T15" fmla="*/ 287 h 326"/>
                <a:gd name="T16" fmla="*/ 162 w 467"/>
                <a:gd name="T17" fmla="*/ 298 h 326"/>
                <a:gd name="T18" fmla="*/ 197 w 467"/>
                <a:gd name="T19" fmla="*/ 304 h 326"/>
                <a:gd name="T20" fmla="*/ 234 w 467"/>
                <a:gd name="T21" fmla="*/ 306 h 326"/>
                <a:gd name="T22" fmla="*/ 271 w 467"/>
                <a:gd name="T23" fmla="*/ 304 h 326"/>
                <a:gd name="T24" fmla="*/ 305 w 467"/>
                <a:gd name="T25" fmla="*/ 298 h 326"/>
                <a:gd name="T26" fmla="*/ 336 w 467"/>
                <a:gd name="T27" fmla="*/ 287 h 326"/>
                <a:gd name="T28" fmla="*/ 364 w 467"/>
                <a:gd name="T29" fmla="*/ 274 h 326"/>
                <a:gd name="T30" fmla="*/ 389 w 467"/>
                <a:gd name="T31" fmla="*/ 258 h 326"/>
                <a:gd name="T32" fmla="*/ 408 w 467"/>
                <a:gd name="T33" fmla="*/ 239 h 326"/>
                <a:gd name="T34" fmla="*/ 423 w 467"/>
                <a:gd name="T35" fmla="*/ 218 h 326"/>
                <a:gd name="T36" fmla="*/ 432 w 467"/>
                <a:gd name="T37" fmla="*/ 194 h 326"/>
                <a:gd name="T38" fmla="*/ 435 w 467"/>
                <a:gd name="T39" fmla="*/ 169 h 326"/>
                <a:gd name="T40" fmla="*/ 435 w 467"/>
                <a:gd name="T41" fmla="*/ 26 h 326"/>
                <a:gd name="T42" fmla="*/ 32 w 467"/>
                <a:gd name="T43" fmla="*/ 26 h 326"/>
                <a:gd name="T44" fmla="*/ 0 w 467"/>
                <a:gd name="T45" fmla="*/ 0 h 326"/>
                <a:gd name="T46" fmla="*/ 467 w 467"/>
                <a:gd name="T47" fmla="*/ 0 h 326"/>
                <a:gd name="T48" fmla="*/ 467 w 467"/>
                <a:gd name="T49" fmla="*/ 169 h 326"/>
                <a:gd name="T50" fmla="*/ 464 w 467"/>
                <a:gd name="T51" fmla="*/ 196 h 326"/>
                <a:gd name="T52" fmla="*/ 455 w 467"/>
                <a:gd name="T53" fmla="*/ 220 h 326"/>
                <a:gd name="T54" fmla="*/ 441 w 467"/>
                <a:gd name="T55" fmla="*/ 242 h 326"/>
                <a:gd name="T56" fmla="*/ 423 w 467"/>
                <a:gd name="T57" fmla="*/ 263 h 326"/>
                <a:gd name="T58" fmla="*/ 399 w 467"/>
                <a:gd name="T59" fmla="*/ 281 h 326"/>
                <a:gd name="T60" fmla="*/ 371 w 467"/>
                <a:gd name="T61" fmla="*/ 297 h 326"/>
                <a:gd name="T62" fmla="*/ 342 w 467"/>
                <a:gd name="T63" fmla="*/ 309 h 326"/>
                <a:gd name="T64" fmla="*/ 308 w 467"/>
                <a:gd name="T65" fmla="*/ 318 h 326"/>
                <a:gd name="T66" fmla="*/ 272 w 467"/>
                <a:gd name="T67" fmla="*/ 324 h 326"/>
                <a:gd name="T68" fmla="*/ 234 w 467"/>
                <a:gd name="T69" fmla="*/ 326 h 326"/>
                <a:gd name="T70" fmla="*/ 195 w 467"/>
                <a:gd name="T71" fmla="*/ 324 h 326"/>
                <a:gd name="T72" fmla="*/ 159 w 467"/>
                <a:gd name="T73" fmla="*/ 318 h 326"/>
                <a:gd name="T74" fmla="*/ 126 w 467"/>
                <a:gd name="T75" fmla="*/ 309 h 326"/>
                <a:gd name="T76" fmla="*/ 95 w 467"/>
                <a:gd name="T77" fmla="*/ 297 h 326"/>
                <a:gd name="T78" fmla="*/ 68 w 467"/>
                <a:gd name="T79" fmla="*/ 281 h 326"/>
                <a:gd name="T80" fmla="*/ 45 w 467"/>
                <a:gd name="T81" fmla="*/ 263 h 326"/>
                <a:gd name="T82" fmla="*/ 26 w 467"/>
                <a:gd name="T83" fmla="*/ 242 h 326"/>
                <a:gd name="T84" fmla="*/ 11 w 467"/>
                <a:gd name="T85" fmla="*/ 220 h 326"/>
                <a:gd name="T86" fmla="*/ 3 w 467"/>
                <a:gd name="T87" fmla="*/ 196 h 326"/>
                <a:gd name="T88" fmla="*/ 0 w 467"/>
                <a:gd name="T89" fmla="*/ 169 h 326"/>
                <a:gd name="T90" fmla="*/ 0 w 467"/>
                <a:gd name="T91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326">
                  <a:moveTo>
                    <a:pt x="32" y="26"/>
                  </a:moveTo>
                  <a:lnTo>
                    <a:pt x="32" y="169"/>
                  </a:lnTo>
                  <a:lnTo>
                    <a:pt x="35" y="194"/>
                  </a:lnTo>
                  <a:lnTo>
                    <a:pt x="44" y="218"/>
                  </a:lnTo>
                  <a:lnTo>
                    <a:pt x="58" y="239"/>
                  </a:lnTo>
                  <a:lnTo>
                    <a:pt x="79" y="258"/>
                  </a:lnTo>
                  <a:lnTo>
                    <a:pt x="103" y="274"/>
                  </a:lnTo>
                  <a:lnTo>
                    <a:pt x="130" y="287"/>
                  </a:lnTo>
                  <a:lnTo>
                    <a:pt x="162" y="298"/>
                  </a:lnTo>
                  <a:lnTo>
                    <a:pt x="197" y="304"/>
                  </a:lnTo>
                  <a:lnTo>
                    <a:pt x="234" y="306"/>
                  </a:lnTo>
                  <a:lnTo>
                    <a:pt x="271" y="304"/>
                  </a:lnTo>
                  <a:lnTo>
                    <a:pt x="305" y="298"/>
                  </a:lnTo>
                  <a:lnTo>
                    <a:pt x="336" y="287"/>
                  </a:lnTo>
                  <a:lnTo>
                    <a:pt x="364" y="274"/>
                  </a:lnTo>
                  <a:lnTo>
                    <a:pt x="389" y="258"/>
                  </a:lnTo>
                  <a:lnTo>
                    <a:pt x="408" y="239"/>
                  </a:lnTo>
                  <a:lnTo>
                    <a:pt x="423" y="218"/>
                  </a:lnTo>
                  <a:lnTo>
                    <a:pt x="432" y="194"/>
                  </a:lnTo>
                  <a:lnTo>
                    <a:pt x="435" y="169"/>
                  </a:lnTo>
                  <a:lnTo>
                    <a:pt x="435" y="26"/>
                  </a:lnTo>
                  <a:lnTo>
                    <a:pt x="32" y="26"/>
                  </a:lnTo>
                  <a:close/>
                  <a:moveTo>
                    <a:pt x="0" y="0"/>
                  </a:moveTo>
                  <a:lnTo>
                    <a:pt x="467" y="0"/>
                  </a:lnTo>
                  <a:lnTo>
                    <a:pt x="467" y="169"/>
                  </a:lnTo>
                  <a:lnTo>
                    <a:pt x="464" y="196"/>
                  </a:lnTo>
                  <a:lnTo>
                    <a:pt x="455" y="220"/>
                  </a:lnTo>
                  <a:lnTo>
                    <a:pt x="441" y="242"/>
                  </a:lnTo>
                  <a:lnTo>
                    <a:pt x="423" y="263"/>
                  </a:lnTo>
                  <a:lnTo>
                    <a:pt x="399" y="281"/>
                  </a:lnTo>
                  <a:lnTo>
                    <a:pt x="371" y="297"/>
                  </a:lnTo>
                  <a:lnTo>
                    <a:pt x="342" y="309"/>
                  </a:lnTo>
                  <a:lnTo>
                    <a:pt x="308" y="318"/>
                  </a:lnTo>
                  <a:lnTo>
                    <a:pt x="272" y="324"/>
                  </a:lnTo>
                  <a:lnTo>
                    <a:pt x="234" y="326"/>
                  </a:lnTo>
                  <a:lnTo>
                    <a:pt x="195" y="324"/>
                  </a:lnTo>
                  <a:lnTo>
                    <a:pt x="159" y="318"/>
                  </a:lnTo>
                  <a:lnTo>
                    <a:pt x="126" y="309"/>
                  </a:lnTo>
                  <a:lnTo>
                    <a:pt x="95" y="297"/>
                  </a:lnTo>
                  <a:lnTo>
                    <a:pt x="68" y="281"/>
                  </a:lnTo>
                  <a:lnTo>
                    <a:pt x="45" y="263"/>
                  </a:lnTo>
                  <a:lnTo>
                    <a:pt x="26" y="242"/>
                  </a:lnTo>
                  <a:lnTo>
                    <a:pt x="11" y="220"/>
                  </a:lnTo>
                  <a:lnTo>
                    <a:pt x="3" y="196"/>
                  </a:lnTo>
                  <a:lnTo>
                    <a:pt x="0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07" name="Rectangle 49"/>
            <p:cNvSpPr>
              <a:spLocks noChangeArrowheads="1"/>
            </p:cNvSpPr>
            <p:nvPr/>
          </p:nvSpPr>
          <p:spPr bwMode="auto">
            <a:xfrm>
              <a:off x="4545013" y="5699125"/>
              <a:ext cx="103188" cy="193675"/>
            </a:xfrm>
            <a:prstGeom prst="rect">
              <a:avLst/>
            </a:prstGeom>
            <a:solidFill>
              <a:srgbClr val="D8BB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08" name="Freeform 50"/>
            <p:cNvSpPr>
              <a:spLocks/>
            </p:cNvSpPr>
            <p:nvPr/>
          </p:nvSpPr>
          <p:spPr bwMode="auto">
            <a:xfrm>
              <a:off x="4324351" y="5170488"/>
              <a:ext cx="546100" cy="596900"/>
            </a:xfrm>
            <a:custGeom>
              <a:avLst/>
              <a:gdLst>
                <a:gd name="T0" fmla="*/ 342 w 344"/>
                <a:gd name="T1" fmla="*/ 0 h 376"/>
                <a:gd name="T2" fmla="*/ 344 w 344"/>
                <a:gd name="T3" fmla="*/ 11 h 376"/>
                <a:gd name="T4" fmla="*/ 344 w 344"/>
                <a:gd name="T5" fmla="*/ 22 h 376"/>
                <a:gd name="T6" fmla="*/ 344 w 344"/>
                <a:gd name="T7" fmla="*/ 203 h 376"/>
                <a:gd name="T8" fmla="*/ 341 w 344"/>
                <a:gd name="T9" fmla="*/ 234 h 376"/>
                <a:gd name="T10" fmla="*/ 334 w 344"/>
                <a:gd name="T11" fmla="*/ 263 h 376"/>
                <a:gd name="T12" fmla="*/ 322 w 344"/>
                <a:gd name="T13" fmla="*/ 289 h 376"/>
                <a:gd name="T14" fmla="*/ 305 w 344"/>
                <a:gd name="T15" fmla="*/ 314 h 376"/>
                <a:gd name="T16" fmla="*/ 285 w 344"/>
                <a:gd name="T17" fmla="*/ 335 h 376"/>
                <a:gd name="T18" fmla="*/ 261 w 344"/>
                <a:gd name="T19" fmla="*/ 352 h 376"/>
                <a:gd name="T20" fmla="*/ 234 w 344"/>
                <a:gd name="T21" fmla="*/ 364 h 376"/>
                <a:gd name="T22" fmla="*/ 206 w 344"/>
                <a:gd name="T23" fmla="*/ 372 h 376"/>
                <a:gd name="T24" fmla="*/ 175 w 344"/>
                <a:gd name="T25" fmla="*/ 376 h 376"/>
                <a:gd name="T26" fmla="*/ 143 w 344"/>
                <a:gd name="T27" fmla="*/ 372 h 376"/>
                <a:gd name="T28" fmla="*/ 114 w 344"/>
                <a:gd name="T29" fmla="*/ 364 h 376"/>
                <a:gd name="T30" fmla="*/ 88 w 344"/>
                <a:gd name="T31" fmla="*/ 352 h 376"/>
                <a:gd name="T32" fmla="*/ 64 w 344"/>
                <a:gd name="T33" fmla="*/ 335 h 376"/>
                <a:gd name="T34" fmla="*/ 45 w 344"/>
                <a:gd name="T35" fmla="*/ 314 h 376"/>
                <a:gd name="T36" fmla="*/ 27 w 344"/>
                <a:gd name="T37" fmla="*/ 289 h 376"/>
                <a:gd name="T38" fmla="*/ 15 w 344"/>
                <a:gd name="T39" fmla="*/ 263 h 376"/>
                <a:gd name="T40" fmla="*/ 8 w 344"/>
                <a:gd name="T41" fmla="*/ 234 h 376"/>
                <a:gd name="T42" fmla="*/ 5 w 344"/>
                <a:gd name="T43" fmla="*/ 203 h 376"/>
                <a:gd name="T44" fmla="*/ 5 w 344"/>
                <a:gd name="T45" fmla="*/ 22 h 376"/>
                <a:gd name="T46" fmla="*/ 4 w 344"/>
                <a:gd name="T47" fmla="*/ 14 h 376"/>
                <a:gd name="T48" fmla="*/ 1 w 344"/>
                <a:gd name="T49" fmla="*/ 7 h 376"/>
                <a:gd name="T50" fmla="*/ 0 w 344"/>
                <a:gd name="T51" fmla="*/ 0 h 376"/>
                <a:gd name="T52" fmla="*/ 342 w 344"/>
                <a:gd name="T5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376">
                  <a:moveTo>
                    <a:pt x="342" y="0"/>
                  </a:moveTo>
                  <a:lnTo>
                    <a:pt x="344" y="11"/>
                  </a:lnTo>
                  <a:lnTo>
                    <a:pt x="344" y="22"/>
                  </a:lnTo>
                  <a:lnTo>
                    <a:pt x="344" y="203"/>
                  </a:lnTo>
                  <a:lnTo>
                    <a:pt x="341" y="234"/>
                  </a:lnTo>
                  <a:lnTo>
                    <a:pt x="334" y="263"/>
                  </a:lnTo>
                  <a:lnTo>
                    <a:pt x="322" y="289"/>
                  </a:lnTo>
                  <a:lnTo>
                    <a:pt x="305" y="314"/>
                  </a:lnTo>
                  <a:lnTo>
                    <a:pt x="285" y="335"/>
                  </a:lnTo>
                  <a:lnTo>
                    <a:pt x="261" y="352"/>
                  </a:lnTo>
                  <a:lnTo>
                    <a:pt x="234" y="364"/>
                  </a:lnTo>
                  <a:lnTo>
                    <a:pt x="206" y="372"/>
                  </a:lnTo>
                  <a:lnTo>
                    <a:pt x="175" y="376"/>
                  </a:lnTo>
                  <a:lnTo>
                    <a:pt x="143" y="372"/>
                  </a:lnTo>
                  <a:lnTo>
                    <a:pt x="114" y="364"/>
                  </a:lnTo>
                  <a:lnTo>
                    <a:pt x="88" y="352"/>
                  </a:lnTo>
                  <a:lnTo>
                    <a:pt x="64" y="335"/>
                  </a:lnTo>
                  <a:lnTo>
                    <a:pt x="45" y="314"/>
                  </a:lnTo>
                  <a:lnTo>
                    <a:pt x="27" y="289"/>
                  </a:lnTo>
                  <a:lnTo>
                    <a:pt x="15" y="263"/>
                  </a:lnTo>
                  <a:lnTo>
                    <a:pt x="8" y="234"/>
                  </a:lnTo>
                  <a:lnTo>
                    <a:pt x="5" y="203"/>
                  </a:lnTo>
                  <a:lnTo>
                    <a:pt x="5" y="22"/>
                  </a:lnTo>
                  <a:lnTo>
                    <a:pt x="4" y="14"/>
                  </a:lnTo>
                  <a:lnTo>
                    <a:pt x="1" y="7"/>
                  </a:lnTo>
                  <a:lnTo>
                    <a:pt x="0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09" name="Freeform 51"/>
            <p:cNvSpPr>
              <a:spLocks/>
            </p:cNvSpPr>
            <p:nvPr/>
          </p:nvSpPr>
          <p:spPr bwMode="auto">
            <a:xfrm>
              <a:off x="4291013" y="5129213"/>
              <a:ext cx="639763" cy="71438"/>
            </a:xfrm>
            <a:custGeom>
              <a:avLst/>
              <a:gdLst>
                <a:gd name="T0" fmla="*/ 22 w 403"/>
                <a:gd name="T1" fmla="*/ 0 h 45"/>
                <a:gd name="T2" fmla="*/ 381 w 403"/>
                <a:gd name="T3" fmla="*/ 0 h 45"/>
                <a:gd name="T4" fmla="*/ 390 w 403"/>
                <a:gd name="T5" fmla="*/ 2 h 45"/>
                <a:gd name="T6" fmla="*/ 397 w 403"/>
                <a:gd name="T7" fmla="*/ 7 h 45"/>
                <a:gd name="T8" fmla="*/ 402 w 403"/>
                <a:gd name="T9" fmla="*/ 15 h 45"/>
                <a:gd name="T10" fmla="*/ 403 w 403"/>
                <a:gd name="T11" fmla="*/ 23 h 45"/>
                <a:gd name="T12" fmla="*/ 402 w 403"/>
                <a:gd name="T13" fmla="*/ 32 h 45"/>
                <a:gd name="T14" fmla="*/ 397 w 403"/>
                <a:gd name="T15" fmla="*/ 39 h 45"/>
                <a:gd name="T16" fmla="*/ 390 w 403"/>
                <a:gd name="T17" fmla="*/ 43 h 45"/>
                <a:gd name="T18" fmla="*/ 381 w 403"/>
                <a:gd name="T19" fmla="*/ 45 h 45"/>
                <a:gd name="T20" fmla="*/ 22 w 403"/>
                <a:gd name="T21" fmla="*/ 45 h 45"/>
                <a:gd name="T22" fmla="*/ 14 w 403"/>
                <a:gd name="T23" fmla="*/ 43 h 45"/>
                <a:gd name="T24" fmla="*/ 7 w 403"/>
                <a:gd name="T25" fmla="*/ 39 h 45"/>
                <a:gd name="T26" fmla="*/ 2 w 403"/>
                <a:gd name="T27" fmla="*/ 32 h 45"/>
                <a:gd name="T28" fmla="*/ 0 w 403"/>
                <a:gd name="T29" fmla="*/ 23 h 45"/>
                <a:gd name="T30" fmla="*/ 2 w 403"/>
                <a:gd name="T31" fmla="*/ 15 h 45"/>
                <a:gd name="T32" fmla="*/ 7 w 403"/>
                <a:gd name="T33" fmla="*/ 7 h 45"/>
                <a:gd name="T34" fmla="*/ 14 w 403"/>
                <a:gd name="T35" fmla="*/ 2 h 45"/>
                <a:gd name="T36" fmla="*/ 22 w 403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3" h="45">
                  <a:moveTo>
                    <a:pt x="22" y="0"/>
                  </a:moveTo>
                  <a:lnTo>
                    <a:pt x="381" y="0"/>
                  </a:lnTo>
                  <a:lnTo>
                    <a:pt x="390" y="2"/>
                  </a:lnTo>
                  <a:lnTo>
                    <a:pt x="397" y="7"/>
                  </a:lnTo>
                  <a:lnTo>
                    <a:pt x="402" y="15"/>
                  </a:lnTo>
                  <a:lnTo>
                    <a:pt x="403" y="23"/>
                  </a:lnTo>
                  <a:lnTo>
                    <a:pt x="402" y="32"/>
                  </a:lnTo>
                  <a:lnTo>
                    <a:pt x="397" y="39"/>
                  </a:lnTo>
                  <a:lnTo>
                    <a:pt x="390" y="43"/>
                  </a:lnTo>
                  <a:lnTo>
                    <a:pt x="381" y="45"/>
                  </a:lnTo>
                  <a:lnTo>
                    <a:pt x="22" y="45"/>
                  </a:lnTo>
                  <a:lnTo>
                    <a:pt x="14" y="43"/>
                  </a:lnTo>
                  <a:lnTo>
                    <a:pt x="7" y="39"/>
                  </a:lnTo>
                  <a:lnTo>
                    <a:pt x="2" y="32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10" name="Freeform 52"/>
            <p:cNvSpPr>
              <a:spLocks/>
            </p:cNvSpPr>
            <p:nvPr/>
          </p:nvSpPr>
          <p:spPr bwMode="auto">
            <a:xfrm>
              <a:off x="4486276" y="5832475"/>
              <a:ext cx="212725" cy="30163"/>
            </a:xfrm>
            <a:custGeom>
              <a:avLst/>
              <a:gdLst>
                <a:gd name="T0" fmla="*/ 8 w 134"/>
                <a:gd name="T1" fmla="*/ 0 h 19"/>
                <a:gd name="T2" fmla="*/ 126 w 134"/>
                <a:gd name="T3" fmla="*/ 0 h 19"/>
                <a:gd name="T4" fmla="*/ 129 w 134"/>
                <a:gd name="T5" fmla="*/ 1 h 19"/>
                <a:gd name="T6" fmla="*/ 131 w 134"/>
                <a:gd name="T7" fmla="*/ 3 h 19"/>
                <a:gd name="T8" fmla="*/ 133 w 134"/>
                <a:gd name="T9" fmla="*/ 6 h 19"/>
                <a:gd name="T10" fmla="*/ 134 w 134"/>
                <a:gd name="T11" fmla="*/ 9 h 19"/>
                <a:gd name="T12" fmla="*/ 133 w 134"/>
                <a:gd name="T13" fmla="*/ 13 h 19"/>
                <a:gd name="T14" fmla="*/ 131 w 134"/>
                <a:gd name="T15" fmla="*/ 16 h 19"/>
                <a:gd name="T16" fmla="*/ 129 w 134"/>
                <a:gd name="T17" fmla="*/ 18 h 19"/>
                <a:gd name="T18" fmla="*/ 126 w 134"/>
                <a:gd name="T19" fmla="*/ 19 h 19"/>
                <a:gd name="T20" fmla="*/ 8 w 134"/>
                <a:gd name="T21" fmla="*/ 19 h 19"/>
                <a:gd name="T22" fmla="*/ 5 w 134"/>
                <a:gd name="T23" fmla="*/ 18 h 19"/>
                <a:gd name="T24" fmla="*/ 2 w 134"/>
                <a:gd name="T25" fmla="*/ 16 h 19"/>
                <a:gd name="T26" fmla="*/ 1 w 134"/>
                <a:gd name="T27" fmla="*/ 13 h 19"/>
                <a:gd name="T28" fmla="*/ 0 w 134"/>
                <a:gd name="T29" fmla="*/ 9 h 19"/>
                <a:gd name="T30" fmla="*/ 1 w 134"/>
                <a:gd name="T31" fmla="*/ 6 h 19"/>
                <a:gd name="T32" fmla="*/ 2 w 134"/>
                <a:gd name="T33" fmla="*/ 3 h 19"/>
                <a:gd name="T34" fmla="*/ 5 w 134"/>
                <a:gd name="T35" fmla="*/ 1 h 19"/>
                <a:gd name="T36" fmla="*/ 8 w 134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19">
                  <a:moveTo>
                    <a:pt x="8" y="0"/>
                  </a:moveTo>
                  <a:lnTo>
                    <a:pt x="126" y="0"/>
                  </a:lnTo>
                  <a:lnTo>
                    <a:pt x="129" y="1"/>
                  </a:lnTo>
                  <a:lnTo>
                    <a:pt x="131" y="3"/>
                  </a:lnTo>
                  <a:lnTo>
                    <a:pt x="133" y="6"/>
                  </a:lnTo>
                  <a:lnTo>
                    <a:pt x="134" y="9"/>
                  </a:lnTo>
                  <a:lnTo>
                    <a:pt x="133" y="13"/>
                  </a:lnTo>
                  <a:lnTo>
                    <a:pt x="131" y="16"/>
                  </a:lnTo>
                  <a:lnTo>
                    <a:pt x="129" y="18"/>
                  </a:lnTo>
                  <a:lnTo>
                    <a:pt x="126" y="19"/>
                  </a:lnTo>
                  <a:lnTo>
                    <a:pt x="8" y="19"/>
                  </a:lnTo>
                  <a:lnTo>
                    <a:pt x="5" y="18"/>
                  </a:lnTo>
                  <a:lnTo>
                    <a:pt x="2" y="16"/>
                  </a:lnTo>
                  <a:lnTo>
                    <a:pt x="1" y="13"/>
                  </a:lnTo>
                  <a:lnTo>
                    <a:pt x="0" y="9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11" name="Rectangle 53"/>
            <p:cNvSpPr>
              <a:spLocks noChangeArrowheads="1"/>
            </p:cNvSpPr>
            <p:nvPr/>
          </p:nvSpPr>
          <p:spPr bwMode="auto">
            <a:xfrm>
              <a:off x="4433888" y="5862638"/>
              <a:ext cx="334963" cy="11112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12" name="Rectangle 54"/>
            <p:cNvSpPr>
              <a:spLocks noChangeArrowheads="1"/>
            </p:cNvSpPr>
            <p:nvPr/>
          </p:nvSpPr>
          <p:spPr bwMode="auto">
            <a:xfrm>
              <a:off x="4484688" y="5892800"/>
              <a:ext cx="222250" cy="50800"/>
            </a:xfrm>
            <a:prstGeom prst="rect">
              <a:avLst/>
            </a:prstGeom>
            <a:solidFill>
              <a:srgbClr val="F7FAF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13" name="Freeform 55"/>
            <p:cNvSpPr>
              <a:spLocks/>
            </p:cNvSpPr>
            <p:nvPr/>
          </p:nvSpPr>
          <p:spPr bwMode="auto">
            <a:xfrm>
              <a:off x="4421188" y="5267325"/>
              <a:ext cx="360363" cy="358775"/>
            </a:xfrm>
            <a:custGeom>
              <a:avLst/>
              <a:gdLst>
                <a:gd name="T0" fmla="*/ 113 w 227"/>
                <a:gd name="T1" fmla="*/ 0 h 226"/>
                <a:gd name="T2" fmla="*/ 139 w 227"/>
                <a:gd name="T3" fmla="*/ 4 h 226"/>
                <a:gd name="T4" fmla="*/ 163 w 227"/>
                <a:gd name="T5" fmla="*/ 12 h 226"/>
                <a:gd name="T6" fmla="*/ 184 w 227"/>
                <a:gd name="T7" fmla="*/ 25 h 226"/>
                <a:gd name="T8" fmla="*/ 201 w 227"/>
                <a:gd name="T9" fmla="*/ 43 h 226"/>
                <a:gd name="T10" fmla="*/ 214 w 227"/>
                <a:gd name="T11" fmla="*/ 63 h 226"/>
                <a:gd name="T12" fmla="*/ 224 w 227"/>
                <a:gd name="T13" fmla="*/ 88 h 226"/>
                <a:gd name="T14" fmla="*/ 227 w 227"/>
                <a:gd name="T15" fmla="*/ 113 h 226"/>
                <a:gd name="T16" fmla="*/ 224 w 227"/>
                <a:gd name="T17" fmla="*/ 139 h 226"/>
                <a:gd name="T18" fmla="*/ 214 w 227"/>
                <a:gd name="T19" fmla="*/ 164 h 226"/>
                <a:gd name="T20" fmla="*/ 201 w 227"/>
                <a:gd name="T21" fmla="*/ 184 h 226"/>
                <a:gd name="T22" fmla="*/ 184 w 227"/>
                <a:gd name="T23" fmla="*/ 202 h 226"/>
                <a:gd name="T24" fmla="*/ 163 w 227"/>
                <a:gd name="T25" fmla="*/ 215 h 226"/>
                <a:gd name="T26" fmla="*/ 139 w 227"/>
                <a:gd name="T27" fmla="*/ 223 h 226"/>
                <a:gd name="T28" fmla="*/ 113 w 227"/>
                <a:gd name="T29" fmla="*/ 226 h 226"/>
                <a:gd name="T30" fmla="*/ 87 w 227"/>
                <a:gd name="T31" fmla="*/ 223 h 226"/>
                <a:gd name="T32" fmla="*/ 64 w 227"/>
                <a:gd name="T33" fmla="*/ 215 h 226"/>
                <a:gd name="T34" fmla="*/ 42 w 227"/>
                <a:gd name="T35" fmla="*/ 202 h 226"/>
                <a:gd name="T36" fmla="*/ 25 w 227"/>
                <a:gd name="T37" fmla="*/ 184 h 226"/>
                <a:gd name="T38" fmla="*/ 11 w 227"/>
                <a:gd name="T39" fmla="*/ 164 h 226"/>
                <a:gd name="T40" fmla="*/ 3 w 227"/>
                <a:gd name="T41" fmla="*/ 139 h 226"/>
                <a:gd name="T42" fmla="*/ 0 w 227"/>
                <a:gd name="T43" fmla="*/ 113 h 226"/>
                <a:gd name="T44" fmla="*/ 3 w 227"/>
                <a:gd name="T45" fmla="*/ 88 h 226"/>
                <a:gd name="T46" fmla="*/ 11 w 227"/>
                <a:gd name="T47" fmla="*/ 63 h 226"/>
                <a:gd name="T48" fmla="*/ 25 w 227"/>
                <a:gd name="T49" fmla="*/ 43 h 226"/>
                <a:gd name="T50" fmla="*/ 42 w 227"/>
                <a:gd name="T51" fmla="*/ 25 h 226"/>
                <a:gd name="T52" fmla="*/ 64 w 227"/>
                <a:gd name="T53" fmla="*/ 12 h 226"/>
                <a:gd name="T54" fmla="*/ 87 w 227"/>
                <a:gd name="T55" fmla="*/ 4 h 226"/>
                <a:gd name="T56" fmla="*/ 113 w 227"/>
                <a:gd name="T5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7" h="226">
                  <a:moveTo>
                    <a:pt x="113" y="0"/>
                  </a:moveTo>
                  <a:lnTo>
                    <a:pt x="139" y="4"/>
                  </a:lnTo>
                  <a:lnTo>
                    <a:pt x="163" y="12"/>
                  </a:lnTo>
                  <a:lnTo>
                    <a:pt x="184" y="25"/>
                  </a:lnTo>
                  <a:lnTo>
                    <a:pt x="201" y="43"/>
                  </a:lnTo>
                  <a:lnTo>
                    <a:pt x="214" y="63"/>
                  </a:lnTo>
                  <a:lnTo>
                    <a:pt x="224" y="88"/>
                  </a:lnTo>
                  <a:lnTo>
                    <a:pt x="227" y="113"/>
                  </a:lnTo>
                  <a:lnTo>
                    <a:pt x="224" y="139"/>
                  </a:lnTo>
                  <a:lnTo>
                    <a:pt x="214" y="164"/>
                  </a:lnTo>
                  <a:lnTo>
                    <a:pt x="201" y="184"/>
                  </a:lnTo>
                  <a:lnTo>
                    <a:pt x="184" y="202"/>
                  </a:lnTo>
                  <a:lnTo>
                    <a:pt x="163" y="215"/>
                  </a:lnTo>
                  <a:lnTo>
                    <a:pt x="139" y="223"/>
                  </a:lnTo>
                  <a:lnTo>
                    <a:pt x="113" y="226"/>
                  </a:lnTo>
                  <a:lnTo>
                    <a:pt x="87" y="223"/>
                  </a:lnTo>
                  <a:lnTo>
                    <a:pt x="64" y="215"/>
                  </a:lnTo>
                  <a:lnTo>
                    <a:pt x="42" y="202"/>
                  </a:lnTo>
                  <a:lnTo>
                    <a:pt x="25" y="184"/>
                  </a:lnTo>
                  <a:lnTo>
                    <a:pt x="11" y="164"/>
                  </a:lnTo>
                  <a:lnTo>
                    <a:pt x="3" y="139"/>
                  </a:lnTo>
                  <a:lnTo>
                    <a:pt x="0" y="113"/>
                  </a:lnTo>
                  <a:lnTo>
                    <a:pt x="3" y="88"/>
                  </a:lnTo>
                  <a:lnTo>
                    <a:pt x="11" y="63"/>
                  </a:lnTo>
                  <a:lnTo>
                    <a:pt x="25" y="43"/>
                  </a:lnTo>
                  <a:lnTo>
                    <a:pt x="42" y="25"/>
                  </a:lnTo>
                  <a:lnTo>
                    <a:pt x="64" y="12"/>
                  </a:lnTo>
                  <a:lnTo>
                    <a:pt x="87" y="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7FA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214" name="Freeform 56"/>
            <p:cNvSpPr>
              <a:spLocks/>
            </p:cNvSpPr>
            <p:nvPr/>
          </p:nvSpPr>
          <p:spPr bwMode="auto">
            <a:xfrm>
              <a:off x="4495801" y="5346700"/>
              <a:ext cx="207963" cy="196850"/>
            </a:xfrm>
            <a:custGeom>
              <a:avLst/>
              <a:gdLst>
                <a:gd name="T0" fmla="*/ 66 w 131"/>
                <a:gd name="T1" fmla="*/ 0 h 124"/>
                <a:gd name="T2" fmla="*/ 86 w 131"/>
                <a:gd name="T3" fmla="*/ 41 h 124"/>
                <a:gd name="T4" fmla="*/ 131 w 131"/>
                <a:gd name="T5" fmla="*/ 47 h 124"/>
                <a:gd name="T6" fmla="*/ 99 w 131"/>
                <a:gd name="T7" fmla="*/ 79 h 124"/>
                <a:gd name="T8" fmla="*/ 107 w 131"/>
                <a:gd name="T9" fmla="*/ 124 h 124"/>
                <a:gd name="T10" fmla="*/ 66 w 131"/>
                <a:gd name="T11" fmla="*/ 103 h 124"/>
                <a:gd name="T12" fmla="*/ 26 w 131"/>
                <a:gd name="T13" fmla="*/ 124 h 124"/>
                <a:gd name="T14" fmla="*/ 33 w 131"/>
                <a:gd name="T15" fmla="*/ 79 h 124"/>
                <a:gd name="T16" fmla="*/ 0 w 131"/>
                <a:gd name="T17" fmla="*/ 47 h 124"/>
                <a:gd name="T18" fmla="*/ 46 w 131"/>
                <a:gd name="T19" fmla="*/ 41 h 124"/>
                <a:gd name="T20" fmla="*/ 66 w 13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4">
                  <a:moveTo>
                    <a:pt x="66" y="0"/>
                  </a:moveTo>
                  <a:lnTo>
                    <a:pt x="86" y="41"/>
                  </a:lnTo>
                  <a:lnTo>
                    <a:pt x="131" y="47"/>
                  </a:lnTo>
                  <a:lnTo>
                    <a:pt x="99" y="79"/>
                  </a:lnTo>
                  <a:lnTo>
                    <a:pt x="107" y="124"/>
                  </a:lnTo>
                  <a:lnTo>
                    <a:pt x="66" y="103"/>
                  </a:lnTo>
                  <a:lnTo>
                    <a:pt x="26" y="124"/>
                  </a:lnTo>
                  <a:lnTo>
                    <a:pt x="33" y="79"/>
                  </a:lnTo>
                  <a:lnTo>
                    <a:pt x="0" y="47"/>
                  </a:lnTo>
                  <a:lnTo>
                    <a:pt x="46" y="4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</p:grpSp>
    </p:spTree>
    <p:extLst>
      <p:ext uri="{BB962C8B-B14F-4D97-AF65-F5344CB8AC3E}">
        <p14:creationId xmlns:p14="http://schemas.microsoft.com/office/powerpoint/2010/main" val="6045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88209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77073" y="955244"/>
            <a:ext cx="2222345" cy="2153040"/>
            <a:chOff x="3713956" y="1412874"/>
            <a:chExt cx="4760913" cy="4759326"/>
          </a:xfrm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182519" y="1412874"/>
              <a:ext cx="1525588" cy="1303338"/>
            </a:xfrm>
            <a:custGeom>
              <a:avLst/>
              <a:gdLst>
                <a:gd name="T0" fmla="*/ 116 w 1922"/>
                <a:gd name="T1" fmla="*/ 0 h 1642"/>
                <a:gd name="T2" fmla="*/ 169 w 1922"/>
                <a:gd name="T3" fmla="*/ 4 h 1642"/>
                <a:gd name="T4" fmla="*/ 266 w 1922"/>
                <a:gd name="T5" fmla="*/ 13 h 1642"/>
                <a:gd name="T6" fmla="*/ 399 w 1922"/>
                <a:gd name="T7" fmla="*/ 33 h 1642"/>
                <a:gd name="T8" fmla="*/ 563 w 1922"/>
                <a:gd name="T9" fmla="*/ 68 h 1642"/>
                <a:gd name="T10" fmla="*/ 745 w 1922"/>
                <a:gd name="T11" fmla="*/ 119 h 1642"/>
                <a:gd name="T12" fmla="*/ 942 w 1922"/>
                <a:gd name="T13" fmla="*/ 190 h 1642"/>
                <a:gd name="T14" fmla="*/ 1164 w 1922"/>
                <a:gd name="T15" fmla="*/ 294 h 1642"/>
                <a:gd name="T16" fmla="*/ 1373 w 1922"/>
                <a:gd name="T17" fmla="*/ 405 h 1642"/>
                <a:gd name="T18" fmla="*/ 1541 w 1922"/>
                <a:gd name="T19" fmla="*/ 505 h 1642"/>
                <a:gd name="T20" fmla="*/ 1672 w 1922"/>
                <a:gd name="T21" fmla="*/ 592 h 1642"/>
                <a:gd name="T22" fmla="*/ 1767 w 1922"/>
                <a:gd name="T23" fmla="*/ 664 h 1642"/>
                <a:gd name="T24" fmla="*/ 1833 w 1922"/>
                <a:gd name="T25" fmla="*/ 716 h 1642"/>
                <a:gd name="T26" fmla="*/ 1869 w 1922"/>
                <a:gd name="T27" fmla="*/ 751 h 1642"/>
                <a:gd name="T28" fmla="*/ 1880 w 1922"/>
                <a:gd name="T29" fmla="*/ 762 h 1642"/>
                <a:gd name="T30" fmla="*/ 1915 w 1922"/>
                <a:gd name="T31" fmla="*/ 809 h 1642"/>
                <a:gd name="T32" fmla="*/ 1920 w 1922"/>
                <a:gd name="T33" fmla="*/ 849 h 1642"/>
                <a:gd name="T34" fmla="*/ 1898 w 1922"/>
                <a:gd name="T35" fmla="*/ 882 h 1642"/>
                <a:gd name="T36" fmla="*/ 1131 w 1922"/>
                <a:gd name="T37" fmla="*/ 1620 h 1642"/>
                <a:gd name="T38" fmla="*/ 1102 w 1922"/>
                <a:gd name="T39" fmla="*/ 1638 h 1642"/>
                <a:gd name="T40" fmla="*/ 1067 w 1922"/>
                <a:gd name="T41" fmla="*/ 1640 h 1642"/>
                <a:gd name="T42" fmla="*/ 1026 w 1922"/>
                <a:gd name="T43" fmla="*/ 1613 h 1642"/>
                <a:gd name="T44" fmla="*/ 947 w 1922"/>
                <a:gd name="T45" fmla="*/ 1543 h 1642"/>
                <a:gd name="T46" fmla="*/ 891 w 1922"/>
                <a:gd name="T47" fmla="*/ 1500 h 1642"/>
                <a:gd name="T48" fmla="*/ 854 w 1922"/>
                <a:gd name="T49" fmla="*/ 1476 h 1642"/>
                <a:gd name="T50" fmla="*/ 843 w 1922"/>
                <a:gd name="T51" fmla="*/ 1469 h 1642"/>
                <a:gd name="T52" fmla="*/ 794 w 1922"/>
                <a:gd name="T53" fmla="*/ 1449 h 1642"/>
                <a:gd name="T54" fmla="*/ 727 w 1922"/>
                <a:gd name="T55" fmla="*/ 1443 h 1642"/>
                <a:gd name="T56" fmla="*/ 658 w 1922"/>
                <a:gd name="T57" fmla="*/ 1465 h 1642"/>
                <a:gd name="T58" fmla="*/ 499 w 1922"/>
                <a:gd name="T59" fmla="*/ 1560 h 1642"/>
                <a:gd name="T60" fmla="*/ 461 w 1922"/>
                <a:gd name="T61" fmla="*/ 1553 h 1642"/>
                <a:gd name="T62" fmla="*/ 439 w 1922"/>
                <a:gd name="T63" fmla="*/ 1514 h 1642"/>
                <a:gd name="T64" fmla="*/ 392 w 1922"/>
                <a:gd name="T65" fmla="*/ 1290 h 1642"/>
                <a:gd name="T66" fmla="*/ 350 w 1922"/>
                <a:gd name="T67" fmla="*/ 1247 h 1642"/>
                <a:gd name="T68" fmla="*/ 291 w 1922"/>
                <a:gd name="T69" fmla="*/ 1221 h 1642"/>
                <a:gd name="T70" fmla="*/ 224 w 1922"/>
                <a:gd name="T71" fmla="*/ 1206 h 1642"/>
                <a:gd name="T72" fmla="*/ 149 w 1922"/>
                <a:gd name="T73" fmla="*/ 1197 h 1642"/>
                <a:gd name="T74" fmla="*/ 78 w 1922"/>
                <a:gd name="T75" fmla="*/ 1192 h 1642"/>
                <a:gd name="T76" fmla="*/ 33 w 1922"/>
                <a:gd name="T77" fmla="*/ 1175 h 1642"/>
                <a:gd name="T78" fmla="*/ 5 w 1922"/>
                <a:gd name="T79" fmla="*/ 1141 h 1642"/>
                <a:gd name="T80" fmla="*/ 0 w 1922"/>
                <a:gd name="T81" fmla="*/ 70 h 1642"/>
                <a:gd name="T82" fmla="*/ 7 w 1922"/>
                <a:gd name="T83" fmla="*/ 35 h 1642"/>
                <a:gd name="T84" fmla="*/ 31 w 1922"/>
                <a:gd name="T85" fmla="*/ 11 h 1642"/>
                <a:gd name="T86" fmla="*/ 76 w 1922"/>
                <a:gd name="T87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2" h="1642">
                  <a:moveTo>
                    <a:pt x="109" y="0"/>
                  </a:moveTo>
                  <a:lnTo>
                    <a:pt x="116" y="0"/>
                  </a:lnTo>
                  <a:lnTo>
                    <a:pt x="136" y="0"/>
                  </a:lnTo>
                  <a:lnTo>
                    <a:pt x="169" y="4"/>
                  </a:lnTo>
                  <a:lnTo>
                    <a:pt x="213" y="8"/>
                  </a:lnTo>
                  <a:lnTo>
                    <a:pt x="266" y="13"/>
                  </a:lnTo>
                  <a:lnTo>
                    <a:pt x="330" y="22"/>
                  </a:lnTo>
                  <a:lnTo>
                    <a:pt x="399" y="33"/>
                  </a:lnTo>
                  <a:lnTo>
                    <a:pt x="477" y="48"/>
                  </a:lnTo>
                  <a:lnTo>
                    <a:pt x="563" y="68"/>
                  </a:lnTo>
                  <a:lnTo>
                    <a:pt x="652" y="90"/>
                  </a:lnTo>
                  <a:lnTo>
                    <a:pt x="745" y="119"/>
                  </a:lnTo>
                  <a:lnTo>
                    <a:pt x="843" y="152"/>
                  </a:lnTo>
                  <a:lnTo>
                    <a:pt x="942" y="190"/>
                  </a:lnTo>
                  <a:lnTo>
                    <a:pt x="1042" y="235"/>
                  </a:lnTo>
                  <a:lnTo>
                    <a:pt x="1164" y="294"/>
                  </a:lnTo>
                  <a:lnTo>
                    <a:pt x="1273" y="350"/>
                  </a:lnTo>
                  <a:lnTo>
                    <a:pt x="1373" y="405"/>
                  </a:lnTo>
                  <a:lnTo>
                    <a:pt x="1461" y="456"/>
                  </a:lnTo>
                  <a:lnTo>
                    <a:pt x="1541" y="505"/>
                  </a:lnTo>
                  <a:lnTo>
                    <a:pt x="1610" y="551"/>
                  </a:lnTo>
                  <a:lnTo>
                    <a:pt x="1672" y="592"/>
                  </a:lnTo>
                  <a:lnTo>
                    <a:pt x="1723" y="629"/>
                  </a:lnTo>
                  <a:lnTo>
                    <a:pt x="1767" y="664"/>
                  </a:lnTo>
                  <a:lnTo>
                    <a:pt x="1803" y="693"/>
                  </a:lnTo>
                  <a:lnTo>
                    <a:pt x="1833" y="716"/>
                  </a:lnTo>
                  <a:lnTo>
                    <a:pt x="1854" y="736"/>
                  </a:lnTo>
                  <a:lnTo>
                    <a:pt x="1869" y="751"/>
                  </a:lnTo>
                  <a:lnTo>
                    <a:pt x="1878" y="760"/>
                  </a:lnTo>
                  <a:lnTo>
                    <a:pt x="1880" y="762"/>
                  </a:lnTo>
                  <a:lnTo>
                    <a:pt x="1902" y="787"/>
                  </a:lnTo>
                  <a:lnTo>
                    <a:pt x="1915" y="809"/>
                  </a:lnTo>
                  <a:lnTo>
                    <a:pt x="1922" y="831"/>
                  </a:lnTo>
                  <a:lnTo>
                    <a:pt x="1920" y="849"/>
                  </a:lnTo>
                  <a:lnTo>
                    <a:pt x="1913" y="866"/>
                  </a:lnTo>
                  <a:lnTo>
                    <a:pt x="1898" y="882"/>
                  </a:lnTo>
                  <a:lnTo>
                    <a:pt x="1146" y="1607"/>
                  </a:lnTo>
                  <a:lnTo>
                    <a:pt x="1131" y="1620"/>
                  </a:lnTo>
                  <a:lnTo>
                    <a:pt x="1117" y="1631"/>
                  </a:lnTo>
                  <a:lnTo>
                    <a:pt x="1102" y="1638"/>
                  </a:lnTo>
                  <a:lnTo>
                    <a:pt x="1086" y="1642"/>
                  </a:lnTo>
                  <a:lnTo>
                    <a:pt x="1067" y="1640"/>
                  </a:lnTo>
                  <a:lnTo>
                    <a:pt x="1047" y="1631"/>
                  </a:lnTo>
                  <a:lnTo>
                    <a:pt x="1026" y="1613"/>
                  </a:lnTo>
                  <a:lnTo>
                    <a:pt x="984" y="1574"/>
                  </a:lnTo>
                  <a:lnTo>
                    <a:pt x="947" y="1543"/>
                  </a:lnTo>
                  <a:lnTo>
                    <a:pt x="916" y="1518"/>
                  </a:lnTo>
                  <a:lnTo>
                    <a:pt x="891" y="1500"/>
                  </a:lnTo>
                  <a:lnTo>
                    <a:pt x="869" y="1485"/>
                  </a:lnTo>
                  <a:lnTo>
                    <a:pt x="854" y="1476"/>
                  </a:lnTo>
                  <a:lnTo>
                    <a:pt x="845" y="1471"/>
                  </a:lnTo>
                  <a:lnTo>
                    <a:pt x="843" y="1469"/>
                  </a:lnTo>
                  <a:lnTo>
                    <a:pt x="821" y="1458"/>
                  </a:lnTo>
                  <a:lnTo>
                    <a:pt x="794" y="1449"/>
                  </a:lnTo>
                  <a:lnTo>
                    <a:pt x="761" y="1443"/>
                  </a:lnTo>
                  <a:lnTo>
                    <a:pt x="727" y="1443"/>
                  </a:lnTo>
                  <a:lnTo>
                    <a:pt x="692" y="1451"/>
                  </a:lnTo>
                  <a:lnTo>
                    <a:pt x="658" y="1465"/>
                  </a:lnTo>
                  <a:lnTo>
                    <a:pt x="521" y="1551"/>
                  </a:lnTo>
                  <a:lnTo>
                    <a:pt x="499" y="1560"/>
                  </a:lnTo>
                  <a:lnTo>
                    <a:pt x="479" y="1562"/>
                  </a:lnTo>
                  <a:lnTo>
                    <a:pt x="461" y="1553"/>
                  </a:lnTo>
                  <a:lnTo>
                    <a:pt x="448" y="1538"/>
                  </a:lnTo>
                  <a:lnTo>
                    <a:pt x="439" y="1514"/>
                  </a:lnTo>
                  <a:lnTo>
                    <a:pt x="404" y="1319"/>
                  </a:lnTo>
                  <a:lnTo>
                    <a:pt x="392" y="1290"/>
                  </a:lnTo>
                  <a:lnTo>
                    <a:pt x="373" y="1267"/>
                  </a:lnTo>
                  <a:lnTo>
                    <a:pt x="350" y="1247"/>
                  </a:lnTo>
                  <a:lnTo>
                    <a:pt x="322" y="1232"/>
                  </a:lnTo>
                  <a:lnTo>
                    <a:pt x="291" y="1221"/>
                  </a:lnTo>
                  <a:lnTo>
                    <a:pt x="259" y="1212"/>
                  </a:lnTo>
                  <a:lnTo>
                    <a:pt x="224" y="1206"/>
                  </a:lnTo>
                  <a:lnTo>
                    <a:pt x="187" y="1201"/>
                  </a:lnTo>
                  <a:lnTo>
                    <a:pt x="149" y="1197"/>
                  </a:lnTo>
                  <a:lnTo>
                    <a:pt x="113" y="1194"/>
                  </a:lnTo>
                  <a:lnTo>
                    <a:pt x="78" y="1192"/>
                  </a:lnTo>
                  <a:lnTo>
                    <a:pt x="53" y="1186"/>
                  </a:lnTo>
                  <a:lnTo>
                    <a:pt x="33" y="1175"/>
                  </a:lnTo>
                  <a:lnTo>
                    <a:pt x="16" y="1161"/>
                  </a:lnTo>
                  <a:lnTo>
                    <a:pt x="5" y="1141"/>
                  </a:lnTo>
                  <a:lnTo>
                    <a:pt x="0" y="1117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7" y="35"/>
                  </a:lnTo>
                  <a:lnTo>
                    <a:pt x="16" y="22"/>
                  </a:lnTo>
                  <a:lnTo>
                    <a:pt x="31" y="11"/>
                  </a:lnTo>
                  <a:lnTo>
                    <a:pt x="51" y="4"/>
                  </a:lnTo>
                  <a:lnTo>
                    <a:pt x="76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7193756" y="2187574"/>
              <a:ext cx="1271588" cy="1538288"/>
            </a:xfrm>
            <a:custGeom>
              <a:avLst/>
              <a:gdLst>
                <a:gd name="T0" fmla="*/ 820 w 1603"/>
                <a:gd name="T1" fmla="*/ 2 h 1936"/>
                <a:gd name="T2" fmla="*/ 862 w 1603"/>
                <a:gd name="T3" fmla="*/ 25 h 1936"/>
                <a:gd name="T4" fmla="*/ 889 w 1603"/>
                <a:gd name="T5" fmla="*/ 53 h 1936"/>
                <a:gd name="T6" fmla="*/ 913 w 1603"/>
                <a:gd name="T7" fmla="*/ 80 h 1936"/>
                <a:gd name="T8" fmla="*/ 957 w 1603"/>
                <a:gd name="T9" fmla="*/ 131 h 1936"/>
                <a:gd name="T10" fmla="*/ 1015 w 1603"/>
                <a:gd name="T11" fmla="*/ 206 h 1936"/>
                <a:gd name="T12" fmla="*/ 1086 w 1603"/>
                <a:gd name="T13" fmla="*/ 304 h 1936"/>
                <a:gd name="T14" fmla="*/ 1163 w 1603"/>
                <a:gd name="T15" fmla="*/ 421 h 1936"/>
                <a:gd name="T16" fmla="*/ 1239 w 1603"/>
                <a:gd name="T17" fmla="*/ 556 h 1936"/>
                <a:gd name="T18" fmla="*/ 1314 w 1603"/>
                <a:gd name="T19" fmla="*/ 707 h 1936"/>
                <a:gd name="T20" fmla="*/ 1381 w 1603"/>
                <a:gd name="T21" fmla="*/ 873 h 1936"/>
                <a:gd name="T22" fmla="*/ 1460 w 1603"/>
                <a:gd name="T23" fmla="*/ 1104 h 1936"/>
                <a:gd name="T24" fmla="*/ 1516 w 1603"/>
                <a:gd name="T25" fmla="*/ 1302 h 1936"/>
                <a:gd name="T26" fmla="*/ 1556 w 1603"/>
                <a:gd name="T27" fmla="*/ 1468 h 1936"/>
                <a:gd name="T28" fmla="*/ 1582 w 1603"/>
                <a:gd name="T29" fmla="*/ 1603 h 1936"/>
                <a:gd name="T30" fmla="*/ 1596 w 1603"/>
                <a:gd name="T31" fmla="*/ 1707 h 1936"/>
                <a:gd name="T32" fmla="*/ 1602 w 1603"/>
                <a:gd name="T33" fmla="*/ 1780 h 1936"/>
                <a:gd name="T34" fmla="*/ 1603 w 1603"/>
                <a:gd name="T35" fmla="*/ 1824 h 1936"/>
                <a:gd name="T36" fmla="*/ 1603 w 1603"/>
                <a:gd name="T37" fmla="*/ 1838 h 1936"/>
                <a:gd name="T38" fmla="*/ 1594 w 1603"/>
                <a:gd name="T39" fmla="*/ 1896 h 1936"/>
                <a:gd name="T40" fmla="*/ 1571 w 1603"/>
                <a:gd name="T41" fmla="*/ 1927 h 1936"/>
                <a:gd name="T42" fmla="*/ 1532 w 1603"/>
                <a:gd name="T43" fmla="*/ 1936 h 1936"/>
                <a:gd name="T44" fmla="*/ 469 w 1603"/>
                <a:gd name="T45" fmla="*/ 1918 h 1936"/>
                <a:gd name="T46" fmla="*/ 434 w 1603"/>
                <a:gd name="T47" fmla="*/ 1911 h 1936"/>
                <a:gd name="T48" fmla="*/ 410 w 1603"/>
                <a:gd name="T49" fmla="*/ 1887 h 1936"/>
                <a:gd name="T50" fmla="*/ 397 w 1603"/>
                <a:gd name="T51" fmla="*/ 1838 h 1936"/>
                <a:gd name="T52" fmla="*/ 390 w 1603"/>
                <a:gd name="T53" fmla="*/ 1722 h 1936"/>
                <a:gd name="T54" fmla="*/ 379 w 1603"/>
                <a:gd name="T55" fmla="*/ 1649 h 1936"/>
                <a:gd name="T56" fmla="*/ 370 w 1603"/>
                <a:gd name="T57" fmla="*/ 1612 h 1936"/>
                <a:gd name="T58" fmla="*/ 363 w 1603"/>
                <a:gd name="T59" fmla="*/ 1585 h 1936"/>
                <a:gd name="T60" fmla="*/ 330 w 1603"/>
                <a:gd name="T61" fmla="*/ 1532 h 1936"/>
                <a:gd name="T62" fmla="*/ 275 w 1603"/>
                <a:gd name="T63" fmla="*/ 1488 h 1936"/>
                <a:gd name="T64" fmla="*/ 84 w 1603"/>
                <a:gd name="T65" fmla="*/ 1439 h 1936"/>
                <a:gd name="T66" fmla="*/ 46 w 1603"/>
                <a:gd name="T67" fmla="*/ 1417 h 1936"/>
                <a:gd name="T68" fmla="*/ 40 w 1603"/>
                <a:gd name="T69" fmla="*/ 1377 h 1936"/>
                <a:gd name="T70" fmla="*/ 164 w 1603"/>
                <a:gd name="T71" fmla="*/ 1193 h 1936"/>
                <a:gd name="T72" fmla="*/ 179 w 1603"/>
                <a:gd name="T73" fmla="*/ 1120 h 1936"/>
                <a:gd name="T74" fmla="*/ 155 w 1603"/>
                <a:gd name="T75" fmla="*/ 1047 h 1936"/>
                <a:gd name="T76" fmla="*/ 108 w 1603"/>
                <a:gd name="T77" fmla="*/ 975 h 1936"/>
                <a:gd name="T78" fmla="*/ 51 w 1603"/>
                <a:gd name="T79" fmla="*/ 905 h 1936"/>
                <a:gd name="T80" fmla="*/ 9 w 1603"/>
                <a:gd name="T81" fmla="*/ 851 h 1936"/>
                <a:gd name="T82" fmla="*/ 0 w 1603"/>
                <a:gd name="T83" fmla="*/ 807 h 1936"/>
                <a:gd name="T84" fmla="*/ 20 w 1603"/>
                <a:gd name="T85" fmla="*/ 765 h 1936"/>
                <a:gd name="T86" fmla="*/ 773 w 1603"/>
                <a:gd name="T87" fmla="*/ 9 h 1936"/>
                <a:gd name="T88" fmla="*/ 804 w 1603"/>
                <a:gd name="T89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03" h="1936">
                  <a:moveTo>
                    <a:pt x="804" y="0"/>
                  </a:moveTo>
                  <a:lnTo>
                    <a:pt x="820" y="2"/>
                  </a:lnTo>
                  <a:lnTo>
                    <a:pt x="840" y="11"/>
                  </a:lnTo>
                  <a:lnTo>
                    <a:pt x="862" y="25"/>
                  </a:lnTo>
                  <a:lnTo>
                    <a:pt x="886" y="49"/>
                  </a:lnTo>
                  <a:lnTo>
                    <a:pt x="889" y="53"/>
                  </a:lnTo>
                  <a:lnTo>
                    <a:pt x="898" y="64"/>
                  </a:lnTo>
                  <a:lnTo>
                    <a:pt x="913" y="80"/>
                  </a:lnTo>
                  <a:lnTo>
                    <a:pt x="933" y="102"/>
                  </a:lnTo>
                  <a:lnTo>
                    <a:pt x="957" y="131"/>
                  </a:lnTo>
                  <a:lnTo>
                    <a:pt x="984" y="166"/>
                  </a:lnTo>
                  <a:lnTo>
                    <a:pt x="1015" y="206"/>
                  </a:lnTo>
                  <a:lnTo>
                    <a:pt x="1050" y="253"/>
                  </a:lnTo>
                  <a:lnTo>
                    <a:pt x="1086" y="304"/>
                  </a:lnTo>
                  <a:lnTo>
                    <a:pt x="1123" y="359"/>
                  </a:lnTo>
                  <a:lnTo>
                    <a:pt x="1163" y="421"/>
                  </a:lnTo>
                  <a:lnTo>
                    <a:pt x="1201" y="486"/>
                  </a:lnTo>
                  <a:lnTo>
                    <a:pt x="1239" y="556"/>
                  </a:lnTo>
                  <a:lnTo>
                    <a:pt x="1277" y="628"/>
                  </a:lnTo>
                  <a:lnTo>
                    <a:pt x="1314" y="707"/>
                  </a:lnTo>
                  <a:lnTo>
                    <a:pt x="1348" y="789"/>
                  </a:lnTo>
                  <a:lnTo>
                    <a:pt x="1381" y="873"/>
                  </a:lnTo>
                  <a:lnTo>
                    <a:pt x="1423" y="993"/>
                  </a:lnTo>
                  <a:lnTo>
                    <a:pt x="1460" y="1104"/>
                  </a:lnTo>
                  <a:lnTo>
                    <a:pt x="1491" y="1208"/>
                  </a:lnTo>
                  <a:lnTo>
                    <a:pt x="1516" y="1302"/>
                  </a:lnTo>
                  <a:lnTo>
                    <a:pt x="1538" y="1390"/>
                  </a:lnTo>
                  <a:lnTo>
                    <a:pt x="1556" y="1468"/>
                  </a:lnTo>
                  <a:lnTo>
                    <a:pt x="1571" y="1539"/>
                  </a:lnTo>
                  <a:lnTo>
                    <a:pt x="1582" y="1603"/>
                  </a:lnTo>
                  <a:lnTo>
                    <a:pt x="1591" y="1660"/>
                  </a:lnTo>
                  <a:lnTo>
                    <a:pt x="1596" y="1707"/>
                  </a:lnTo>
                  <a:lnTo>
                    <a:pt x="1600" y="1747"/>
                  </a:lnTo>
                  <a:lnTo>
                    <a:pt x="1602" y="1780"/>
                  </a:lnTo>
                  <a:lnTo>
                    <a:pt x="1603" y="1805"/>
                  </a:lnTo>
                  <a:lnTo>
                    <a:pt x="1603" y="1824"/>
                  </a:lnTo>
                  <a:lnTo>
                    <a:pt x="1603" y="1834"/>
                  </a:lnTo>
                  <a:lnTo>
                    <a:pt x="1603" y="1838"/>
                  </a:lnTo>
                  <a:lnTo>
                    <a:pt x="1602" y="1871"/>
                  </a:lnTo>
                  <a:lnTo>
                    <a:pt x="1594" y="1896"/>
                  </a:lnTo>
                  <a:lnTo>
                    <a:pt x="1585" y="1915"/>
                  </a:lnTo>
                  <a:lnTo>
                    <a:pt x="1571" y="1927"/>
                  </a:lnTo>
                  <a:lnTo>
                    <a:pt x="1552" y="1935"/>
                  </a:lnTo>
                  <a:lnTo>
                    <a:pt x="1532" y="1936"/>
                  </a:lnTo>
                  <a:lnTo>
                    <a:pt x="487" y="1920"/>
                  </a:lnTo>
                  <a:lnTo>
                    <a:pt x="469" y="1918"/>
                  </a:lnTo>
                  <a:lnTo>
                    <a:pt x="450" y="1916"/>
                  </a:lnTo>
                  <a:lnTo>
                    <a:pt x="434" y="1911"/>
                  </a:lnTo>
                  <a:lnTo>
                    <a:pt x="421" y="1902"/>
                  </a:lnTo>
                  <a:lnTo>
                    <a:pt x="410" y="1887"/>
                  </a:lnTo>
                  <a:lnTo>
                    <a:pt x="401" y="1867"/>
                  </a:lnTo>
                  <a:lnTo>
                    <a:pt x="397" y="1838"/>
                  </a:lnTo>
                  <a:lnTo>
                    <a:pt x="396" y="1774"/>
                  </a:lnTo>
                  <a:lnTo>
                    <a:pt x="390" y="1722"/>
                  </a:lnTo>
                  <a:lnTo>
                    <a:pt x="385" y="1680"/>
                  </a:lnTo>
                  <a:lnTo>
                    <a:pt x="379" y="1649"/>
                  </a:lnTo>
                  <a:lnTo>
                    <a:pt x="374" y="1625"/>
                  </a:lnTo>
                  <a:lnTo>
                    <a:pt x="370" y="1612"/>
                  </a:lnTo>
                  <a:lnTo>
                    <a:pt x="370" y="1609"/>
                  </a:lnTo>
                  <a:lnTo>
                    <a:pt x="363" y="1585"/>
                  </a:lnTo>
                  <a:lnTo>
                    <a:pt x="348" y="1559"/>
                  </a:lnTo>
                  <a:lnTo>
                    <a:pt x="330" y="1532"/>
                  </a:lnTo>
                  <a:lnTo>
                    <a:pt x="306" y="1508"/>
                  </a:lnTo>
                  <a:lnTo>
                    <a:pt x="275" y="1488"/>
                  </a:lnTo>
                  <a:lnTo>
                    <a:pt x="241" y="1476"/>
                  </a:lnTo>
                  <a:lnTo>
                    <a:pt x="84" y="1439"/>
                  </a:lnTo>
                  <a:lnTo>
                    <a:pt x="62" y="1430"/>
                  </a:lnTo>
                  <a:lnTo>
                    <a:pt x="46" y="1417"/>
                  </a:lnTo>
                  <a:lnTo>
                    <a:pt x="40" y="1399"/>
                  </a:lnTo>
                  <a:lnTo>
                    <a:pt x="40" y="1377"/>
                  </a:lnTo>
                  <a:lnTo>
                    <a:pt x="51" y="1355"/>
                  </a:lnTo>
                  <a:lnTo>
                    <a:pt x="164" y="1193"/>
                  </a:lnTo>
                  <a:lnTo>
                    <a:pt x="177" y="1157"/>
                  </a:lnTo>
                  <a:lnTo>
                    <a:pt x="179" y="1120"/>
                  </a:lnTo>
                  <a:lnTo>
                    <a:pt x="172" y="1084"/>
                  </a:lnTo>
                  <a:lnTo>
                    <a:pt x="155" y="1047"/>
                  </a:lnTo>
                  <a:lnTo>
                    <a:pt x="135" y="1011"/>
                  </a:lnTo>
                  <a:lnTo>
                    <a:pt x="108" y="975"/>
                  </a:lnTo>
                  <a:lnTo>
                    <a:pt x="80" y="940"/>
                  </a:lnTo>
                  <a:lnTo>
                    <a:pt x="51" y="905"/>
                  </a:lnTo>
                  <a:lnTo>
                    <a:pt x="22" y="871"/>
                  </a:lnTo>
                  <a:lnTo>
                    <a:pt x="9" y="851"/>
                  </a:lnTo>
                  <a:lnTo>
                    <a:pt x="0" y="829"/>
                  </a:lnTo>
                  <a:lnTo>
                    <a:pt x="0" y="807"/>
                  </a:lnTo>
                  <a:lnTo>
                    <a:pt x="6" y="785"/>
                  </a:lnTo>
                  <a:lnTo>
                    <a:pt x="20" y="765"/>
                  </a:lnTo>
                  <a:lnTo>
                    <a:pt x="758" y="22"/>
                  </a:lnTo>
                  <a:lnTo>
                    <a:pt x="773" y="9"/>
                  </a:lnTo>
                  <a:lnTo>
                    <a:pt x="787" y="2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7173119" y="3871912"/>
              <a:ext cx="1301750" cy="1527175"/>
            </a:xfrm>
            <a:custGeom>
              <a:avLst/>
              <a:gdLst>
                <a:gd name="T0" fmla="*/ 1587 w 1639"/>
                <a:gd name="T1" fmla="*/ 2 h 1924"/>
                <a:gd name="T2" fmla="*/ 1616 w 1639"/>
                <a:gd name="T3" fmla="*/ 17 h 1924"/>
                <a:gd name="T4" fmla="*/ 1634 w 1639"/>
                <a:gd name="T5" fmla="*/ 51 h 1924"/>
                <a:gd name="T6" fmla="*/ 1639 w 1639"/>
                <a:gd name="T7" fmla="*/ 110 h 1924"/>
                <a:gd name="T8" fmla="*/ 1638 w 1639"/>
                <a:gd name="T9" fmla="*/ 137 h 1924"/>
                <a:gd name="T10" fmla="*/ 1632 w 1639"/>
                <a:gd name="T11" fmla="*/ 214 h 1924"/>
                <a:gd name="T12" fmla="*/ 1618 w 1639"/>
                <a:gd name="T13" fmla="*/ 328 h 1924"/>
                <a:gd name="T14" fmla="*/ 1592 w 1639"/>
                <a:gd name="T15" fmla="*/ 478 h 1924"/>
                <a:gd name="T16" fmla="*/ 1550 w 1639"/>
                <a:gd name="T17" fmla="*/ 653 h 1924"/>
                <a:gd name="T18" fmla="*/ 1490 w 1639"/>
                <a:gd name="T19" fmla="*/ 844 h 1924"/>
                <a:gd name="T20" fmla="*/ 1408 w 1639"/>
                <a:gd name="T21" fmla="*/ 1044 h 1924"/>
                <a:gd name="T22" fmla="*/ 1291 w 1639"/>
                <a:gd name="T23" fmla="*/ 1276 h 1924"/>
                <a:gd name="T24" fmla="*/ 1188 w 1639"/>
                <a:gd name="T25" fmla="*/ 1463 h 1924"/>
                <a:gd name="T26" fmla="*/ 1093 w 1639"/>
                <a:gd name="T27" fmla="*/ 1613 h 1924"/>
                <a:gd name="T28" fmla="*/ 1015 w 1639"/>
                <a:gd name="T29" fmla="*/ 1726 h 1924"/>
                <a:gd name="T30" fmla="*/ 953 w 1639"/>
                <a:gd name="T31" fmla="*/ 1806 h 1924"/>
                <a:gd name="T32" fmla="*/ 909 w 1639"/>
                <a:gd name="T33" fmla="*/ 1857 h 1924"/>
                <a:gd name="T34" fmla="*/ 885 w 1639"/>
                <a:gd name="T35" fmla="*/ 1881 h 1924"/>
                <a:gd name="T36" fmla="*/ 858 w 1639"/>
                <a:gd name="T37" fmla="*/ 1904 h 1924"/>
                <a:gd name="T38" fmla="*/ 814 w 1639"/>
                <a:gd name="T39" fmla="*/ 1924 h 1924"/>
                <a:gd name="T40" fmla="*/ 780 w 1639"/>
                <a:gd name="T41" fmla="*/ 1915 h 1924"/>
                <a:gd name="T42" fmla="*/ 34 w 1639"/>
                <a:gd name="T43" fmla="*/ 1150 h 1924"/>
                <a:gd name="T44" fmla="*/ 11 w 1639"/>
                <a:gd name="T45" fmla="*/ 1123 h 1924"/>
                <a:gd name="T46" fmla="*/ 0 w 1639"/>
                <a:gd name="T47" fmla="*/ 1092 h 1924"/>
                <a:gd name="T48" fmla="*/ 13 w 1639"/>
                <a:gd name="T49" fmla="*/ 1053 h 1924"/>
                <a:gd name="T50" fmla="*/ 67 w 1639"/>
                <a:gd name="T51" fmla="*/ 990 h 1924"/>
                <a:gd name="T52" fmla="*/ 124 w 1639"/>
                <a:gd name="T53" fmla="*/ 921 h 1924"/>
                <a:gd name="T54" fmla="*/ 156 w 1639"/>
                <a:gd name="T55" fmla="*/ 875 h 1924"/>
                <a:gd name="T56" fmla="*/ 171 w 1639"/>
                <a:gd name="T57" fmla="*/ 851 h 1924"/>
                <a:gd name="T58" fmla="*/ 184 w 1639"/>
                <a:gd name="T59" fmla="*/ 826 h 1924"/>
                <a:gd name="T60" fmla="*/ 198 w 1639"/>
                <a:gd name="T61" fmla="*/ 767 h 1924"/>
                <a:gd name="T62" fmla="*/ 191 w 1639"/>
                <a:gd name="T63" fmla="*/ 698 h 1924"/>
                <a:gd name="T64" fmla="*/ 89 w 1639"/>
                <a:gd name="T65" fmla="*/ 527 h 1924"/>
                <a:gd name="T66" fmla="*/ 80 w 1639"/>
                <a:gd name="T67" fmla="*/ 483 h 1924"/>
                <a:gd name="T68" fmla="*/ 104 w 1639"/>
                <a:gd name="T69" fmla="*/ 452 h 1924"/>
                <a:gd name="T70" fmla="*/ 320 w 1639"/>
                <a:gd name="T71" fmla="*/ 409 h 1924"/>
                <a:gd name="T72" fmla="*/ 373 w 1639"/>
                <a:gd name="T73" fmla="*/ 378 h 1924"/>
                <a:gd name="T74" fmla="*/ 408 w 1639"/>
                <a:gd name="T75" fmla="*/ 327 h 1924"/>
                <a:gd name="T76" fmla="*/ 428 w 1639"/>
                <a:gd name="T77" fmla="*/ 263 h 1924"/>
                <a:gd name="T78" fmla="*/ 439 w 1639"/>
                <a:gd name="T79" fmla="*/ 192 h 1924"/>
                <a:gd name="T80" fmla="*/ 444 w 1639"/>
                <a:gd name="T81" fmla="*/ 117 h 1924"/>
                <a:gd name="T82" fmla="*/ 453 w 1639"/>
                <a:gd name="T83" fmla="*/ 57 h 1924"/>
                <a:gd name="T84" fmla="*/ 477 w 1639"/>
                <a:gd name="T85" fmla="*/ 19 h 1924"/>
                <a:gd name="T86" fmla="*/ 523 w 1639"/>
                <a:gd name="T87" fmla="*/ 4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39" h="1924">
                  <a:moveTo>
                    <a:pt x="1570" y="0"/>
                  </a:moveTo>
                  <a:lnTo>
                    <a:pt x="1587" y="2"/>
                  </a:lnTo>
                  <a:lnTo>
                    <a:pt x="1603" y="8"/>
                  </a:lnTo>
                  <a:lnTo>
                    <a:pt x="1616" y="17"/>
                  </a:lnTo>
                  <a:lnTo>
                    <a:pt x="1627" y="31"/>
                  </a:lnTo>
                  <a:lnTo>
                    <a:pt x="1634" y="51"/>
                  </a:lnTo>
                  <a:lnTo>
                    <a:pt x="1639" y="77"/>
                  </a:lnTo>
                  <a:lnTo>
                    <a:pt x="1639" y="110"/>
                  </a:lnTo>
                  <a:lnTo>
                    <a:pt x="1639" y="117"/>
                  </a:lnTo>
                  <a:lnTo>
                    <a:pt x="1638" y="137"/>
                  </a:lnTo>
                  <a:lnTo>
                    <a:pt x="1636" y="170"/>
                  </a:lnTo>
                  <a:lnTo>
                    <a:pt x="1632" y="214"/>
                  </a:lnTo>
                  <a:lnTo>
                    <a:pt x="1627" y="266"/>
                  </a:lnTo>
                  <a:lnTo>
                    <a:pt x="1618" y="328"/>
                  </a:lnTo>
                  <a:lnTo>
                    <a:pt x="1607" y="399"/>
                  </a:lnTo>
                  <a:lnTo>
                    <a:pt x="1592" y="478"/>
                  </a:lnTo>
                  <a:lnTo>
                    <a:pt x="1574" y="563"/>
                  </a:lnTo>
                  <a:lnTo>
                    <a:pt x="1550" y="653"/>
                  </a:lnTo>
                  <a:lnTo>
                    <a:pt x="1523" y="747"/>
                  </a:lnTo>
                  <a:lnTo>
                    <a:pt x="1490" y="844"/>
                  </a:lnTo>
                  <a:lnTo>
                    <a:pt x="1452" y="942"/>
                  </a:lnTo>
                  <a:lnTo>
                    <a:pt x="1408" y="1044"/>
                  </a:lnTo>
                  <a:lnTo>
                    <a:pt x="1348" y="1165"/>
                  </a:lnTo>
                  <a:lnTo>
                    <a:pt x="1291" y="1276"/>
                  </a:lnTo>
                  <a:lnTo>
                    <a:pt x="1239" y="1374"/>
                  </a:lnTo>
                  <a:lnTo>
                    <a:pt x="1188" y="1463"/>
                  </a:lnTo>
                  <a:lnTo>
                    <a:pt x="1138" y="1544"/>
                  </a:lnTo>
                  <a:lnTo>
                    <a:pt x="1093" y="1613"/>
                  </a:lnTo>
                  <a:lnTo>
                    <a:pt x="1053" y="1675"/>
                  </a:lnTo>
                  <a:lnTo>
                    <a:pt x="1015" y="1726"/>
                  </a:lnTo>
                  <a:lnTo>
                    <a:pt x="982" y="1769"/>
                  </a:lnTo>
                  <a:lnTo>
                    <a:pt x="953" y="1806"/>
                  </a:lnTo>
                  <a:lnTo>
                    <a:pt x="927" y="1835"/>
                  </a:lnTo>
                  <a:lnTo>
                    <a:pt x="909" y="1857"/>
                  </a:lnTo>
                  <a:lnTo>
                    <a:pt x="894" y="1871"/>
                  </a:lnTo>
                  <a:lnTo>
                    <a:pt x="885" y="1881"/>
                  </a:lnTo>
                  <a:lnTo>
                    <a:pt x="883" y="1884"/>
                  </a:lnTo>
                  <a:lnTo>
                    <a:pt x="858" y="1904"/>
                  </a:lnTo>
                  <a:lnTo>
                    <a:pt x="834" y="1919"/>
                  </a:lnTo>
                  <a:lnTo>
                    <a:pt x="814" y="1924"/>
                  </a:lnTo>
                  <a:lnTo>
                    <a:pt x="796" y="1923"/>
                  </a:lnTo>
                  <a:lnTo>
                    <a:pt x="780" y="1915"/>
                  </a:lnTo>
                  <a:lnTo>
                    <a:pt x="763" y="1902"/>
                  </a:lnTo>
                  <a:lnTo>
                    <a:pt x="34" y="1150"/>
                  </a:lnTo>
                  <a:lnTo>
                    <a:pt x="22" y="1137"/>
                  </a:lnTo>
                  <a:lnTo>
                    <a:pt x="11" y="1123"/>
                  </a:lnTo>
                  <a:lnTo>
                    <a:pt x="3" y="1108"/>
                  </a:lnTo>
                  <a:lnTo>
                    <a:pt x="0" y="1092"/>
                  </a:lnTo>
                  <a:lnTo>
                    <a:pt x="3" y="1074"/>
                  </a:lnTo>
                  <a:lnTo>
                    <a:pt x="13" y="1053"/>
                  </a:lnTo>
                  <a:lnTo>
                    <a:pt x="29" y="1032"/>
                  </a:lnTo>
                  <a:lnTo>
                    <a:pt x="67" y="990"/>
                  </a:lnTo>
                  <a:lnTo>
                    <a:pt x="98" y="953"/>
                  </a:lnTo>
                  <a:lnTo>
                    <a:pt x="124" y="921"/>
                  </a:lnTo>
                  <a:lnTo>
                    <a:pt x="142" y="895"/>
                  </a:lnTo>
                  <a:lnTo>
                    <a:pt x="156" y="875"/>
                  </a:lnTo>
                  <a:lnTo>
                    <a:pt x="166" y="860"/>
                  </a:lnTo>
                  <a:lnTo>
                    <a:pt x="171" y="851"/>
                  </a:lnTo>
                  <a:lnTo>
                    <a:pt x="173" y="848"/>
                  </a:lnTo>
                  <a:lnTo>
                    <a:pt x="184" y="826"/>
                  </a:lnTo>
                  <a:lnTo>
                    <a:pt x="193" y="798"/>
                  </a:lnTo>
                  <a:lnTo>
                    <a:pt x="198" y="767"/>
                  </a:lnTo>
                  <a:lnTo>
                    <a:pt x="198" y="733"/>
                  </a:lnTo>
                  <a:lnTo>
                    <a:pt x="191" y="698"/>
                  </a:lnTo>
                  <a:lnTo>
                    <a:pt x="175" y="664"/>
                  </a:lnTo>
                  <a:lnTo>
                    <a:pt x="89" y="527"/>
                  </a:lnTo>
                  <a:lnTo>
                    <a:pt x="80" y="505"/>
                  </a:lnTo>
                  <a:lnTo>
                    <a:pt x="80" y="483"/>
                  </a:lnTo>
                  <a:lnTo>
                    <a:pt x="87" y="467"/>
                  </a:lnTo>
                  <a:lnTo>
                    <a:pt x="104" y="452"/>
                  </a:lnTo>
                  <a:lnTo>
                    <a:pt x="125" y="445"/>
                  </a:lnTo>
                  <a:lnTo>
                    <a:pt x="320" y="409"/>
                  </a:lnTo>
                  <a:lnTo>
                    <a:pt x="350" y="396"/>
                  </a:lnTo>
                  <a:lnTo>
                    <a:pt x="373" y="378"/>
                  </a:lnTo>
                  <a:lnTo>
                    <a:pt x="393" y="354"/>
                  </a:lnTo>
                  <a:lnTo>
                    <a:pt x="408" y="327"/>
                  </a:lnTo>
                  <a:lnTo>
                    <a:pt x="419" y="296"/>
                  </a:lnTo>
                  <a:lnTo>
                    <a:pt x="428" y="263"/>
                  </a:lnTo>
                  <a:lnTo>
                    <a:pt x="433" y="228"/>
                  </a:lnTo>
                  <a:lnTo>
                    <a:pt x="439" y="192"/>
                  </a:lnTo>
                  <a:lnTo>
                    <a:pt x="442" y="154"/>
                  </a:lnTo>
                  <a:lnTo>
                    <a:pt x="444" y="117"/>
                  </a:lnTo>
                  <a:lnTo>
                    <a:pt x="448" y="81"/>
                  </a:lnTo>
                  <a:lnTo>
                    <a:pt x="453" y="57"/>
                  </a:lnTo>
                  <a:lnTo>
                    <a:pt x="463" y="37"/>
                  </a:lnTo>
                  <a:lnTo>
                    <a:pt x="477" y="19"/>
                  </a:lnTo>
                  <a:lnTo>
                    <a:pt x="497" y="8"/>
                  </a:lnTo>
                  <a:lnTo>
                    <a:pt x="523" y="4"/>
                  </a:lnTo>
                  <a:lnTo>
                    <a:pt x="1570" y="0"/>
                  </a:lnTo>
                  <a:close/>
                </a:path>
              </a:pathLst>
            </a:custGeom>
            <a:solidFill>
              <a:schemeClr val="accent3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6182519" y="4881562"/>
              <a:ext cx="1531938" cy="1279525"/>
            </a:xfrm>
            <a:custGeom>
              <a:avLst/>
              <a:gdLst>
                <a:gd name="T0" fmla="*/ 1137 w 1929"/>
                <a:gd name="T1" fmla="*/ 6 h 1612"/>
                <a:gd name="T2" fmla="*/ 1907 w 1929"/>
                <a:gd name="T3" fmla="*/ 753 h 1612"/>
                <a:gd name="T4" fmla="*/ 1926 w 1929"/>
                <a:gd name="T5" fmla="*/ 780 h 1612"/>
                <a:gd name="T6" fmla="*/ 1927 w 1929"/>
                <a:gd name="T7" fmla="*/ 814 h 1612"/>
                <a:gd name="T8" fmla="*/ 1904 w 1929"/>
                <a:gd name="T9" fmla="*/ 855 h 1612"/>
                <a:gd name="T10" fmla="*/ 1876 w 1929"/>
                <a:gd name="T11" fmla="*/ 882 h 1612"/>
                <a:gd name="T12" fmla="*/ 1851 w 1929"/>
                <a:gd name="T13" fmla="*/ 906 h 1612"/>
                <a:gd name="T14" fmla="*/ 1798 w 1929"/>
                <a:gd name="T15" fmla="*/ 951 h 1612"/>
                <a:gd name="T16" fmla="*/ 1723 w 1929"/>
                <a:gd name="T17" fmla="*/ 1011 h 1612"/>
                <a:gd name="T18" fmla="*/ 1629 w 1929"/>
                <a:gd name="T19" fmla="*/ 1082 h 1612"/>
                <a:gd name="T20" fmla="*/ 1512 w 1929"/>
                <a:gd name="T21" fmla="*/ 1159 h 1612"/>
                <a:gd name="T22" fmla="*/ 1377 w 1929"/>
                <a:gd name="T23" fmla="*/ 1237 h 1612"/>
                <a:gd name="T24" fmla="*/ 1226 w 1929"/>
                <a:gd name="T25" fmla="*/ 1314 h 1612"/>
                <a:gd name="T26" fmla="*/ 1060 w 1929"/>
                <a:gd name="T27" fmla="*/ 1383 h 1612"/>
                <a:gd name="T28" fmla="*/ 831 w 1929"/>
                <a:gd name="T29" fmla="*/ 1461 h 1612"/>
                <a:gd name="T30" fmla="*/ 632 w 1929"/>
                <a:gd name="T31" fmla="*/ 1521 h 1612"/>
                <a:gd name="T32" fmla="*/ 466 w 1929"/>
                <a:gd name="T33" fmla="*/ 1561 h 1612"/>
                <a:gd name="T34" fmla="*/ 333 w 1929"/>
                <a:gd name="T35" fmla="*/ 1589 h 1612"/>
                <a:gd name="T36" fmla="*/ 229 w 1929"/>
                <a:gd name="T37" fmla="*/ 1603 h 1612"/>
                <a:gd name="T38" fmla="*/ 155 w 1929"/>
                <a:gd name="T39" fmla="*/ 1611 h 1612"/>
                <a:gd name="T40" fmla="*/ 113 w 1929"/>
                <a:gd name="T41" fmla="*/ 1612 h 1612"/>
                <a:gd name="T42" fmla="*/ 98 w 1929"/>
                <a:gd name="T43" fmla="*/ 1612 h 1612"/>
                <a:gd name="T44" fmla="*/ 38 w 1929"/>
                <a:gd name="T45" fmla="*/ 1605 h 1612"/>
                <a:gd name="T46" fmla="*/ 7 w 1929"/>
                <a:gd name="T47" fmla="*/ 1580 h 1612"/>
                <a:gd name="T48" fmla="*/ 0 w 1929"/>
                <a:gd name="T49" fmla="*/ 1543 h 1612"/>
                <a:gd name="T50" fmla="*/ 7 w 1929"/>
                <a:gd name="T51" fmla="*/ 477 h 1612"/>
                <a:gd name="T52" fmla="*/ 14 w 1929"/>
                <a:gd name="T53" fmla="*/ 445 h 1612"/>
                <a:gd name="T54" fmla="*/ 38 w 1929"/>
                <a:gd name="T55" fmla="*/ 419 h 1612"/>
                <a:gd name="T56" fmla="*/ 87 w 1929"/>
                <a:gd name="T57" fmla="*/ 408 h 1612"/>
                <a:gd name="T58" fmla="*/ 202 w 1929"/>
                <a:gd name="T59" fmla="*/ 399 h 1612"/>
                <a:gd name="T60" fmla="*/ 277 w 1929"/>
                <a:gd name="T61" fmla="*/ 386 h 1612"/>
                <a:gd name="T62" fmla="*/ 313 w 1929"/>
                <a:gd name="T63" fmla="*/ 377 h 1612"/>
                <a:gd name="T64" fmla="*/ 341 w 1929"/>
                <a:gd name="T65" fmla="*/ 368 h 1612"/>
                <a:gd name="T66" fmla="*/ 392 w 1929"/>
                <a:gd name="T67" fmla="*/ 337 h 1612"/>
                <a:gd name="T68" fmla="*/ 435 w 1929"/>
                <a:gd name="T69" fmla="*/ 282 h 1612"/>
                <a:gd name="T70" fmla="*/ 483 w 1929"/>
                <a:gd name="T71" fmla="*/ 89 h 1612"/>
                <a:gd name="T72" fmla="*/ 506 w 1929"/>
                <a:gd name="T73" fmla="*/ 51 h 1612"/>
                <a:gd name="T74" fmla="*/ 545 w 1929"/>
                <a:gd name="T75" fmla="*/ 46 h 1612"/>
                <a:gd name="T76" fmla="*/ 730 w 1929"/>
                <a:gd name="T77" fmla="*/ 168 h 1612"/>
                <a:gd name="T78" fmla="*/ 803 w 1929"/>
                <a:gd name="T79" fmla="*/ 182 h 1612"/>
                <a:gd name="T80" fmla="*/ 876 w 1929"/>
                <a:gd name="T81" fmla="*/ 159 h 1612"/>
                <a:gd name="T82" fmla="*/ 947 w 1929"/>
                <a:gd name="T83" fmla="*/ 109 h 1612"/>
                <a:gd name="T84" fmla="*/ 1016 w 1929"/>
                <a:gd name="T85" fmla="*/ 51 h 1612"/>
                <a:gd name="T86" fmla="*/ 1071 w 1929"/>
                <a:gd name="T87" fmla="*/ 9 h 1612"/>
                <a:gd name="T88" fmla="*/ 1115 w 1929"/>
                <a:gd name="T89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9" h="1612">
                  <a:moveTo>
                    <a:pt x="1115" y="0"/>
                  </a:moveTo>
                  <a:lnTo>
                    <a:pt x="1137" y="6"/>
                  </a:lnTo>
                  <a:lnTo>
                    <a:pt x="1157" y="20"/>
                  </a:lnTo>
                  <a:lnTo>
                    <a:pt x="1907" y="753"/>
                  </a:lnTo>
                  <a:lnTo>
                    <a:pt x="1918" y="765"/>
                  </a:lnTo>
                  <a:lnTo>
                    <a:pt x="1926" y="780"/>
                  </a:lnTo>
                  <a:lnTo>
                    <a:pt x="1929" y="796"/>
                  </a:lnTo>
                  <a:lnTo>
                    <a:pt x="1927" y="814"/>
                  </a:lnTo>
                  <a:lnTo>
                    <a:pt x="1918" y="833"/>
                  </a:lnTo>
                  <a:lnTo>
                    <a:pt x="1904" y="855"/>
                  </a:lnTo>
                  <a:lnTo>
                    <a:pt x="1880" y="878"/>
                  </a:lnTo>
                  <a:lnTo>
                    <a:pt x="1876" y="882"/>
                  </a:lnTo>
                  <a:lnTo>
                    <a:pt x="1867" y="891"/>
                  </a:lnTo>
                  <a:lnTo>
                    <a:pt x="1851" y="906"/>
                  </a:lnTo>
                  <a:lnTo>
                    <a:pt x="1827" y="926"/>
                  </a:lnTo>
                  <a:lnTo>
                    <a:pt x="1798" y="951"/>
                  </a:lnTo>
                  <a:lnTo>
                    <a:pt x="1763" y="978"/>
                  </a:lnTo>
                  <a:lnTo>
                    <a:pt x="1723" y="1011"/>
                  </a:lnTo>
                  <a:lnTo>
                    <a:pt x="1678" y="1046"/>
                  </a:lnTo>
                  <a:lnTo>
                    <a:pt x="1629" y="1082"/>
                  </a:lnTo>
                  <a:lnTo>
                    <a:pt x="1572" y="1119"/>
                  </a:lnTo>
                  <a:lnTo>
                    <a:pt x="1512" y="1159"/>
                  </a:lnTo>
                  <a:lnTo>
                    <a:pt x="1446" y="1199"/>
                  </a:lnTo>
                  <a:lnTo>
                    <a:pt x="1377" y="1237"/>
                  </a:lnTo>
                  <a:lnTo>
                    <a:pt x="1304" y="1275"/>
                  </a:lnTo>
                  <a:lnTo>
                    <a:pt x="1226" y="1314"/>
                  </a:lnTo>
                  <a:lnTo>
                    <a:pt x="1146" y="1348"/>
                  </a:lnTo>
                  <a:lnTo>
                    <a:pt x="1060" y="1383"/>
                  </a:lnTo>
                  <a:lnTo>
                    <a:pt x="942" y="1425"/>
                  </a:lnTo>
                  <a:lnTo>
                    <a:pt x="831" y="1461"/>
                  </a:lnTo>
                  <a:lnTo>
                    <a:pt x="727" y="1494"/>
                  </a:lnTo>
                  <a:lnTo>
                    <a:pt x="632" y="1521"/>
                  </a:lnTo>
                  <a:lnTo>
                    <a:pt x="546" y="1543"/>
                  </a:lnTo>
                  <a:lnTo>
                    <a:pt x="466" y="1561"/>
                  </a:lnTo>
                  <a:lnTo>
                    <a:pt x="395" y="1576"/>
                  </a:lnTo>
                  <a:lnTo>
                    <a:pt x="333" y="1589"/>
                  </a:lnTo>
                  <a:lnTo>
                    <a:pt x="277" y="1598"/>
                  </a:lnTo>
                  <a:lnTo>
                    <a:pt x="229" y="1603"/>
                  </a:lnTo>
                  <a:lnTo>
                    <a:pt x="189" y="1609"/>
                  </a:lnTo>
                  <a:lnTo>
                    <a:pt x="155" y="1611"/>
                  </a:lnTo>
                  <a:lnTo>
                    <a:pt x="129" y="1612"/>
                  </a:lnTo>
                  <a:lnTo>
                    <a:pt x="113" y="1612"/>
                  </a:lnTo>
                  <a:lnTo>
                    <a:pt x="102" y="1612"/>
                  </a:lnTo>
                  <a:lnTo>
                    <a:pt x="98" y="1612"/>
                  </a:lnTo>
                  <a:lnTo>
                    <a:pt x="64" y="1611"/>
                  </a:lnTo>
                  <a:lnTo>
                    <a:pt x="38" y="1605"/>
                  </a:lnTo>
                  <a:lnTo>
                    <a:pt x="20" y="1594"/>
                  </a:lnTo>
                  <a:lnTo>
                    <a:pt x="7" y="1580"/>
                  </a:lnTo>
                  <a:lnTo>
                    <a:pt x="2" y="1563"/>
                  </a:lnTo>
                  <a:lnTo>
                    <a:pt x="0" y="1543"/>
                  </a:lnTo>
                  <a:lnTo>
                    <a:pt x="7" y="496"/>
                  </a:lnTo>
                  <a:lnTo>
                    <a:pt x="7" y="477"/>
                  </a:lnTo>
                  <a:lnTo>
                    <a:pt x="9" y="461"/>
                  </a:lnTo>
                  <a:lnTo>
                    <a:pt x="14" y="445"/>
                  </a:lnTo>
                  <a:lnTo>
                    <a:pt x="24" y="430"/>
                  </a:lnTo>
                  <a:lnTo>
                    <a:pt x="38" y="419"/>
                  </a:lnTo>
                  <a:lnTo>
                    <a:pt x="58" y="412"/>
                  </a:lnTo>
                  <a:lnTo>
                    <a:pt x="87" y="408"/>
                  </a:lnTo>
                  <a:lnTo>
                    <a:pt x="151" y="403"/>
                  </a:lnTo>
                  <a:lnTo>
                    <a:pt x="202" y="399"/>
                  </a:lnTo>
                  <a:lnTo>
                    <a:pt x="246" y="392"/>
                  </a:lnTo>
                  <a:lnTo>
                    <a:pt x="277" y="386"/>
                  </a:lnTo>
                  <a:lnTo>
                    <a:pt x="299" y="381"/>
                  </a:lnTo>
                  <a:lnTo>
                    <a:pt x="313" y="377"/>
                  </a:lnTo>
                  <a:lnTo>
                    <a:pt x="317" y="377"/>
                  </a:lnTo>
                  <a:lnTo>
                    <a:pt x="341" y="368"/>
                  </a:lnTo>
                  <a:lnTo>
                    <a:pt x="366" y="355"/>
                  </a:lnTo>
                  <a:lnTo>
                    <a:pt x="392" y="337"/>
                  </a:lnTo>
                  <a:lnTo>
                    <a:pt x="415" y="312"/>
                  </a:lnTo>
                  <a:lnTo>
                    <a:pt x="435" y="282"/>
                  </a:lnTo>
                  <a:lnTo>
                    <a:pt x="448" y="246"/>
                  </a:lnTo>
                  <a:lnTo>
                    <a:pt x="483" y="89"/>
                  </a:lnTo>
                  <a:lnTo>
                    <a:pt x="492" y="68"/>
                  </a:lnTo>
                  <a:lnTo>
                    <a:pt x="506" y="51"/>
                  </a:lnTo>
                  <a:lnTo>
                    <a:pt x="525" y="46"/>
                  </a:lnTo>
                  <a:lnTo>
                    <a:pt x="545" y="46"/>
                  </a:lnTo>
                  <a:lnTo>
                    <a:pt x="566" y="57"/>
                  </a:lnTo>
                  <a:lnTo>
                    <a:pt x="730" y="168"/>
                  </a:lnTo>
                  <a:lnTo>
                    <a:pt x="767" y="180"/>
                  </a:lnTo>
                  <a:lnTo>
                    <a:pt x="803" y="182"/>
                  </a:lnTo>
                  <a:lnTo>
                    <a:pt x="840" y="173"/>
                  </a:lnTo>
                  <a:lnTo>
                    <a:pt x="876" y="159"/>
                  </a:lnTo>
                  <a:lnTo>
                    <a:pt x="913" y="137"/>
                  </a:lnTo>
                  <a:lnTo>
                    <a:pt x="947" y="109"/>
                  </a:lnTo>
                  <a:lnTo>
                    <a:pt x="984" y="82"/>
                  </a:lnTo>
                  <a:lnTo>
                    <a:pt x="1016" y="51"/>
                  </a:lnTo>
                  <a:lnTo>
                    <a:pt x="1051" y="24"/>
                  </a:lnTo>
                  <a:lnTo>
                    <a:pt x="1071" y="9"/>
                  </a:lnTo>
                  <a:lnTo>
                    <a:pt x="1093" y="2"/>
                  </a:lnTo>
                  <a:lnTo>
                    <a:pt x="1115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502944" y="4878387"/>
              <a:ext cx="1531938" cy="1293813"/>
            </a:xfrm>
            <a:custGeom>
              <a:avLst/>
              <a:gdLst>
                <a:gd name="T0" fmla="*/ 843 w 1929"/>
                <a:gd name="T1" fmla="*/ 2 h 1631"/>
                <a:gd name="T2" fmla="*/ 885 w 1929"/>
                <a:gd name="T3" fmla="*/ 30 h 1631"/>
                <a:gd name="T4" fmla="*/ 965 w 1929"/>
                <a:gd name="T5" fmla="*/ 97 h 1631"/>
                <a:gd name="T6" fmla="*/ 1024 w 1929"/>
                <a:gd name="T7" fmla="*/ 141 h 1631"/>
                <a:gd name="T8" fmla="*/ 1058 w 1929"/>
                <a:gd name="T9" fmla="*/ 164 h 1631"/>
                <a:gd name="T10" fmla="*/ 1071 w 1929"/>
                <a:gd name="T11" fmla="*/ 170 h 1631"/>
                <a:gd name="T12" fmla="*/ 1120 w 1929"/>
                <a:gd name="T13" fmla="*/ 190 h 1631"/>
                <a:gd name="T14" fmla="*/ 1186 w 1929"/>
                <a:gd name="T15" fmla="*/ 195 h 1631"/>
                <a:gd name="T16" fmla="*/ 1255 w 1929"/>
                <a:gd name="T17" fmla="*/ 172 h 1631"/>
                <a:gd name="T18" fmla="*/ 1413 w 1929"/>
                <a:gd name="T19" fmla="*/ 75 h 1631"/>
                <a:gd name="T20" fmla="*/ 1452 w 1929"/>
                <a:gd name="T21" fmla="*/ 82 h 1631"/>
                <a:gd name="T22" fmla="*/ 1474 w 1929"/>
                <a:gd name="T23" fmla="*/ 121 h 1631"/>
                <a:gd name="T24" fmla="*/ 1525 w 1929"/>
                <a:gd name="T25" fmla="*/ 345 h 1631"/>
                <a:gd name="T26" fmla="*/ 1566 w 1929"/>
                <a:gd name="T27" fmla="*/ 387 h 1631"/>
                <a:gd name="T28" fmla="*/ 1625 w 1929"/>
                <a:gd name="T29" fmla="*/ 412 h 1631"/>
                <a:gd name="T30" fmla="*/ 1694 w 1929"/>
                <a:gd name="T31" fmla="*/ 427 h 1631"/>
                <a:gd name="T32" fmla="*/ 1767 w 1929"/>
                <a:gd name="T33" fmla="*/ 434 h 1631"/>
                <a:gd name="T34" fmla="*/ 1840 w 1929"/>
                <a:gd name="T35" fmla="*/ 440 h 1631"/>
                <a:gd name="T36" fmla="*/ 1885 w 1929"/>
                <a:gd name="T37" fmla="*/ 454 h 1631"/>
                <a:gd name="T38" fmla="*/ 1913 w 1929"/>
                <a:gd name="T39" fmla="*/ 489 h 1631"/>
                <a:gd name="T40" fmla="*/ 1929 w 1929"/>
                <a:gd name="T41" fmla="*/ 1560 h 1631"/>
                <a:gd name="T42" fmla="*/ 1924 w 1929"/>
                <a:gd name="T43" fmla="*/ 1595 h 1631"/>
                <a:gd name="T44" fmla="*/ 1900 w 1929"/>
                <a:gd name="T45" fmla="*/ 1618 h 1631"/>
                <a:gd name="T46" fmla="*/ 1854 w 1929"/>
                <a:gd name="T47" fmla="*/ 1631 h 1631"/>
                <a:gd name="T48" fmla="*/ 1814 w 1929"/>
                <a:gd name="T49" fmla="*/ 1631 h 1631"/>
                <a:gd name="T50" fmla="*/ 1761 w 1929"/>
                <a:gd name="T51" fmla="*/ 1627 h 1631"/>
                <a:gd name="T52" fmla="*/ 1665 w 1929"/>
                <a:gd name="T53" fmla="*/ 1620 h 1631"/>
                <a:gd name="T54" fmla="*/ 1530 w 1929"/>
                <a:gd name="T55" fmla="*/ 1602 h 1631"/>
                <a:gd name="T56" fmla="*/ 1368 w 1929"/>
                <a:gd name="T57" fmla="*/ 1569 h 1631"/>
                <a:gd name="T58" fmla="*/ 1184 w 1929"/>
                <a:gd name="T59" fmla="*/ 1520 h 1631"/>
                <a:gd name="T60" fmla="*/ 987 w 1929"/>
                <a:gd name="T61" fmla="*/ 1451 h 1631"/>
                <a:gd name="T62" fmla="*/ 763 w 1929"/>
                <a:gd name="T63" fmla="*/ 1350 h 1631"/>
                <a:gd name="T64" fmla="*/ 554 w 1929"/>
                <a:gd name="T65" fmla="*/ 1241 h 1631"/>
                <a:gd name="T66" fmla="*/ 384 w 1929"/>
                <a:gd name="T67" fmla="*/ 1143 h 1631"/>
                <a:gd name="T68" fmla="*/ 253 w 1929"/>
                <a:gd name="T69" fmla="*/ 1057 h 1631"/>
                <a:gd name="T70" fmla="*/ 155 w 1929"/>
                <a:gd name="T71" fmla="*/ 988 h 1631"/>
                <a:gd name="T72" fmla="*/ 89 w 1929"/>
                <a:gd name="T73" fmla="*/ 935 h 1631"/>
                <a:gd name="T74" fmla="*/ 53 w 1929"/>
                <a:gd name="T75" fmla="*/ 902 h 1631"/>
                <a:gd name="T76" fmla="*/ 42 w 1929"/>
                <a:gd name="T77" fmla="*/ 890 h 1631"/>
                <a:gd name="T78" fmla="*/ 5 w 1929"/>
                <a:gd name="T79" fmla="*/ 842 h 1631"/>
                <a:gd name="T80" fmla="*/ 2 w 1929"/>
                <a:gd name="T81" fmla="*/ 804 h 1631"/>
                <a:gd name="T82" fmla="*/ 22 w 1929"/>
                <a:gd name="T83" fmla="*/ 771 h 1631"/>
                <a:gd name="T84" fmla="*/ 779 w 1929"/>
                <a:gd name="T85" fmla="*/ 22 h 1631"/>
                <a:gd name="T86" fmla="*/ 809 w 1929"/>
                <a:gd name="T87" fmla="*/ 4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9" h="1631">
                  <a:moveTo>
                    <a:pt x="825" y="0"/>
                  </a:moveTo>
                  <a:lnTo>
                    <a:pt x="843" y="2"/>
                  </a:lnTo>
                  <a:lnTo>
                    <a:pt x="863" y="11"/>
                  </a:lnTo>
                  <a:lnTo>
                    <a:pt x="885" y="30"/>
                  </a:lnTo>
                  <a:lnTo>
                    <a:pt x="927" y="66"/>
                  </a:lnTo>
                  <a:lnTo>
                    <a:pt x="965" y="97"/>
                  </a:lnTo>
                  <a:lnTo>
                    <a:pt x="996" y="123"/>
                  </a:lnTo>
                  <a:lnTo>
                    <a:pt x="1024" y="141"/>
                  </a:lnTo>
                  <a:lnTo>
                    <a:pt x="1044" y="155"/>
                  </a:lnTo>
                  <a:lnTo>
                    <a:pt x="1058" y="164"/>
                  </a:lnTo>
                  <a:lnTo>
                    <a:pt x="1067" y="168"/>
                  </a:lnTo>
                  <a:lnTo>
                    <a:pt x="1071" y="170"/>
                  </a:lnTo>
                  <a:lnTo>
                    <a:pt x="1093" y="181"/>
                  </a:lnTo>
                  <a:lnTo>
                    <a:pt x="1120" y="190"/>
                  </a:lnTo>
                  <a:lnTo>
                    <a:pt x="1151" y="195"/>
                  </a:lnTo>
                  <a:lnTo>
                    <a:pt x="1186" y="195"/>
                  </a:lnTo>
                  <a:lnTo>
                    <a:pt x="1220" y="188"/>
                  </a:lnTo>
                  <a:lnTo>
                    <a:pt x="1255" y="172"/>
                  </a:lnTo>
                  <a:lnTo>
                    <a:pt x="1392" y="84"/>
                  </a:lnTo>
                  <a:lnTo>
                    <a:pt x="1413" y="75"/>
                  </a:lnTo>
                  <a:lnTo>
                    <a:pt x="1433" y="75"/>
                  </a:lnTo>
                  <a:lnTo>
                    <a:pt x="1452" y="82"/>
                  </a:lnTo>
                  <a:lnTo>
                    <a:pt x="1464" y="97"/>
                  </a:lnTo>
                  <a:lnTo>
                    <a:pt x="1474" y="121"/>
                  </a:lnTo>
                  <a:lnTo>
                    <a:pt x="1510" y="316"/>
                  </a:lnTo>
                  <a:lnTo>
                    <a:pt x="1525" y="345"/>
                  </a:lnTo>
                  <a:lnTo>
                    <a:pt x="1543" y="368"/>
                  </a:lnTo>
                  <a:lnTo>
                    <a:pt x="1566" y="387"/>
                  </a:lnTo>
                  <a:lnTo>
                    <a:pt x="1594" y="401"/>
                  </a:lnTo>
                  <a:lnTo>
                    <a:pt x="1625" y="412"/>
                  </a:lnTo>
                  <a:lnTo>
                    <a:pt x="1658" y="421"/>
                  </a:lnTo>
                  <a:lnTo>
                    <a:pt x="1694" y="427"/>
                  </a:lnTo>
                  <a:lnTo>
                    <a:pt x="1730" y="430"/>
                  </a:lnTo>
                  <a:lnTo>
                    <a:pt x="1767" y="434"/>
                  </a:lnTo>
                  <a:lnTo>
                    <a:pt x="1803" y="436"/>
                  </a:lnTo>
                  <a:lnTo>
                    <a:pt x="1840" y="440"/>
                  </a:lnTo>
                  <a:lnTo>
                    <a:pt x="1863" y="443"/>
                  </a:lnTo>
                  <a:lnTo>
                    <a:pt x="1885" y="454"/>
                  </a:lnTo>
                  <a:lnTo>
                    <a:pt x="1902" y="469"/>
                  </a:lnTo>
                  <a:lnTo>
                    <a:pt x="1913" y="489"/>
                  </a:lnTo>
                  <a:lnTo>
                    <a:pt x="1916" y="512"/>
                  </a:lnTo>
                  <a:lnTo>
                    <a:pt x="1929" y="1560"/>
                  </a:lnTo>
                  <a:lnTo>
                    <a:pt x="1929" y="1578"/>
                  </a:lnTo>
                  <a:lnTo>
                    <a:pt x="1924" y="1595"/>
                  </a:lnTo>
                  <a:lnTo>
                    <a:pt x="1914" y="1607"/>
                  </a:lnTo>
                  <a:lnTo>
                    <a:pt x="1900" y="1618"/>
                  </a:lnTo>
                  <a:lnTo>
                    <a:pt x="1880" y="1626"/>
                  </a:lnTo>
                  <a:lnTo>
                    <a:pt x="1854" y="1631"/>
                  </a:lnTo>
                  <a:lnTo>
                    <a:pt x="1822" y="1631"/>
                  </a:lnTo>
                  <a:lnTo>
                    <a:pt x="1814" y="1631"/>
                  </a:lnTo>
                  <a:lnTo>
                    <a:pt x="1794" y="1629"/>
                  </a:lnTo>
                  <a:lnTo>
                    <a:pt x="1761" y="1627"/>
                  </a:lnTo>
                  <a:lnTo>
                    <a:pt x="1718" y="1626"/>
                  </a:lnTo>
                  <a:lnTo>
                    <a:pt x="1665" y="1620"/>
                  </a:lnTo>
                  <a:lnTo>
                    <a:pt x="1601" y="1611"/>
                  </a:lnTo>
                  <a:lnTo>
                    <a:pt x="1530" y="1602"/>
                  </a:lnTo>
                  <a:lnTo>
                    <a:pt x="1452" y="1587"/>
                  </a:lnTo>
                  <a:lnTo>
                    <a:pt x="1368" y="1569"/>
                  </a:lnTo>
                  <a:lnTo>
                    <a:pt x="1279" y="1547"/>
                  </a:lnTo>
                  <a:lnTo>
                    <a:pt x="1184" y="1520"/>
                  </a:lnTo>
                  <a:lnTo>
                    <a:pt x="1086" y="1489"/>
                  </a:lnTo>
                  <a:lnTo>
                    <a:pt x="987" y="1451"/>
                  </a:lnTo>
                  <a:lnTo>
                    <a:pt x="885" y="1407"/>
                  </a:lnTo>
                  <a:lnTo>
                    <a:pt x="763" y="1350"/>
                  </a:lnTo>
                  <a:lnTo>
                    <a:pt x="654" y="1294"/>
                  </a:lnTo>
                  <a:lnTo>
                    <a:pt x="554" y="1241"/>
                  </a:lnTo>
                  <a:lnTo>
                    <a:pt x="464" y="1190"/>
                  </a:lnTo>
                  <a:lnTo>
                    <a:pt x="384" y="1143"/>
                  </a:lnTo>
                  <a:lnTo>
                    <a:pt x="313" y="1099"/>
                  </a:lnTo>
                  <a:lnTo>
                    <a:pt x="253" y="1057"/>
                  </a:lnTo>
                  <a:lnTo>
                    <a:pt x="200" y="1021"/>
                  </a:lnTo>
                  <a:lnTo>
                    <a:pt x="155" y="988"/>
                  </a:lnTo>
                  <a:lnTo>
                    <a:pt x="118" y="959"/>
                  </a:lnTo>
                  <a:lnTo>
                    <a:pt x="89" y="935"/>
                  </a:lnTo>
                  <a:lnTo>
                    <a:pt x="67" y="915"/>
                  </a:lnTo>
                  <a:lnTo>
                    <a:pt x="53" y="902"/>
                  </a:lnTo>
                  <a:lnTo>
                    <a:pt x="43" y="893"/>
                  </a:lnTo>
                  <a:lnTo>
                    <a:pt x="42" y="890"/>
                  </a:lnTo>
                  <a:lnTo>
                    <a:pt x="20" y="864"/>
                  </a:lnTo>
                  <a:lnTo>
                    <a:pt x="5" y="842"/>
                  </a:lnTo>
                  <a:lnTo>
                    <a:pt x="0" y="822"/>
                  </a:lnTo>
                  <a:lnTo>
                    <a:pt x="2" y="804"/>
                  </a:lnTo>
                  <a:lnTo>
                    <a:pt x="9" y="787"/>
                  </a:lnTo>
                  <a:lnTo>
                    <a:pt x="22" y="771"/>
                  </a:lnTo>
                  <a:lnTo>
                    <a:pt x="767" y="35"/>
                  </a:lnTo>
                  <a:lnTo>
                    <a:pt x="779" y="22"/>
                  </a:lnTo>
                  <a:lnTo>
                    <a:pt x="794" y="11"/>
                  </a:lnTo>
                  <a:lnTo>
                    <a:pt x="809" y="4"/>
                  </a:lnTo>
                  <a:lnTo>
                    <a:pt x="825" y="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725069" y="3879849"/>
              <a:ext cx="1281113" cy="1531938"/>
            </a:xfrm>
            <a:custGeom>
              <a:avLst/>
              <a:gdLst>
                <a:gd name="T0" fmla="*/ 1116 w 1614"/>
                <a:gd name="T1" fmla="*/ 6 h 1930"/>
                <a:gd name="T2" fmla="*/ 1153 w 1614"/>
                <a:gd name="T3" fmla="*/ 10 h 1930"/>
                <a:gd name="T4" fmla="*/ 1182 w 1614"/>
                <a:gd name="T5" fmla="*/ 22 h 1930"/>
                <a:gd name="T6" fmla="*/ 1202 w 1614"/>
                <a:gd name="T7" fmla="*/ 59 h 1930"/>
                <a:gd name="T8" fmla="*/ 1209 w 1614"/>
                <a:gd name="T9" fmla="*/ 150 h 1930"/>
                <a:gd name="T10" fmla="*/ 1220 w 1614"/>
                <a:gd name="T11" fmla="*/ 245 h 1930"/>
                <a:gd name="T12" fmla="*/ 1231 w 1614"/>
                <a:gd name="T13" fmla="*/ 299 h 1930"/>
                <a:gd name="T14" fmla="*/ 1237 w 1614"/>
                <a:gd name="T15" fmla="*/ 316 h 1930"/>
                <a:gd name="T16" fmla="*/ 1257 w 1614"/>
                <a:gd name="T17" fmla="*/ 365 h 1930"/>
                <a:gd name="T18" fmla="*/ 1300 w 1614"/>
                <a:gd name="T19" fmla="*/ 416 h 1930"/>
                <a:gd name="T20" fmla="*/ 1366 w 1614"/>
                <a:gd name="T21" fmla="*/ 449 h 1930"/>
                <a:gd name="T22" fmla="*/ 1546 w 1614"/>
                <a:gd name="T23" fmla="*/ 490 h 1930"/>
                <a:gd name="T24" fmla="*/ 1568 w 1614"/>
                <a:gd name="T25" fmla="*/ 523 h 1930"/>
                <a:gd name="T26" fmla="*/ 1557 w 1614"/>
                <a:gd name="T27" fmla="*/ 565 h 1930"/>
                <a:gd name="T28" fmla="*/ 1433 w 1614"/>
                <a:gd name="T29" fmla="*/ 767 h 1930"/>
                <a:gd name="T30" fmla="*/ 1439 w 1614"/>
                <a:gd name="T31" fmla="*/ 840 h 1930"/>
                <a:gd name="T32" fmla="*/ 1477 w 1614"/>
                <a:gd name="T33" fmla="*/ 911 h 1930"/>
                <a:gd name="T34" fmla="*/ 1532 w 1614"/>
                <a:gd name="T35" fmla="*/ 982 h 1930"/>
                <a:gd name="T36" fmla="*/ 1590 w 1614"/>
                <a:gd name="T37" fmla="*/ 1050 h 1930"/>
                <a:gd name="T38" fmla="*/ 1612 w 1614"/>
                <a:gd name="T39" fmla="*/ 1092 h 1930"/>
                <a:gd name="T40" fmla="*/ 1606 w 1614"/>
                <a:gd name="T41" fmla="*/ 1137 h 1930"/>
                <a:gd name="T42" fmla="*/ 861 w 1614"/>
                <a:gd name="T43" fmla="*/ 1906 h 1930"/>
                <a:gd name="T44" fmla="*/ 834 w 1614"/>
                <a:gd name="T45" fmla="*/ 1926 h 1930"/>
                <a:gd name="T46" fmla="*/ 799 w 1614"/>
                <a:gd name="T47" fmla="*/ 1928 h 1930"/>
                <a:gd name="T48" fmla="*/ 759 w 1614"/>
                <a:gd name="T49" fmla="*/ 1902 h 1930"/>
                <a:gd name="T50" fmla="*/ 732 w 1614"/>
                <a:gd name="T51" fmla="*/ 1877 h 1930"/>
                <a:gd name="T52" fmla="*/ 706 w 1614"/>
                <a:gd name="T53" fmla="*/ 1850 h 1930"/>
                <a:gd name="T54" fmla="*/ 663 w 1614"/>
                <a:gd name="T55" fmla="*/ 1799 h 1930"/>
                <a:gd name="T56" fmla="*/ 603 w 1614"/>
                <a:gd name="T57" fmla="*/ 1724 h 1930"/>
                <a:gd name="T58" fmla="*/ 532 w 1614"/>
                <a:gd name="T59" fmla="*/ 1627 h 1930"/>
                <a:gd name="T60" fmla="*/ 455 w 1614"/>
                <a:gd name="T61" fmla="*/ 1513 h 1930"/>
                <a:gd name="T62" fmla="*/ 377 w 1614"/>
                <a:gd name="T63" fmla="*/ 1378 h 1930"/>
                <a:gd name="T64" fmla="*/ 300 w 1614"/>
                <a:gd name="T65" fmla="*/ 1227 h 1930"/>
                <a:gd name="T66" fmla="*/ 231 w 1614"/>
                <a:gd name="T67" fmla="*/ 1061 h 1930"/>
                <a:gd name="T68" fmla="*/ 151 w 1614"/>
                <a:gd name="T69" fmla="*/ 831 h 1930"/>
                <a:gd name="T70" fmla="*/ 92 w 1614"/>
                <a:gd name="T71" fmla="*/ 633 h 1930"/>
                <a:gd name="T72" fmla="*/ 51 w 1614"/>
                <a:gd name="T73" fmla="*/ 467 h 1930"/>
                <a:gd name="T74" fmla="*/ 25 w 1614"/>
                <a:gd name="T75" fmla="*/ 332 h 1930"/>
                <a:gd name="T76" fmla="*/ 9 w 1614"/>
                <a:gd name="T77" fmla="*/ 230 h 1930"/>
                <a:gd name="T78" fmla="*/ 1 w 1614"/>
                <a:gd name="T79" fmla="*/ 155 h 1930"/>
                <a:gd name="T80" fmla="*/ 0 w 1614"/>
                <a:gd name="T81" fmla="*/ 112 h 1930"/>
                <a:gd name="T82" fmla="*/ 0 w 1614"/>
                <a:gd name="T83" fmla="*/ 99 h 1930"/>
                <a:gd name="T84" fmla="*/ 9 w 1614"/>
                <a:gd name="T85" fmla="*/ 39 h 1930"/>
                <a:gd name="T86" fmla="*/ 32 w 1614"/>
                <a:gd name="T87" fmla="*/ 8 h 1930"/>
                <a:gd name="T88" fmla="*/ 71 w 1614"/>
                <a:gd name="T89" fmla="*/ 0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4" h="1930">
                  <a:moveTo>
                    <a:pt x="71" y="0"/>
                  </a:moveTo>
                  <a:lnTo>
                    <a:pt x="1116" y="6"/>
                  </a:lnTo>
                  <a:lnTo>
                    <a:pt x="1135" y="8"/>
                  </a:lnTo>
                  <a:lnTo>
                    <a:pt x="1153" y="10"/>
                  </a:lnTo>
                  <a:lnTo>
                    <a:pt x="1169" y="13"/>
                  </a:lnTo>
                  <a:lnTo>
                    <a:pt x="1182" y="22"/>
                  </a:lnTo>
                  <a:lnTo>
                    <a:pt x="1193" y="37"/>
                  </a:lnTo>
                  <a:lnTo>
                    <a:pt x="1202" y="59"/>
                  </a:lnTo>
                  <a:lnTo>
                    <a:pt x="1206" y="86"/>
                  </a:lnTo>
                  <a:lnTo>
                    <a:pt x="1209" y="150"/>
                  </a:lnTo>
                  <a:lnTo>
                    <a:pt x="1215" y="203"/>
                  </a:lnTo>
                  <a:lnTo>
                    <a:pt x="1220" y="245"/>
                  </a:lnTo>
                  <a:lnTo>
                    <a:pt x="1226" y="277"/>
                  </a:lnTo>
                  <a:lnTo>
                    <a:pt x="1231" y="299"/>
                  </a:lnTo>
                  <a:lnTo>
                    <a:pt x="1235" y="312"/>
                  </a:lnTo>
                  <a:lnTo>
                    <a:pt x="1237" y="316"/>
                  </a:lnTo>
                  <a:lnTo>
                    <a:pt x="1244" y="339"/>
                  </a:lnTo>
                  <a:lnTo>
                    <a:pt x="1257" y="365"/>
                  </a:lnTo>
                  <a:lnTo>
                    <a:pt x="1277" y="392"/>
                  </a:lnTo>
                  <a:lnTo>
                    <a:pt x="1300" y="416"/>
                  </a:lnTo>
                  <a:lnTo>
                    <a:pt x="1331" y="436"/>
                  </a:lnTo>
                  <a:lnTo>
                    <a:pt x="1366" y="449"/>
                  </a:lnTo>
                  <a:lnTo>
                    <a:pt x="1524" y="483"/>
                  </a:lnTo>
                  <a:lnTo>
                    <a:pt x="1546" y="490"/>
                  </a:lnTo>
                  <a:lnTo>
                    <a:pt x="1561" y="505"/>
                  </a:lnTo>
                  <a:lnTo>
                    <a:pt x="1568" y="523"/>
                  </a:lnTo>
                  <a:lnTo>
                    <a:pt x="1566" y="543"/>
                  </a:lnTo>
                  <a:lnTo>
                    <a:pt x="1557" y="565"/>
                  </a:lnTo>
                  <a:lnTo>
                    <a:pt x="1444" y="729"/>
                  </a:lnTo>
                  <a:lnTo>
                    <a:pt x="1433" y="767"/>
                  </a:lnTo>
                  <a:lnTo>
                    <a:pt x="1432" y="804"/>
                  </a:lnTo>
                  <a:lnTo>
                    <a:pt x="1439" y="840"/>
                  </a:lnTo>
                  <a:lnTo>
                    <a:pt x="1455" y="877"/>
                  </a:lnTo>
                  <a:lnTo>
                    <a:pt x="1477" y="911"/>
                  </a:lnTo>
                  <a:lnTo>
                    <a:pt x="1503" y="948"/>
                  </a:lnTo>
                  <a:lnTo>
                    <a:pt x="1532" y="982"/>
                  </a:lnTo>
                  <a:lnTo>
                    <a:pt x="1561" y="1017"/>
                  </a:lnTo>
                  <a:lnTo>
                    <a:pt x="1590" y="1050"/>
                  </a:lnTo>
                  <a:lnTo>
                    <a:pt x="1605" y="1070"/>
                  </a:lnTo>
                  <a:lnTo>
                    <a:pt x="1612" y="1092"/>
                  </a:lnTo>
                  <a:lnTo>
                    <a:pt x="1614" y="1115"/>
                  </a:lnTo>
                  <a:lnTo>
                    <a:pt x="1606" y="1137"/>
                  </a:lnTo>
                  <a:lnTo>
                    <a:pt x="1594" y="1157"/>
                  </a:lnTo>
                  <a:lnTo>
                    <a:pt x="861" y="1906"/>
                  </a:lnTo>
                  <a:lnTo>
                    <a:pt x="849" y="1919"/>
                  </a:lnTo>
                  <a:lnTo>
                    <a:pt x="834" y="1926"/>
                  </a:lnTo>
                  <a:lnTo>
                    <a:pt x="818" y="1930"/>
                  </a:lnTo>
                  <a:lnTo>
                    <a:pt x="799" y="1928"/>
                  </a:lnTo>
                  <a:lnTo>
                    <a:pt x="781" y="1919"/>
                  </a:lnTo>
                  <a:lnTo>
                    <a:pt x="759" y="1902"/>
                  </a:lnTo>
                  <a:lnTo>
                    <a:pt x="736" y="1881"/>
                  </a:lnTo>
                  <a:lnTo>
                    <a:pt x="732" y="1877"/>
                  </a:lnTo>
                  <a:lnTo>
                    <a:pt x="723" y="1866"/>
                  </a:lnTo>
                  <a:lnTo>
                    <a:pt x="706" y="1850"/>
                  </a:lnTo>
                  <a:lnTo>
                    <a:pt x="686" y="1828"/>
                  </a:lnTo>
                  <a:lnTo>
                    <a:pt x="663" y="1799"/>
                  </a:lnTo>
                  <a:lnTo>
                    <a:pt x="634" y="1764"/>
                  </a:lnTo>
                  <a:lnTo>
                    <a:pt x="603" y="1724"/>
                  </a:lnTo>
                  <a:lnTo>
                    <a:pt x="568" y="1678"/>
                  </a:lnTo>
                  <a:lnTo>
                    <a:pt x="532" y="1627"/>
                  </a:lnTo>
                  <a:lnTo>
                    <a:pt x="493" y="1573"/>
                  </a:lnTo>
                  <a:lnTo>
                    <a:pt x="455" y="1513"/>
                  </a:lnTo>
                  <a:lnTo>
                    <a:pt x="415" y="1447"/>
                  </a:lnTo>
                  <a:lnTo>
                    <a:pt x="377" y="1378"/>
                  </a:lnTo>
                  <a:lnTo>
                    <a:pt x="337" y="1303"/>
                  </a:lnTo>
                  <a:lnTo>
                    <a:pt x="300" y="1227"/>
                  </a:lnTo>
                  <a:lnTo>
                    <a:pt x="264" y="1146"/>
                  </a:lnTo>
                  <a:lnTo>
                    <a:pt x="231" y="1061"/>
                  </a:lnTo>
                  <a:lnTo>
                    <a:pt x="189" y="942"/>
                  </a:lnTo>
                  <a:lnTo>
                    <a:pt x="151" y="831"/>
                  </a:lnTo>
                  <a:lnTo>
                    <a:pt x="120" y="727"/>
                  </a:lnTo>
                  <a:lnTo>
                    <a:pt x="92" y="633"/>
                  </a:lnTo>
                  <a:lnTo>
                    <a:pt x="71" y="547"/>
                  </a:lnTo>
                  <a:lnTo>
                    <a:pt x="51" y="467"/>
                  </a:lnTo>
                  <a:lnTo>
                    <a:pt x="36" y="396"/>
                  </a:lnTo>
                  <a:lnTo>
                    <a:pt x="25" y="332"/>
                  </a:lnTo>
                  <a:lnTo>
                    <a:pt x="16" y="277"/>
                  </a:lnTo>
                  <a:lnTo>
                    <a:pt x="9" y="230"/>
                  </a:lnTo>
                  <a:lnTo>
                    <a:pt x="5" y="188"/>
                  </a:lnTo>
                  <a:lnTo>
                    <a:pt x="1" y="155"/>
                  </a:lnTo>
                  <a:lnTo>
                    <a:pt x="0" y="130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0" y="99"/>
                  </a:lnTo>
                  <a:lnTo>
                    <a:pt x="1" y="64"/>
                  </a:lnTo>
                  <a:lnTo>
                    <a:pt x="9" y="39"/>
                  </a:lnTo>
                  <a:lnTo>
                    <a:pt x="18" y="20"/>
                  </a:lnTo>
                  <a:lnTo>
                    <a:pt x="32" y="8"/>
                  </a:lnTo>
                  <a:lnTo>
                    <a:pt x="49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6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713956" y="2205037"/>
              <a:ext cx="1290638" cy="1535113"/>
            </a:xfrm>
            <a:custGeom>
              <a:avLst/>
              <a:gdLst>
                <a:gd name="T0" fmla="*/ 822 w 1627"/>
                <a:gd name="T1" fmla="*/ 2 h 1933"/>
                <a:gd name="T2" fmla="*/ 854 w 1627"/>
                <a:gd name="T3" fmla="*/ 22 h 1933"/>
                <a:gd name="T4" fmla="*/ 1605 w 1627"/>
                <a:gd name="T5" fmla="*/ 778 h 1933"/>
                <a:gd name="T6" fmla="*/ 1623 w 1627"/>
                <a:gd name="T7" fmla="*/ 807 h 1933"/>
                <a:gd name="T8" fmla="*/ 1625 w 1627"/>
                <a:gd name="T9" fmla="*/ 840 h 1933"/>
                <a:gd name="T10" fmla="*/ 1598 w 1627"/>
                <a:gd name="T11" fmla="*/ 883 h 1933"/>
                <a:gd name="T12" fmla="*/ 1530 w 1627"/>
                <a:gd name="T13" fmla="*/ 963 h 1933"/>
                <a:gd name="T14" fmla="*/ 1487 w 1627"/>
                <a:gd name="T15" fmla="*/ 1020 h 1933"/>
                <a:gd name="T16" fmla="*/ 1465 w 1627"/>
                <a:gd name="T17" fmla="*/ 1056 h 1933"/>
                <a:gd name="T18" fmla="*/ 1457 w 1627"/>
                <a:gd name="T19" fmla="*/ 1069 h 1933"/>
                <a:gd name="T20" fmla="*/ 1437 w 1627"/>
                <a:gd name="T21" fmla="*/ 1118 h 1933"/>
                <a:gd name="T22" fmla="*/ 1434 w 1627"/>
                <a:gd name="T23" fmla="*/ 1184 h 1933"/>
                <a:gd name="T24" fmla="*/ 1457 w 1627"/>
                <a:gd name="T25" fmla="*/ 1253 h 1933"/>
                <a:gd name="T26" fmla="*/ 1554 w 1627"/>
                <a:gd name="T27" fmla="*/ 1410 h 1933"/>
                <a:gd name="T28" fmla="*/ 1549 w 1627"/>
                <a:gd name="T29" fmla="*/ 1448 h 1933"/>
                <a:gd name="T30" fmla="*/ 1510 w 1627"/>
                <a:gd name="T31" fmla="*/ 1472 h 1933"/>
                <a:gd name="T32" fmla="*/ 1286 w 1627"/>
                <a:gd name="T33" fmla="*/ 1523 h 1933"/>
                <a:gd name="T34" fmla="*/ 1244 w 1627"/>
                <a:gd name="T35" fmla="*/ 1565 h 1933"/>
                <a:gd name="T36" fmla="*/ 1217 w 1627"/>
                <a:gd name="T37" fmla="*/ 1623 h 1933"/>
                <a:gd name="T38" fmla="*/ 1204 w 1627"/>
                <a:gd name="T39" fmla="*/ 1692 h 1933"/>
                <a:gd name="T40" fmla="*/ 1197 w 1627"/>
                <a:gd name="T41" fmla="*/ 1765 h 1933"/>
                <a:gd name="T42" fmla="*/ 1191 w 1627"/>
                <a:gd name="T43" fmla="*/ 1838 h 1933"/>
                <a:gd name="T44" fmla="*/ 1177 w 1627"/>
                <a:gd name="T45" fmla="*/ 1884 h 1933"/>
                <a:gd name="T46" fmla="*/ 1142 w 1627"/>
                <a:gd name="T47" fmla="*/ 1911 h 1933"/>
                <a:gd name="T48" fmla="*/ 71 w 1627"/>
                <a:gd name="T49" fmla="*/ 1933 h 1933"/>
                <a:gd name="T50" fmla="*/ 38 w 1627"/>
                <a:gd name="T51" fmla="*/ 1925 h 1933"/>
                <a:gd name="T52" fmla="*/ 13 w 1627"/>
                <a:gd name="T53" fmla="*/ 1904 h 1933"/>
                <a:gd name="T54" fmla="*/ 2 w 1627"/>
                <a:gd name="T55" fmla="*/ 1858 h 1933"/>
                <a:gd name="T56" fmla="*/ 0 w 1627"/>
                <a:gd name="T57" fmla="*/ 1818 h 1933"/>
                <a:gd name="T58" fmla="*/ 2 w 1627"/>
                <a:gd name="T59" fmla="*/ 1765 h 1933"/>
                <a:gd name="T60" fmla="*/ 11 w 1627"/>
                <a:gd name="T61" fmla="*/ 1667 h 1933"/>
                <a:gd name="T62" fmla="*/ 29 w 1627"/>
                <a:gd name="T63" fmla="*/ 1534 h 1933"/>
                <a:gd name="T64" fmla="*/ 60 w 1627"/>
                <a:gd name="T65" fmla="*/ 1370 h 1933"/>
                <a:gd name="T66" fmla="*/ 107 w 1627"/>
                <a:gd name="T67" fmla="*/ 1186 h 1933"/>
                <a:gd name="T68" fmla="*/ 177 w 1627"/>
                <a:gd name="T69" fmla="*/ 989 h 1933"/>
                <a:gd name="T70" fmla="*/ 277 w 1627"/>
                <a:gd name="T71" fmla="*/ 767 h 1933"/>
                <a:gd name="T72" fmla="*/ 386 w 1627"/>
                <a:gd name="T73" fmla="*/ 555 h 1933"/>
                <a:gd name="T74" fmla="*/ 483 w 1627"/>
                <a:gd name="T75" fmla="*/ 386 h 1933"/>
                <a:gd name="T76" fmla="*/ 568 w 1627"/>
                <a:gd name="T77" fmla="*/ 253 h 1933"/>
                <a:gd name="T78" fmla="*/ 638 w 1627"/>
                <a:gd name="T79" fmla="*/ 156 h 1933"/>
                <a:gd name="T80" fmla="*/ 690 w 1627"/>
                <a:gd name="T81" fmla="*/ 91 h 1933"/>
                <a:gd name="T82" fmla="*/ 723 w 1627"/>
                <a:gd name="T83" fmla="*/ 53 h 1933"/>
                <a:gd name="T84" fmla="*/ 734 w 1627"/>
                <a:gd name="T85" fmla="*/ 42 h 1933"/>
                <a:gd name="T86" fmla="*/ 782 w 1627"/>
                <a:gd name="T87" fmla="*/ 5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27" h="1933">
                  <a:moveTo>
                    <a:pt x="803" y="0"/>
                  </a:moveTo>
                  <a:lnTo>
                    <a:pt x="822" y="2"/>
                  </a:lnTo>
                  <a:lnTo>
                    <a:pt x="838" y="9"/>
                  </a:lnTo>
                  <a:lnTo>
                    <a:pt x="854" y="22"/>
                  </a:lnTo>
                  <a:lnTo>
                    <a:pt x="1592" y="763"/>
                  </a:lnTo>
                  <a:lnTo>
                    <a:pt x="1605" y="778"/>
                  </a:lnTo>
                  <a:lnTo>
                    <a:pt x="1616" y="790"/>
                  </a:lnTo>
                  <a:lnTo>
                    <a:pt x="1623" y="807"/>
                  </a:lnTo>
                  <a:lnTo>
                    <a:pt x="1627" y="823"/>
                  </a:lnTo>
                  <a:lnTo>
                    <a:pt x="1625" y="840"/>
                  </a:lnTo>
                  <a:lnTo>
                    <a:pt x="1616" y="860"/>
                  </a:lnTo>
                  <a:lnTo>
                    <a:pt x="1598" y="883"/>
                  </a:lnTo>
                  <a:lnTo>
                    <a:pt x="1561" y="925"/>
                  </a:lnTo>
                  <a:lnTo>
                    <a:pt x="1530" y="963"/>
                  </a:lnTo>
                  <a:lnTo>
                    <a:pt x="1507" y="994"/>
                  </a:lnTo>
                  <a:lnTo>
                    <a:pt x="1487" y="1020"/>
                  </a:lnTo>
                  <a:lnTo>
                    <a:pt x="1474" y="1042"/>
                  </a:lnTo>
                  <a:lnTo>
                    <a:pt x="1465" y="1056"/>
                  </a:lnTo>
                  <a:lnTo>
                    <a:pt x="1459" y="1066"/>
                  </a:lnTo>
                  <a:lnTo>
                    <a:pt x="1457" y="1069"/>
                  </a:lnTo>
                  <a:lnTo>
                    <a:pt x="1447" y="1091"/>
                  </a:lnTo>
                  <a:lnTo>
                    <a:pt x="1437" y="1118"/>
                  </a:lnTo>
                  <a:lnTo>
                    <a:pt x="1434" y="1149"/>
                  </a:lnTo>
                  <a:lnTo>
                    <a:pt x="1434" y="1184"/>
                  </a:lnTo>
                  <a:lnTo>
                    <a:pt x="1441" y="1219"/>
                  </a:lnTo>
                  <a:lnTo>
                    <a:pt x="1457" y="1253"/>
                  </a:lnTo>
                  <a:lnTo>
                    <a:pt x="1545" y="1388"/>
                  </a:lnTo>
                  <a:lnTo>
                    <a:pt x="1554" y="1410"/>
                  </a:lnTo>
                  <a:lnTo>
                    <a:pt x="1556" y="1432"/>
                  </a:lnTo>
                  <a:lnTo>
                    <a:pt x="1549" y="1448"/>
                  </a:lnTo>
                  <a:lnTo>
                    <a:pt x="1532" y="1463"/>
                  </a:lnTo>
                  <a:lnTo>
                    <a:pt x="1510" y="1472"/>
                  </a:lnTo>
                  <a:lnTo>
                    <a:pt x="1315" y="1508"/>
                  </a:lnTo>
                  <a:lnTo>
                    <a:pt x="1286" y="1523"/>
                  </a:lnTo>
                  <a:lnTo>
                    <a:pt x="1263" y="1541"/>
                  </a:lnTo>
                  <a:lnTo>
                    <a:pt x="1244" y="1565"/>
                  </a:lnTo>
                  <a:lnTo>
                    <a:pt x="1230" y="1592"/>
                  </a:lnTo>
                  <a:lnTo>
                    <a:pt x="1217" y="1623"/>
                  </a:lnTo>
                  <a:lnTo>
                    <a:pt x="1210" y="1656"/>
                  </a:lnTo>
                  <a:lnTo>
                    <a:pt x="1204" y="1692"/>
                  </a:lnTo>
                  <a:lnTo>
                    <a:pt x="1201" y="1729"/>
                  </a:lnTo>
                  <a:lnTo>
                    <a:pt x="1197" y="1765"/>
                  </a:lnTo>
                  <a:lnTo>
                    <a:pt x="1195" y="1802"/>
                  </a:lnTo>
                  <a:lnTo>
                    <a:pt x="1191" y="1838"/>
                  </a:lnTo>
                  <a:lnTo>
                    <a:pt x="1188" y="1862"/>
                  </a:lnTo>
                  <a:lnTo>
                    <a:pt x="1177" y="1884"/>
                  </a:lnTo>
                  <a:lnTo>
                    <a:pt x="1162" y="1900"/>
                  </a:lnTo>
                  <a:lnTo>
                    <a:pt x="1142" y="1911"/>
                  </a:lnTo>
                  <a:lnTo>
                    <a:pt x="1119" y="1916"/>
                  </a:lnTo>
                  <a:lnTo>
                    <a:pt x="71" y="1933"/>
                  </a:lnTo>
                  <a:lnTo>
                    <a:pt x="53" y="1931"/>
                  </a:lnTo>
                  <a:lnTo>
                    <a:pt x="38" y="1925"/>
                  </a:lnTo>
                  <a:lnTo>
                    <a:pt x="24" y="1916"/>
                  </a:lnTo>
                  <a:lnTo>
                    <a:pt x="13" y="1904"/>
                  </a:lnTo>
                  <a:lnTo>
                    <a:pt x="5" y="1884"/>
                  </a:lnTo>
                  <a:lnTo>
                    <a:pt x="2" y="1858"/>
                  </a:lnTo>
                  <a:lnTo>
                    <a:pt x="0" y="1823"/>
                  </a:lnTo>
                  <a:lnTo>
                    <a:pt x="0" y="1818"/>
                  </a:lnTo>
                  <a:lnTo>
                    <a:pt x="2" y="1796"/>
                  </a:lnTo>
                  <a:lnTo>
                    <a:pt x="2" y="1765"/>
                  </a:lnTo>
                  <a:lnTo>
                    <a:pt x="5" y="1721"/>
                  </a:lnTo>
                  <a:lnTo>
                    <a:pt x="11" y="1667"/>
                  </a:lnTo>
                  <a:lnTo>
                    <a:pt x="18" y="1605"/>
                  </a:lnTo>
                  <a:lnTo>
                    <a:pt x="29" y="1534"/>
                  </a:lnTo>
                  <a:lnTo>
                    <a:pt x="42" y="1455"/>
                  </a:lnTo>
                  <a:lnTo>
                    <a:pt x="60" y="1370"/>
                  </a:lnTo>
                  <a:lnTo>
                    <a:pt x="82" y="1280"/>
                  </a:lnTo>
                  <a:lnTo>
                    <a:pt x="107" y="1186"/>
                  </a:lnTo>
                  <a:lnTo>
                    <a:pt x="140" y="1089"/>
                  </a:lnTo>
                  <a:lnTo>
                    <a:pt x="177" y="989"/>
                  </a:lnTo>
                  <a:lnTo>
                    <a:pt x="220" y="887"/>
                  </a:lnTo>
                  <a:lnTo>
                    <a:pt x="277" y="767"/>
                  </a:lnTo>
                  <a:lnTo>
                    <a:pt x="333" y="656"/>
                  </a:lnTo>
                  <a:lnTo>
                    <a:pt x="386" y="555"/>
                  </a:lnTo>
                  <a:lnTo>
                    <a:pt x="435" y="464"/>
                  </a:lnTo>
                  <a:lnTo>
                    <a:pt x="483" y="386"/>
                  </a:lnTo>
                  <a:lnTo>
                    <a:pt x="527" y="315"/>
                  </a:lnTo>
                  <a:lnTo>
                    <a:pt x="568" y="253"/>
                  </a:lnTo>
                  <a:lnTo>
                    <a:pt x="605" y="200"/>
                  </a:lnTo>
                  <a:lnTo>
                    <a:pt x="638" y="156"/>
                  </a:lnTo>
                  <a:lnTo>
                    <a:pt x="667" y="120"/>
                  </a:lnTo>
                  <a:lnTo>
                    <a:pt x="690" y="91"/>
                  </a:lnTo>
                  <a:lnTo>
                    <a:pt x="709" y="69"/>
                  </a:lnTo>
                  <a:lnTo>
                    <a:pt x="723" y="53"/>
                  </a:lnTo>
                  <a:lnTo>
                    <a:pt x="732" y="45"/>
                  </a:lnTo>
                  <a:lnTo>
                    <a:pt x="734" y="42"/>
                  </a:lnTo>
                  <a:lnTo>
                    <a:pt x="760" y="20"/>
                  </a:lnTo>
                  <a:lnTo>
                    <a:pt x="782" y="5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bg2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485481" y="1420812"/>
              <a:ext cx="1533525" cy="1276350"/>
            </a:xfrm>
            <a:custGeom>
              <a:avLst/>
              <a:gdLst>
                <a:gd name="T0" fmla="*/ 1835 w 1933"/>
                <a:gd name="T1" fmla="*/ 0 h 1608"/>
                <a:gd name="T2" fmla="*/ 1893 w 1933"/>
                <a:gd name="T3" fmla="*/ 9 h 1608"/>
                <a:gd name="T4" fmla="*/ 1924 w 1933"/>
                <a:gd name="T5" fmla="*/ 34 h 1608"/>
                <a:gd name="T6" fmla="*/ 1933 w 1933"/>
                <a:gd name="T7" fmla="*/ 71 h 1608"/>
                <a:gd name="T8" fmla="*/ 1920 w 1933"/>
                <a:gd name="T9" fmla="*/ 1136 h 1608"/>
                <a:gd name="T10" fmla="*/ 1913 w 1933"/>
                <a:gd name="T11" fmla="*/ 1169 h 1608"/>
                <a:gd name="T12" fmla="*/ 1889 w 1933"/>
                <a:gd name="T13" fmla="*/ 1195 h 1608"/>
                <a:gd name="T14" fmla="*/ 1840 w 1933"/>
                <a:gd name="T15" fmla="*/ 1206 h 1608"/>
                <a:gd name="T16" fmla="*/ 1723 w 1933"/>
                <a:gd name="T17" fmla="*/ 1215 h 1608"/>
                <a:gd name="T18" fmla="*/ 1651 w 1933"/>
                <a:gd name="T19" fmla="*/ 1226 h 1608"/>
                <a:gd name="T20" fmla="*/ 1614 w 1933"/>
                <a:gd name="T21" fmla="*/ 1235 h 1608"/>
                <a:gd name="T22" fmla="*/ 1587 w 1933"/>
                <a:gd name="T23" fmla="*/ 1244 h 1608"/>
                <a:gd name="T24" fmla="*/ 1534 w 1933"/>
                <a:gd name="T25" fmla="*/ 1275 h 1608"/>
                <a:gd name="T26" fmla="*/ 1490 w 1933"/>
                <a:gd name="T27" fmla="*/ 1329 h 1608"/>
                <a:gd name="T28" fmla="*/ 1443 w 1933"/>
                <a:gd name="T29" fmla="*/ 1523 h 1608"/>
                <a:gd name="T30" fmla="*/ 1419 w 1933"/>
                <a:gd name="T31" fmla="*/ 1559 h 1608"/>
                <a:gd name="T32" fmla="*/ 1381 w 1933"/>
                <a:gd name="T33" fmla="*/ 1564 h 1608"/>
                <a:gd name="T34" fmla="*/ 1195 w 1933"/>
                <a:gd name="T35" fmla="*/ 1442 h 1608"/>
                <a:gd name="T36" fmla="*/ 1122 w 1933"/>
                <a:gd name="T37" fmla="*/ 1428 h 1608"/>
                <a:gd name="T38" fmla="*/ 1049 w 1933"/>
                <a:gd name="T39" fmla="*/ 1451 h 1608"/>
                <a:gd name="T40" fmla="*/ 978 w 1933"/>
                <a:gd name="T41" fmla="*/ 1499 h 1608"/>
                <a:gd name="T42" fmla="*/ 909 w 1933"/>
                <a:gd name="T43" fmla="*/ 1557 h 1608"/>
                <a:gd name="T44" fmla="*/ 854 w 1933"/>
                <a:gd name="T45" fmla="*/ 1599 h 1608"/>
                <a:gd name="T46" fmla="*/ 809 w 1933"/>
                <a:gd name="T47" fmla="*/ 1608 h 1608"/>
                <a:gd name="T48" fmla="*/ 769 w 1933"/>
                <a:gd name="T49" fmla="*/ 1588 h 1608"/>
                <a:gd name="T50" fmla="*/ 11 w 1933"/>
                <a:gd name="T51" fmla="*/ 839 h 1608"/>
                <a:gd name="T52" fmla="*/ 0 w 1933"/>
                <a:gd name="T53" fmla="*/ 808 h 1608"/>
                <a:gd name="T54" fmla="*/ 11 w 1933"/>
                <a:gd name="T55" fmla="*/ 772 h 1608"/>
                <a:gd name="T56" fmla="*/ 49 w 1933"/>
                <a:gd name="T57" fmla="*/ 726 h 1608"/>
                <a:gd name="T58" fmla="*/ 62 w 1933"/>
                <a:gd name="T59" fmla="*/ 714 h 1608"/>
                <a:gd name="T60" fmla="*/ 102 w 1933"/>
                <a:gd name="T61" fmla="*/ 679 h 1608"/>
                <a:gd name="T62" fmla="*/ 166 w 1933"/>
                <a:gd name="T63" fmla="*/ 626 h 1608"/>
                <a:gd name="T64" fmla="*/ 251 w 1933"/>
                <a:gd name="T65" fmla="*/ 561 h 1608"/>
                <a:gd name="T66" fmla="*/ 359 w 1933"/>
                <a:gd name="T67" fmla="*/ 488 h 1608"/>
                <a:gd name="T68" fmla="*/ 485 w 1933"/>
                <a:gd name="T69" fmla="*/ 409 h 1608"/>
                <a:gd name="T70" fmla="*/ 627 w 1933"/>
                <a:gd name="T71" fmla="*/ 331 h 1608"/>
                <a:gd name="T72" fmla="*/ 787 w 1933"/>
                <a:gd name="T73" fmla="*/ 260 h 1608"/>
                <a:gd name="T74" fmla="*/ 991 w 1933"/>
                <a:gd name="T75" fmla="*/ 185 h 1608"/>
                <a:gd name="T76" fmla="*/ 1204 w 1933"/>
                <a:gd name="T77" fmla="*/ 118 h 1608"/>
                <a:gd name="T78" fmla="*/ 1386 w 1933"/>
                <a:gd name="T79" fmla="*/ 69 h 1608"/>
                <a:gd name="T80" fmla="*/ 1536 w 1933"/>
                <a:gd name="T81" fmla="*/ 36 h 1608"/>
                <a:gd name="T82" fmla="*/ 1656 w 1933"/>
                <a:gd name="T83" fmla="*/ 16 h 1608"/>
                <a:gd name="T84" fmla="*/ 1744 w 1933"/>
                <a:gd name="T85" fmla="*/ 5 h 1608"/>
                <a:gd name="T86" fmla="*/ 1802 w 1933"/>
                <a:gd name="T87" fmla="*/ 1 h 1608"/>
                <a:gd name="T88" fmla="*/ 1831 w 1933"/>
                <a:gd name="T89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33" h="1608">
                  <a:moveTo>
                    <a:pt x="1831" y="0"/>
                  </a:moveTo>
                  <a:lnTo>
                    <a:pt x="1835" y="0"/>
                  </a:lnTo>
                  <a:lnTo>
                    <a:pt x="1867" y="3"/>
                  </a:lnTo>
                  <a:lnTo>
                    <a:pt x="1893" y="9"/>
                  </a:lnTo>
                  <a:lnTo>
                    <a:pt x="1913" y="20"/>
                  </a:lnTo>
                  <a:lnTo>
                    <a:pt x="1924" y="34"/>
                  </a:lnTo>
                  <a:lnTo>
                    <a:pt x="1931" y="51"/>
                  </a:lnTo>
                  <a:lnTo>
                    <a:pt x="1933" y="71"/>
                  </a:lnTo>
                  <a:lnTo>
                    <a:pt x="1920" y="1118"/>
                  </a:lnTo>
                  <a:lnTo>
                    <a:pt x="1920" y="1136"/>
                  </a:lnTo>
                  <a:lnTo>
                    <a:pt x="1918" y="1153"/>
                  </a:lnTo>
                  <a:lnTo>
                    <a:pt x="1913" y="1169"/>
                  </a:lnTo>
                  <a:lnTo>
                    <a:pt x="1904" y="1184"/>
                  </a:lnTo>
                  <a:lnTo>
                    <a:pt x="1889" y="1195"/>
                  </a:lnTo>
                  <a:lnTo>
                    <a:pt x="1869" y="1202"/>
                  </a:lnTo>
                  <a:lnTo>
                    <a:pt x="1840" y="1206"/>
                  </a:lnTo>
                  <a:lnTo>
                    <a:pt x="1776" y="1209"/>
                  </a:lnTo>
                  <a:lnTo>
                    <a:pt x="1723" y="1215"/>
                  </a:lnTo>
                  <a:lnTo>
                    <a:pt x="1682" y="1220"/>
                  </a:lnTo>
                  <a:lnTo>
                    <a:pt x="1651" y="1226"/>
                  </a:lnTo>
                  <a:lnTo>
                    <a:pt x="1627" y="1231"/>
                  </a:lnTo>
                  <a:lnTo>
                    <a:pt x="1614" y="1235"/>
                  </a:lnTo>
                  <a:lnTo>
                    <a:pt x="1611" y="1237"/>
                  </a:lnTo>
                  <a:lnTo>
                    <a:pt x="1587" y="1244"/>
                  </a:lnTo>
                  <a:lnTo>
                    <a:pt x="1561" y="1257"/>
                  </a:lnTo>
                  <a:lnTo>
                    <a:pt x="1534" y="1275"/>
                  </a:lnTo>
                  <a:lnTo>
                    <a:pt x="1510" y="1300"/>
                  </a:lnTo>
                  <a:lnTo>
                    <a:pt x="1490" y="1329"/>
                  </a:lnTo>
                  <a:lnTo>
                    <a:pt x="1478" y="1366"/>
                  </a:lnTo>
                  <a:lnTo>
                    <a:pt x="1443" y="1523"/>
                  </a:lnTo>
                  <a:lnTo>
                    <a:pt x="1434" y="1544"/>
                  </a:lnTo>
                  <a:lnTo>
                    <a:pt x="1419" y="1559"/>
                  </a:lnTo>
                  <a:lnTo>
                    <a:pt x="1401" y="1566"/>
                  </a:lnTo>
                  <a:lnTo>
                    <a:pt x="1381" y="1564"/>
                  </a:lnTo>
                  <a:lnTo>
                    <a:pt x="1359" y="1555"/>
                  </a:lnTo>
                  <a:lnTo>
                    <a:pt x="1195" y="1442"/>
                  </a:lnTo>
                  <a:lnTo>
                    <a:pt x="1159" y="1430"/>
                  </a:lnTo>
                  <a:lnTo>
                    <a:pt x="1122" y="1428"/>
                  </a:lnTo>
                  <a:lnTo>
                    <a:pt x="1086" y="1437"/>
                  </a:lnTo>
                  <a:lnTo>
                    <a:pt x="1049" y="1451"/>
                  </a:lnTo>
                  <a:lnTo>
                    <a:pt x="1013" y="1473"/>
                  </a:lnTo>
                  <a:lnTo>
                    <a:pt x="978" y="1499"/>
                  </a:lnTo>
                  <a:lnTo>
                    <a:pt x="942" y="1528"/>
                  </a:lnTo>
                  <a:lnTo>
                    <a:pt x="909" y="1557"/>
                  </a:lnTo>
                  <a:lnTo>
                    <a:pt x="875" y="1586"/>
                  </a:lnTo>
                  <a:lnTo>
                    <a:pt x="854" y="1599"/>
                  </a:lnTo>
                  <a:lnTo>
                    <a:pt x="833" y="1608"/>
                  </a:lnTo>
                  <a:lnTo>
                    <a:pt x="809" y="1608"/>
                  </a:lnTo>
                  <a:lnTo>
                    <a:pt x="789" y="1603"/>
                  </a:lnTo>
                  <a:lnTo>
                    <a:pt x="769" y="1588"/>
                  </a:lnTo>
                  <a:lnTo>
                    <a:pt x="22" y="852"/>
                  </a:lnTo>
                  <a:lnTo>
                    <a:pt x="11" y="839"/>
                  </a:lnTo>
                  <a:lnTo>
                    <a:pt x="2" y="825"/>
                  </a:lnTo>
                  <a:lnTo>
                    <a:pt x="0" y="808"/>
                  </a:lnTo>
                  <a:lnTo>
                    <a:pt x="2" y="792"/>
                  </a:lnTo>
                  <a:lnTo>
                    <a:pt x="11" y="772"/>
                  </a:lnTo>
                  <a:lnTo>
                    <a:pt x="26" y="750"/>
                  </a:lnTo>
                  <a:lnTo>
                    <a:pt x="49" y="726"/>
                  </a:lnTo>
                  <a:lnTo>
                    <a:pt x="53" y="723"/>
                  </a:lnTo>
                  <a:lnTo>
                    <a:pt x="62" y="714"/>
                  </a:lnTo>
                  <a:lnTo>
                    <a:pt x="78" y="699"/>
                  </a:lnTo>
                  <a:lnTo>
                    <a:pt x="102" y="679"/>
                  </a:lnTo>
                  <a:lnTo>
                    <a:pt x="131" y="655"/>
                  </a:lnTo>
                  <a:lnTo>
                    <a:pt x="166" y="626"/>
                  </a:lnTo>
                  <a:lnTo>
                    <a:pt x="206" y="595"/>
                  </a:lnTo>
                  <a:lnTo>
                    <a:pt x="251" y="561"/>
                  </a:lnTo>
                  <a:lnTo>
                    <a:pt x="302" y="524"/>
                  </a:lnTo>
                  <a:lnTo>
                    <a:pt x="359" y="488"/>
                  </a:lnTo>
                  <a:lnTo>
                    <a:pt x="419" y="448"/>
                  </a:lnTo>
                  <a:lnTo>
                    <a:pt x="485" y="409"/>
                  </a:lnTo>
                  <a:lnTo>
                    <a:pt x="554" y="369"/>
                  </a:lnTo>
                  <a:lnTo>
                    <a:pt x="627" y="331"/>
                  </a:lnTo>
                  <a:lnTo>
                    <a:pt x="705" y="295"/>
                  </a:lnTo>
                  <a:lnTo>
                    <a:pt x="787" y="260"/>
                  </a:lnTo>
                  <a:lnTo>
                    <a:pt x="871" y="227"/>
                  </a:lnTo>
                  <a:lnTo>
                    <a:pt x="991" y="185"/>
                  </a:lnTo>
                  <a:lnTo>
                    <a:pt x="1102" y="149"/>
                  </a:lnTo>
                  <a:lnTo>
                    <a:pt x="1204" y="118"/>
                  </a:lnTo>
                  <a:lnTo>
                    <a:pt x="1299" y="91"/>
                  </a:lnTo>
                  <a:lnTo>
                    <a:pt x="1386" y="69"/>
                  </a:lnTo>
                  <a:lnTo>
                    <a:pt x="1465" y="51"/>
                  </a:lnTo>
                  <a:lnTo>
                    <a:pt x="1536" y="36"/>
                  </a:lnTo>
                  <a:lnTo>
                    <a:pt x="1600" y="23"/>
                  </a:lnTo>
                  <a:lnTo>
                    <a:pt x="1656" y="16"/>
                  </a:lnTo>
                  <a:lnTo>
                    <a:pt x="1703" y="9"/>
                  </a:lnTo>
                  <a:lnTo>
                    <a:pt x="1744" y="5"/>
                  </a:lnTo>
                  <a:lnTo>
                    <a:pt x="1776" y="1"/>
                  </a:lnTo>
                  <a:lnTo>
                    <a:pt x="1802" y="1"/>
                  </a:lnTo>
                  <a:lnTo>
                    <a:pt x="1820" y="0"/>
                  </a:lnTo>
                  <a:lnTo>
                    <a:pt x="1831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50800" dist="50800" dir="2700000" sx="98000" sy="98000" algn="tl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801"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977176" y="3437092"/>
              <a:ext cx="2308915" cy="834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kern="0" spc="-150" dirty="0">
                  <a:solidFill>
                    <a:schemeClr val="accent3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kern="0" spc="-150" dirty="0">
                  <a:solidFill>
                    <a:schemeClr val="bg2">
                      <a:lumMod val="40000"/>
                      <a:lumOff val="6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sample </a:t>
              </a:r>
              <a:r>
                <a:rPr lang="en-US" sz="1400" b="1" kern="0" spc="-150" dirty="0" smtClean="0">
                  <a:solidFill>
                    <a:schemeClr val="bg2">
                      <a:lumMod val="40000"/>
                      <a:lumOff val="6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text</a:t>
              </a:r>
              <a:r>
                <a:rPr lang="en-US" sz="1400" b="1" kern="0" spc="-150" dirty="0">
                  <a:solidFill>
                    <a:schemeClr val="bg2">
                      <a:lumMod val="40000"/>
                      <a:lumOff val="6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en-US" sz="1400" b="1" spc="-15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839664" y="2656612"/>
              <a:ext cx="524246" cy="598464"/>
              <a:chOff x="3427413" y="2441575"/>
              <a:chExt cx="2466975" cy="2816226"/>
            </a:xfrm>
          </p:grpSpPr>
          <p:sp>
            <p:nvSpPr>
              <p:cNvPr id="168" name="Freeform 6"/>
              <p:cNvSpPr>
                <a:spLocks/>
              </p:cNvSpPr>
              <p:nvPr/>
            </p:nvSpPr>
            <p:spPr bwMode="auto">
              <a:xfrm>
                <a:off x="3427413" y="4138613"/>
                <a:ext cx="2466975" cy="1119188"/>
              </a:xfrm>
              <a:custGeom>
                <a:avLst/>
                <a:gdLst>
                  <a:gd name="T0" fmla="*/ 621 w 1554"/>
                  <a:gd name="T1" fmla="*/ 0 h 705"/>
                  <a:gd name="T2" fmla="*/ 937 w 1554"/>
                  <a:gd name="T3" fmla="*/ 2 h 705"/>
                  <a:gd name="T4" fmla="*/ 1002 w 1554"/>
                  <a:gd name="T5" fmla="*/ 32 h 705"/>
                  <a:gd name="T6" fmla="*/ 1061 w 1554"/>
                  <a:gd name="T7" fmla="*/ 58 h 705"/>
                  <a:gd name="T8" fmla="*/ 1114 w 1554"/>
                  <a:gd name="T9" fmla="*/ 84 h 705"/>
                  <a:gd name="T10" fmla="*/ 1163 w 1554"/>
                  <a:gd name="T11" fmla="*/ 108 h 705"/>
                  <a:gd name="T12" fmla="*/ 1206 w 1554"/>
                  <a:gd name="T13" fmla="*/ 129 h 705"/>
                  <a:gd name="T14" fmla="*/ 1243 w 1554"/>
                  <a:gd name="T15" fmla="*/ 149 h 705"/>
                  <a:gd name="T16" fmla="*/ 1277 w 1554"/>
                  <a:gd name="T17" fmla="*/ 169 h 705"/>
                  <a:gd name="T18" fmla="*/ 1305 w 1554"/>
                  <a:gd name="T19" fmla="*/ 186 h 705"/>
                  <a:gd name="T20" fmla="*/ 1331 w 1554"/>
                  <a:gd name="T21" fmla="*/ 202 h 705"/>
                  <a:gd name="T22" fmla="*/ 1353 w 1554"/>
                  <a:gd name="T23" fmla="*/ 215 h 705"/>
                  <a:gd name="T24" fmla="*/ 1371 w 1554"/>
                  <a:gd name="T25" fmla="*/ 228 h 705"/>
                  <a:gd name="T26" fmla="*/ 1387 w 1554"/>
                  <a:gd name="T27" fmla="*/ 240 h 705"/>
                  <a:gd name="T28" fmla="*/ 1400 w 1554"/>
                  <a:gd name="T29" fmla="*/ 250 h 705"/>
                  <a:gd name="T30" fmla="*/ 1411 w 1554"/>
                  <a:gd name="T31" fmla="*/ 259 h 705"/>
                  <a:gd name="T32" fmla="*/ 1420 w 1554"/>
                  <a:gd name="T33" fmla="*/ 267 h 705"/>
                  <a:gd name="T34" fmla="*/ 1435 w 1554"/>
                  <a:gd name="T35" fmla="*/ 283 h 705"/>
                  <a:gd name="T36" fmla="*/ 1449 w 1554"/>
                  <a:gd name="T37" fmla="*/ 307 h 705"/>
                  <a:gd name="T38" fmla="*/ 1463 w 1554"/>
                  <a:gd name="T39" fmla="*/ 334 h 705"/>
                  <a:gd name="T40" fmla="*/ 1474 w 1554"/>
                  <a:gd name="T41" fmla="*/ 366 h 705"/>
                  <a:gd name="T42" fmla="*/ 1486 w 1554"/>
                  <a:gd name="T43" fmla="*/ 402 h 705"/>
                  <a:gd name="T44" fmla="*/ 1497 w 1554"/>
                  <a:gd name="T45" fmla="*/ 441 h 705"/>
                  <a:gd name="T46" fmla="*/ 1507 w 1554"/>
                  <a:gd name="T47" fmla="*/ 483 h 705"/>
                  <a:gd name="T48" fmla="*/ 1517 w 1554"/>
                  <a:gd name="T49" fmla="*/ 525 h 705"/>
                  <a:gd name="T50" fmla="*/ 1526 w 1554"/>
                  <a:gd name="T51" fmla="*/ 570 h 705"/>
                  <a:gd name="T52" fmla="*/ 1536 w 1554"/>
                  <a:gd name="T53" fmla="*/ 616 h 705"/>
                  <a:gd name="T54" fmla="*/ 1545 w 1554"/>
                  <a:gd name="T55" fmla="*/ 660 h 705"/>
                  <a:gd name="T56" fmla="*/ 1554 w 1554"/>
                  <a:gd name="T57" fmla="*/ 705 h 705"/>
                  <a:gd name="T58" fmla="*/ 0 w 1554"/>
                  <a:gd name="T59" fmla="*/ 705 h 705"/>
                  <a:gd name="T60" fmla="*/ 10 w 1554"/>
                  <a:gd name="T61" fmla="*/ 660 h 705"/>
                  <a:gd name="T62" fmla="*/ 18 w 1554"/>
                  <a:gd name="T63" fmla="*/ 616 h 705"/>
                  <a:gd name="T64" fmla="*/ 28 w 1554"/>
                  <a:gd name="T65" fmla="*/ 570 h 705"/>
                  <a:gd name="T66" fmla="*/ 37 w 1554"/>
                  <a:gd name="T67" fmla="*/ 525 h 705"/>
                  <a:gd name="T68" fmla="*/ 48 w 1554"/>
                  <a:gd name="T69" fmla="*/ 483 h 705"/>
                  <a:gd name="T70" fmla="*/ 57 w 1554"/>
                  <a:gd name="T71" fmla="*/ 441 h 705"/>
                  <a:gd name="T72" fmla="*/ 68 w 1554"/>
                  <a:gd name="T73" fmla="*/ 402 h 705"/>
                  <a:gd name="T74" fmla="*/ 80 w 1554"/>
                  <a:gd name="T75" fmla="*/ 366 h 705"/>
                  <a:gd name="T76" fmla="*/ 92 w 1554"/>
                  <a:gd name="T77" fmla="*/ 334 h 705"/>
                  <a:gd name="T78" fmla="*/ 105 w 1554"/>
                  <a:gd name="T79" fmla="*/ 307 h 705"/>
                  <a:gd name="T80" fmla="*/ 119 w 1554"/>
                  <a:gd name="T81" fmla="*/ 283 h 705"/>
                  <a:gd name="T82" fmla="*/ 135 w 1554"/>
                  <a:gd name="T83" fmla="*/ 267 h 705"/>
                  <a:gd name="T84" fmla="*/ 143 w 1554"/>
                  <a:gd name="T85" fmla="*/ 259 h 705"/>
                  <a:gd name="T86" fmla="*/ 155 w 1554"/>
                  <a:gd name="T87" fmla="*/ 250 h 705"/>
                  <a:gd name="T88" fmla="*/ 168 w 1554"/>
                  <a:gd name="T89" fmla="*/ 240 h 705"/>
                  <a:gd name="T90" fmla="*/ 184 w 1554"/>
                  <a:gd name="T91" fmla="*/ 228 h 705"/>
                  <a:gd name="T92" fmla="*/ 203 w 1554"/>
                  <a:gd name="T93" fmla="*/ 215 h 705"/>
                  <a:gd name="T94" fmla="*/ 225 w 1554"/>
                  <a:gd name="T95" fmla="*/ 200 h 705"/>
                  <a:gd name="T96" fmla="*/ 251 w 1554"/>
                  <a:gd name="T97" fmla="*/ 185 h 705"/>
                  <a:gd name="T98" fmla="*/ 280 w 1554"/>
                  <a:gd name="T99" fmla="*/ 168 h 705"/>
                  <a:gd name="T100" fmla="*/ 313 w 1554"/>
                  <a:gd name="T101" fmla="*/ 148 h 705"/>
                  <a:gd name="T102" fmla="*/ 352 w 1554"/>
                  <a:gd name="T103" fmla="*/ 128 h 705"/>
                  <a:gd name="T104" fmla="*/ 395 w 1554"/>
                  <a:gd name="T105" fmla="*/ 106 h 705"/>
                  <a:gd name="T106" fmla="*/ 443 w 1554"/>
                  <a:gd name="T107" fmla="*/ 83 h 705"/>
                  <a:gd name="T108" fmla="*/ 497 w 1554"/>
                  <a:gd name="T109" fmla="*/ 56 h 705"/>
                  <a:gd name="T110" fmla="*/ 557 w 1554"/>
                  <a:gd name="T111" fmla="*/ 29 h 705"/>
                  <a:gd name="T112" fmla="*/ 621 w 1554"/>
                  <a:gd name="T113" fmla="*/ 0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54" h="705">
                    <a:moveTo>
                      <a:pt x="621" y="0"/>
                    </a:moveTo>
                    <a:lnTo>
                      <a:pt x="937" y="2"/>
                    </a:lnTo>
                    <a:lnTo>
                      <a:pt x="1002" y="32"/>
                    </a:lnTo>
                    <a:lnTo>
                      <a:pt x="1061" y="58"/>
                    </a:lnTo>
                    <a:lnTo>
                      <a:pt x="1114" y="84"/>
                    </a:lnTo>
                    <a:lnTo>
                      <a:pt x="1163" y="108"/>
                    </a:lnTo>
                    <a:lnTo>
                      <a:pt x="1206" y="129"/>
                    </a:lnTo>
                    <a:lnTo>
                      <a:pt x="1243" y="149"/>
                    </a:lnTo>
                    <a:lnTo>
                      <a:pt x="1277" y="169"/>
                    </a:lnTo>
                    <a:lnTo>
                      <a:pt x="1305" y="186"/>
                    </a:lnTo>
                    <a:lnTo>
                      <a:pt x="1331" y="202"/>
                    </a:lnTo>
                    <a:lnTo>
                      <a:pt x="1353" y="215"/>
                    </a:lnTo>
                    <a:lnTo>
                      <a:pt x="1371" y="228"/>
                    </a:lnTo>
                    <a:lnTo>
                      <a:pt x="1387" y="240"/>
                    </a:lnTo>
                    <a:lnTo>
                      <a:pt x="1400" y="250"/>
                    </a:lnTo>
                    <a:lnTo>
                      <a:pt x="1411" y="259"/>
                    </a:lnTo>
                    <a:lnTo>
                      <a:pt x="1420" y="267"/>
                    </a:lnTo>
                    <a:lnTo>
                      <a:pt x="1435" y="283"/>
                    </a:lnTo>
                    <a:lnTo>
                      <a:pt x="1449" y="307"/>
                    </a:lnTo>
                    <a:lnTo>
                      <a:pt x="1463" y="334"/>
                    </a:lnTo>
                    <a:lnTo>
                      <a:pt x="1474" y="366"/>
                    </a:lnTo>
                    <a:lnTo>
                      <a:pt x="1486" y="402"/>
                    </a:lnTo>
                    <a:lnTo>
                      <a:pt x="1497" y="441"/>
                    </a:lnTo>
                    <a:lnTo>
                      <a:pt x="1507" y="483"/>
                    </a:lnTo>
                    <a:lnTo>
                      <a:pt x="1517" y="525"/>
                    </a:lnTo>
                    <a:lnTo>
                      <a:pt x="1526" y="570"/>
                    </a:lnTo>
                    <a:lnTo>
                      <a:pt x="1536" y="616"/>
                    </a:lnTo>
                    <a:lnTo>
                      <a:pt x="1545" y="660"/>
                    </a:lnTo>
                    <a:lnTo>
                      <a:pt x="1554" y="705"/>
                    </a:lnTo>
                    <a:lnTo>
                      <a:pt x="0" y="705"/>
                    </a:lnTo>
                    <a:lnTo>
                      <a:pt x="10" y="660"/>
                    </a:lnTo>
                    <a:lnTo>
                      <a:pt x="18" y="616"/>
                    </a:lnTo>
                    <a:lnTo>
                      <a:pt x="28" y="570"/>
                    </a:lnTo>
                    <a:lnTo>
                      <a:pt x="37" y="525"/>
                    </a:lnTo>
                    <a:lnTo>
                      <a:pt x="48" y="483"/>
                    </a:lnTo>
                    <a:lnTo>
                      <a:pt x="57" y="441"/>
                    </a:lnTo>
                    <a:lnTo>
                      <a:pt x="68" y="402"/>
                    </a:lnTo>
                    <a:lnTo>
                      <a:pt x="80" y="366"/>
                    </a:lnTo>
                    <a:lnTo>
                      <a:pt x="92" y="334"/>
                    </a:lnTo>
                    <a:lnTo>
                      <a:pt x="105" y="307"/>
                    </a:lnTo>
                    <a:lnTo>
                      <a:pt x="119" y="283"/>
                    </a:lnTo>
                    <a:lnTo>
                      <a:pt x="135" y="267"/>
                    </a:lnTo>
                    <a:lnTo>
                      <a:pt x="143" y="259"/>
                    </a:lnTo>
                    <a:lnTo>
                      <a:pt x="155" y="250"/>
                    </a:lnTo>
                    <a:lnTo>
                      <a:pt x="168" y="240"/>
                    </a:lnTo>
                    <a:lnTo>
                      <a:pt x="184" y="228"/>
                    </a:lnTo>
                    <a:lnTo>
                      <a:pt x="203" y="215"/>
                    </a:lnTo>
                    <a:lnTo>
                      <a:pt x="225" y="200"/>
                    </a:lnTo>
                    <a:lnTo>
                      <a:pt x="251" y="185"/>
                    </a:lnTo>
                    <a:lnTo>
                      <a:pt x="280" y="168"/>
                    </a:lnTo>
                    <a:lnTo>
                      <a:pt x="313" y="148"/>
                    </a:lnTo>
                    <a:lnTo>
                      <a:pt x="352" y="128"/>
                    </a:lnTo>
                    <a:lnTo>
                      <a:pt x="395" y="106"/>
                    </a:lnTo>
                    <a:lnTo>
                      <a:pt x="443" y="83"/>
                    </a:lnTo>
                    <a:lnTo>
                      <a:pt x="497" y="56"/>
                    </a:lnTo>
                    <a:lnTo>
                      <a:pt x="557" y="29"/>
                    </a:lnTo>
                    <a:lnTo>
                      <a:pt x="621" y="0"/>
                    </a:lnTo>
                    <a:close/>
                  </a:path>
                </a:pathLst>
              </a:custGeom>
              <a:solidFill>
                <a:srgbClr val="FFDAD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9" name="Freeform 7"/>
              <p:cNvSpPr>
                <a:spLocks/>
              </p:cNvSpPr>
              <p:nvPr/>
            </p:nvSpPr>
            <p:spPr bwMode="auto">
              <a:xfrm>
                <a:off x="3427413" y="4138613"/>
                <a:ext cx="2466975" cy="1119188"/>
              </a:xfrm>
              <a:custGeom>
                <a:avLst/>
                <a:gdLst>
                  <a:gd name="T0" fmla="*/ 621 w 1554"/>
                  <a:gd name="T1" fmla="*/ 0 h 705"/>
                  <a:gd name="T2" fmla="*/ 937 w 1554"/>
                  <a:gd name="T3" fmla="*/ 2 h 705"/>
                  <a:gd name="T4" fmla="*/ 1002 w 1554"/>
                  <a:gd name="T5" fmla="*/ 32 h 705"/>
                  <a:gd name="T6" fmla="*/ 1061 w 1554"/>
                  <a:gd name="T7" fmla="*/ 58 h 705"/>
                  <a:gd name="T8" fmla="*/ 1114 w 1554"/>
                  <a:gd name="T9" fmla="*/ 84 h 705"/>
                  <a:gd name="T10" fmla="*/ 1163 w 1554"/>
                  <a:gd name="T11" fmla="*/ 108 h 705"/>
                  <a:gd name="T12" fmla="*/ 1206 w 1554"/>
                  <a:gd name="T13" fmla="*/ 129 h 705"/>
                  <a:gd name="T14" fmla="*/ 1243 w 1554"/>
                  <a:gd name="T15" fmla="*/ 149 h 705"/>
                  <a:gd name="T16" fmla="*/ 1277 w 1554"/>
                  <a:gd name="T17" fmla="*/ 169 h 705"/>
                  <a:gd name="T18" fmla="*/ 1305 w 1554"/>
                  <a:gd name="T19" fmla="*/ 186 h 705"/>
                  <a:gd name="T20" fmla="*/ 1331 w 1554"/>
                  <a:gd name="T21" fmla="*/ 202 h 705"/>
                  <a:gd name="T22" fmla="*/ 1353 w 1554"/>
                  <a:gd name="T23" fmla="*/ 215 h 705"/>
                  <a:gd name="T24" fmla="*/ 1371 w 1554"/>
                  <a:gd name="T25" fmla="*/ 228 h 705"/>
                  <a:gd name="T26" fmla="*/ 1387 w 1554"/>
                  <a:gd name="T27" fmla="*/ 240 h 705"/>
                  <a:gd name="T28" fmla="*/ 1400 w 1554"/>
                  <a:gd name="T29" fmla="*/ 250 h 705"/>
                  <a:gd name="T30" fmla="*/ 1411 w 1554"/>
                  <a:gd name="T31" fmla="*/ 259 h 705"/>
                  <a:gd name="T32" fmla="*/ 1420 w 1554"/>
                  <a:gd name="T33" fmla="*/ 267 h 705"/>
                  <a:gd name="T34" fmla="*/ 1435 w 1554"/>
                  <a:gd name="T35" fmla="*/ 283 h 705"/>
                  <a:gd name="T36" fmla="*/ 1449 w 1554"/>
                  <a:gd name="T37" fmla="*/ 307 h 705"/>
                  <a:gd name="T38" fmla="*/ 1463 w 1554"/>
                  <a:gd name="T39" fmla="*/ 334 h 705"/>
                  <a:gd name="T40" fmla="*/ 1474 w 1554"/>
                  <a:gd name="T41" fmla="*/ 366 h 705"/>
                  <a:gd name="T42" fmla="*/ 1486 w 1554"/>
                  <a:gd name="T43" fmla="*/ 402 h 705"/>
                  <a:gd name="T44" fmla="*/ 1497 w 1554"/>
                  <a:gd name="T45" fmla="*/ 441 h 705"/>
                  <a:gd name="T46" fmla="*/ 1507 w 1554"/>
                  <a:gd name="T47" fmla="*/ 483 h 705"/>
                  <a:gd name="T48" fmla="*/ 1517 w 1554"/>
                  <a:gd name="T49" fmla="*/ 525 h 705"/>
                  <a:gd name="T50" fmla="*/ 1526 w 1554"/>
                  <a:gd name="T51" fmla="*/ 570 h 705"/>
                  <a:gd name="T52" fmla="*/ 1536 w 1554"/>
                  <a:gd name="T53" fmla="*/ 616 h 705"/>
                  <a:gd name="T54" fmla="*/ 1545 w 1554"/>
                  <a:gd name="T55" fmla="*/ 660 h 705"/>
                  <a:gd name="T56" fmla="*/ 1554 w 1554"/>
                  <a:gd name="T57" fmla="*/ 705 h 705"/>
                  <a:gd name="T58" fmla="*/ 0 w 1554"/>
                  <a:gd name="T59" fmla="*/ 705 h 705"/>
                  <a:gd name="T60" fmla="*/ 10 w 1554"/>
                  <a:gd name="T61" fmla="*/ 660 h 705"/>
                  <a:gd name="T62" fmla="*/ 18 w 1554"/>
                  <a:gd name="T63" fmla="*/ 616 h 705"/>
                  <a:gd name="T64" fmla="*/ 28 w 1554"/>
                  <a:gd name="T65" fmla="*/ 570 h 705"/>
                  <a:gd name="T66" fmla="*/ 37 w 1554"/>
                  <a:gd name="T67" fmla="*/ 525 h 705"/>
                  <a:gd name="T68" fmla="*/ 48 w 1554"/>
                  <a:gd name="T69" fmla="*/ 483 h 705"/>
                  <a:gd name="T70" fmla="*/ 57 w 1554"/>
                  <a:gd name="T71" fmla="*/ 441 h 705"/>
                  <a:gd name="T72" fmla="*/ 68 w 1554"/>
                  <a:gd name="T73" fmla="*/ 402 h 705"/>
                  <a:gd name="T74" fmla="*/ 80 w 1554"/>
                  <a:gd name="T75" fmla="*/ 366 h 705"/>
                  <a:gd name="T76" fmla="*/ 92 w 1554"/>
                  <a:gd name="T77" fmla="*/ 334 h 705"/>
                  <a:gd name="T78" fmla="*/ 105 w 1554"/>
                  <a:gd name="T79" fmla="*/ 307 h 705"/>
                  <a:gd name="T80" fmla="*/ 119 w 1554"/>
                  <a:gd name="T81" fmla="*/ 283 h 705"/>
                  <a:gd name="T82" fmla="*/ 135 w 1554"/>
                  <a:gd name="T83" fmla="*/ 267 h 705"/>
                  <a:gd name="T84" fmla="*/ 143 w 1554"/>
                  <a:gd name="T85" fmla="*/ 259 h 705"/>
                  <a:gd name="T86" fmla="*/ 155 w 1554"/>
                  <a:gd name="T87" fmla="*/ 250 h 705"/>
                  <a:gd name="T88" fmla="*/ 168 w 1554"/>
                  <a:gd name="T89" fmla="*/ 240 h 705"/>
                  <a:gd name="T90" fmla="*/ 184 w 1554"/>
                  <a:gd name="T91" fmla="*/ 228 h 705"/>
                  <a:gd name="T92" fmla="*/ 203 w 1554"/>
                  <a:gd name="T93" fmla="*/ 215 h 705"/>
                  <a:gd name="T94" fmla="*/ 225 w 1554"/>
                  <a:gd name="T95" fmla="*/ 200 h 705"/>
                  <a:gd name="T96" fmla="*/ 251 w 1554"/>
                  <a:gd name="T97" fmla="*/ 185 h 705"/>
                  <a:gd name="T98" fmla="*/ 280 w 1554"/>
                  <a:gd name="T99" fmla="*/ 168 h 705"/>
                  <a:gd name="T100" fmla="*/ 313 w 1554"/>
                  <a:gd name="T101" fmla="*/ 148 h 705"/>
                  <a:gd name="T102" fmla="*/ 352 w 1554"/>
                  <a:gd name="T103" fmla="*/ 128 h 705"/>
                  <a:gd name="T104" fmla="*/ 395 w 1554"/>
                  <a:gd name="T105" fmla="*/ 106 h 705"/>
                  <a:gd name="T106" fmla="*/ 443 w 1554"/>
                  <a:gd name="T107" fmla="*/ 83 h 705"/>
                  <a:gd name="T108" fmla="*/ 497 w 1554"/>
                  <a:gd name="T109" fmla="*/ 56 h 705"/>
                  <a:gd name="T110" fmla="*/ 557 w 1554"/>
                  <a:gd name="T111" fmla="*/ 29 h 705"/>
                  <a:gd name="T112" fmla="*/ 621 w 1554"/>
                  <a:gd name="T113" fmla="*/ 0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54" h="705">
                    <a:moveTo>
                      <a:pt x="621" y="0"/>
                    </a:moveTo>
                    <a:lnTo>
                      <a:pt x="937" y="2"/>
                    </a:lnTo>
                    <a:lnTo>
                      <a:pt x="1002" y="32"/>
                    </a:lnTo>
                    <a:lnTo>
                      <a:pt x="1061" y="58"/>
                    </a:lnTo>
                    <a:lnTo>
                      <a:pt x="1114" y="84"/>
                    </a:lnTo>
                    <a:lnTo>
                      <a:pt x="1163" y="108"/>
                    </a:lnTo>
                    <a:lnTo>
                      <a:pt x="1206" y="129"/>
                    </a:lnTo>
                    <a:lnTo>
                      <a:pt x="1243" y="149"/>
                    </a:lnTo>
                    <a:lnTo>
                      <a:pt x="1277" y="169"/>
                    </a:lnTo>
                    <a:lnTo>
                      <a:pt x="1305" y="186"/>
                    </a:lnTo>
                    <a:lnTo>
                      <a:pt x="1331" y="202"/>
                    </a:lnTo>
                    <a:lnTo>
                      <a:pt x="1353" y="215"/>
                    </a:lnTo>
                    <a:lnTo>
                      <a:pt x="1371" y="228"/>
                    </a:lnTo>
                    <a:lnTo>
                      <a:pt x="1387" y="240"/>
                    </a:lnTo>
                    <a:lnTo>
                      <a:pt x="1400" y="250"/>
                    </a:lnTo>
                    <a:lnTo>
                      <a:pt x="1411" y="259"/>
                    </a:lnTo>
                    <a:lnTo>
                      <a:pt x="1420" y="267"/>
                    </a:lnTo>
                    <a:lnTo>
                      <a:pt x="1435" y="283"/>
                    </a:lnTo>
                    <a:lnTo>
                      <a:pt x="1449" y="307"/>
                    </a:lnTo>
                    <a:lnTo>
                      <a:pt x="1463" y="334"/>
                    </a:lnTo>
                    <a:lnTo>
                      <a:pt x="1474" y="366"/>
                    </a:lnTo>
                    <a:lnTo>
                      <a:pt x="1486" y="402"/>
                    </a:lnTo>
                    <a:lnTo>
                      <a:pt x="1497" y="441"/>
                    </a:lnTo>
                    <a:lnTo>
                      <a:pt x="1507" y="483"/>
                    </a:lnTo>
                    <a:lnTo>
                      <a:pt x="1517" y="525"/>
                    </a:lnTo>
                    <a:lnTo>
                      <a:pt x="1526" y="570"/>
                    </a:lnTo>
                    <a:lnTo>
                      <a:pt x="1536" y="616"/>
                    </a:lnTo>
                    <a:lnTo>
                      <a:pt x="1545" y="660"/>
                    </a:lnTo>
                    <a:lnTo>
                      <a:pt x="1554" y="705"/>
                    </a:lnTo>
                    <a:lnTo>
                      <a:pt x="0" y="705"/>
                    </a:lnTo>
                    <a:lnTo>
                      <a:pt x="10" y="660"/>
                    </a:lnTo>
                    <a:lnTo>
                      <a:pt x="18" y="616"/>
                    </a:lnTo>
                    <a:lnTo>
                      <a:pt x="28" y="570"/>
                    </a:lnTo>
                    <a:lnTo>
                      <a:pt x="37" y="525"/>
                    </a:lnTo>
                    <a:lnTo>
                      <a:pt x="48" y="483"/>
                    </a:lnTo>
                    <a:lnTo>
                      <a:pt x="57" y="441"/>
                    </a:lnTo>
                    <a:lnTo>
                      <a:pt x="68" y="402"/>
                    </a:lnTo>
                    <a:lnTo>
                      <a:pt x="80" y="366"/>
                    </a:lnTo>
                    <a:lnTo>
                      <a:pt x="92" y="334"/>
                    </a:lnTo>
                    <a:lnTo>
                      <a:pt x="105" y="307"/>
                    </a:lnTo>
                    <a:lnTo>
                      <a:pt x="119" y="283"/>
                    </a:lnTo>
                    <a:lnTo>
                      <a:pt x="135" y="267"/>
                    </a:lnTo>
                    <a:lnTo>
                      <a:pt x="143" y="259"/>
                    </a:lnTo>
                    <a:lnTo>
                      <a:pt x="155" y="250"/>
                    </a:lnTo>
                    <a:lnTo>
                      <a:pt x="168" y="240"/>
                    </a:lnTo>
                    <a:lnTo>
                      <a:pt x="184" y="228"/>
                    </a:lnTo>
                    <a:lnTo>
                      <a:pt x="203" y="215"/>
                    </a:lnTo>
                    <a:lnTo>
                      <a:pt x="225" y="200"/>
                    </a:lnTo>
                    <a:lnTo>
                      <a:pt x="251" y="185"/>
                    </a:lnTo>
                    <a:lnTo>
                      <a:pt x="280" y="168"/>
                    </a:lnTo>
                    <a:lnTo>
                      <a:pt x="313" y="148"/>
                    </a:lnTo>
                    <a:lnTo>
                      <a:pt x="352" y="128"/>
                    </a:lnTo>
                    <a:lnTo>
                      <a:pt x="395" y="106"/>
                    </a:lnTo>
                    <a:lnTo>
                      <a:pt x="443" y="83"/>
                    </a:lnTo>
                    <a:lnTo>
                      <a:pt x="497" y="56"/>
                    </a:lnTo>
                    <a:lnTo>
                      <a:pt x="557" y="29"/>
                    </a:lnTo>
                    <a:lnTo>
                      <a:pt x="62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0" name="Freeform 8"/>
              <p:cNvSpPr>
                <a:spLocks/>
              </p:cNvSpPr>
              <p:nvPr/>
            </p:nvSpPr>
            <p:spPr bwMode="auto">
              <a:xfrm>
                <a:off x="4397376" y="3416300"/>
                <a:ext cx="528638" cy="981075"/>
              </a:xfrm>
              <a:custGeom>
                <a:avLst/>
                <a:gdLst>
                  <a:gd name="T0" fmla="*/ 166 w 333"/>
                  <a:gd name="T1" fmla="*/ 0 h 618"/>
                  <a:gd name="T2" fmla="*/ 191 w 333"/>
                  <a:gd name="T3" fmla="*/ 2 h 618"/>
                  <a:gd name="T4" fmla="*/ 215 w 333"/>
                  <a:gd name="T5" fmla="*/ 6 h 618"/>
                  <a:gd name="T6" fmla="*/ 239 w 333"/>
                  <a:gd name="T7" fmla="*/ 14 h 618"/>
                  <a:gd name="T8" fmla="*/ 261 w 333"/>
                  <a:gd name="T9" fmla="*/ 26 h 618"/>
                  <a:gd name="T10" fmla="*/ 281 w 333"/>
                  <a:gd name="T11" fmla="*/ 39 h 618"/>
                  <a:gd name="T12" fmla="*/ 298 w 333"/>
                  <a:gd name="T13" fmla="*/ 56 h 618"/>
                  <a:gd name="T14" fmla="*/ 313 w 333"/>
                  <a:gd name="T15" fmla="*/ 77 h 618"/>
                  <a:gd name="T16" fmla="*/ 324 w 333"/>
                  <a:gd name="T17" fmla="*/ 99 h 618"/>
                  <a:gd name="T18" fmla="*/ 331 w 333"/>
                  <a:gd name="T19" fmla="*/ 125 h 618"/>
                  <a:gd name="T20" fmla="*/ 333 w 333"/>
                  <a:gd name="T21" fmla="*/ 155 h 618"/>
                  <a:gd name="T22" fmla="*/ 333 w 333"/>
                  <a:gd name="T23" fmla="*/ 535 h 618"/>
                  <a:gd name="T24" fmla="*/ 309 w 333"/>
                  <a:gd name="T25" fmla="*/ 561 h 618"/>
                  <a:gd name="T26" fmla="*/ 283 w 333"/>
                  <a:gd name="T27" fmla="*/ 582 h 618"/>
                  <a:gd name="T28" fmla="*/ 255 w 333"/>
                  <a:gd name="T29" fmla="*/ 598 h 618"/>
                  <a:gd name="T30" fmla="*/ 226 w 333"/>
                  <a:gd name="T31" fmla="*/ 610 h 618"/>
                  <a:gd name="T32" fmla="*/ 196 w 333"/>
                  <a:gd name="T33" fmla="*/ 616 h 618"/>
                  <a:gd name="T34" fmla="*/ 166 w 333"/>
                  <a:gd name="T35" fmla="*/ 618 h 618"/>
                  <a:gd name="T36" fmla="*/ 136 w 333"/>
                  <a:gd name="T37" fmla="*/ 616 h 618"/>
                  <a:gd name="T38" fmla="*/ 106 w 333"/>
                  <a:gd name="T39" fmla="*/ 609 h 618"/>
                  <a:gd name="T40" fmla="*/ 77 w 333"/>
                  <a:gd name="T41" fmla="*/ 597 h 618"/>
                  <a:gd name="T42" fmla="*/ 50 w 333"/>
                  <a:gd name="T43" fmla="*/ 581 h 618"/>
                  <a:gd name="T44" fmla="*/ 23 w 333"/>
                  <a:gd name="T45" fmla="*/ 561 h 618"/>
                  <a:gd name="T46" fmla="*/ 0 w 333"/>
                  <a:gd name="T47" fmla="*/ 535 h 618"/>
                  <a:gd name="T48" fmla="*/ 0 w 333"/>
                  <a:gd name="T49" fmla="*/ 155 h 618"/>
                  <a:gd name="T50" fmla="*/ 2 w 333"/>
                  <a:gd name="T51" fmla="*/ 125 h 618"/>
                  <a:gd name="T52" fmla="*/ 9 w 333"/>
                  <a:gd name="T53" fmla="*/ 99 h 618"/>
                  <a:gd name="T54" fmla="*/ 20 w 333"/>
                  <a:gd name="T55" fmla="*/ 77 h 618"/>
                  <a:gd name="T56" fmla="*/ 34 w 333"/>
                  <a:gd name="T57" fmla="*/ 56 h 618"/>
                  <a:gd name="T58" fmla="*/ 52 w 333"/>
                  <a:gd name="T59" fmla="*/ 39 h 618"/>
                  <a:gd name="T60" fmla="*/ 72 w 333"/>
                  <a:gd name="T61" fmla="*/ 26 h 618"/>
                  <a:gd name="T62" fmla="*/ 93 w 333"/>
                  <a:gd name="T63" fmla="*/ 14 h 618"/>
                  <a:gd name="T64" fmla="*/ 117 w 333"/>
                  <a:gd name="T65" fmla="*/ 6 h 618"/>
                  <a:gd name="T66" fmla="*/ 141 w 333"/>
                  <a:gd name="T67" fmla="*/ 2 h 618"/>
                  <a:gd name="T68" fmla="*/ 166 w 333"/>
                  <a:gd name="T69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3" h="618">
                    <a:moveTo>
                      <a:pt x="166" y="0"/>
                    </a:moveTo>
                    <a:lnTo>
                      <a:pt x="191" y="2"/>
                    </a:lnTo>
                    <a:lnTo>
                      <a:pt x="215" y="6"/>
                    </a:lnTo>
                    <a:lnTo>
                      <a:pt x="239" y="14"/>
                    </a:lnTo>
                    <a:lnTo>
                      <a:pt x="261" y="26"/>
                    </a:lnTo>
                    <a:lnTo>
                      <a:pt x="281" y="39"/>
                    </a:lnTo>
                    <a:lnTo>
                      <a:pt x="298" y="56"/>
                    </a:lnTo>
                    <a:lnTo>
                      <a:pt x="313" y="77"/>
                    </a:lnTo>
                    <a:lnTo>
                      <a:pt x="324" y="99"/>
                    </a:lnTo>
                    <a:lnTo>
                      <a:pt x="331" y="125"/>
                    </a:lnTo>
                    <a:lnTo>
                      <a:pt x="333" y="155"/>
                    </a:lnTo>
                    <a:lnTo>
                      <a:pt x="333" y="535"/>
                    </a:lnTo>
                    <a:lnTo>
                      <a:pt x="309" y="561"/>
                    </a:lnTo>
                    <a:lnTo>
                      <a:pt x="283" y="582"/>
                    </a:lnTo>
                    <a:lnTo>
                      <a:pt x="255" y="598"/>
                    </a:lnTo>
                    <a:lnTo>
                      <a:pt x="226" y="610"/>
                    </a:lnTo>
                    <a:lnTo>
                      <a:pt x="196" y="616"/>
                    </a:lnTo>
                    <a:lnTo>
                      <a:pt x="166" y="618"/>
                    </a:lnTo>
                    <a:lnTo>
                      <a:pt x="136" y="616"/>
                    </a:lnTo>
                    <a:lnTo>
                      <a:pt x="106" y="609"/>
                    </a:lnTo>
                    <a:lnTo>
                      <a:pt x="77" y="597"/>
                    </a:lnTo>
                    <a:lnTo>
                      <a:pt x="50" y="581"/>
                    </a:lnTo>
                    <a:lnTo>
                      <a:pt x="23" y="561"/>
                    </a:lnTo>
                    <a:lnTo>
                      <a:pt x="0" y="535"/>
                    </a:lnTo>
                    <a:lnTo>
                      <a:pt x="0" y="155"/>
                    </a:lnTo>
                    <a:lnTo>
                      <a:pt x="2" y="125"/>
                    </a:lnTo>
                    <a:lnTo>
                      <a:pt x="9" y="99"/>
                    </a:lnTo>
                    <a:lnTo>
                      <a:pt x="20" y="77"/>
                    </a:lnTo>
                    <a:lnTo>
                      <a:pt x="34" y="56"/>
                    </a:lnTo>
                    <a:lnTo>
                      <a:pt x="52" y="39"/>
                    </a:lnTo>
                    <a:lnTo>
                      <a:pt x="72" y="26"/>
                    </a:lnTo>
                    <a:lnTo>
                      <a:pt x="93" y="14"/>
                    </a:lnTo>
                    <a:lnTo>
                      <a:pt x="117" y="6"/>
                    </a:lnTo>
                    <a:lnTo>
                      <a:pt x="141" y="2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1" name="Freeform 9"/>
              <p:cNvSpPr>
                <a:spLocks/>
              </p:cNvSpPr>
              <p:nvPr/>
            </p:nvSpPr>
            <p:spPr bwMode="auto">
              <a:xfrm>
                <a:off x="4059238" y="3279775"/>
                <a:ext cx="193675" cy="296863"/>
              </a:xfrm>
              <a:custGeom>
                <a:avLst/>
                <a:gdLst>
                  <a:gd name="T0" fmla="*/ 44 w 122"/>
                  <a:gd name="T1" fmla="*/ 0 h 187"/>
                  <a:gd name="T2" fmla="*/ 58 w 122"/>
                  <a:gd name="T3" fmla="*/ 3 h 187"/>
                  <a:gd name="T4" fmla="*/ 71 w 122"/>
                  <a:gd name="T5" fmla="*/ 11 h 187"/>
                  <a:gd name="T6" fmla="*/ 84 w 122"/>
                  <a:gd name="T7" fmla="*/ 22 h 187"/>
                  <a:gd name="T8" fmla="*/ 96 w 122"/>
                  <a:gd name="T9" fmla="*/ 37 h 187"/>
                  <a:gd name="T10" fmla="*/ 107 w 122"/>
                  <a:gd name="T11" fmla="*/ 55 h 187"/>
                  <a:gd name="T12" fmla="*/ 115 w 122"/>
                  <a:gd name="T13" fmla="*/ 75 h 187"/>
                  <a:gd name="T14" fmla="*/ 120 w 122"/>
                  <a:gd name="T15" fmla="*/ 98 h 187"/>
                  <a:gd name="T16" fmla="*/ 122 w 122"/>
                  <a:gd name="T17" fmla="*/ 118 h 187"/>
                  <a:gd name="T18" fmla="*/ 122 w 122"/>
                  <a:gd name="T19" fmla="*/ 137 h 187"/>
                  <a:gd name="T20" fmla="*/ 118 w 122"/>
                  <a:gd name="T21" fmla="*/ 154 h 187"/>
                  <a:gd name="T22" fmla="*/ 112 w 122"/>
                  <a:gd name="T23" fmla="*/ 168 h 187"/>
                  <a:gd name="T24" fmla="*/ 103 w 122"/>
                  <a:gd name="T25" fmla="*/ 178 h 187"/>
                  <a:gd name="T26" fmla="*/ 92 w 122"/>
                  <a:gd name="T27" fmla="*/ 185 h 187"/>
                  <a:gd name="T28" fmla="*/ 79 w 122"/>
                  <a:gd name="T29" fmla="*/ 187 h 187"/>
                  <a:gd name="T30" fmla="*/ 65 w 122"/>
                  <a:gd name="T31" fmla="*/ 184 h 187"/>
                  <a:gd name="T32" fmla="*/ 52 w 122"/>
                  <a:gd name="T33" fmla="*/ 176 h 187"/>
                  <a:gd name="T34" fmla="*/ 40 w 122"/>
                  <a:gd name="T35" fmla="*/ 165 h 187"/>
                  <a:gd name="T36" fmla="*/ 27 w 122"/>
                  <a:gd name="T37" fmla="*/ 150 h 187"/>
                  <a:gd name="T38" fmla="*/ 17 w 122"/>
                  <a:gd name="T39" fmla="*/ 132 h 187"/>
                  <a:gd name="T40" fmla="*/ 9 w 122"/>
                  <a:gd name="T41" fmla="*/ 111 h 187"/>
                  <a:gd name="T42" fmla="*/ 2 w 122"/>
                  <a:gd name="T43" fmla="*/ 89 h 187"/>
                  <a:gd name="T44" fmla="*/ 0 w 122"/>
                  <a:gd name="T45" fmla="*/ 69 h 187"/>
                  <a:gd name="T46" fmla="*/ 1 w 122"/>
                  <a:gd name="T47" fmla="*/ 50 h 187"/>
                  <a:gd name="T48" fmla="*/ 5 w 122"/>
                  <a:gd name="T49" fmla="*/ 33 h 187"/>
                  <a:gd name="T50" fmla="*/ 11 w 122"/>
                  <a:gd name="T51" fmla="*/ 18 h 187"/>
                  <a:gd name="T52" fmla="*/ 20 w 122"/>
                  <a:gd name="T53" fmla="*/ 7 h 187"/>
                  <a:gd name="T54" fmla="*/ 31 w 122"/>
                  <a:gd name="T55" fmla="*/ 1 h 187"/>
                  <a:gd name="T56" fmla="*/ 44 w 122"/>
                  <a:gd name="T5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2" h="187">
                    <a:moveTo>
                      <a:pt x="44" y="0"/>
                    </a:moveTo>
                    <a:lnTo>
                      <a:pt x="58" y="3"/>
                    </a:lnTo>
                    <a:lnTo>
                      <a:pt x="71" y="11"/>
                    </a:lnTo>
                    <a:lnTo>
                      <a:pt x="84" y="22"/>
                    </a:lnTo>
                    <a:lnTo>
                      <a:pt x="96" y="37"/>
                    </a:lnTo>
                    <a:lnTo>
                      <a:pt x="107" y="55"/>
                    </a:lnTo>
                    <a:lnTo>
                      <a:pt x="115" y="75"/>
                    </a:lnTo>
                    <a:lnTo>
                      <a:pt x="120" y="98"/>
                    </a:lnTo>
                    <a:lnTo>
                      <a:pt x="122" y="118"/>
                    </a:lnTo>
                    <a:lnTo>
                      <a:pt x="122" y="137"/>
                    </a:lnTo>
                    <a:lnTo>
                      <a:pt x="118" y="154"/>
                    </a:lnTo>
                    <a:lnTo>
                      <a:pt x="112" y="168"/>
                    </a:lnTo>
                    <a:lnTo>
                      <a:pt x="103" y="178"/>
                    </a:lnTo>
                    <a:lnTo>
                      <a:pt x="92" y="185"/>
                    </a:lnTo>
                    <a:lnTo>
                      <a:pt x="79" y="187"/>
                    </a:lnTo>
                    <a:lnTo>
                      <a:pt x="65" y="184"/>
                    </a:lnTo>
                    <a:lnTo>
                      <a:pt x="52" y="176"/>
                    </a:lnTo>
                    <a:lnTo>
                      <a:pt x="40" y="165"/>
                    </a:lnTo>
                    <a:lnTo>
                      <a:pt x="27" y="150"/>
                    </a:lnTo>
                    <a:lnTo>
                      <a:pt x="17" y="132"/>
                    </a:lnTo>
                    <a:lnTo>
                      <a:pt x="9" y="111"/>
                    </a:lnTo>
                    <a:lnTo>
                      <a:pt x="2" y="89"/>
                    </a:lnTo>
                    <a:lnTo>
                      <a:pt x="0" y="69"/>
                    </a:lnTo>
                    <a:lnTo>
                      <a:pt x="1" y="50"/>
                    </a:lnTo>
                    <a:lnTo>
                      <a:pt x="5" y="33"/>
                    </a:lnTo>
                    <a:lnTo>
                      <a:pt x="11" y="18"/>
                    </a:lnTo>
                    <a:lnTo>
                      <a:pt x="20" y="7"/>
                    </a:lnTo>
                    <a:lnTo>
                      <a:pt x="31" y="1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BC3B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2" name="Freeform 10"/>
              <p:cNvSpPr>
                <a:spLocks/>
              </p:cNvSpPr>
              <p:nvPr/>
            </p:nvSpPr>
            <p:spPr bwMode="auto">
              <a:xfrm>
                <a:off x="5065713" y="3279775"/>
                <a:ext cx="195263" cy="296863"/>
              </a:xfrm>
              <a:custGeom>
                <a:avLst/>
                <a:gdLst>
                  <a:gd name="T0" fmla="*/ 79 w 123"/>
                  <a:gd name="T1" fmla="*/ 0 h 187"/>
                  <a:gd name="T2" fmla="*/ 92 w 123"/>
                  <a:gd name="T3" fmla="*/ 1 h 187"/>
                  <a:gd name="T4" fmla="*/ 103 w 123"/>
                  <a:gd name="T5" fmla="*/ 7 h 187"/>
                  <a:gd name="T6" fmla="*/ 112 w 123"/>
                  <a:gd name="T7" fmla="*/ 18 h 187"/>
                  <a:gd name="T8" fmla="*/ 118 w 123"/>
                  <a:gd name="T9" fmla="*/ 33 h 187"/>
                  <a:gd name="T10" fmla="*/ 121 w 123"/>
                  <a:gd name="T11" fmla="*/ 50 h 187"/>
                  <a:gd name="T12" fmla="*/ 123 w 123"/>
                  <a:gd name="T13" fmla="*/ 69 h 187"/>
                  <a:gd name="T14" fmla="*/ 120 w 123"/>
                  <a:gd name="T15" fmla="*/ 89 h 187"/>
                  <a:gd name="T16" fmla="*/ 114 w 123"/>
                  <a:gd name="T17" fmla="*/ 111 h 187"/>
                  <a:gd name="T18" fmla="*/ 104 w 123"/>
                  <a:gd name="T19" fmla="*/ 135 h 187"/>
                  <a:gd name="T20" fmla="*/ 92 w 123"/>
                  <a:gd name="T21" fmla="*/ 155 h 187"/>
                  <a:gd name="T22" fmla="*/ 78 w 123"/>
                  <a:gd name="T23" fmla="*/ 171 h 187"/>
                  <a:gd name="T24" fmla="*/ 62 w 123"/>
                  <a:gd name="T25" fmla="*/ 182 h 187"/>
                  <a:gd name="T26" fmla="*/ 46 w 123"/>
                  <a:gd name="T27" fmla="*/ 187 h 187"/>
                  <a:gd name="T28" fmla="*/ 31 w 123"/>
                  <a:gd name="T29" fmla="*/ 185 h 187"/>
                  <a:gd name="T30" fmla="*/ 20 w 123"/>
                  <a:gd name="T31" fmla="*/ 178 h 187"/>
                  <a:gd name="T32" fmla="*/ 11 w 123"/>
                  <a:gd name="T33" fmla="*/ 168 h 187"/>
                  <a:gd name="T34" fmla="*/ 5 w 123"/>
                  <a:gd name="T35" fmla="*/ 154 h 187"/>
                  <a:gd name="T36" fmla="*/ 0 w 123"/>
                  <a:gd name="T37" fmla="*/ 137 h 187"/>
                  <a:gd name="T38" fmla="*/ 0 w 123"/>
                  <a:gd name="T39" fmla="*/ 118 h 187"/>
                  <a:gd name="T40" fmla="*/ 3 w 123"/>
                  <a:gd name="T41" fmla="*/ 98 h 187"/>
                  <a:gd name="T42" fmla="*/ 8 w 123"/>
                  <a:gd name="T43" fmla="*/ 75 h 187"/>
                  <a:gd name="T44" fmla="*/ 16 w 123"/>
                  <a:gd name="T45" fmla="*/ 55 h 187"/>
                  <a:gd name="T46" fmla="*/ 27 w 123"/>
                  <a:gd name="T47" fmla="*/ 37 h 187"/>
                  <a:gd name="T48" fmla="*/ 39 w 123"/>
                  <a:gd name="T49" fmla="*/ 22 h 187"/>
                  <a:gd name="T50" fmla="*/ 51 w 123"/>
                  <a:gd name="T51" fmla="*/ 11 h 187"/>
                  <a:gd name="T52" fmla="*/ 65 w 123"/>
                  <a:gd name="T53" fmla="*/ 3 h 187"/>
                  <a:gd name="T54" fmla="*/ 79 w 123"/>
                  <a:gd name="T5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3" h="187">
                    <a:moveTo>
                      <a:pt x="79" y="0"/>
                    </a:moveTo>
                    <a:lnTo>
                      <a:pt x="92" y="1"/>
                    </a:lnTo>
                    <a:lnTo>
                      <a:pt x="103" y="7"/>
                    </a:lnTo>
                    <a:lnTo>
                      <a:pt x="112" y="18"/>
                    </a:lnTo>
                    <a:lnTo>
                      <a:pt x="118" y="33"/>
                    </a:lnTo>
                    <a:lnTo>
                      <a:pt x="121" y="50"/>
                    </a:lnTo>
                    <a:lnTo>
                      <a:pt x="123" y="69"/>
                    </a:lnTo>
                    <a:lnTo>
                      <a:pt x="120" y="89"/>
                    </a:lnTo>
                    <a:lnTo>
                      <a:pt x="114" y="111"/>
                    </a:lnTo>
                    <a:lnTo>
                      <a:pt x="104" y="135"/>
                    </a:lnTo>
                    <a:lnTo>
                      <a:pt x="92" y="155"/>
                    </a:lnTo>
                    <a:lnTo>
                      <a:pt x="78" y="171"/>
                    </a:lnTo>
                    <a:lnTo>
                      <a:pt x="62" y="182"/>
                    </a:lnTo>
                    <a:lnTo>
                      <a:pt x="46" y="187"/>
                    </a:lnTo>
                    <a:lnTo>
                      <a:pt x="31" y="185"/>
                    </a:lnTo>
                    <a:lnTo>
                      <a:pt x="20" y="178"/>
                    </a:lnTo>
                    <a:lnTo>
                      <a:pt x="11" y="168"/>
                    </a:lnTo>
                    <a:lnTo>
                      <a:pt x="5" y="154"/>
                    </a:lnTo>
                    <a:lnTo>
                      <a:pt x="0" y="137"/>
                    </a:lnTo>
                    <a:lnTo>
                      <a:pt x="0" y="118"/>
                    </a:lnTo>
                    <a:lnTo>
                      <a:pt x="3" y="98"/>
                    </a:lnTo>
                    <a:lnTo>
                      <a:pt x="8" y="75"/>
                    </a:lnTo>
                    <a:lnTo>
                      <a:pt x="16" y="55"/>
                    </a:lnTo>
                    <a:lnTo>
                      <a:pt x="27" y="37"/>
                    </a:lnTo>
                    <a:lnTo>
                      <a:pt x="39" y="22"/>
                    </a:lnTo>
                    <a:lnTo>
                      <a:pt x="51" y="11"/>
                    </a:lnTo>
                    <a:lnTo>
                      <a:pt x="65" y="3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BC3B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3" name="Freeform 11"/>
              <p:cNvSpPr>
                <a:spLocks/>
              </p:cNvSpPr>
              <p:nvPr/>
            </p:nvSpPr>
            <p:spPr bwMode="auto">
              <a:xfrm>
                <a:off x="4292601" y="4397375"/>
                <a:ext cx="700088" cy="860425"/>
              </a:xfrm>
              <a:custGeom>
                <a:avLst/>
                <a:gdLst>
                  <a:gd name="T0" fmla="*/ 234 w 441"/>
                  <a:gd name="T1" fmla="*/ 0 h 542"/>
                  <a:gd name="T2" fmla="*/ 441 w 441"/>
                  <a:gd name="T3" fmla="*/ 73 h 542"/>
                  <a:gd name="T4" fmla="*/ 405 w 441"/>
                  <a:gd name="T5" fmla="*/ 542 h 542"/>
                  <a:gd name="T6" fmla="*/ 89 w 441"/>
                  <a:gd name="T7" fmla="*/ 542 h 542"/>
                  <a:gd name="T8" fmla="*/ 88 w 441"/>
                  <a:gd name="T9" fmla="*/ 539 h 542"/>
                  <a:gd name="T10" fmla="*/ 86 w 441"/>
                  <a:gd name="T11" fmla="*/ 529 h 542"/>
                  <a:gd name="T12" fmla="*/ 84 w 441"/>
                  <a:gd name="T13" fmla="*/ 514 h 542"/>
                  <a:gd name="T14" fmla="*/ 80 w 441"/>
                  <a:gd name="T15" fmla="*/ 494 h 542"/>
                  <a:gd name="T16" fmla="*/ 75 w 441"/>
                  <a:gd name="T17" fmla="*/ 471 h 542"/>
                  <a:gd name="T18" fmla="*/ 70 w 441"/>
                  <a:gd name="T19" fmla="*/ 443 h 542"/>
                  <a:gd name="T20" fmla="*/ 64 w 441"/>
                  <a:gd name="T21" fmla="*/ 412 h 542"/>
                  <a:gd name="T22" fmla="*/ 57 w 441"/>
                  <a:gd name="T23" fmla="*/ 381 h 542"/>
                  <a:gd name="T24" fmla="*/ 51 w 441"/>
                  <a:gd name="T25" fmla="*/ 347 h 542"/>
                  <a:gd name="T26" fmla="*/ 44 w 441"/>
                  <a:gd name="T27" fmla="*/ 312 h 542"/>
                  <a:gd name="T28" fmla="*/ 38 w 441"/>
                  <a:gd name="T29" fmla="*/ 276 h 542"/>
                  <a:gd name="T30" fmla="*/ 32 w 441"/>
                  <a:gd name="T31" fmla="*/ 242 h 542"/>
                  <a:gd name="T32" fmla="*/ 25 w 441"/>
                  <a:gd name="T33" fmla="*/ 210 h 542"/>
                  <a:gd name="T34" fmla="*/ 19 w 441"/>
                  <a:gd name="T35" fmla="*/ 179 h 542"/>
                  <a:gd name="T36" fmla="*/ 14 w 441"/>
                  <a:gd name="T37" fmla="*/ 150 h 542"/>
                  <a:gd name="T38" fmla="*/ 9 w 441"/>
                  <a:gd name="T39" fmla="*/ 125 h 542"/>
                  <a:gd name="T40" fmla="*/ 5 w 441"/>
                  <a:gd name="T41" fmla="*/ 103 h 542"/>
                  <a:gd name="T42" fmla="*/ 3 w 441"/>
                  <a:gd name="T43" fmla="*/ 86 h 542"/>
                  <a:gd name="T44" fmla="*/ 1 w 441"/>
                  <a:gd name="T45" fmla="*/ 76 h 542"/>
                  <a:gd name="T46" fmla="*/ 0 w 441"/>
                  <a:gd name="T47" fmla="*/ 70 h 542"/>
                  <a:gd name="T48" fmla="*/ 3 w 441"/>
                  <a:gd name="T49" fmla="*/ 66 h 542"/>
                  <a:gd name="T50" fmla="*/ 12 w 441"/>
                  <a:gd name="T51" fmla="*/ 62 h 542"/>
                  <a:gd name="T52" fmla="*/ 24 w 441"/>
                  <a:gd name="T53" fmla="*/ 58 h 542"/>
                  <a:gd name="T54" fmla="*/ 41 w 441"/>
                  <a:gd name="T55" fmla="*/ 51 h 542"/>
                  <a:gd name="T56" fmla="*/ 60 w 441"/>
                  <a:gd name="T57" fmla="*/ 46 h 542"/>
                  <a:gd name="T58" fmla="*/ 83 w 441"/>
                  <a:gd name="T59" fmla="*/ 40 h 542"/>
                  <a:gd name="T60" fmla="*/ 105 w 441"/>
                  <a:gd name="T61" fmla="*/ 33 h 542"/>
                  <a:gd name="T62" fmla="*/ 128 w 441"/>
                  <a:gd name="T63" fmla="*/ 27 h 542"/>
                  <a:gd name="T64" fmla="*/ 151 w 441"/>
                  <a:gd name="T65" fmla="*/ 20 h 542"/>
                  <a:gd name="T66" fmla="*/ 173 w 441"/>
                  <a:gd name="T67" fmla="*/ 15 h 542"/>
                  <a:gd name="T68" fmla="*/ 192 w 441"/>
                  <a:gd name="T69" fmla="*/ 10 h 542"/>
                  <a:gd name="T70" fmla="*/ 209 w 441"/>
                  <a:gd name="T71" fmla="*/ 7 h 542"/>
                  <a:gd name="T72" fmla="*/ 222 w 441"/>
                  <a:gd name="T73" fmla="*/ 3 h 542"/>
                  <a:gd name="T74" fmla="*/ 230 w 441"/>
                  <a:gd name="T75" fmla="*/ 1 h 542"/>
                  <a:gd name="T76" fmla="*/ 234 w 441"/>
                  <a:gd name="T77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41" h="542">
                    <a:moveTo>
                      <a:pt x="234" y="0"/>
                    </a:moveTo>
                    <a:lnTo>
                      <a:pt x="441" y="73"/>
                    </a:lnTo>
                    <a:lnTo>
                      <a:pt x="405" y="542"/>
                    </a:lnTo>
                    <a:lnTo>
                      <a:pt x="89" y="542"/>
                    </a:lnTo>
                    <a:lnTo>
                      <a:pt x="88" y="539"/>
                    </a:lnTo>
                    <a:lnTo>
                      <a:pt x="86" y="529"/>
                    </a:lnTo>
                    <a:lnTo>
                      <a:pt x="84" y="514"/>
                    </a:lnTo>
                    <a:lnTo>
                      <a:pt x="80" y="494"/>
                    </a:lnTo>
                    <a:lnTo>
                      <a:pt x="75" y="471"/>
                    </a:lnTo>
                    <a:lnTo>
                      <a:pt x="70" y="443"/>
                    </a:lnTo>
                    <a:lnTo>
                      <a:pt x="64" y="412"/>
                    </a:lnTo>
                    <a:lnTo>
                      <a:pt x="57" y="381"/>
                    </a:lnTo>
                    <a:lnTo>
                      <a:pt x="51" y="347"/>
                    </a:lnTo>
                    <a:lnTo>
                      <a:pt x="44" y="312"/>
                    </a:lnTo>
                    <a:lnTo>
                      <a:pt x="38" y="276"/>
                    </a:lnTo>
                    <a:lnTo>
                      <a:pt x="32" y="242"/>
                    </a:lnTo>
                    <a:lnTo>
                      <a:pt x="25" y="210"/>
                    </a:lnTo>
                    <a:lnTo>
                      <a:pt x="19" y="179"/>
                    </a:lnTo>
                    <a:lnTo>
                      <a:pt x="14" y="150"/>
                    </a:lnTo>
                    <a:lnTo>
                      <a:pt x="9" y="125"/>
                    </a:lnTo>
                    <a:lnTo>
                      <a:pt x="5" y="103"/>
                    </a:lnTo>
                    <a:lnTo>
                      <a:pt x="3" y="86"/>
                    </a:lnTo>
                    <a:lnTo>
                      <a:pt x="1" y="76"/>
                    </a:lnTo>
                    <a:lnTo>
                      <a:pt x="0" y="70"/>
                    </a:lnTo>
                    <a:lnTo>
                      <a:pt x="3" y="66"/>
                    </a:lnTo>
                    <a:lnTo>
                      <a:pt x="12" y="62"/>
                    </a:lnTo>
                    <a:lnTo>
                      <a:pt x="24" y="58"/>
                    </a:lnTo>
                    <a:lnTo>
                      <a:pt x="41" y="51"/>
                    </a:lnTo>
                    <a:lnTo>
                      <a:pt x="60" y="46"/>
                    </a:lnTo>
                    <a:lnTo>
                      <a:pt x="83" y="40"/>
                    </a:lnTo>
                    <a:lnTo>
                      <a:pt x="105" y="33"/>
                    </a:lnTo>
                    <a:lnTo>
                      <a:pt x="128" y="27"/>
                    </a:lnTo>
                    <a:lnTo>
                      <a:pt x="151" y="20"/>
                    </a:lnTo>
                    <a:lnTo>
                      <a:pt x="173" y="15"/>
                    </a:lnTo>
                    <a:lnTo>
                      <a:pt x="192" y="10"/>
                    </a:lnTo>
                    <a:lnTo>
                      <a:pt x="209" y="7"/>
                    </a:lnTo>
                    <a:lnTo>
                      <a:pt x="222" y="3"/>
                    </a:lnTo>
                    <a:lnTo>
                      <a:pt x="230" y="1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4" name="Freeform 12"/>
              <p:cNvSpPr>
                <a:spLocks/>
              </p:cNvSpPr>
              <p:nvPr/>
            </p:nvSpPr>
            <p:spPr bwMode="auto">
              <a:xfrm>
                <a:off x="4049713" y="4146550"/>
                <a:ext cx="461963" cy="1111250"/>
              </a:xfrm>
              <a:custGeom>
                <a:avLst/>
                <a:gdLst>
                  <a:gd name="T0" fmla="*/ 219 w 291"/>
                  <a:gd name="T1" fmla="*/ 0 h 700"/>
                  <a:gd name="T2" fmla="*/ 219 w 291"/>
                  <a:gd name="T3" fmla="*/ 75 h 700"/>
                  <a:gd name="T4" fmla="*/ 291 w 291"/>
                  <a:gd name="T5" fmla="*/ 700 h 700"/>
                  <a:gd name="T6" fmla="*/ 167 w 291"/>
                  <a:gd name="T7" fmla="*/ 700 h 700"/>
                  <a:gd name="T8" fmla="*/ 30 w 291"/>
                  <a:gd name="T9" fmla="*/ 422 h 700"/>
                  <a:gd name="T10" fmla="*/ 160 w 291"/>
                  <a:gd name="T11" fmla="*/ 335 h 700"/>
                  <a:gd name="T12" fmla="*/ 0 w 291"/>
                  <a:gd name="T13" fmla="*/ 260 h 700"/>
                  <a:gd name="T14" fmla="*/ 148 w 291"/>
                  <a:gd name="T15" fmla="*/ 32 h 700"/>
                  <a:gd name="T16" fmla="*/ 219 w 291"/>
                  <a:gd name="T17" fmla="*/ 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1" h="700">
                    <a:moveTo>
                      <a:pt x="219" y="0"/>
                    </a:moveTo>
                    <a:lnTo>
                      <a:pt x="219" y="75"/>
                    </a:lnTo>
                    <a:lnTo>
                      <a:pt x="291" y="700"/>
                    </a:lnTo>
                    <a:lnTo>
                      <a:pt x="167" y="700"/>
                    </a:lnTo>
                    <a:lnTo>
                      <a:pt x="30" y="422"/>
                    </a:lnTo>
                    <a:lnTo>
                      <a:pt x="160" y="335"/>
                    </a:lnTo>
                    <a:lnTo>
                      <a:pt x="0" y="260"/>
                    </a:lnTo>
                    <a:lnTo>
                      <a:pt x="148" y="3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5" name="Freeform 13"/>
              <p:cNvSpPr>
                <a:spLocks/>
              </p:cNvSpPr>
              <p:nvPr/>
            </p:nvSpPr>
            <p:spPr bwMode="auto">
              <a:xfrm>
                <a:off x="4810126" y="4146550"/>
                <a:ext cx="461963" cy="1111250"/>
              </a:xfrm>
              <a:custGeom>
                <a:avLst/>
                <a:gdLst>
                  <a:gd name="T0" fmla="*/ 73 w 291"/>
                  <a:gd name="T1" fmla="*/ 0 h 700"/>
                  <a:gd name="T2" fmla="*/ 160 w 291"/>
                  <a:gd name="T3" fmla="*/ 39 h 700"/>
                  <a:gd name="T4" fmla="*/ 291 w 291"/>
                  <a:gd name="T5" fmla="*/ 260 h 700"/>
                  <a:gd name="T6" fmla="*/ 131 w 291"/>
                  <a:gd name="T7" fmla="*/ 335 h 700"/>
                  <a:gd name="T8" fmla="*/ 261 w 291"/>
                  <a:gd name="T9" fmla="*/ 422 h 700"/>
                  <a:gd name="T10" fmla="*/ 124 w 291"/>
                  <a:gd name="T11" fmla="*/ 700 h 700"/>
                  <a:gd name="T12" fmla="*/ 0 w 291"/>
                  <a:gd name="T13" fmla="*/ 700 h 700"/>
                  <a:gd name="T14" fmla="*/ 73 w 291"/>
                  <a:gd name="T15" fmla="*/ 75 h 700"/>
                  <a:gd name="T16" fmla="*/ 73 w 291"/>
                  <a:gd name="T17" fmla="*/ 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1" h="700">
                    <a:moveTo>
                      <a:pt x="73" y="0"/>
                    </a:moveTo>
                    <a:lnTo>
                      <a:pt x="160" y="39"/>
                    </a:lnTo>
                    <a:lnTo>
                      <a:pt x="291" y="260"/>
                    </a:lnTo>
                    <a:lnTo>
                      <a:pt x="131" y="335"/>
                    </a:lnTo>
                    <a:lnTo>
                      <a:pt x="261" y="422"/>
                    </a:lnTo>
                    <a:lnTo>
                      <a:pt x="124" y="700"/>
                    </a:lnTo>
                    <a:lnTo>
                      <a:pt x="0" y="700"/>
                    </a:lnTo>
                    <a:lnTo>
                      <a:pt x="73" y="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6" name="Freeform 14"/>
              <p:cNvSpPr>
                <a:spLocks/>
              </p:cNvSpPr>
              <p:nvPr/>
            </p:nvSpPr>
            <p:spPr bwMode="auto">
              <a:xfrm>
                <a:off x="4546601" y="4397375"/>
                <a:ext cx="228600" cy="222250"/>
              </a:xfrm>
              <a:custGeom>
                <a:avLst/>
                <a:gdLst>
                  <a:gd name="T0" fmla="*/ 74 w 144"/>
                  <a:gd name="T1" fmla="*/ 0 h 140"/>
                  <a:gd name="T2" fmla="*/ 144 w 144"/>
                  <a:gd name="T3" fmla="*/ 78 h 140"/>
                  <a:gd name="T4" fmla="*/ 103 w 144"/>
                  <a:gd name="T5" fmla="*/ 140 h 140"/>
                  <a:gd name="T6" fmla="*/ 41 w 144"/>
                  <a:gd name="T7" fmla="*/ 140 h 140"/>
                  <a:gd name="T8" fmla="*/ 0 w 144"/>
                  <a:gd name="T9" fmla="*/ 78 h 140"/>
                  <a:gd name="T10" fmla="*/ 74 w 144"/>
                  <a:gd name="T1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40">
                    <a:moveTo>
                      <a:pt x="74" y="0"/>
                    </a:moveTo>
                    <a:lnTo>
                      <a:pt x="144" y="78"/>
                    </a:lnTo>
                    <a:lnTo>
                      <a:pt x="103" y="140"/>
                    </a:lnTo>
                    <a:lnTo>
                      <a:pt x="41" y="140"/>
                    </a:lnTo>
                    <a:lnTo>
                      <a:pt x="0" y="78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7" name="Freeform 15"/>
              <p:cNvSpPr>
                <a:spLocks/>
              </p:cNvSpPr>
              <p:nvPr/>
            </p:nvSpPr>
            <p:spPr bwMode="auto">
              <a:xfrm>
                <a:off x="4519613" y="4619625"/>
                <a:ext cx="282575" cy="638175"/>
              </a:xfrm>
              <a:custGeom>
                <a:avLst/>
                <a:gdLst>
                  <a:gd name="T0" fmla="*/ 58 w 178"/>
                  <a:gd name="T1" fmla="*/ 0 h 402"/>
                  <a:gd name="T2" fmla="*/ 120 w 178"/>
                  <a:gd name="T3" fmla="*/ 0 h 402"/>
                  <a:gd name="T4" fmla="*/ 178 w 178"/>
                  <a:gd name="T5" fmla="*/ 402 h 402"/>
                  <a:gd name="T6" fmla="*/ 0 w 178"/>
                  <a:gd name="T7" fmla="*/ 402 h 402"/>
                  <a:gd name="T8" fmla="*/ 58 w 178"/>
                  <a:gd name="T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402">
                    <a:moveTo>
                      <a:pt x="58" y="0"/>
                    </a:moveTo>
                    <a:lnTo>
                      <a:pt x="120" y="0"/>
                    </a:lnTo>
                    <a:lnTo>
                      <a:pt x="178" y="402"/>
                    </a:lnTo>
                    <a:lnTo>
                      <a:pt x="0" y="402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8" name="Freeform 16"/>
              <p:cNvSpPr>
                <a:spLocks/>
              </p:cNvSpPr>
              <p:nvPr/>
            </p:nvSpPr>
            <p:spPr bwMode="auto">
              <a:xfrm>
                <a:off x="4373563" y="4074490"/>
                <a:ext cx="290513" cy="558800"/>
              </a:xfrm>
              <a:custGeom>
                <a:avLst/>
                <a:gdLst>
                  <a:gd name="T0" fmla="*/ 15 w 183"/>
                  <a:gd name="T1" fmla="*/ 0 h 352"/>
                  <a:gd name="T2" fmla="*/ 183 w 183"/>
                  <a:gd name="T3" fmla="*/ 208 h 352"/>
                  <a:gd name="T4" fmla="*/ 40 w 183"/>
                  <a:gd name="T5" fmla="*/ 352 h 352"/>
                  <a:gd name="T6" fmla="*/ 0 w 183"/>
                  <a:gd name="T7" fmla="*/ 56 h 352"/>
                  <a:gd name="T8" fmla="*/ 15 w 183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352">
                    <a:moveTo>
                      <a:pt x="15" y="0"/>
                    </a:moveTo>
                    <a:lnTo>
                      <a:pt x="183" y="208"/>
                    </a:lnTo>
                    <a:lnTo>
                      <a:pt x="40" y="352"/>
                    </a:lnTo>
                    <a:lnTo>
                      <a:pt x="0" y="56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79" name="Freeform 17"/>
              <p:cNvSpPr>
                <a:spLocks/>
              </p:cNvSpPr>
              <p:nvPr/>
            </p:nvSpPr>
            <p:spPr bwMode="auto">
              <a:xfrm>
                <a:off x="4397376" y="3954463"/>
                <a:ext cx="528638" cy="185738"/>
              </a:xfrm>
              <a:custGeom>
                <a:avLst/>
                <a:gdLst>
                  <a:gd name="T0" fmla="*/ 0 w 333"/>
                  <a:gd name="T1" fmla="*/ 0 h 117"/>
                  <a:gd name="T2" fmla="*/ 333 w 333"/>
                  <a:gd name="T3" fmla="*/ 1 h 117"/>
                  <a:gd name="T4" fmla="*/ 333 w 333"/>
                  <a:gd name="T5" fmla="*/ 19 h 117"/>
                  <a:gd name="T6" fmla="*/ 331 w 333"/>
                  <a:gd name="T7" fmla="*/ 21 h 117"/>
                  <a:gd name="T8" fmla="*/ 327 w 333"/>
                  <a:gd name="T9" fmla="*/ 26 h 117"/>
                  <a:gd name="T10" fmla="*/ 318 w 333"/>
                  <a:gd name="T11" fmla="*/ 34 h 117"/>
                  <a:gd name="T12" fmla="*/ 309 w 333"/>
                  <a:gd name="T13" fmla="*/ 45 h 117"/>
                  <a:gd name="T14" fmla="*/ 296 w 333"/>
                  <a:gd name="T15" fmla="*/ 56 h 117"/>
                  <a:gd name="T16" fmla="*/ 281 w 333"/>
                  <a:gd name="T17" fmla="*/ 68 h 117"/>
                  <a:gd name="T18" fmla="*/ 265 w 333"/>
                  <a:gd name="T19" fmla="*/ 81 h 117"/>
                  <a:gd name="T20" fmla="*/ 248 w 333"/>
                  <a:gd name="T21" fmla="*/ 91 h 117"/>
                  <a:gd name="T22" fmla="*/ 229 w 333"/>
                  <a:gd name="T23" fmla="*/ 102 h 117"/>
                  <a:gd name="T24" fmla="*/ 210 w 333"/>
                  <a:gd name="T25" fmla="*/ 109 h 117"/>
                  <a:gd name="T26" fmla="*/ 190 w 333"/>
                  <a:gd name="T27" fmla="*/ 115 h 117"/>
                  <a:gd name="T28" fmla="*/ 171 w 333"/>
                  <a:gd name="T29" fmla="*/ 117 h 117"/>
                  <a:gd name="T30" fmla="*/ 165 w 333"/>
                  <a:gd name="T31" fmla="*/ 117 h 117"/>
                  <a:gd name="T32" fmla="*/ 145 w 333"/>
                  <a:gd name="T33" fmla="*/ 115 h 117"/>
                  <a:gd name="T34" fmla="*/ 125 w 333"/>
                  <a:gd name="T35" fmla="*/ 108 h 117"/>
                  <a:gd name="T36" fmla="*/ 106 w 333"/>
                  <a:gd name="T37" fmla="*/ 99 h 117"/>
                  <a:gd name="T38" fmla="*/ 87 w 333"/>
                  <a:gd name="T39" fmla="*/ 88 h 117"/>
                  <a:gd name="T40" fmla="*/ 69 w 333"/>
                  <a:gd name="T41" fmla="*/ 76 h 117"/>
                  <a:gd name="T42" fmla="*/ 52 w 333"/>
                  <a:gd name="T43" fmla="*/ 64 h 117"/>
                  <a:gd name="T44" fmla="*/ 37 w 333"/>
                  <a:gd name="T45" fmla="*/ 51 h 117"/>
                  <a:gd name="T46" fmla="*/ 24 w 333"/>
                  <a:gd name="T47" fmla="*/ 38 h 117"/>
                  <a:gd name="T48" fmla="*/ 14 w 333"/>
                  <a:gd name="T49" fmla="*/ 28 h 117"/>
                  <a:gd name="T50" fmla="*/ 6 w 333"/>
                  <a:gd name="T51" fmla="*/ 20 h 117"/>
                  <a:gd name="T52" fmla="*/ 1 w 333"/>
                  <a:gd name="T53" fmla="*/ 14 h 117"/>
                  <a:gd name="T54" fmla="*/ 0 w 333"/>
                  <a:gd name="T55" fmla="*/ 13 h 117"/>
                  <a:gd name="T56" fmla="*/ 0 w 333"/>
                  <a:gd name="T5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33" h="117">
                    <a:moveTo>
                      <a:pt x="0" y="0"/>
                    </a:moveTo>
                    <a:lnTo>
                      <a:pt x="333" y="1"/>
                    </a:lnTo>
                    <a:lnTo>
                      <a:pt x="333" y="19"/>
                    </a:lnTo>
                    <a:lnTo>
                      <a:pt x="331" y="21"/>
                    </a:lnTo>
                    <a:lnTo>
                      <a:pt x="327" y="26"/>
                    </a:lnTo>
                    <a:lnTo>
                      <a:pt x="318" y="34"/>
                    </a:lnTo>
                    <a:lnTo>
                      <a:pt x="309" y="45"/>
                    </a:lnTo>
                    <a:lnTo>
                      <a:pt x="296" y="56"/>
                    </a:lnTo>
                    <a:lnTo>
                      <a:pt x="281" y="68"/>
                    </a:lnTo>
                    <a:lnTo>
                      <a:pt x="265" y="81"/>
                    </a:lnTo>
                    <a:lnTo>
                      <a:pt x="248" y="91"/>
                    </a:lnTo>
                    <a:lnTo>
                      <a:pt x="229" y="102"/>
                    </a:lnTo>
                    <a:lnTo>
                      <a:pt x="210" y="109"/>
                    </a:lnTo>
                    <a:lnTo>
                      <a:pt x="190" y="115"/>
                    </a:lnTo>
                    <a:lnTo>
                      <a:pt x="171" y="117"/>
                    </a:lnTo>
                    <a:lnTo>
                      <a:pt x="165" y="117"/>
                    </a:lnTo>
                    <a:lnTo>
                      <a:pt x="145" y="115"/>
                    </a:lnTo>
                    <a:lnTo>
                      <a:pt x="125" y="108"/>
                    </a:lnTo>
                    <a:lnTo>
                      <a:pt x="106" y="99"/>
                    </a:lnTo>
                    <a:lnTo>
                      <a:pt x="87" y="88"/>
                    </a:lnTo>
                    <a:lnTo>
                      <a:pt x="69" y="76"/>
                    </a:lnTo>
                    <a:lnTo>
                      <a:pt x="52" y="64"/>
                    </a:lnTo>
                    <a:lnTo>
                      <a:pt x="37" y="51"/>
                    </a:lnTo>
                    <a:lnTo>
                      <a:pt x="24" y="38"/>
                    </a:lnTo>
                    <a:lnTo>
                      <a:pt x="14" y="28"/>
                    </a:lnTo>
                    <a:lnTo>
                      <a:pt x="6" y="20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0" name="Freeform 18"/>
              <p:cNvSpPr>
                <a:spLocks/>
              </p:cNvSpPr>
              <p:nvPr/>
            </p:nvSpPr>
            <p:spPr bwMode="auto">
              <a:xfrm>
                <a:off x="4110038" y="2576513"/>
                <a:ext cx="1103313" cy="1504950"/>
              </a:xfrm>
              <a:custGeom>
                <a:avLst/>
                <a:gdLst>
                  <a:gd name="T0" fmla="*/ 393 w 695"/>
                  <a:gd name="T1" fmla="*/ 2 h 948"/>
                  <a:gd name="T2" fmla="*/ 474 w 695"/>
                  <a:gd name="T3" fmla="*/ 17 h 948"/>
                  <a:gd name="T4" fmla="*/ 540 w 695"/>
                  <a:gd name="T5" fmla="*/ 47 h 948"/>
                  <a:gd name="T6" fmla="*/ 592 w 695"/>
                  <a:gd name="T7" fmla="*/ 87 h 948"/>
                  <a:gd name="T8" fmla="*/ 631 w 695"/>
                  <a:gd name="T9" fmla="*/ 137 h 948"/>
                  <a:gd name="T10" fmla="*/ 661 w 695"/>
                  <a:gd name="T11" fmla="*/ 194 h 948"/>
                  <a:gd name="T12" fmla="*/ 680 w 695"/>
                  <a:gd name="T13" fmla="*/ 257 h 948"/>
                  <a:gd name="T14" fmla="*/ 692 w 695"/>
                  <a:gd name="T15" fmla="*/ 324 h 948"/>
                  <a:gd name="T16" fmla="*/ 695 w 695"/>
                  <a:gd name="T17" fmla="*/ 392 h 948"/>
                  <a:gd name="T18" fmla="*/ 694 w 695"/>
                  <a:gd name="T19" fmla="*/ 460 h 948"/>
                  <a:gd name="T20" fmla="*/ 687 w 695"/>
                  <a:gd name="T21" fmla="*/ 526 h 948"/>
                  <a:gd name="T22" fmla="*/ 678 w 695"/>
                  <a:gd name="T23" fmla="*/ 587 h 948"/>
                  <a:gd name="T24" fmla="*/ 667 w 695"/>
                  <a:gd name="T25" fmla="*/ 643 h 948"/>
                  <a:gd name="T26" fmla="*/ 654 w 695"/>
                  <a:gd name="T27" fmla="*/ 689 h 948"/>
                  <a:gd name="T28" fmla="*/ 644 w 695"/>
                  <a:gd name="T29" fmla="*/ 726 h 948"/>
                  <a:gd name="T30" fmla="*/ 634 w 695"/>
                  <a:gd name="T31" fmla="*/ 750 h 948"/>
                  <a:gd name="T32" fmla="*/ 619 w 695"/>
                  <a:gd name="T33" fmla="*/ 771 h 948"/>
                  <a:gd name="T34" fmla="*/ 588 w 695"/>
                  <a:gd name="T35" fmla="*/ 807 h 948"/>
                  <a:gd name="T36" fmla="*/ 544 w 695"/>
                  <a:gd name="T37" fmla="*/ 846 h 948"/>
                  <a:gd name="T38" fmla="*/ 493 w 695"/>
                  <a:gd name="T39" fmla="*/ 884 h 948"/>
                  <a:gd name="T40" fmla="*/ 441 w 695"/>
                  <a:gd name="T41" fmla="*/ 916 h 948"/>
                  <a:gd name="T42" fmla="*/ 391 w 695"/>
                  <a:gd name="T43" fmla="*/ 939 h 948"/>
                  <a:gd name="T44" fmla="*/ 347 w 695"/>
                  <a:gd name="T45" fmla="*/ 948 h 948"/>
                  <a:gd name="T46" fmla="*/ 304 w 695"/>
                  <a:gd name="T47" fmla="*/ 939 h 948"/>
                  <a:gd name="T48" fmla="*/ 254 w 695"/>
                  <a:gd name="T49" fmla="*/ 916 h 948"/>
                  <a:gd name="T50" fmla="*/ 202 w 695"/>
                  <a:gd name="T51" fmla="*/ 884 h 948"/>
                  <a:gd name="T52" fmla="*/ 151 w 695"/>
                  <a:gd name="T53" fmla="*/ 846 h 948"/>
                  <a:gd name="T54" fmla="*/ 107 w 695"/>
                  <a:gd name="T55" fmla="*/ 807 h 948"/>
                  <a:gd name="T56" fmla="*/ 76 w 695"/>
                  <a:gd name="T57" fmla="*/ 771 h 948"/>
                  <a:gd name="T58" fmla="*/ 61 w 695"/>
                  <a:gd name="T59" fmla="*/ 750 h 948"/>
                  <a:gd name="T60" fmla="*/ 51 w 695"/>
                  <a:gd name="T61" fmla="*/ 726 h 948"/>
                  <a:gd name="T62" fmla="*/ 41 w 695"/>
                  <a:gd name="T63" fmla="*/ 689 h 948"/>
                  <a:gd name="T64" fmla="*/ 28 w 695"/>
                  <a:gd name="T65" fmla="*/ 643 h 948"/>
                  <a:gd name="T66" fmla="*/ 17 w 695"/>
                  <a:gd name="T67" fmla="*/ 587 h 948"/>
                  <a:gd name="T68" fmla="*/ 8 w 695"/>
                  <a:gd name="T69" fmla="*/ 526 h 948"/>
                  <a:gd name="T70" fmla="*/ 1 w 695"/>
                  <a:gd name="T71" fmla="*/ 460 h 948"/>
                  <a:gd name="T72" fmla="*/ 0 w 695"/>
                  <a:gd name="T73" fmla="*/ 392 h 948"/>
                  <a:gd name="T74" fmla="*/ 3 w 695"/>
                  <a:gd name="T75" fmla="*/ 324 h 948"/>
                  <a:gd name="T76" fmla="*/ 15 w 695"/>
                  <a:gd name="T77" fmla="*/ 257 h 948"/>
                  <a:gd name="T78" fmla="*/ 34 w 695"/>
                  <a:gd name="T79" fmla="*/ 194 h 948"/>
                  <a:gd name="T80" fmla="*/ 64 w 695"/>
                  <a:gd name="T81" fmla="*/ 137 h 948"/>
                  <a:gd name="T82" fmla="*/ 103 w 695"/>
                  <a:gd name="T83" fmla="*/ 87 h 948"/>
                  <a:gd name="T84" fmla="*/ 155 w 695"/>
                  <a:gd name="T85" fmla="*/ 47 h 948"/>
                  <a:gd name="T86" fmla="*/ 221 w 695"/>
                  <a:gd name="T87" fmla="*/ 17 h 948"/>
                  <a:gd name="T88" fmla="*/ 302 w 695"/>
                  <a:gd name="T89" fmla="*/ 2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95" h="948">
                    <a:moveTo>
                      <a:pt x="347" y="0"/>
                    </a:moveTo>
                    <a:lnTo>
                      <a:pt x="393" y="2"/>
                    </a:lnTo>
                    <a:lnTo>
                      <a:pt x="436" y="8"/>
                    </a:lnTo>
                    <a:lnTo>
                      <a:pt x="474" y="17"/>
                    </a:lnTo>
                    <a:lnTo>
                      <a:pt x="508" y="30"/>
                    </a:lnTo>
                    <a:lnTo>
                      <a:pt x="540" y="47"/>
                    </a:lnTo>
                    <a:lnTo>
                      <a:pt x="567" y="65"/>
                    </a:lnTo>
                    <a:lnTo>
                      <a:pt x="592" y="87"/>
                    </a:lnTo>
                    <a:lnTo>
                      <a:pt x="613" y="111"/>
                    </a:lnTo>
                    <a:lnTo>
                      <a:pt x="631" y="137"/>
                    </a:lnTo>
                    <a:lnTo>
                      <a:pt x="647" y="165"/>
                    </a:lnTo>
                    <a:lnTo>
                      <a:pt x="661" y="194"/>
                    </a:lnTo>
                    <a:lnTo>
                      <a:pt x="671" y="225"/>
                    </a:lnTo>
                    <a:lnTo>
                      <a:pt x="680" y="257"/>
                    </a:lnTo>
                    <a:lnTo>
                      <a:pt x="686" y="290"/>
                    </a:lnTo>
                    <a:lnTo>
                      <a:pt x="692" y="324"/>
                    </a:lnTo>
                    <a:lnTo>
                      <a:pt x="694" y="358"/>
                    </a:lnTo>
                    <a:lnTo>
                      <a:pt x="695" y="392"/>
                    </a:lnTo>
                    <a:lnTo>
                      <a:pt x="695" y="427"/>
                    </a:lnTo>
                    <a:lnTo>
                      <a:pt x="694" y="460"/>
                    </a:lnTo>
                    <a:lnTo>
                      <a:pt x="691" y="494"/>
                    </a:lnTo>
                    <a:lnTo>
                      <a:pt x="687" y="526"/>
                    </a:lnTo>
                    <a:lnTo>
                      <a:pt x="683" y="558"/>
                    </a:lnTo>
                    <a:lnTo>
                      <a:pt x="678" y="587"/>
                    </a:lnTo>
                    <a:lnTo>
                      <a:pt x="673" y="616"/>
                    </a:lnTo>
                    <a:lnTo>
                      <a:pt x="667" y="643"/>
                    </a:lnTo>
                    <a:lnTo>
                      <a:pt x="661" y="667"/>
                    </a:lnTo>
                    <a:lnTo>
                      <a:pt x="654" y="689"/>
                    </a:lnTo>
                    <a:lnTo>
                      <a:pt x="649" y="709"/>
                    </a:lnTo>
                    <a:lnTo>
                      <a:pt x="644" y="726"/>
                    </a:lnTo>
                    <a:lnTo>
                      <a:pt x="639" y="739"/>
                    </a:lnTo>
                    <a:lnTo>
                      <a:pt x="634" y="750"/>
                    </a:lnTo>
                    <a:lnTo>
                      <a:pt x="630" y="756"/>
                    </a:lnTo>
                    <a:lnTo>
                      <a:pt x="619" y="771"/>
                    </a:lnTo>
                    <a:lnTo>
                      <a:pt x="606" y="788"/>
                    </a:lnTo>
                    <a:lnTo>
                      <a:pt x="588" y="807"/>
                    </a:lnTo>
                    <a:lnTo>
                      <a:pt x="566" y="826"/>
                    </a:lnTo>
                    <a:lnTo>
                      <a:pt x="544" y="846"/>
                    </a:lnTo>
                    <a:lnTo>
                      <a:pt x="518" y="865"/>
                    </a:lnTo>
                    <a:lnTo>
                      <a:pt x="493" y="884"/>
                    </a:lnTo>
                    <a:lnTo>
                      <a:pt x="468" y="901"/>
                    </a:lnTo>
                    <a:lnTo>
                      <a:pt x="441" y="916"/>
                    </a:lnTo>
                    <a:lnTo>
                      <a:pt x="415" y="928"/>
                    </a:lnTo>
                    <a:lnTo>
                      <a:pt x="391" y="939"/>
                    </a:lnTo>
                    <a:lnTo>
                      <a:pt x="368" y="944"/>
                    </a:lnTo>
                    <a:lnTo>
                      <a:pt x="347" y="948"/>
                    </a:lnTo>
                    <a:lnTo>
                      <a:pt x="327" y="944"/>
                    </a:lnTo>
                    <a:lnTo>
                      <a:pt x="304" y="939"/>
                    </a:lnTo>
                    <a:lnTo>
                      <a:pt x="280" y="928"/>
                    </a:lnTo>
                    <a:lnTo>
                      <a:pt x="254" y="916"/>
                    </a:lnTo>
                    <a:lnTo>
                      <a:pt x="227" y="901"/>
                    </a:lnTo>
                    <a:lnTo>
                      <a:pt x="202" y="884"/>
                    </a:lnTo>
                    <a:lnTo>
                      <a:pt x="176" y="865"/>
                    </a:lnTo>
                    <a:lnTo>
                      <a:pt x="151" y="846"/>
                    </a:lnTo>
                    <a:lnTo>
                      <a:pt x="129" y="826"/>
                    </a:lnTo>
                    <a:lnTo>
                      <a:pt x="107" y="807"/>
                    </a:lnTo>
                    <a:lnTo>
                      <a:pt x="89" y="788"/>
                    </a:lnTo>
                    <a:lnTo>
                      <a:pt x="76" y="771"/>
                    </a:lnTo>
                    <a:lnTo>
                      <a:pt x="65" y="756"/>
                    </a:lnTo>
                    <a:lnTo>
                      <a:pt x="61" y="750"/>
                    </a:lnTo>
                    <a:lnTo>
                      <a:pt x="56" y="739"/>
                    </a:lnTo>
                    <a:lnTo>
                      <a:pt x="51" y="726"/>
                    </a:lnTo>
                    <a:lnTo>
                      <a:pt x="46" y="709"/>
                    </a:lnTo>
                    <a:lnTo>
                      <a:pt x="41" y="689"/>
                    </a:lnTo>
                    <a:lnTo>
                      <a:pt x="34" y="667"/>
                    </a:lnTo>
                    <a:lnTo>
                      <a:pt x="28" y="643"/>
                    </a:lnTo>
                    <a:lnTo>
                      <a:pt x="22" y="616"/>
                    </a:lnTo>
                    <a:lnTo>
                      <a:pt x="17" y="587"/>
                    </a:lnTo>
                    <a:lnTo>
                      <a:pt x="12" y="558"/>
                    </a:lnTo>
                    <a:lnTo>
                      <a:pt x="8" y="526"/>
                    </a:lnTo>
                    <a:lnTo>
                      <a:pt x="4" y="494"/>
                    </a:lnTo>
                    <a:lnTo>
                      <a:pt x="1" y="460"/>
                    </a:lnTo>
                    <a:lnTo>
                      <a:pt x="0" y="427"/>
                    </a:lnTo>
                    <a:lnTo>
                      <a:pt x="0" y="392"/>
                    </a:lnTo>
                    <a:lnTo>
                      <a:pt x="1" y="358"/>
                    </a:lnTo>
                    <a:lnTo>
                      <a:pt x="3" y="324"/>
                    </a:lnTo>
                    <a:lnTo>
                      <a:pt x="9" y="290"/>
                    </a:lnTo>
                    <a:lnTo>
                      <a:pt x="15" y="257"/>
                    </a:lnTo>
                    <a:lnTo>
                      <a:pt x="24" y="225"/>
                    </a:lnTo>
                    <a:lnTo>
                      <a:pt x="34" y="194"/>
                    </a:lnTo>
                    <a:lnTo>
                      <a:pt x="48" y="165"/>
                    </a:lnTo>
                    <a:lnTo>
                      <a:pt x="64" y="137"/>
                    </a:lnTo>
                    <a:lnTo>
                      <a:pt x="82" y="111"/>
                    </a:lnTo>
                    <a:lnTo>
                      <a:pt x="103" y="87"/>
                    </a:lnTo>
                    <a:lnTo>
                      <a:pt x="128" y="65"/>
                    </a:lnTo>
                    <a:lnTo>
                      <a:pt x="155" y="47"/>
                    </a:lnTo>
                    <a:lnTo>
                      <a:pt x="187" y="30"/>
                    </a:lnTo>
                    <a:lnTo>
                      <a:pt x="221" y="17"/>
                    </a:lnTo>
                    <a:lnTo>
                      <a:pt x="259" y="8"/>
                    </a:lnTo>
                    <a:lnTo>
                      <a:pt x="302" y="2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1" name="Freeform 19"/>
              <p:cNvSpPr>
                <a:spLocks/>
              </p:cNvSpPr>
              <p:nvPr/>
            </p:nvSpPr>
            <p:spPr bwMode="auto">
              <a:xfrm>
                <a:off x="4664076" y="4074490"/>
                <a:ext cx="280988" cy="563563"/>
              </a:xfrm>
              <a:custGeom>
                <a:avLst/>
                <a:gdLst>
                  <a:gd name="T0" fmla="*/ 165 w 177"/>
                  <a:gd name="T1" fmla="*/ 0 h 355"/>
                  <a:gd name="T2" fmla="*/ 177 w 177"/>
                  <a:gd name="T3" fmla="*/ 55 h 355"/>
                  <a:gd name="T4" fmla="*/ 139 w 177"/>
                  <a:gd name="T5" fmla="*/ 355 h 355"/>
                  <a:gd name="T6" fmla="*/ 0 w 177"/>
                  <a:gd name="T7" fmla="*/ 208 h 355"/>
                  <a:gd name="T8" fmla="*/ 165 w 177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355">
                    <a:moveTo>
                      <a:pt x="165" y="0"/>
                    </a:moveTo>
                    <a:lnTo>
                      <a:pt x="177" y="55"/>
                    </a:lnTo>
                    <a:lnTo>
                      <a:pt x="139" y="355"/>
                    </a:lnTo>
                    <a:lnTo>
                      <a:pt x="0" y="20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2" name="Freeform 20"/>
              <p:cNvSpPr>
                <a:spLocks/>
              </p:cNvSpPr>
              <p:nvPr/>
            </p:nvSpPr>
            <p:spPr bwMode="auto">
              <a:xfrm>
                <a:off x="4397376" y="4059238"/>
                <a:ext cx="528638" cy="338138"/>
              </a:xfrm>
              <a:custGeom>
                <a:avLst/>
                <a:gdLst>
                  <a:gd name="T0" fmla="*/ 0 w 333"/>
                  <a:gd name="T1" fmla="*/ 0 h 213"/>
                  <a:gd name="T2" fmla="*/ 168 w 333"/>
                  <a:gd name="T3" fmla="*/ 208 h 213"/>
                  <a:gd name="T4" fmla="*/ 333 w 333"/>
                  <a:gd name="T5" fmla="*/ 0 h 213"/>
                  <a:gd name="T6" fmla="*/ 333 w 333"/>
                  <a:gd name="T7" fmla="*/ 5 h 213"/>
                  <a:gd name="T8" fmla="*/ 168 w 333"/>
                  <a:gd name="T9" fmla="*/ 213 h 213"/>
                  <a:gd name="T10" fmla="*/ 0 w 333"/>
                  <a:gd name="T11" fmla="*/ 5 h 213"/>
                  <a:gd name="T12" fmla="*/ 0 w 333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3" h="213">
                    <a:moveTo>
                      <a:pt x="0" y="0"/>
                    </a:moveTo>
                    <a:lnTo>
                      <a:pt x="168" y="208"/>
                    </a:lnTo>
                    <a:lnTo>
                      <a:pt x="333" y="0"/>
                    </a:lnTo>
                    <a:lnTo>
                      <a:pt x="333" y="5"/>
                    </a:lnTo>
                    <a:lnTo>
                      <a:pt x="168" y="21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BAA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3" name="Rectangle 21"/>
              <p:cNvSpPr>
                <a:spLocks noChangeArrowheads="1"/>
              </p:cNvSpPr>
              <p:nvPr/>
            </p:nvSpPr>
            <p:spPr bwMode="auto">
              <a:xfrm>
                <a:off x="4611688" y="4619625"/>
                <a:ext cx="1588" cy="4763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4" name="Freeform 22"/>
              <p:cNvSpPr>
                <a:spLocks/>
              </p:cNvSpPr>
              <p:nvPr/>
            </p:nvSpPr>
            <p:spPr bwMode="auto">
              <a:xfrm>
                <a:off x="4611688" y="4619625"/>
                <a:ext cx="100013" cy="4763"/>
              </a:xfrm>
              <a:custGeom>
                <a:avLst/>
                <a:gdLst>
                  <a:gd name="T0" fmla="*/ 0 w 63"/>
                  <a:gd name="T1" fmla="*/ 0 h 3"/>
                  <a:gd name="T2" fmla="*/ 62 w 63"/>
                  <a:gd name="T3" fmla="*/ 0 h 3"/>
                  <a:gd name="T4" fmla="*/ 63 w 63"/>
                  <a:gd name="T5" fmla="*/ 3 h 3"/>
                  <a:gd name="T6" fmla="*/ 0 w 63"/>
                  <a:gd name="T7" fmla="*/ 3 h 3"/>
                  <a:gd name="T8" fmla="*/ 0 w 6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">
                    <a:moveTo>
                      <a:pt x="0" y="0"/>
                    </a:moveTo>
                    <a:lnTo>
                      <a:pt x="62" y="0"/>
                    </a:lnTo>
                    <a:lnTo>
                      <a:pt x="63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7A6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5" name="Freeform 23"/>
              <p:cNvSpPr>
                <a:spLocks/>
              </p:cNvSpPr>
              <p:nvPr/>
            </p:nvSpPr>
            <p:spPr bwMode="auto">
              <a:xfrm>
                <a:off x="4114801" y="3390900"/>
                <a:ext cx="1084263" cy="688975"/>
              </a:xfrm>
              <a:custGeom>
                <a:avLst/>
                <a:gdLst>
                  <a:gd name="T0" fmla="*/ 14 w 683"/>
                  <a:gd name="T1" fmla="*/ 13 h 434"/>
                  <a:gd name="T2" fmla="*/ 16 w 683"/>
                  <a:gd name="T3" fmla="*/ 31 h 434"/>
                  <a:gd name="T4" fmla="*/ 24 w 683"/>
                  <a:gd name="T5" fmla="*/ 55 h 434"/>
                  <a:gd name="T6" fmla="*/ 36 w 683"/>
                  <a:gd name="T7" fmla="*/ 91 h 434"/>
                  <a:gd name="T8" fmla="*/ 52 w 683"/>
                  <a:gd name="T9" fmla="*/ 134 h 434"/>
                  <a:gd name="T10" fmla="*/ 69 w 683"/>
                  <a:gd name="T11" fmla="*/ 178 h 434"/>
                  <a:gd name="T12" fmla="*/ 87 w 683"/>
                  <a:gd name="T13" fmla="*/ 214 h 434"/>
                  <a:gd name="T14" fmla="*/ 102 w 683"/>
                  <a:gd name="T15" fmla="*/ 239 h 434"/>
                  <a:gd name="T16" fmla="*/ 164 w 683"/>
                  <a:gd name="T17" fmla="*/ 300 h 434"/>
                  <a:gd name="T18" fmla="*/ 228 w 683"/>
                  <a:gd name="T19" fmla="*/ 345 h 434"/>
                  <a:gd name="T20" fmla="*/ 289 w 683"/>
                  <a:gd name="T21" fmla="*/ 374 h 434"/>
                  <a:gd name="T22" fmla="*/ 344 w 683"/>
                  <a:gd name="T23" fmla="*/ 383 h 434"/>
                  <a:gd name="T24" fmla="*/ 400 w 683"/>
                  <a:gd name="T25" fmla="*/ 372 h 434"/>
                  <a:gd name="T26" fmla="*/ 462 w 683"/>
                  <a:gd name="T27" fmla="*/ 342 h 434"/>
                  <a:gd name="T28" fmla="*/ 527 w 683"/>
                  <a:gd name="T29" fmla="*/ 294 h 434"/>
                  <a:gd name="T30" fmla="*/ 588 w 683"/>
                  <a:gd name="T31" fmla="*/ 231 h 434"/>
                  <a:gd name="T32" fmla="*/ 608 w 683"/>
                  <a:gd name="T33" fmla="*/ 199 h 434"/>
                  <a:gd name="T34" fmla="*/ 627 w 683"/>
                  <a:gd name="T35" fmla="*/ 156 h 434"/>
                  <a:gd name="T36" fmla="*/ 645 w 683"/>
                  <a:gd name="T37" fmla="*/ 110 h 434"/>
                  <a:gd name="T38" fmla="*/ 660 w 683"/>
                  <a:gd name="T39" fmla="*/ 68 h 434"/>
                  <a:gd name="T40" fmla="*/ 670 w 683"/>
                  <a:gd name="T41" fmla="*/ 37 h 434"/>
                  <a:gd name="T42" fmla="*/ 673 w 683"/>
                  <a:gd name="T43" fmla="*/ 26 h 434"/>
                  <a:gd name="T44" fmla="*/ 676 w 683"/>
                  <a:gd name="T45" fmla="*/ 16 h 434"/>
                  <a:gd name="T46" fmla="*/ 681 w 683"/>
                  <a:gd name="T47" fmla="*/ 11 h 434"/>
                  <a:gd name="T48" fmla="*/ 683 w 683"/>
                  <a:gd name="T49" fmla="*/ 29 h 434"/>
                  <a:gd name="T50" fmla="*/ 682 w 683"/>
                  <a:gd name="T51" fmla="*/ 50 h 434"/>
                  <a:gd name="T52" fmla="*/ 682 w 683"/>
                  <a:gd name="T53" fmla="*/ 60 h 434"/>
                  <a:gd name="T54" fmla="*/ 666 w 683"/>
                  <a:gd name="T55" fmla="*/ 136 h 434"/>
                  <a:gd name="T56" fmla="*/ 648 w 683"/>
                  <a:gd name="T57" fmla="*/ 199 h 434"/>
                  <a:gd name="T58" fmla="*/ 623 w 683"/>
                  <a:gd name="T59" fmla="*/ 250 h 434"/>
                  <a:gd name="T60" fmla="*/ 587 w 683"/>
                  <a:gd name="T61" fmla="*/ 291 h 434"/>
                  <a:gd name="T62" fmla="*/ 538 w 683"/>
                  <a:gd name="T63" fmla="*/ 336 h 434"/>
                  <a:gd name="T64" fmla="*/ 482 w 683"/>
                  <a:gd name="T65" fmla="*/ 378 h 434"/>
                  <a:gd name="T66" fmla="*/ 422 w 683"/>
                  <a:gd name="T67" fmla="*/ 411 h 434"/>
                  <a:gd name="T68" fmla="*/ 366 w 683"/>
                  <a:gd name="T69" fmla="*/ 430 h 434"/>
                  <a:gd name="T70" fmla="*/ 316 w 683"/>
                  <a:gd name="T71" fmla="*/ 430 h 434"/>
                  <a:gd name="T72" fmla="*/ 260 w 683"/>
                  <a:gd name="T73" fmla="*/ 411 h 434"/>
                  <a:gd name="T74" fmla="*/ 201 w 683"/>
                  <a:gd name="T75" fmla="*/ 378 h 434"/>
                  <a:gd name="T76" fmla="*/ 144 w 683"/>
                  <a:gd name="T77" fmla="*/ 336 h 434"/>
                  <a:gd name="T78" fmla="*/ 95 w 683"/>
                  <a:gd name="T79" fmla="*/ 291 h 434"/>
                  <a:gd name="T80" fmla="*/ 59 w 683"/>
                  <a:gd name="T81" fmla="*/ 250 h 434"/>
                  <a:gd name="T82" fmla="*/ 29 w 683"/>
                  <a:gd name="T83" fmla="*/ 190 h 434"/>
                  <a:gd name="T84" fmla="*/ 10 w 683"/>
                  <a:gd name="T85" fmla="*/ 116 h 434"/>
                  <a:gd name="T86" fmla="*/ 0 w 683"/>
                  <a:gd name="T87" fmla="*/ 67 h 434"/>
                  <a:gd name="T88" fmla="*/ 1 w 683"/>
                  <a:gd name="T89" fmla="*/ 48 h 434"/>
                  <a:gd name="T90" fmla="*/ 4 w 683"/>
                  <a:gd name="T91" fmla="*/ 22 h 434"/>
                  <a:gd name="T92" fmla="*/ 8 w 683"/>
                  <a:gd name="T93" fmla="*/ 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434">
                    <a:moveTo>
                      <a:pt x="11" y="0"/>
                    </a:moveTo>
                    <a:lnTo>
                      <a:pt x="14" y="13"/>
                    </a:lnTo>
                    <a:lnTo>
                      <a:pt x="15" y="26"/>
                    </a:lnTo>
                    <a:lnTo>
                      <a:pt x="16" y="31"/>
                    </a:lnTo>
                    <a:lnTo>
                      <a:pt x="19" y="42"/>
                    </a:lnTo>
                    <a:lnTo>
                      <a:pt x="24" y="55"/>
                    </a:lnTo>
                    <a:lnTo>
                      <a:pt x="29" y="72"/>
                    </a:lnTo>
                    <a:lnTo>
                      <a:pt x="36" y="91"/>
                    </a:lnTo>
                    <a:lnTo>
                      <a:pt x="44" y="113"/>
                    </a:lnTo>
                    <a:lnTo>
                      <a:pt x="52" y="134"/>
                    </a:lnTo>
                    <a:lnTo>
                      <a:pt x="61" y="156"/>
                    </a:lnTo>
                    <a:lnTo>
                      <a:pt x="69" y="178"/>
                    </a:lnTo>
                    <a:lnTo>
                      <a:pt x="79" y="197"/>
                    </a:lnTo>
                    <a:lnTo>
                      <a:pt x="87" y="214"/>
                    </a:lnTo>
                    <a:lnTo>
                      <a:pt x="95" y="229"/>
                    </a:lnTo>
                    <a:lnTo>
                      <a:pt x="102" y="239"/>
                    </a:lnTo>
                    <a:lnTo>
                      <a:pt x="132" y="271"/>
                    </a:lnTo>
                    <a:lnTo>
                      <a:pt x="164" y="300"/>
                    </a:lnTo>
                    <a:lnTo>
                      <a:pt x="196" y="325"/>
                    </a:lnTo>
                    <a:lnTo>
                      <a:pt x="228" y="345"/>
                    </a:lnTo>
                    <a:lnTo>
                      <a:pt x="258" y="361"/>
                    </a:lnTo>
                    <a:lnTo>
                      <a:pt x="289" y="374"/>
                    </a:lnTo>
                    <a:lnTo>
                      <a:pt x="318" y="380"/>
                    </a:lnTo>
                    <a:lnTo>
                      <a:pt x="344" y="383"/>
                    </a:lnTo>
                    <a:lnTo>
                      <a:pt x="371" y="380"/>
                    </a:lnTo>
                    <a:lnTo>
                      <a:pt x="400" y="372"/>
                    </a:lnTo>
                    <a:lnTo>
                      <a:pt x="431" y="359"/>
                    </a:lnTo>
                    <a:lnTo>
                      <a:pt x="462" y="342"/>
                    </a:lnTo>
                    <a:lnTo>
                      <a:pt x="495" y="320"/>
                    </a:lnTo>
                    <a:lnTo>
                      <a:pt x="527" y="294"/>
                    </a:lnTo>
                    <a:lnTo>
                      <a:pt x="558" y="264"/>
                    </a:lnTo>
                    <a:lnTo>
                      <a:pt x="588" y="231"/>
                    </a:lnTo>
                    <a:lnTo>
                      <a:pt x="597" y="217"/>
                    </a:lnTo>
                    <a:lnTo>
                      <a:pt x="608" y="199"/>
                    </a:lnTo>
                    <a:lnTo>
                      <a:pt x="617" y="178"/>
                    </a:lnTo>
                    <a:lnTo>
                      <a:pt x="627" y="156"/>
                    </a:lnTo>
                    <a:lnTo>
                      <a:pt x="637" y="133"/>
                    </a:lnTo>
                    <a:lnTo>
                      <a:pt x="645" y="110"/>
                    </a:lnTo>
                    <a:lnTo>
                      <a:pt x="653" y="88"/>
                    </a:lnTo>
                    <a:lnTo>
                      <a:pt x="660" y="68"/>
                    </a:lnTo>
                    <a:lnTo>
                      <a:pt x="665" y="51"/>
                    </a:lnTo>
                    <a:lnTo>
                      <a:pt x="670" y="37"/>
                    </a:lnTo>
                    <a:lnTo>
                      <a:pt x="672" y="29"/>
                    </a:lnTo>
                    <a:lnTo>
                      <a:pt x="673" y="26"/>
                    </a:lnTo>
                    <a:lnTo>
                      <a:pt x="674" y="22"/>
                    </a:lnTo>
                    <a:lnTo>
                      <a:pt x="676" y="16"/>
                    </a:lnTo>
                    <a:lnTo>
                      <a:pt x="678" y="8"/>
                    </a:lnTo>
                    <a:lnTo>
                      <a:pt x="681" y="11"/>
                    </a:lnTo>
                    <a:lnTo>
                      <a:pt x="682" y="18"/>
                    </a:lnTo>
                    <a:lnTo>
                      <a:pt x="683" y="29"/>
                    </a:lnTo>
                    <a:lnTo>
                      <a:pt x="683" y="39"/>
                    </a:lnTo>
                    <a:lnTo>
                      <a:pt x="682" y="50"/>
                    </a:lnTo>
                    <a:lnTo>
                      <a:pt x="682" y="58"/>
                    </a:lnTo>
                    <a:lnTo>
                      <a:pt x="682" y="60"/>
                    </a:lnTo>
                    <a:lnTo>
                      <a:pt x="674" y="100"/>
                    </a:lnTo>
                    <a:lnTo>
                      <a:pt x="666" y="136"/>
                    </a:lnTo>
                    <a:lnTo>
                      <a:pt x="658" y="169"/>
                    </a:lnTo>
                    <a:lnTo>
                      <a:pt x="648" y="199"/>
                    </a:lnTo>
                    <a:lnTo>
                      <a:pt x="638" y="225"/>
                    </a:lnTo>
                    <a:lnTo>
                      <a:pt x="623" y="250"/>
                    </a:lnTo>
                    <a:lnTo>
                      <a:pt x="607" y="270"/>
                    </a:lnTo>
                    <a:lnTo>
                      <a:pt x="587" y="291"/>
                    </a:lnTo>
                    <a:lnTo>
                      <a:pt x="563" y="313"/>
                    </a:lnTo>
                    <a:lnTo>
                      <a:pt x="538" y="336"/>
                    </a:lnTo>
                    <a:lnTo>
                      <a:pt x="510" y="358"/>
                    </a:lnTo>
                    <a:lnTo>
                      <a:pt x="482" y="378"/>
                    </a:lnTo>
                    <a:lnTo>
                      <a:pt x="452" y="396"/>
                    </a:lnTo>
                    <a:lnTo>
                      <a:pt x="422" y="411"/>
                    </a:lnTo>
                    <a:lnTo>
                      <a:pt x="393" y="423"/>
                    </a:lnTo>
                    <a:lnTo>
                      <a:pt x="366" y="430"/>
                    </a:lnTo>
                    <a:lnTo>
                      <a:pt x="341" y="434"/>
                    </a:lnTo>
                    <a:lnTo>
                      <a:pt x="316" y="430"/>
                    </a:lnTo>
                    <a:lnTo>
                      <a:pt x="288" y="423"/>
                    </a:lnTo>
                    <a:lnTo>
                      <a:pt x="260" y="411"/>
                    </a:lnTo>
                    <a:lnTo>
                      <a:pt x="231" y="396"/>
                    </a:lnTo>
                    <a:lnTo>
                      <a:pt x="201" y="378"/>
                    </a:lnTo>
                    <a:lnTo>
                      <a:pt x="171" y="358"/>
                    </a:lnTo>
                    <a:lnTo>
                      <a:pt x="144" y="336"/>
                    </a:lnTo>
                    <a:lnTo>
                      <a:pt x="118" y="313"/>
                    </a:lnTo>
                    <a:lnTo>
                      <a:pt x="95" y="291"/>
                    </a:lnTo>
                    <a:lnTo>
                      <a:pt x="75" y="270"/>
                    </a:lnTo>
                    <a:lnTo>
                      <a:pt x="59" y="250"/>
                    </a:lnTo>
                    <a:lnTo>
                      <a:pt x="42" y="221"/>
                    </a:lnTo>
                    <a:lnTo>
                      <a:pt x="29" y="190"/>
                    </a:lnTo>
                    <a:lnTo>
                      <a:pt x="18" y="155"/>
                    </a:lnTo>
                    <a:lnTo>
                      <a:pt x="10" y="116"/>
                    </a:lnTo>
                    <a:lnTo>
                      <a:pt x="0" y="70"/>
                    </a:lnTo>
                    <a:lnTo>
                      <a:pt x="0" y="67"/>
                    </a:lnTo>
                    <a:lnTo>
                      <a:pt x="0" y="59"/>
                    </a:lnTo>
                    <a:lnTo>
                      <a:pt x="1" y="48"/>
                    </a:lnTo>
                    <a:lnTo>
                      <a:pt x="1" y="35"/>
                    </a:lnTo>
                    <a:lnTo>
                      <a:pt x="4" y="22"/>
                    </a:lnTo>
                    <a:lnTo>
                      <a:pt x="5" y="11"/>
                    </a:lnTo>
                    <a:lnTo>
                      <a:pt x="8" y="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6" name="Freeform 24"/>
              <p:cNvSpPr>
                <a:spLocks/>
              </p:cNvSpPr>
              <p:nvPr/>
            </p:nvSpPr>
            <p:spPr bwMode="auto">
              <a:xfrm>
                <a:off x="4394201" y="3630613"/>
                <a:ext cx="546100" cy="323850"/>
              </a:xfrm>
              <a:custGeom>
                <a:avLst/>
                <a:gdLst>
                  <a:gd name="T0" fmla="*/ 160 w 344"/>
                  <a:gd name="T1" fmla="*/ 4 h 204"/>
                  <a:gd name="T2" fmla="*/ 171 w 344"/>
                  <a:gd name="T3" fmla="*/ 15 h 204"/>
                  <a:gd name="T4" fmla="*/ 173 w 344"/>
                  <a:gd name="T5" fmla="*/ 15 h 204"/>
                  <a:gd name="T6" fmla="*/ 183 w 344"/>
                  <a:gd name="T7" fmla="*/ 4 h 204"/>
                  <a:gd name="T8" fmla="*/ 201 w 344"/>
                  <a:gd name="T9" fmla="*/ 1 h 204"/>
                  <a:gd name="T10" fmla="*/ 223 w 344"/>
                  <a:gd name="T11" fmla="*/ 10 h 204"/>
                  <a:gd name="T12" fmla="*/ 257 w 344"/>
                  <a:gd name="T13" fmla="*/ 22 h 204"/>
                  <a:gd name="T14" fmla="*/ 292 w 344"/>
                  <a:gd name="T15" fmla="*/ 39 h 204"/>
                  <a:gd name="T16" fmla="*/ 319 w 344"/>
                  <a:gd name="T17" fmla="*/ 57 h 204"/>
                  <a:gd name="T18" fmla="*/ 333 w 344"/>
                  <a:gd name="T19" fmla="*/ 84 h 204"/>
                  <a:gd name="T20" fmla="*/ 343 w 344"/>
                  <a:gd name="T21" fmla="*/ 113 h 204"/>
                  <a:gd name="T22" fmla="*/ 344 w 344"/>
                  <a:gd name="T23" fmla="*/ 136 h 204"/>
                  <a:gd name="T24" fmla="*/ 344 w 344"/>
                  <a:gd name="T25" fmla="*/ 164 h 204"/>
                  <a:gd name="T26" fmla="*/ 344 w 344"/>
                  <a:gd name="T27" fmla="*/ 204 h 204"/>
                  <a:gd name="T28" fmla="*/ 334 w 344"/>
                  <a:gd name="T29" fmla="*/ 203 h 204"/>
                  <a:gd name="T30" fmla="*/ 317 w 344"/>
                  <a:gd name="T31" fmla="*/ 198 h 204"/>
                  <a:gd name="T32" fmla="*/ 302 w 344"/>
                  <a:gd name="T33" fmla="*/ 177 h 204"/>
                  <a:gd name="T34" fmla="*/ 296 w 344"/>
                  <a:gd name="T35" fmla="*/ 142 h 204"/>
                  <a:gd name="T36" fmla="*/ 287 w 344"/>
                  <a:gd name="T37" fmla="*/ 115 h 204"/>
                  <a:gd name="T38" fmla="*/ 266 w 344"/>
                  <a:gd name="T39" fmla="*/ 96 h 204"/>
                  <a:gd name="T40" fmla="*/ 242 w 344"/>
                  <a:gd name="T41" fmla="*/ 89 h 204"/>
                  <a:gd name="T42" fmla="*/ 212 w 344"/>
                  <a:gd name="T43" fmla="*/ 83 h 204"/>
                  <a:gd name="T44" fmla="*/ 184 w 344"/>
                  <a:gd name="T45" fmla="*/ 73 h 204"/>
                  <a:gd name="T46" fmla="*/ 172 w 344"/>
                  <a:gd name="T47" fmla="*/ 61 h 204"/>
                  <a:gd name="T48" fmla="*/ 160 w 344"/>
                  <a:gd name="T49" fmla="*/ 73 h 204"/>
                  <a:gd name="T50" fmla="*/ 132 w 344"/>
                  <a:gd name="T51" fmla="*/ 82 h 204"/>
                  <a:gd name="T52" fmla="*/ 103 w 344"/>
                  <a:gd name="T53" fmla="*/ 88 h 204"/>
                  <a:gd name="T54" fmla="*/ 77 w 344"/>
                  <a:gd name="T55" fmla="*/ 96 h 204"/>
                  <a:gd name="T56" fmla="*/ 56 w 344"/>
                  <a:gd name="T57" fmla="*/ 115 h 204"/>
                  <a:gd name="T58" fmla="*/ 47 w 344"/>
                  <a:gd name="T59" fmla="*/ 142 h 204"/>
                  <a:gd name="T60" fmla="*/ 41 w 344"/>
                  <a:gd name="T61" fmla="*/ 177 h 204"/>
                  <a:gd name="T62" fmla="*/ 26 w 344"/>
                  <a:gd name="T63" fmla="*/ 198 h 204"/>
                  <a:gd name="T64" fmla="*/ 9 w 344"/>
                  <a:gd name="T65" fmla="*/ 203 h 204"/>
                  <a:gd name="T66" fmla="*/ 0 w 344"/>
                  <a:gd name="T67" fmla="*/ 204 h 204"/>
                  <a:gd name="T68" fmla="*/ 0 w 344"/>
                  <a:gd name="T69" fmla="*/ 191 h 204"/>
                  <a:gd name="T70" fmla="*/ 0 w 344"/>
                  <a:gd name="T71" fmla="*/ 125 h 204"/>
                  <a:gd name="T72" fmla="*/ 4 w 344"/>
                  <a:gd name="T73" fmla="*/ 99 h 204"/>
                  <a:gd name="T74" fmla="*/ 18 w 344"/>
                  <a:gd name="T75" fmla="*/ 66 h 204"/>
                  <a:gd name="T76" fmla="*/ 36 w 344"/>
                  <a:gd name="T77" fmla="*/ 49 h 204"/>
                  <a:gd name="T78" fmla="*/ 69 w 344"/>
                  <a:gd name="T79" fmla="*/ 31 h 204"/>
                  <a:gd name="T80" fmla="*/ 105 w 344"/>
                  <a:gd name="T81" fmla="*/ 15 h 204"/>
                  <a:gd name="T82" fmla="*/ 133 w 344"/>
                  <a:gd name="T83" fmla="*/ 4 h 204"/>
                  <a:gd name="T84" fmla="*/ 151 w 344"/>
                  <a:gd name="T8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4" h="204">
                    <a:moveTo>
                      <a:pt x="151" y="0"/>
                    </a:moveTo>
                    <a:lnTo>
                      <a:pt x="160" y="4"/>
                    </a:lnTo>
                    <a:lnTo>
                      <a:pt x="166" y="10"/>
                    </a:lnTo>
                    <a:lnTo>
                      <a:pt x="171" y="15"/>
                    </a:lnTo>
                    <a:lnTo>
                      <a:pt x="172" y="17"/>
                    </a:lnTo>
                    <a:lnTo>
                      <a:pt x="173" y="15"/>
                    </a:lnTo>
                    <a:lnTo>
                      <a:pt x="177" y="10"/>
                    </a:lnTo>
                    <a:lnTo>
                      <a:pt x="183" y="4"/>
                    </a:lnTo>
                    <a:lnTo>
                      <a:pt x="192" y="0"/>
                    </a:lnTo>
                    <a:lnTo>
                      <a:pt x="201" y="1"/>
                    </a:lnTo>
                    <a:lnTo>
                      <a:pt x="210" y="4"/>
                    </a:lnTo>
                    <a:lnTo>
                      <a:pt x="223" y="10"/>
                    </a:lnTo>
                    <a:lnTo>
                      <a:pt x="239" y="15"/>
                    </a:lnTo>
                    <a:lnTo>
                      <a:pt x="257" y="22"/>
                    </a:lnTo>
                    <a:lnTo>
                      <a:pt x="275" y="31"/>
                    </a:lnTo>
                    <a:lnTo>
                      <a:pt x="292" y="39"/>
                    </a:lnTo>
                    <a:lnTo>
                      <a:pt x="308" y="49"/>
                    </a:lnTo>
                    <a:lnTo>
                      <a:pt x="319" y="57"/>
                    </a:lnTo>
                    <a:lnTo>
                      <a:pt x="326" y="66"/>
                    </a:lnTo>
                    <a:lnTo>
                      <a:pt x="333" y="84"/>
                    </a:lnTo>
                    <a:lnTo>
                      <a:pt x="339" y="99"/>
                    </a:lnTo>
                    <a:lnTo>
                      <a:pt x="343" y="113"/>
                    </a:lnTo>
                    <a:lnTo>
                      <a:pt x="344" y="125"/>
                    </a:lnTo>
                    <a:lnTo>
                      <a:pt x="344" y="136"/>
                    </a:lnTo>
                    <a:lnTo>
                      <a:pt x="344" y="149"/>
                    </a:lnTo>
                    <a:lnTo>
                      <a:pt x="344" y="164"/>
                    </a:lnTo>
                    <a:lnTo>
                      <a:pt x="344" y="178"/>
                    </a:lnTo>
                    <a:lnTo>
                      <a:pt x="344" y="204"/>
                    </a:lnTo>
                    <a:lnTo>
                      <a:pt x="341" y="204"/>
                    </a:lnTo>
                    <a:lnTo>
                      <a:pt x="334" y="203"/>
                    </a:lnTo>
                    <a:lnTo>
                      <a:pt x="325" y="202"/>
                    </a:lnTo>
                    <a:lnTo>
                      <a:pt x="317" y="198"/>
                    </a:lnTo>
                    <a:lnTo>
                      <a:pt x="310" y="189"/>
                    </a:lnTo>
                    <a:lnTo>
                      <a:pt x="302" y="177"/>
                    </a:lnTo>
                    <a:lnTo>
                      <a:pt x="298" y="161"/>
                    </a:lnTo>
                    <a:lnTo>
                      <a:pt x="296" y="142"/>
                    </a:lnTo>
                    <a:lnTo>
                      <a:pt x="294" y="127"/>
                    </a:lnTo>
                    <a:lnTo>
                      <a:pt x="287" y="115"/>
                    </a:lnTo>
                    <a:lnTo>
                      <a:pt x="278" y="103"/>
                    </a:lnTo>
                    <a:lnTo>
                      <a:pt x="266" y="96"/>
                    </a:lnTo>
                    <a:lnTo>
                      <a:pt x="253" y="91"/>
                    </a:lnTo>
                    <a:lnTo>
                      <a:pt x="242" y="89"/>
                    </a:lnTo>
                    <a:lnTo>
                      <a:pt x="228" y="86"/>
                    </a:lnTo>
                    <a:lnTo>
                      <a:pt x="212" y="83"/>
                    </a:lnTo>
                    <a:lnTo>
                      <a:pt x="197" y="78"/>
                    </a:lnTo>
                    <a:lnTo>
                      <a:pt x="184" y="73"/>
                    </a:lnTo>
                    <a:lnTo>
                      <a:pt x="175" y="67"/>
                    </a:lnTo>
                    <a:lnTo>
                      <a:pt x="172" y="61"/>
                    </a:lnTo>
                    <a:lnTo>
                      <a:pt x="168" y="67"/>
                    </a:lnTo>
                    <a:lnTo>
                      <a:pt x="160" y="73"/>
                    </a:lnTo>
                    <a:lnTo>
                      <a:pt x="147" y="78"/>
                    </a:lnTo>
                    <a:lnTo>
                      <a:pt x="132" y="82"/>
                    </a:lnTo>
                    <a:lnTo>
                      <a:pt x="118" y="86"/>
                    </a:lnTo>
                    <a:lnTo>
                      <a:pt x="103" y="88"/>
                    </a:lnTo>
                    <a:lnTo>
                      <a:pt x="90" y="91"/>
                    </a:lnTo>
                    <a:lnTo>
                      <a:pt x="77" y="96"/>
                    </a:lnTo>
                    <a:lnTo>
                      <a:pt x="65" y="104"/>
                    </a:lnTo>
                    <a:lnTo>
                      <a:pt x="56" y="115"/>
                    </a:lnTo>
                    <a:lnTo>
                      <a:pt x="50" y="127"/>
                    </a:lnTo>
                    <a:lnTo>
                      <a:pt x="47" y="142"/>
                    </a:lnTo>
                    <a:lnTo>
                      <a:pt x="45" y="161"/>
                    </a:lnTo>
                    <a:lnTo>
                      <a:pt x="41" y="177"/>
                    </a:lnTo>
                    <a:lnTo>
                      <a:pt x="34" y="189"/>
                    </a:lnTo>
                    <a:lnTo>
                      <a:pt x="26" y="198"/>
                    </a:lnTo>
                    <a:lnTo>
                      <a:pt x="19" y="202"/>
                    </a:lnTo>
                    <a:lnTo>
                      <a:pt x="9" y="203"/>
                    </a:lnTo>
                    <a:lnTo>
                      <a:pt x="3" y="204"/>
                    </a:lnTo>
                    <a:lnTo>
                      <a:pt x="0" y="204"/>
                    </a:lnTo>
                    <a:lnTo>
                      <a:pt x="0" y="201"/>
                    </a:lnTo>
                    <a:lnTo>
                      <a:pt x="0" y="191"/>
                    </a:lnTo>
                    <a:lnTo>
                      <a:pt x="0" y="178"/>
                    </a:lnTo>
                    <a:lnTo>
                      <a:pt x="0" y="125"/>
                    </a:lnTo>
                    <a:lnTo>
                      <a:pt x="1" y="113"/>
                    </a:lnTo>
                    <a:lnTo>
                      <a:pt x="4" y="99"/>
                    </a:lnTo>
                    <a:lnTo>
                      <a:pt x="10" y="84"/>
                    </a:lnTo>
                    <a:lnTo>
                      <a:pt x="18" y="66"/>
                    </a:lnTo>
                    <a:lnTo>
                      <a:pt x="24" y="57"/>
                    </a:lnTo>
                    <a:lnTo>
                      <a:pt x="36" y="49"/>
                    </a:lnTo>
                    <a:lnTo>
                      <a:pt x="52" y="39"/>
                    </a:lnTo>
                    <a:lnTo>
                      <a:pt x="69" y="31"/>
                    </a:lnTo>
                    <a:lnTo>
                      <a:pt x="87" y="22"/>
                    </a:lnTo>
                    <a:lnTo>
                      <a:pt x="105" y="15"/>
                    </a:lnTo>
                    <a:lnTo>
                      <a:pt x="121" y="10"/>
                    </a:lnTo>
                    <a:lnTo>
                      <a:pt x="133" y="4"/>
                    </a:lnTo>
                    <a:lnTo>
                      <a:pt x="142" y="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7" name="Freeform 25"/>
              <p:cNvSpPr>
                <a:spLocks noEditPoints="1"/>
              </p:cNvSpPr>
              <p:nvPr/>
            </p:nvSpPr>
            <p:spPr bwMode="auto">
              <a:xfrm>
                <a:off x="4159141" y="3214688"/>
                <a:ext cx="996950" cy="357188"/>
              </a:xfrm>
              <a:custGeom>
                <a:avLst/>
                <a:gdLst>
                  <a:gd name="T0" fmla="*/ 71 w 628"/>
                  <a:gd name="T1" fmla="*/ 22 h 225"/>
                  <a:gd name="T2" fmla="*/ 42 w 628"/>
                  <a:gd name="T3" fmla="*/ 61 h 225"/>
                  <a:gd name="T4" fmla="*/ 45 w 628"/>
                  <a:gd name="T5" fmla="*/ 136 h 225"/>
                  <a:gd name="T6" fmla="*/ 78 w 628"/>
                  <a:gd name="T7" fmla="*/ 193 h 225"/>
                  <a:gd name="T8" fmla="*/ 150 w 628"/>
                  <a:gd name="T9" fmla="*/ 212 h 225"/>
                  <a:gd name="T10" fmla="*/ 209 w 628"/>
                  <a:gd name="T11" fmla="*/ 194 h 225"/>
                  <a:gd name="T12" fmla="*/ 252 w 628"/>
                  <a:gd name="T13" fmla="*/ 132 h 225"/>
                  <a:gd name="T14" fmla="*/ 264 w 628"/>
                  <a:gd name="T15" fmla="*/ 63 h 225"/>
                  <a:gd name="T16" fmla="*/ 216 w 628"/>
                  <a:gd name="T17" fmla="*/ 24 h 225"/>
                  <a:gd name="T18" fmla="*/ 129 w 628"/>
                  <a:gd name="T19" fmla="*/ 14 h 225"/>
                  <a:gd name="T20" fmla="*/ 431 w 628"/>
                  <a:gd name="T21" fmla="*/ 19 h 225"/>
                  <a:gd name="T22" fmla="*/ 368 w 628"/>
                  <a:gd name="T23" fmla="*/ 50 h 225"/>
                  <a:gd name="T24" fmla="*/ 364 w 628"/>
                  <a:gd name="T25" fmla="*/ 113 h 225"/>
                  <a:gd name="T26" fmla="*/ 398 w 628"/>
                  <a:gd name="T27" fmla="*/ 181 h 225"/>
                  <a:gd name="T28" fmla="*/ 452 w 628"/>
                  <a:gd name="T29" fmla="*/ 210 h 225"/>
                  <a:gd name="T30" fmla="*/ 525 w 628"/>
                  <a:gd name="T31" fmla="*/ 199 h 225"/>
                  <a:gd name="T32" fmla="*/ 571 w 628"/>
                  <a:gd name="T33" fmla="*/ 152 h 225"/>
                  <a:gd name="T34" fmla="*/ 585 w 628"/>
                  <a:gd name="T35" fmla="*/ 77 h 225"/>
                  <a:gd name="T36" fmla="*/ 568 w 628"/>
                  <a:gd name="T37" fmla="*/ 24 h 225"/>
                  <a:gd name="T38" fmla="*/ 498 w 628"/>
                  <a:gd name="T39" fmla="*/ 13 h 225"/>
                  <a:gd name="T40" fmla="*/ 569 w 628"/>
                  <a:gd name="T41" fmla="*/ 2 h 225"/>
                  <a:gd name="T42" fmla="*/ 621 w 628"/>
                  <a:gd name="T43" fmla="*/ 11 h 225"/>
                  <a:gd name="T44" fmla="*/ 628 w 628"/>
                  <a:gd name="T45" fmla="*/ 38 h 225"/>
                  <a:gd name="T46" fmla="*/ 610 w 628"/>
                  <a:gd name="T47" fmla="*/ 60 h 225"/>
                  <a:gd name="T48" fmla="*/ 596 w 628"/>
                  <a:gd name="T49" fmla="*/ 109 h 225"/>
                  <a:gd name="T50" fmla="*/ 576 w 628"/>
                  <a:gd name="T51" fmla="*/ 175 h 225"/>
                  <a:gd name="T52" fmla="*/ 525 w 628"/>
                  <a:gd name="T53" fmla="*/ 215 h 225"/>
                  <a:gd name="T54" fmla="*/ 447 w 628"/>
                  <a:gd name="T55" fmla="*/ 223 h 225"/>
                  <a:gd name="T56" fmla="*/ 386 w 628"/>
                  <a:gd name="T57" fmla="*/ 192 h 225"/>
                  <a:gd name="T58" fmla="*/ 363 w 628"/>
                  <a:gd name="T59" fmla="*/ 155 h 225"/>
                  <a:gd name="T60" fmla="*/ 350 w 628"/>
                  <a:gd name="T61" fmla="*/ 109 h 225"/>
                  <a:gd name="T62" fmla="*/ 325 w 628"/>
                  <a:gd name="T63" fmla="*/ 79 h 225"/>
                  <a:gd name="T64" fmla="*/ 282 w 628"/>
                  <a:gd name="T65" fmla="*/ 94 h 225"/>
                  <a:gd name="T66" fmla="*/ 263 w 628"/>
                  <a:gd name="T67" fmla="*/ 143 h 225"/>
                  <a:gd name="T68" fmla="*/ 242 w 628"/>
                  <a:gd name="T69" fmla="*/ 181 h 225"/>
                  <a:gd name="T70" fmla="*/ 192 w 628"/>
                  <a:gd name="T71" fmla="*/ 218 h 225"/>
                  <a:gd name="T72" fmla="*/ 112 w 628"/>
                  <a:gd name="T73" fmla="*/ 222 h 225"/>
                  <a:gd name="T74" fmla="*/ 51 w 628"/>
                  <a:gd name="T75" fmla="*/ 189 h 225"/>
                  <a:gd name="T76" fmla="*/ 30 w 628"/>
                  <a:gd name="T77" fmla="*/ 133 h 225"/>
                  <a:gd name="T78" fmla="*/ 20 w 628"/>
                  <a:gd name="T79" fmla="*/ 69 h 225"/>
                  <a:gd name="T80" fmla="*/ 1 w 628"/>
                  <a:gd name="T81" fmla="*/ 47 h 225"/>
                  <a:gd name="T82" fmla="*/ 4 w 628"/>
                  <a:gd name="T83" fmla="*/ 17 h 225"/>
                  <a:gd name="T84" fmla="*/ 42 w 628"/>
                  <a:gd name="T85" fmla="*/ 5 h 225"/>
                  <a:gd name="T86" fmla="*/ 131 w 628"/>
                  <a:gd name="T87" fmla="*/ 0 h 225"/>
                  <a:gd name="T88" fmla="*/ 209 w 628"/>
                  <a:gd name="T89" fmla="*/ 8 h 225"/>
                  <a:gd name="T90" fmla="*/ 291 w 628"/>
                  <a:gd name="T91" fmla="*/ 24 h 225"/>
                  <a:gd name="T92" fmla="*/ 371 w 628"/>
                  <a:gd name="T93" fmla="*/ 19 h 225"/>
                  <a:gd name="T94" fmla="*/ 473 w 628"/>
                  <a:gd name="T9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8" h="225">
                    <a:moveTo>
                      <a:pt x="129" y="14"/>
                    </a:moveTo>
                    <a:lnTo>
                      <a:pt x="107" y="16"/>
                    </a:lnTo>
                    <a:lnTo>
                      <a:pt x="87" y="18"/>
                    </a:lnTo>
                    <a:lnTo>
                      <a:pt x="71" y="22"/>
                    </a:lnTo>
                    <a:lnTo>
                      <a:pt x="60" y="26"/>
                    </a:lnTo>
                    <a:lnTo>
                      <a:pt x="53" y="34"/>
                    </a:lnTo>
                    <a:lnTo>
                      <a:pt x="46" y="46"/>
                    </a:lnTo>
                    <a:lnTo>
                      <a:pt x="42" y="61"/>
                    </a:lnTo>
                    <a:lnTo>
                      <a:pt x="40" y="78"/>
                    </a:lnTo>
                    <a:lnTo>
                      <a:pt x="40" y="97"/>
                    </a:lnTo>
                    <a:lnTo>
                      <a:pt x="42" y="116"/>
                    </a:lnTo>
                    <a:lnTo>
                      <a:pt x="45" y="136"/>
                    </a:lnTo>
                    <a:lnTo>
                      <a:pt x="49" y="153"/>
                    </a:lnTo>
                    <a:lnTo>
                      <a:pt x="56" y="169"/>
                    </a:lnTo>
                    <a:lnTo>
                      <a:pt x="64" y="182"/>
                    </a:lnTo>
                    <a:lnTo>
                      <a:pt x="78" y="193"/>
                    </a:lnTo>
                    <a:lnTo>
                      <a:pt x="94" y="201"/>
                    </a:lnTo>
                    <a:lnTo>
                      <a:pt x="112" y="208"/>
                    </a:lnTo>
                    <a:lnTo>
                      <a:pt x="131" y="211"/>
                    </a:lnTo>
                    <a:lnTo>
                      <a:pt x="150" y="212"/>
                    </a:lnTo>
                    <a:lnTo>
                      <a:pt x="167" y="211"/>
                    </a:lnTo>
                    <a:lnTo>
                      <a:pt x="183" y="208"/>
                    </a:lnTo>
                    <a:lnTo>
                      <a:pt x="197" y="202"/>
                    </a:lnTo>
                    <a:lnTo>
                      <a:pt x="209" y="194"/>
                    </a:lnTo>
                    <a:lnTo>
                      <a:pt x="222" y="182"/>
                    </a:lnTo>
                    <a:lnTo>
                      <a:pt x="233" y="167"/>
                    </a:lnTo>
                    <a:lnTo>
                      <a:pt x="244" y="150"/>
                    </a:lnTo>
                    <a:lnTo>
                      <a:pt x="252" y="132"/>
                    </a:lnTo>
                    <a:lnTo>
                      <a:pt x="260" y="114"/>
                    </a:lnTo>
                    <a:lnTo>
                      <a:pt x="264" y="95"/>
                    </a:lnTo>
                    <a:lnTo>
                      <a:pt x="265" y="78"/>
                    </a:lnTo>
                    <a:lnTo>
                      <a:pt x="264" y="63"/>
                    </a:lnTo>
                    <a:lnTo>
                      <a:pt x="259" y="50"/>
                    </a:lnTo>
                    <a:lnTo>
                      <a:pt x="248" y="39"/>
                    </a:lnTo>
                    <a:lnTo>
                      <a:pt x="234" y="30"/>
                    </a:lnTo>
                    <a:lnTo>
                      <a:pt x="216" y="24"/>
                    </a:lnTo>
                    <a:lnTo>
                      <a:pt x="197" y="20"/>
                    </a:lnTo>
                    <a:lnTo>
                      <a:pt x="176" y="17"/>
                    </a:lnTo>
                    <a:lnTo>
                      <a:pt x="154" y="14"/>
                    </a:lnTo>
                    <a:lnTo>
                      <a:pt x="129" y="14"/>
                    </a:lnTo>
                    <a:close/>
                    <a:moveTo>
                      <a:pt x="498" y="13"/>
                    </a:moveTo>
                    <a:lnTo>
                      <a:pt x="473" y="14"/>
                    </a:lnTo>
                    <a:lnTo>
                      <a:pt x="452" y="16"/>
                    </a:lnTo>
                    <a:lnTo>
                      <a:pt x="431" y="19"/>
                    </a:lnTo>
                    <a:lnTo>
                      <a:pt x="411" y="24"/>
                    </a:lnTo>
                    <a:lnTo>
                      <a:pt x="394" y="30"/>
                    </a:lnTo>
                    <a:lnTo>
                      <a:pt x="379" y="39"/>
                    </a:lnTo>
                    <a:lnTo>
                      <a:pt x="368" y="50"/>
                    </a:lnTo>
                    <a:lnTo>
                      <a:pt x="362" y="62"/>
                    </a:lnTo>
                    <a:lnTo>
                      <a:pt x="360" y="78"/>
                    </a:lnTo>
                    <a:lnTo>
                      <a:pt x="360" y="95"/>
                    </a:lnTo>
                    <a:lnTo>
                      <a:pt x="364" y="113"/>
                    </a:lnTo>
                    <a:lnTo>
                      <a:pt x="369" y="132"/>
                    </a:lnTo>
                    <a:lnTo>
                      <a:pt x="378" y="150"/>
                    </a:lnTo>
                    <a:lnTo>
                      <a:pt x="386" y="167"/>
                    </a:lnTo>
                    <a:lnTo>
                      <a:pt x="398" y="181"/>
                    </a:lnTo>
                    <a:lnTo>
                      <a:pt x="408" y="194"/>
                    </a:lnTo>
                    <a:lnTo>
                      <a:pt x="421" y="201"/>
                    </a:lnTo>
                    <a:lnTo>
                      <a:pt x="435" y="207"/>
                    </a:lnTo>
                    <a:lnTo>
                      <a:pt x="452" y="210"/>
                    </a:lnTo>
                    <a:lnTo>
                      <a:pt x="470" y="211"/>
                    </a:lnTo>
                    <a:lnTo>
                      <a:pt x="488" y="210"/>
                    </a:lnTo>
                    <a:lnTo>
                      <a:pt x="507" y="206"/>
                    </a:lnTo>
                    <a:lnTo>
                      <a:pt x="525" y="199"/>
                    </a:lnTo>
                    <a:lnTo>
                      <a:pt x="541" y="191"/>
                    </a:lnTo>
                    <a:lnTo>
                      <a:pt x="554" y="180"/>
                    </a:lnTo>
                    <a:lnTo>
                      <a:pt x="565" y="167"/>
                    </a:lnTo>
                    <a:lnTo>
                      <a:pt x="571" y="152"/>
                    </a:lnTo>
                    <a:lnTo>
                      <a:pt x="577" y="135"/>
                    </a:lnTo>
                    <a:lnTo>
                      <a:pt x="582" y="115"/>
                    </a:lnTo>
                    <a:lnTo>
                      <a:pt x="584" y="96"/>
                    </a:lnTo>
                    <a:lnTo>
                      <a:pt x="585" y="77"/>
                    </a:lnTo>
                    <a:lnTo>
                      <a:pt x="584" y="60"/>
                    </a:lnTo>
                    <a:lnTo>
                      <a:pt x="581" y="44"/>
                    </a:lnTo>
                    <a:lnTo>
                      <a:pt x="575" y="33"/>
                    </a:lnTo>
                    <a:lnTo>
                      <a:pt x="568" y="24"/>
                    </a:lnTo>
                    <a:lnTo>
                      <a:pt x="557" y="20"/>
                    </a:lnTo>
                    <a:lnTo>
                      <a:pt x="541" y="17"/>
                    </a:lnTo>
                    <a:lnTo>
                      <a:pt x="521" y="14"/>
                    </a:lnTo>
                    <a:lnTo>
                      <a:pt x="498" y="13"/>
                    </a:lnTo>
                    <a:close/>
                    <a:moveTo>
                      <a:pt x="498" y="0"/>
                    </a:moveTo>
                    <a:lnTo>
                      <a:pt x="522" y="0"/>
                    </a:lnTo>
                    <a:lnTo>
                      <a:pt x="547" y="1"/>
                    </a:lnTo>
                    <a:lnTo>
                      <a:pt x="569" y="2"/>
                    </a:lnTo>
                    <a:lnTo>
                      <a:pt x="588" y="4"/>
                    </a:lnTo>
                    <a:lnTo>
                      <a:pt x="602" y="6"/>
                    </a:lnTo>
                    <a:lnTo>
                      <a:pt x="611" y="8"/>
                    </a:lnTo>
                    <a:lnTo>
                      <a:pt x="621" y="11"/>
                    </a:lnTo>
                    <a:lnTo>
                      <a:pt x="625" y="16"/>
                    </a:lnTo>
                    <a:lnTo>
                      <a:pt x="627" y="20"/>
                    </a:lnTo>
                    <a:lnTo>
                      <a:pt x="628" y="28"/>
                    </a:lnTo>
                    <a:lnTo>
                      <a:pt x="628" y="38"/>
                    </a:lnTo>
                    <a:lnTo>
                      <a:pt x="626" y="46"/>
                    </a:lnTo>
                    <a:lnTo>
                      <a:pt x="622" y="53"/>
                    </a:lnTo>
                    <a:lnTo>
                      <a:pt x="617" y="57"/>
                    </a:lnTo>
                    <a:lnTo>
                      <a:pt x="610" y="60"/>
                    </a:lnTo>
                    <a:lnTo>
                      <a:pt x="606" y="67"/>
                    </a:lnTo>
                    <a:lnTo>
                      <a:pt x="603" y="77"/>
                    </a:lnTo>
                    <a:lnTo>
                      <a:pt x="600" y="91"/>
                    </a:lnTo>
                    <a:lnTo>
                      <a:pt x="596" y="109"/>
                    </a:lnTo>
                    <a:lnTo>
                      <a:pt x="592" y="132"/>
                    </a:lnTo>
                    <a:lnTo>
                      <a:pt x="588" y="147"/>
                    </a:lnTo>
                    <a:lnTo>
                      <a:pt x="584" y="162"/>
                    </a:lnTo>
                    <a:lnTo>
                      <a:pt x="576" y="175"/>
                    </a:lnTo>
                    <a:lnTo>
                      <a:pt x="568" y="188"/>
                    </a:lnTo>
                    <a:lnTo>
                      <a:pt x="557" y="198"/>
                    </a:lnTo>
                    <a:lnTo>
                      <a:pt x="543" y="208"/>
                    </a:lnTo>
                    <a:lnTo>
                      <a:pt x="525" y="215"/>
                    </a:lnTo>
                    <a:lnTo>
                      <a:pt x="504" y="221"/>
                    </a:lnTo>
                    <a:lnTo>
                      <a:pt x="479" y="224"/>
                    </a:lnTo>
                    <a:lnTo>
                      <a:pt x="469" y="225"/>
                    </a:lnTo>
                    <a:lnTo>
                      <a:pt x="447" y="223"/>
                    </a:lnTo>
                    <a:lnTo>
                      <a:pt x="427" y="218"/>
                    </a:lnTo>
                    <a:lnTo>
                      <a:pt x="411" y="211"/>
                    </a:lnTo>
                    <a:lnTo>
                      <a:pt x="397" y="202"/>
                    </a:lnTo>
                    <a:lnTo>
                      <a:pt x="386" y="192"/>
                    </a:lnTo>
                    <a:lnTo>
                      <a:pt x="378" y="181"/>
                    </a:lnTo>
                    <a:lnTo>
                      <a:pt x="371" y="171"/>
                    </a:lnTo>
                    <a:lnTo>
                      <a:pt x="366" y="162"/>
                    </a:lnTo>
                    <a:lnTo>
                      <a:pt x="363" y="155"/>
                    </a:lnTo>
                    <a:lnTo>
                      <a:pt x="359" y="144"/>
                    </a:lnTo>
                    <a:lnTo>
                      <a:pt x="355" y="132"/>
                    </a:lnTo>
                    <a:lnTo>
                      <a:pt x="352" y="121"/>
                    </a:lnTo>
                    <a:lnTo>
                      <a:pt x="350" y="109"/>
                    </a:lnTo>
                    <a:lnTo>
                      <a:pt x="346" y="99"/>
                    </a:lnTo>
                    <a:lnTo>
                      <a:pt x="340" y="91"/>
                    </a:lnTo>
                    <a:lnTo>
                      <a:pt x="334" y="84"/>
                    </a:lnTo>
                    <a:lnTo>
                      <a:pt x="325" y="79"/>
                    </a:lnTo>
                    <a:lnTo>
                      <a:pt x="313" y="78"/>
                    </a:lnTo>
                    <a:lnTo>
                      <a:pt x="299" y="80"/>
                    </a:lnTo>
                    <a:lnTo>
                      <a:pt x="289" y="86"/>
                    </a:lnTo>
                    <a:lnTo>
                      <a:pt x="282" y="94"/>
                    </a:lnTo>
                    <a:lnTo>
                      <a:pt x="276" y="105"/>
                    </a:lnTo>
                    <a:lnTo>
                      <a:pt x="271" y="116"/>
                    </a:lnTo>
                    <a:lnTo>
                      <a:pt x="268" y="130"/>
                    </a:lnTo>
                    <a:lnTo>
                      <a:pt x="263" y="143"/>
                    </a:lnTo>
                    <a:lnTo>
                      <a:pt x="258" y="156"/>
                    </a:lnTo>
                    <a:lnTo>
                      <a:pt x="254" y="163"/>
                    </a:lnTo>
                    <a:lnTo>
                      <a:pt x="249" y="172"/>
                    </a:lnTo>
                    <a:lnTo>
                      <a:pt x="242" y="181"/>
                    </a:lnTo>
                    <a:lnTo>
                      <a:pt x="233" y="192"/>
                    </a:lnTo>
                    <a:lnTo>
                      <a:pt x="222" y="202"/>
                    </a:lnTo>
                    <a:lnTo>
                      <a:pt x="208" y="211"/>
                    </a:lnTo>
                    <a:lnTo>
                      <a:pt x="192" y="218"/>
                    </a:lnTo>
                    <a:lnTo>
                      <a:pt x="173" y="224"/>
                    </a:lnTo>
                    <a:lnTo>
                      <a:pt x="150" y="225"/>
                    </a:lnTo>
                    <a:lnTo>
                      <a:pt x="138" y="225"/>
                    </a:lnTo>
                    <a:lnTo>
                      <a:pt x="112" y="222"/>
                    </a:lnTo>
                    <a:lnTo>
                      <a:pt x="92" y="216"/>
                    </a:lnTo>
                    <a:lnTo>
                      <a:pt x="74" y="209"/>
                    </a:lnTo>
                    <a:lnTo>
                      <a:pt x="61" y="199"/>
                    </a:lnTo>
                    <a:lnTo>
                      <a:pt x="51" y="189"/>
                    </a:lnTo>
                    <a:lnTo>
                      <a:pt x="42" y="177"/>
                    </a:lnTo>
                    <a:lnTo>
                      <a:pt x="37" y="163"/>
                    </a:lnTo>
                    <a:lnTo>
                      <a:pt x="32" y="148"/>
                    </a:lnTo>
                    <a:lnTo>
                      <a:pt x="30" y="133"/>
                    </a:lnTo>
                    <a:lnTo>
                      <a:pt x="27" y="110"/>
                    </a:lnTo>
                    <a:lnTo>
                      <a:pt x="25" y="92"/>
                    </a:lnTo>
                    <a:lnTo>
                      <a:pt x="22" y="78"/>
                    </a:lnTo>
                    <a:lnTo>
                      <a:pt x="20" y="69"/>
                    </a:lnTo>
                    <a:lnTo>
                      <a:pt x="15" y="62"/>
                    </a:lnTo>
                    <a:lnTo>
                      <a:pt x="10" y="58"/>
                    </a:lnTo>
                    <a:lnTo>
                      <a:pt x="4" y="55"/>
                    </a:lnTo>
                    <a:lnTo>
                      <a:pt x="1" y="47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1" y="22"/>
                    </a:lnTo>
                    <a:lnTo>
                      <a:pt x="4" y="17"/>
                    </a:lnTo>
                    <a:lnTo>
                      <a:pt x="8" y="12"/>
                    </a:lnTo>
                    <a:lnTo>
                      <a:pt x="19" y="9"/>
                    </a:lnTo>
                    <a:lnTo>
                      <a:pt x="27" y="7"/>
                    </a:lnTo>
                    <a:lnTo>
                      <a:pt x="42" y="5"/>
                    </a:lnTo>
                    <a:lnTo>
                      <a:pt x="60" y="3"/>
                    </a:lnTo>
                    <a:lnTo>
                      <a:pt x="82" y="2"/>
                    </a:lnTo>
                    <a:lnTo>
                      <a:pt x="107" y="1"/>
                    </a:lnTo>
                    <a:lnTo>
                      <a:pt x="131" y="0"/>
                    </a:lnTo>
                    <a:lnTo>
                      <a:pt x="155" y="1"/>
                    </a:lnTo>
                    <a:lnTo>
                      <a:pt x="166" y="2"/>
                    </a:lnTo>
                    <a:lnTo>
                      <a:pt x="188" y="4"/>
                    </a:lnTo>
                    <a:lnTo>
                      <a:pt x="209" y="8"/>
                    </a:lnTo>
                    <a:lnTo>
                      <a:pt x="231" y="12"/>
                    </a:lnTo>
                    <a:lnTo>
                      <a:pt x="253" y="17"/>
                    </a:lnTo>
                    <a:lnTo>
                      <a:pt x="272" y="21"/>
                    </a:lnTo>
                    <a:lnTo>
                      <a:pt x="291" y="24"/>
                    </a:lnTo>
                    <a:lnTo>
                      <a:pt x="304" y="26"/>
                    </a:lnTo>
                    <a:lnTo>
                      <a:pt x="314" y="27"/>
                    </a:lnTo>
                    <a:lnTo>
                      <a:pt x="342" y="25"/>
                    </a:lnTo>
                    <a:lnTo>
                      <a:pt x="371" y="19"/>
                    </a:lnTo>
                    <a:lnTo>
                      <a:pt x="402" y="11"/>
                    </a:lnTo>
                    <a:lnTo>
                      <a:pt x="434" y="5"/>
                    </a:lnTo>
                    <a:lnTo>
                      <a:pt x="464" y="1"/>
                    </a:lnTo>
                    <a:lnTo>
                      <a:pt x="473" y="0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88" name="Freeform 26"/>
              <p:cNvSpPr>
                <a:spLocks noEditPoints="1"/>
              </p:cNvSpPr>
              <p:nvPr/>
            </p:nvSpPr>
            <p:spPr bwMode="auto">
              <a:xfrm>
                <a:off x="4059238" y="2441575"/>
                <a:ext cx="1203325" cy="1027113"/>
              </a:xfrm>
              <a:custGeom>
                <a:avLst/>
                <a:gdLst>
                  <a:gd name="T0" fmla="*/ 408 w 758"/>
                  <a:gd name="T1" fmla="*/ 191 h 647"/>
                  <a:gd name="T2" fmla="*/ 337 w 758"/>
                  <a:gd name="T3" fmla="*/ 0 h 647"/>
                  <a:gd name="T4" fmla="*/ 449 w 758"/>
                  <a:gd name="T5" fmla="*/ 22 h 647"/>
                  <a:gd name="T6" fmla="*/ 557 w 758"/>
                  <a:gd name="T7" fmla="*/ 65 h 647"/>
                  <a:gd name="T8" fmla="*/ 651 w 758"/>
                  <a:gd name="T9" fmla="*/ 119 h 647"/>
                  <a:gd name="T10" fmla="*/ 726 w 758"/>
                  <a:gd name="T11" fmla="*/ 178 h 647"/>
                  <a:gd name="T12" fmla="*/ 747 w 758"/>
                  <a:gd name="T13" fmla="*/ 258 h 647"/>
                  <a:gd name="T14" fmla="*/ 733 w 758"/>
                  <a:gd name="T15" fmla="*/ 407 h 647"/>
                  <a:gd name="T16" fmla="*/ 724 w 758"/>
                  <a:gd name="T17" fmla="*/ 576 h 647"/>
                  <a:gd name="T18" fmla="*/ 715 w 758"/>
                  <a:gd name="T19" fmla="*/ 641 h 647"/>
                  <a:gd name="T20" fmla="*/ 712 w 758"/>
                  <a:gd name="T21" fmla="*/ 645 h 647"/>
                  <a:gd name="T22" fmla="*/ 708 w 758"/>
                  <a:gd name="T23" fmla="*/ 647 h 647"/>
                  <a:gd name="T24" fmla="*/ 701 w 758"/>
                  <a:gd name="T25" fmla="*/ 645 h 647"/>
                  <a:gd name="T26" fmla="*/ 700 w 758"/>
                  <a:gd name="T27" fmla="*/ 633 h 647"/>
                  <a:gd name="T28" fmla="*/ 700 w 758"/>
                  <a:gd name="T29" fmla="*/ 603 h 647"/>
                  <a:gd name="T30" fmla="*/ 701 w 758"/>
                  <a:gd name="T31" fmla="*/ 556 h 647"/>
                  <a:gd name="T32" fmla="*/ 696 w 758"/>
                  <a:gd name="T33" fmla="*/ 486 h 647"/>
                  <a:gd name="T34" fmla="*/ 689 w 758"/>
                  <a:gd name="T35" fmla="*/ 436 h 647"/>
                  <a:gd name="T36" fmla="*/ 675 w 758"/>
                  <a:gd name="T37" fmla="*/ 390 h 647"/>
                  <a:gd name="T38" fmla="*/ 642 w 758"/>
                  <a:gd name="T39" fmla="*/ 324 h 647"/>
                  <a:gd name="T40" fmla="*/ 626 w 758"/>
                  <a:gd name="T41" fmla="*/ 304 h 647"/>
                  <a:gd name="T42" fmla="*/ 606 w 758"/>
                  <a:gd name="T43" fmla="*/ 281 h 647"/>
                  <a:gd name="T44" fmla="*/ 556 w 758"/>
                  <a:gd name="T45" fmla="*/ 268 h 647"/>
                  <a:gd name="T46" fmla="*/ 500 w 758"/>
                  <a:gd name="T47" fmla="*/ 277 h 647"/>
                  <a:gd name="T48" fmla="*/ 447 w 758"/>
                  <a:gd name="T49" fmla="*/ 305 h 647"/>
                  <a:gd name="T50" fmla="*/ 384 w 758"/>
                  <a:gd name="T51" fmla="*/ 337 h 647"/>
                  <a:gd name="T52" fmla="*/ 309 w 758"/>
                  <a:gd name="T53" fmla="*/ 350 h 647"/>
                  <a:gd name="T54" fmla="*/ 239 w 758"/>
                  <a:gd name="T55" fmla="*/ 349 h 647"/>
                  <a:gd name="T56" fmla="*/ 185 w 758"/>
                  <a:gd name="T57" fmla="*/ 323 h 647"/>
                  <a:gd name="T58" fmla="*/ 149 w 758"/>
                  <a:gd name="T59" fmla="*/ 289 h 647"/>
                  <a:gd name="T60" fmla="*/ 119 w 758"/>
                  <a:gd name="T61" fmla="*/ 309 h 647"/>
                  <a:gd name="T62" fmla="*/ 77 w 758"/>
                  <a:gd name="T63" fmla="*/ 404 h 647"/>
                  <a:gd name="T64" fmla="*/ 53 w 758"/>
                  <a:gd name="T65" fmla="*/ 492 h 647"/>
                  <a:gd name="T66" fmla="*/ 45 w 758"/>
                  <a:gd name="T67" fmla="*/ 576 h 647"/>
                  <a:gd name="T68" fmla="*/ 48 w 758"/>
                  <a:gd name="T69" fmla="*/ 611 h 647"/>
                  <a:gd name="T70" fmla="*/ 48 w 758"/>
                  <a:gd name="T71" fmla="*/ 643 h 647"/>
                  <a:gd name="T72" fmla="*/ 45 w 758"/>
                  <a:gd name="T73" fmla="*/ 646 h 647"/>
                  <a:gd name="T74" fmla="*/ 39 w 758"/>
                  <a:gd name="T75" fmla="*/ 647 h 647"/>
                  <a:gd name="T76" fmla="*/ 35 w 758"/>
                  <a:gd name="T77" fmla="*/ 644 h 647"/>
                  <a:gd name="T78" fmla="*/ 32 w 758"/>
                  <a:gd name="T79" fmla="*/ 631 h 647"/>
                  <a:gd name="T80" fmla="*/ 24 w 758"/>
                  <a:gd name="T81" fmla="*/ 581 h 647"/>
                  <a:gd name="T82" fmla="*/ 12 w 758"/>
                  <a:gd name="T83" fmla="*/ 512 h 647"/>
                  <a:gd name="T84" fmla="*/ 2 w 758"/>
                  <a:gd name="T85" fmla="*/ 422 h 647"/>
                  <a:gd name="T86" fmla="*/ 1 w 758"/>
                  <a:gd name="T87" fmla="*/ 322 h 647"/>
                  <a:gd name="T88" fmla="*/ 13 w 758"/>
                  <a:gd name="T89" fmla="*/ 224 h 647"/>
                  <a:gd name="T90" fmla="*/ 42 w 758"/>
                  <a:gd name="T91" fmla="*/ 139 h 647"/>
                  <a:gd name="T92" fmla="*/ 92 w 758"/>
                  <a:gd name="T93" fmla="*/ 79 h 647"/>
                  <a:gd name="T94" fmla="*/ 168 w 758"/>
                  <a:gd name="T95" fmla="*/ 36 h 647"/>
                  <a:gd name="T96" fmla="*/ 265 w 758"/>
                  <a:gd name="T97" fmla="*/ 2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58" h="647">
                    <a:moveTo>
                      <a:pt x="417" y="188"/>
                    </a:moveTo>
                    <a:lnTo>
                      <a:pt x="404" y="191"/>
                    </a:lnTo>
                    <a:lnTo>
                      <a:pt x="408" y="191"/>
                    </a:lnTo>
                    <a:lnTo>
                      <a:pt x="417" y="188"/>
                    </a:lnTo>
                    <a:close/>
                    <a:moveTo>
                      <a:pt x="301" y="0"/>
                    </a:moveTo>
                    <a:lnTo>
                      <a:pt x="337" y="0"/>
                    </a:lnTo>
                    <a:lnTo>
                      <a:pt x="374" y="4"/>
                    </a:lnTo>
                    <a:lnTo>
                      <a:pt x="411" y="12"/>
                    </a:lnTo>
                    <a:lnTo>
                      <a:pt x="449" y="22"/>
                    </a:lnTo>
                    <a:lnTo>
                      <a:pt x="486" y="34"/>
                    </a:lnTo>
                    <a:lnTo>
                      <a:pt x="522" y="49"/>
                    </a:lnTo>
                    <a:lnTo>
                      <a:pt x="557" y="65"/>
                    </a:lnTo>
                    <a:lnTo>
                      <a:pt x="590" y="82"/>
                    </a:lnTo>
                    <a:lnTo>
                      <a:pt x="622" y="100"/>
                    </a:lnTo>
                    <a:lnTo>
                      <a:pt x="651" y="119"/>
                    </a:lnTo>
                    <a:lnTo>
                      <a:pt x="679" y="139"/>
                    </a:lnTo>
                    <a:lnTo>
                      <a:pt x="703" y="158"/>
                    </a:lnTo>
                    <a:lnTo>
                      <a:pt x="726" y="178"/>
                    </a:lnTo>
                    <a:lnTo>
                      <a:pt x="744" y="197"/>
                    </a:lnTo>
                    <a:lnTo>
                      <a:pt x="758" y="214"/>
                    </a:lnTo>
                    <a:lnTo>
                      <a:pt x="747" y="258"/>
                    </a:lnTo>
                    <a:lnTo>
                      <a:pt x="741" y="305"/>
                    </a:lnTo>
                    <a:lnTo>
                      <a:pt x="736" y="355"/>
                    </a:lnTo>
                    <a:lnTo>
                      <a:pt x="733" y="407"/>
                    </a:lnTo>
                    <a:lnTo>
                      <a:pt x="731" y="461"/>
                    </a:lnTo>
                    <a:lnTo>
                      <a:pt x="728" y="517"/>
                    </a:lnTo>
                    <a:lnTo>
                      <a:pt x="724" y="576"/>
                    </a:lnTo>
                    <a:lnTo>
                      <a:pt x="716" y="636"/>
                    </a:lnTo>
                    <a:lnTo>
                      <a:pt x="716" y="635"/>
                    </a:lnTo>
                    <a:lnTo>
                      <a:pt x="715" y="641"/>
                    </a:lnTo>
                    <a:lnTo>
                      <a:pt x="714" y="642"/>
                    </a:lnTo>
                    <a:lnTo>
                      <a:pt x="713" y="644"/>
                    </a:lnTo>
                    <a:lnTo>
                      <a:pt x="712" y="645"/>
                    </a:lnTo>
                    <a:lnTo>
                      <a:pt x="711" y="646"/>
                    </a:lnTo>
                    <a:lnTo>
                      <a:pt x="710" y="647"/>
                    </a:lnTo>
                    <a:lnTo>
                      <a:pt x="708" y="647"/>
                    </a:lnTo>
                    <a:lnTo>
                      <a:pt x="706" y="647"/>
                    </a:lnTo>
                    <a:lnTo>
                      <a:pt x="703" y="646"/>
                    </a:lnTo>
                    <a:lnTo>
                      <a:pt x="701" y="645"/>
                    </a:lnTo>
                    <a:lnTo>
                      <a:pt x="701" y="645"/>
                    </a:lnTo>
                    <a:lnTo>
                      <a:pt x="700" y="643"/>
                    </a:lnTo>
                    <a:lnTo>
                      <a:pt x="700" y="633"/>
                    </a:lnTo>
                    <a:lnTo>
                      <a:pt x="700" y="622"/>
                    </a:lnTo>
                    <a:lnTo>
                      <a:pt x="700" y="611"/>
                    </a:lnTo>
                    <a:lnTo>
                      <a:pt x="700" y="603"/>
                    </a:lnTo>
                    <a:lnTo>
                      <a:pt x="700" y="600"/>
                    </a:lnTo>
                    <a:lnTo>
                      <a:pt x="701" y="578"/>
                    </a:lnTo>
                    <a:lnTo>
                      <a:pt x="701" y="556"/>
                    </a:lnTo>
                    <a:lnTo>
                      <a:pt x="702" y="533"/>
                    </a:lnTo>
                    <a:lnTo>
                      <a:pt x="699" y="508"/>
                    </a:lnTo>
                    <a:lnTo>
                      <a:pt x="696" y="486"/>
                    </a:lnTo>
                    <a:lnTo>
                      <a:pt x="694" y="467"/>
                    </a:lnTo>
                    <a:lnTo>
                      <a:pt x="692" y="452"/>
                    </a:lnTo>
                    <a:lnTo>
                      <a:pt x="689" y="436"/>
                    </a:lnTo>
                    <a:lnTo>
                      <a:pt x="685" y="422"/>
                    </a:lnTo>
                    <a:lnTo>
                      <a:pt x="681" y="407"/>
                    </a:lnTo>
                    <a:lnTo>
                      <a:pt x="675" y="390"/>
                    </a:lnTo>
                    <a:lnTo>
                      <a:pt x="667" y="372"/>
                    </a:lnTo>
                    <a:lnTo>
                      <a:pt x="656" y="350"/>
                    </a:lnTo>
                    <a:lnTo>
                      <a:pt x="642" y="324"/>
                    </a:lnTo>
                    <a:lnTo>
                      <a:pt x="639" y="320"/>
                    </a:lnTo>
                    <a:lnTo>
                      <a:pt x="633" y="312"/>
                    </a:lnTo>
                    <a:lnTo>
                      <a:pt x="626" y="304"/>
                    </a:lnTo>
                    <a:lnTo>
                      <a:pt x="618" y="294"/>
                    </a:lnTo>
                    <a:lnTo>
                      <a:pt x="611" y="287"/>
                    </a:lnTo>
                    <a:lnTo>
                      <a:pt x="606" y="281"/>
                    </a:lnTo>
                    <a:lnTo>
                      <a:pt x="603" y="277"/>
                    </a:lnTo>
                    <a:lnTo>
                      <a:pt x="578" y="271"/>
                    </a:lnTo>
                    <a:lnTo>
                      <a:pt x="556" y="268"/>
                    </a:lnTo>
                    <a:lnTo>
                      <a:pt x="536" y="268"/>
                    </a:lnTo>
                    <a:lnTo>
                      <a:pt x="518" y="271"/>
                    </a:lnTo>
                    <a:lnTo>
                      <a:pt x="500" y="277"/>
                    </a:lnTo>
                    <a:lnTo>
                      <a:pt x="483" y="285"/>
                    </a:lnTo>
                    <a:lnTo>
                      <a:pt x="464" y="294"/>
                    </a:lnTo>
                    <a:lnTo>
                      <a:pt x="447" y="305"/>
                    </a:lnTo>
                    <a:lnTo>
                      <a:pt x="427" y="316"/>
                    </a:lnTo>
                    <a:lnTo>
                      <a:pt x="407" y="326"/>
                    </a:lnTo>
                    <a:lnTo>
                      <a:pt x="384" y="337"/>
                    </a:lnTo>
                    <a:lnTo>
                      <a:pt x="360" y="343"/>
                    </a:lnTo>
                    <a:lnTo>
                      <a:pt x="336" y="347"/>
                    </a:lnTo>
                    <a:lnTo>
                      <a:pt x="309" y="350"/>
                    </a:lnTo>
                    <a:lnTo>
                      <a:pt x="283" y="351"/>
                    </a:lnTo>
                    <a:lnTo>
                      <a:pt x="258" y="352"/>
                    </a:lnTo>
                    <a:lnTo>
                      <a:pt x="239" y="349"/>
                    </a:lnTo>
                    <a:lnTo>
                      <a:pt x="220" y="343"/>
                    </a:lnTo>
                    <a:lnTo>
                      <a:pt x="202" y="334"/>
                    </a:lnTo>
                    <a:lnTo>
                      <a:pt x="185" y="323"/>
                    </a:lnTo>
                    <a:lnTo>
                      <a:pt x="171" y="311"/>
                    </a:lnTo>
                    <a:lnTo>
                      <a:pt x="159" y="300"/>
                    </a:lnTo>
                    <a:lnTo>
                      <a:pt x="149" y="289"/>
                    </a:lnTo>
                    <a:lnTo>
                      <a:pt x="143" y="281"/>
                    </a:lnTo>
                    <a:lnTo>
                      <a:pt x="141" y="274"/>
                    </a:lnTo>
                    <a:lnTo>
                      <a:pt x="119" y="309"/>
                    </a:lnTo>
                    <a:lnTo>
                      <a:pt x="101" y="342"/>
                    </a:lnTo>
                    <a:lnTo>
                      <a:pt x="87" y="373"/>
                    </a:lnTo>
                    <a:lnTo>
                      <a:pt x="77" y="404"/>
                    </a:lnTo>
                    <a:lnTo>
                      <a:pt x="67" y="434"/>
                    </a:lnTo>
                    <a:lnTo>
                      <a:pt x="60" y="462"/>
                    </a:lnTo>
                    <a:lnTo>
                      <a:pt x="53" y="492"/>
                    </a:lnTo>
                    <a:lnTo>
                      <a:pt x="47" y="521"/>
                    </a:lnTo>
                    <a:lnTo>
                      <a:pt x="41" y="551"/>
                    </a:lnTo>
                    <a:lnTo>
                      <a:pt x="45" y="576"/>
                    </a:lnTo>
                    <a:lnTo>
                      <a:pt x="48" y="600"/>
                    </a:lnTo>
                    <a:lnTo>
                      <a:pt x="48" y="603"/>
                    </a:lnTo>
                    <a:lnTo>
                      <a:pt x="48" y="611"/>
                    </a:lnTo>
                    <a:lnTo>
                      <a:pt x="49" y="622"/>
                    </a:lnTo>
                    <a:lnTo>
                      <a:pt x="48" y="633"/>
                    </a:lnTo>
                    <a:lnTo>
                      <a:pt x="48" y="643"/>
                    </a:lnTo>
                    <a:lnTo>
                      <a:pt x="48" y="645"/>
                    </a:lnTo>
                    <a:lnTo>
                      <a:pt x="47" y="645"/>
                    </a:lnTo>
                    <a:lnTo>
                      <a:pt x="45" y="646"/>
                    </a:lnTo>
                    <a:lnTo>
                      <a:pt x="43" y="647"/>
                    </a:lnTo>
                    <a:lnTo>
                      <a:pt x="41" y="647"/>
                    </a:lnTo>
                    <a:lnTo>
                      <a:pt x="39" y="647"/>
                    </a:lnTo>
                    <a:lnTo>
                      <a:pt x="37" y="646"/>
                    </a:lnTo>
                    <a:lnTo>
                      <a:pt x="36" y="645"/>
                    </a:lnTo>
                    <a:lnTo>
                      <a:pt x="35" y="644"/>
                    </a:lnTo>
                    <a:lnTo>
                      <a:pt x="34" y="642"/>
                    </a:lnTo>
                    <a:lnTo>
                      <a:pt x="33" y="641"/>
                    </a:lnTo>
                    <a:lnTo>
                      <a:pt x="32" y="631"/>
                    </a:lnTo>
                    <a:lnTo>
                      <a:pt x="31" y="623"/>
                    </a:lnTo>
                    <a:lnTo>
                      <a:pt x="28" y="597"/>
                    </a:lnTo>
                    <a:lnTo>
                      <a:pt x="24" y="581"/>
                    </a:lnTo>
                    <a:lnTo>
                      <a:pt x="19" y="561"/>
                    </a:lnTo>
                    <a:lnTo>
                      <a:pt x="15" y="538"/>
                    </a:lnTo>
                    <a:lnTo>
                      <a:pt x="12" y="512"/>
                    </a:lnTo>
                    <a:lnTo>
                      <a:pt x="8" y="484"/>
                    </a:lnTo>
                    <a:lnTo>
                      <a:pt x="5" y="454"/>
                    </a:lnTo>
                    <a:lnTo>
                      <a:pt x="2" y="422"/>
                    </a:lnTo>
                    <a:lnTo>
                      <a:pt x="1" y="390"/>
                    </a:lnTo>
                    <a:lnTo>
                      <a:pt x="0" y="356"/>
                    </a:lnTo>
                    <a:lnTo>
                      <a:pt x="1" y="322"/>
                    </a:lnTo>
                    <a:lnTo>
                      <a:pt x="3" y="289"/>
                    </a:lnTo>
                    <a:lnTo>
                      <a:pt x="8" y="256"/>
                    </a:lnTo>
                    <a:lnTo>
                      <a:pt x="13" y="224"/>
                    </a:lnTo>
                    <a:lnTo>
                      <a:pt x="20" y="193"/>
                    </a:lnTo>
                    <a:lnTo>
                      <a:pt x="30" y="166"/>
                    </a:lnTo>
                    <a:lnTo>
                      <a:pt x="42" y="139"/>
                    </a:lnTo>
                    <a:lnTo>
                      <a:pt x="56" y="116"/>
                    </a:lnTo>
                    <a:lnTo>
                      <a:pt x="73" y="96"/>
                    </a:lnTo>
                    <a:lnTo>
                      <a:pt x="92" y="79"/>
                    </a:lnTo>
                    <a:lnTo>
                      <a:pt x="114" y="66"/>
                    </a:lnTo>
                    <a:lnTo>
                      <a:pt x="139" y="57"/>
                    </a:lnTo>
                    <a:lnTo>
                      <a:pt x="168" y="36"/>
                    </a:lnTo>
                    <a:lnTo>
                      <a:pt x="198" y="20"/>
                    </a:lnTo>
                    <a:lnTo>
                      <a:pt x="231" y="10"/>
                    </a:lnTo>
                    <a:lnTo>
                      <a:pt x="265" y="2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833592" y="4291272"/>
              <a:ext cx="536390" cy="569114"/>
              <a:chOff x="6457951" y="2530475"/>
              <a:chExt cx="2524125" cy="2678113"/>
            </a:xfrm>
          </p:grpSpPr>
          <p:sp>
            <p:nvSpPr>
              <p:cNvPr id="151" name="Freeform 27"/>
              <p:cNvSpPr>
                <a:spLocks/>
              </p:cNvSpPr>
              <p:nvPr/>
            </p:nvSpPr>
            <p:spPr bwMode="auto">
              <a:xfrm>
                <a:off x="6951663" y="2530475"/>
                <a:ext cx="1557338" cy="2116138"/>
              </a:xfrm>
              <a:custGeom>
                <a:avLst/>
                <a:gdLst>
                  <a:gd name="T0" fmla="*/ 593 w 981"/>
                  <a:gd name="T1" fmla="*/ 8 h 1333"/>
                  <a:gd name="T2" fmla="*/ 687 w 981"/>
                  <a:gd name="T3" fmla="*/ 41 h 1333"/>
                  <a:gd name="T4" fmla="*/ 771 w 981"/>
                  <a:gd name="T5" fmla="*/ 108 h 1333"/>
                  <a:gd name="T6" fmla="*/ 839 w 981"/>
                  <a:gd name="T7" fmla="*/ 218 h 1333"/>
                  <a:gd name="T8" fmla="*/ 883 w 981"/>
                  <a:gd name="T9" fmla="*/ 330 h 1333"/>
                  <a:gd name="T10" fmla="*/ 902 w 981"/>
                  <a:gd name="T11" fmla="*/ 416 h 1333"/>
                  <a:gd name="T12" fmla="*/ 911 w 981"/>
                  <a:gd name="T13" fmla="*/ 484 h 1333"/>
                  <a:gd name="T14" fmla="*/ 924 w 981"/>
                  <a:gd name="T15" fmla="*/ 539 h 1333"/>
                  <a:gd name="T16" fmla="*/ 952 w 981"/>
                  <a:gd name="T17" fmla="*/ 588 h 1333"/>
                  <a:gd name="T18" fmla="*/ 979 w 981"/>
                  <a:gd name="T19" fmla="*/ 655 h 1333"/>
                  <a:gd name="T20" fmla="*/ 978 w 981"/>
                  <a:gd name="T21" fmla="*/ 735 h 1333"/>
                  <a:gd name="T22" fmla="*/ 958 w 981"/>
                  <a:gd name="T23" fmla="*/ 813 h 1333"/>
                  <a:gd name="T24" fmla="*/ 928 w 981"/>
                  <a:gd name="T25" fmla="*/ 869 h 1333"/>
                  <a:gd name="T26" fmla="*/ 893 w 981"/>
                  <a:gd name="T27" fmla="*/ 894 h 1333"/>
                  <a:gd name="T28" fmla="*/ 876 w 981"/>
                  <a:gd name="T29" fmla="*/ 926 h 1333"/>
                  <a:gd name="T30" fmla="*/ 883 w 981"/>
                  <a:gd name="T31" fmla="*/ 967 h 1333"/>
                  <a:gd name="T32" fmla="*/ 901 w 981"/>
                  <a:gd name="T33" fmla="*/ 1001 h 1333"/>
                  <a:gd name="T34" fmla="*/ 931 w 981"/>
                  <a:gd name="T35" fmla="*/ 1069 h 1333"/>
                  <a:gd name="T36" fmla="*/ 920 w 981"/>
                  <a:gd name="T37" fmla="*/ 1143 h 1333"/>
                  <a:gd name="T38" fmla="*/ 868 w 981"/>
                  <a:gd name="T39" fmla="*/ 1215 h 1333"/>
                  <a:gd name="T40" fmla="*/ 773 w 981"/>
                  <a:gd name="T41" fmla="*/ 1276 h 1333"/>
                  <a:gd name="T42" fmla="*/ 638 w 981"/>
                  <a:gd name="T43" fmla="*/ 1318 h 1333"/>
                  <a:gd name="T44" fmla="*/ 463 w 981"/>
                  <a:gd name="T45" fmla="*/ 1333 h 1333"/>
                  <a:gd name="T46" fmla="*/ 303 w 981"/>
                  <a:gd name="T47" fmla="*/ 1319 h 1333"/>
                  <a:gd name="T48" fmla="*/ 181 w 981"/>
                  <a:gd name="T49" fmla="*/ 1281 h 1333"/>
                  <a:gd name="T50" fmla="*/ 97 w 981"/>
                  <a:gd name="T51" fmla="*/ 1229 h 1333"/>
                  <a:gd name="T52" fmla="*/ 46 w 981"/>
                  <a:gd name="T53" fmla="*/ 1169 h 1333"/>
                  <a:gd name="T54" fmla="*/ 25 w 981"/>
                  <a:gd name="T55" fmla="*/ 1107 h 1333"/>
                  <a:gd name="T56" fmla="*/ 34 w 981"/>
                  <a:gd name="T57" fmla="*/ 1052 h 1333"/>
                  <a:gd name="T58" fmla="*/ 68 w 981"/>
                  <a:gd name="T59" fmla="*/ 1011 h 1333"/>
                  <a:gd name="T60" fmla="*/ 99 w 981"/>
                  <a:gd name="T61" fmla="*/ 968 h 1333"/>
                  <a:gd name="T62" fmla="*/ 91 w 981"/>
                  <a:gd name="T63" fmla="*/ 914 h 1333"/>
                  <a:gd name="T64" fmla="*/ 55 w 981"/>
                  <a:gd name="T65" fmla="*/ 866 h 1333"/>
                  <a:gd name="T66" fmla="*/ 20 w 981"/>
                  <a:gd name="T67" fmla="*/ 794 h 1333"/>
                  <a:gd name="T68" fmla="*/ 0 w 981"/>
                  <a:gd name="T69" fmla="*/ 701 h 1333"/>
                  <a:gd name="T70" fmla="*/ 17 w 981"/>
                  <a:gd name="T71" fmla="*/ 602 h 1333"/>
                  <a:gd name="T72" fmla="*/ 53 w 981"/>
                  <a:gd name="T73" fmla="*/ 530 h 1333"/>
                  <a:gd name="T74" fmla="*/ 72 w 981"/>
                  <a:gd name="T75" fmla="*/ 456 h 1333"/>
                  <a:gd name="T76" fmla="*/ 87 w 981"/>
                  <a:gd name="T77" fmla="*/ 370 h 1333"/>
                  <a:gd name="T78" fmla="*/ 104 w 981"/>
                  <a:gd name="T79" fmla="*/ 282 h 1333"/>
                  <a:gd name="T80" fmla="*/ 131 w 981"/>
                  <a:gd name="T81" fmla="*/ 197 h 1333"/>
                  <a:gd name="T82" fmla="*/ 174 w 981"/>
                  <a:gd name="T83" fmla="*/ 127 h 1333"/>
                  <a:gd name="T84" fmla="*/ 241 w 981"/>
                  <a:gd name="T85" fmla="*/ 79 h 1333"/>
                  <a:gd name="T86" fmla="*/ 338 w 981"/>
                  <a:gd name="T87" fmla="*/ 61 h 1333"/>
                  <a:gd name="T88" fmla="*/ 375 w 981"/>
                  <a:gd name="T89" fmla="*/ 30 h 1333"/>
                  <a:gd name="T90" fmla="*/ 443 w 981"/>
                  <a:gd name="T91" fmla="*/ 8 h 1333"/>
                  <a:gd name="T92" fmla="*/ 529 w 981"/>
                  <a:gd name="T93" fmla="*/ 0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81" h="1333">
                    <a:moveTo>
                      <a:pt x="529" y="0"/>
                    </a:moveTo>
                    <a:lnTo>
                      <a:pt x="561" y="3"/>
                    </a:lnTo>
                    <a:lnTo>
                      <a:pt x="593" y="8"/>
                    </a:lnTo>
                    <a:lnTo>
                      <a:pt x="624" y="15"/>
                    </a:lnTo>
                    <a:lnTo>
                      <a:pt x="655" y="27"/>
                    </a:lnTo>
                    <a:lnTo>
                      <a:pt x="687" y="41"/>
                    </a:lnTo>
                    <a:lnTo>
                      <a:pt x="717" y="59"/>
                    </a:lnTo>
                    <a:lnTo>
                      <a:pt x="744" y="81"/>
                    </a:lnTo>
                    <a:lnTo>
                      <a:pt x="771" y="108"/>
                    </a:lnTo>
                    <a:lnTo>
                      <a:pt x="795" y="139"/>
                    </a:lnTo>
                    <a:lnTo>
                      <a:pt x="818" y="175"/>
                    </a:lnTo>
                    <a:lnTo>
                      <a:pt x="839" y="218"/>
                    </a:lnTo>
                    <a:lnTo>
                      <a:pt x="857" y="259"/>
                    </a:lnTo>
                    <a:lnTo>
                      <a:pt x="871" y="296"/>
                    </a:lnTo>
                    <a:lnTo>
                      <a:pt x="883" y="330"/>
                    </a:lnTo>
                    <a:lnTo>
                      <a:pt x="891" y="361"/>
                    </a:lnTo>
                    <a:lnTo>
                      <a:pt x="897" y="389"/>
                    </a:lnTo>
                    <a:lnTo>
                      <a:pt x="902" y="416"/>
                    </a:lnTo>
                    <a:lnTo>
                      <a:pt x="906" y="440"/>
                    </a:lnTo>
                    <a:lnTo>
                      <a:pt x="909" y="462"/>
                    </a:lnTo>
                    <a:lnTo>
                      <a:pt x="911" y="484"/>
                    </a:lnTo>
                    <a:lnTo>
                      <a:pt x="914" y="503"/>
                    </a:lnTo>
                    <a:lnTo>
                      <a:pt x="919" y="521"/>
                    </a:lnTo>
                    <a:lnTo>
                      <a:pt x="924" y="539"/>
                    </a:lnTo>
                    <a:lnTo>
                      <a:pt x="930" y="555"/>
                    </a:lnTo>
                    <a:lnTo>
                      <a:pt x="940" y="572"/>
                    </a:lnTo>
                    <a:lnTo>
                      <a:pt x="952" y="588"/>
                    </a:lnTo>
                    <a:lnTo>
                      <a:pt x="964" y="608"/>
                    </a:lnTo>
                    <a:lnTo>
                      <a:pt x="974" y="630"/>
                    </a:lnTo>
                    <a:lnTo>
                      <a:pt x="979" y="655"/>
                    </a:lnTo>
                    <a:lnTo>
                      <a:pt x="981" y="681"/>
                    </a:lnTo>
                    <a:lnTo>
                      <a:pt x="981" y="709"/>
                    </a:lnTo>
                    <a:lnTo>
                      <a:pt x="978" y="735"/>
                    </a:lnTo>
                    <a:lnTo>
                      <a:pt x="974" y="763"/>
                    </a:lnTo>
                    <a:lnTo>
                      <a:pt x="966" y="789"/>
                    </a:lnTo>
                    <a:lnTo>
                      <a:pt x="958" y="813"/>
                    </a:lnTo>
                    <a:lnTo>
                      <a:pt x="948" y="835"/>
                    </a:lnTo>
                    <a:lnTo>
                      <a:pt x="939" y="853"/>
                    </a:lnTo>
                    <a:lnTo>
                      <a:pt x="928" y="869"/>
                    </a:lnTo>
                    <a:lnTo>
                      <a:pt x="916" y="880"/>
                    </a:lnTo>
                    <a:lnTo>
                      <a:pt x="906" y="886"/>
                    </a:lnTo>
                    <a:lnTo>
                      <a:pt x="893" y="894"/>
                    </a:lnTo>
                    <a:lnTo>
                      <a:pt x="885" y="902"/>
                    </a:lnTo>
                    <a:lnTo>
                      <a:pt x="879" y="914"/>
                    </a:lnTo>
                    <a:lnTo>
                      <a:pt x="876" y="926"/>
                    </a:lnTo>
                    <a:lnTo>
                      <a:pt x="876" y="939"/>
                    </a:lnTo>
                    <a:lnTo>
                      <a:pt x="878" y="953"/>
                    </a:lnTo>
                    <a:lnTo>
                      <a:pt x="883" y="967"/>
                    </a:lnTo>
                    <a:lnTo>
                      <a:pt x="888" y="980"/>
                    </a:lnTo>
                    <a:lnTo>
                      <a:pt x="894" y="991"/>
                    </a:lnTo>
                    <a:lnTo>
                      <a:pt x="901" y="1001"/>
                    </a:lnTo>
                    <a:lnTo>
                      <a:pt x="915" y="1022"/>
                    </a:lnTo>
                    <a:lnTo>
                      <a:pt x="926" y="1046"/>
                    </a:lnTo>
                    <a:lnTo>
                      <a:pt x="931" y="1069"/>
                    </a:lnTo>
                    <a:lnTo>
                      <a:pt x="931" y="1093"/>
                    </a:lnTo>
                    <a:lnTo>
                      <a:pt x="928" y="1118"/>
                    </a:lnTo>
                    <a:lnTo>
                      <a:pt x="920" y="1143"/>
                    </a:lnTo>
                    <a:lnTo>
                      <a:pt x="907" y="1168"/>
                    </a:lnTo>
                    <a:lnTo>
                      <a:pt x="889" y="1191"/>
                    </a:lnTo>
                    <a:lnTo>
                      <a:pt x="868" y="1215"/>
                    </a:lnTo>
                    <a:lnTo>
                      <a:pt x="840" y="1237"/>
                    </a:lnTo>
                    <a:lnTo>
                      <a:pt x="809" y="1257"/>
                    </a:lnTo>
                    <a:lnTo>
                      <a:pt x="773" y="1276"/>
                    </a:lnTo>
                    <a:lnTo>
                      <a:pt x="733" y="1292"/>
                    </a:lnTo>
                    <a:lnTo>
                      <a:pt x="688" y="1307"/>
                    </a:lnTo>
                    <a:lnTo>
                      <a:pt x="638" y="1318"/>
                    </a:lnTo>
                    <a:lnTo>
                      <a:pt x="584" y="1326"/>
                    </a:lnTo>
                    <a:lnTo>
                      <a:pt x="526" y="1331"/>
                    </a:lnTo>
                    <a:lnTo>
                      <a:pt x="463" y="1333"/>
                    </a:lnTo>
                    <a:lnTo>
                      <a:pt x="405" y="1331"/>
                    </a:lnTo>
                    <a:lnTo>
                      <a:pt x="351" y="1326"/>
                    </a:lnTo>
                    <a:lnTo>
                      <a:pt x="303" y="1319"/>
                    </a:lnTo>
                    <a:lnTo>
                      <a:pt x="258" y="1308"/>
                    </a:lnTo>
                    <a:lnTo>
                      <a:pt x="218" y="1296"/>
                    </a:lnTo>
                    <a:lnTo>
                      <a:pt x="181" y="1281"/>
                    </a:lnTo>
                    <a:lnTo>
                      <a:pt x="150" y="1266"/>
                    </a:lnTo>
                    <a:lnTo>
                      <a:pt x="121" y="1247"/>
                    </a:lnTo>
                    <a:lnTo>
                      <a:pt x="97" y="1229"/>
                    </a:lnTo>
                    <a:lnTo>
                      <a:pt x="76" y="1209"/>
                    </a:lnTo>
                    <a:lnTo>
                      <a:pt x="59" y="1189"/>
                    </a:lnTo>
                    <a:lnTo>
                      <a:pt x="46" y="1169"/>
                    </a:lnTo>
                    <a:lnTo>
                      <a:pt x="36" y="1148"/>
                    </a:lnTo>
                    <a:lnTo>
                      <a:pt x="29" y="1127"/>
                    </a:lnTo>
                    <a:lnTo>
                      <a:pt x="25" y="1107"/>
                    </a:lnTo>
                    <a:lnTo>
                      <a:pt x="25" y="1088"/>
                    </a:lnTo>
                    <a:lnTo>
                      <a:pt x="27" y="1070"/>
                    </a:lnTo>
                    <a:lnTo>
                      <a:pt x="34" y="1052"/>
                    </a:lnTo>
                    <a:lnTo>
                      <a:pt x="42" y="1036"/>
                    </a:lnTo>
                    <a:lnTo>
                      <a:pt x="54" y="1022"/>
                    </a:lnTo>
                    <a:lnTo>
                      <a:pt x="68" y="1011"/>
                    </a:lnTo>
                    <a:lnTo>
                      <a:pt x="82" y="999"/>
                    </a:lnTo>
                    <a:lnTo>
                      <a:pt x="92" y="984"/>
                    </a:lnTo>
                    <a:lnTo>
                      <a:pt x="99" y="968"/>
                    </a:lnTo>
                    <a:lnTo>
                      <a:pt x="101" y="951"/>
                    </a:lnTo>
                    <a:lnTo>
                      <a:pt x="99" y="933"/>
                    </a:lnTo>
                    <a:lnTo>
                      <a:pt x="91" y="914"/>
                    </a:lnTo>
                    <a:lnTo>
                      <a:pt x="77" y="896"/>
                    </a:lnTo>
                    <a:lnTo>
                      <a:pt x="68" y="883"/>
                    </a:lnTo>
                    <a:lnTo>
                      <a:pt x="55" y="866"/>
                    </a:lnTo>
                    <a:lnTo>
                      <a:pt x="43" y="845"/>
                    </a:lnTo>
                    <a:lnTo>
                      <a:pt x="31" y="822"/>
                    </a:lnTo>
                    <a:lnTo>
                      <a:pt x="20" y="794"/>
                    </a:lnTo>
                    <a:lnTo>
                      <a:pt x="10" y="765"/>
                    </a:lnTo>
                    <a:lnTo>
                      <a:pt x="3" y="734"/>
                    </a:lnTo>
                    <a:lnTo>
                      <a:pt x="0" y="701"/>
                    </a:lnTo>
                    <a:lnTo>
                      <a:pt x="1" y="669"/>
                    </a:lnTo>
                    <a:lnTo>
                      <a:pt x="6" y="635"/>
                    </a:lnTo>
                    <a:lnTo>
                      <a:pt x="17" y="602"/>
                    </a:lnTo>
                    <a:lnTo>
                      <a:pt x="34" y="569"/>
                    </a:lnTo>
                    <a:lnTo>
                      <a:pt x="44" y="551"/>
                    </a:lnTo>
                    <a:lnTo>
                      <a:pt x="53" y="530"/>
                    </a:lnTo>
                    <a:lnTo>
                      <a:pt x="60" y="507"/>
                    </a:lnTo>
                    <a:lnTo>
                      <a:pt x="67" y="483"/>
                    </a:lnTo>
                    <a:lnTo>
                      <a:pt x="72" y="456"/>
                    </a:lnTo>
                    <a:lnTo>
                      <a:pt x="77" y="428"/>
                    </a:lnTo>
                    <a:lnTo>
                      <a:pt x="82" y="400"/>
                    </a:lnTo>
                    <a:lnTo>
                      <a:pt x="87" y="370"/>
                    </a:lnTo>
                    <a:lnTo>
                      <a:pt x="92" y="340"/>
                    </a:lnTo>
                    <a:lnTo>
                      <a:pt x="98" y="311"/>
                    </a:lnTo>
                    <a:lnTo>
                      <a:pt x="104" y="282"/>
                    </a:lnTo>
                    <a:lnTo>
                      <a:pt x="111" y="252"/>
                    </a:lnTo>
                    <a:lnTo>
                      <a:pt x="120" y="225"/>
                    </a:lnTo>
                    <a:lnTo>
                      <a:pt x="131" y="197"/>
                    </a:lnTo>
                    <a:lnTo>
                      <a:pt x="143" y="172"/>
                    </a:lnTo>
                    <a:lnTo>
                      <a:pt x="157" y="148"/>
                    </a:lnTo>
                    <a:lnTo>
                      <a:pt x="174" y="127"/>
                    </a:lnTo>
                    <a:lnTo>
                      <a:pt x="193" y="108"/>
                    </a:lnTo>
                    <a:lnTo>
                      <a:pt x="215" y="92"/>
                    </a:lnTo>
                    <a:lnTo>
                      <a:pt x="241" y="79"/>
                    </a:lnTo>
                    <a:lnTo>
                      <a:pt x="270" y="69"/>
                    </a:lnTo>
                    <a:lnTo>
                      <a:pt x="302" y="63"/>
                    </a:lnTo>
                    <a:lnTo>
                      <a:pt x="338" y="61"/>
                    </a:lnTo>
                    <a:lnTo>
                      <a:pt x="346" y="50"/>
                    </a:lnTo>
                    <a:lnTo>
                      <a:pt x="359" y="40"/>
                    </a:lnTo>
                    <a:lnTo>
                      <a:pt x="375" y="30"/>
                    </a:lnTo>
                    <a:lnTo>
                      <a:pt x="395" y="22"/>
                    </a:lnTo>
                    <a:lnTo>
                      <a:pt x="417" y="14"/>
                    </a:lnTo>
                    <a:lnTo>
                      <a:pt x="443" y="8"/>
                    </a:lnTo>
                    <a:lnTo>
                      <a:pt x="469" y="4"/>
                    </a:lnTo>
                    <a:lnTo>
                      <a:pt x="499" y="0"/>
                    </a:lnTo>
                    <a:lnTo>
                      <a:pt x="52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2" name="Freeform 28"/>
              <p:cNvSpPr>
                <a:spLocks/>
              </p:cNvSpPr>
              <p:nvPr/>
            </p:nvSpPr>
            <p:spPr bwMode="auto">
              <a:xfrm>
                <a:off x="6457951" y="4210050"/>
                <a:ext cx="2524125" cy="998538"/>
              </a:xfrm>
              <a:custGeom>
                <a:avLst/>
                <a:gdLst>
                  <a:gd name="T0" fmla="*/ 970 w 1590"/>
                  <a:gd name="T1" fmla="*/ 34 h 629"/>
                  <a:gd name="T2" fmla="*/ 1034 w 1590"/>
                  <a:gd name="T3" fmla="*/ 94 h 629"/>
                  <a:gd name="T4" fmla="*/ 1112 w 1590"/>
                  <a:gd name="T5" fmla="*/ 143 h 629"/>
                  <a:gd name="T6" fmla="*/ 1199 w 1590"/>
                  <a:gd name="T7" fmla="*/ 182 h 629"/>
                  <a:gd name="T8" fmla="*/ 1289 w 1590"/>
                  <a:gd name="T9" fmla="*/ 213 h 629"/>
                  <a:gd name="T10" fmla="*/ 1378 w 1590"/>
                  <a:gd name="T11" fmla="*/ 237 h 629"/>
                  <a:gd name="T12" fmla="*/ 1449 w 1590"/>
                  <a:gd name="T13" fmla="*/ 256 h 629"/>
                  <a:gd name="T14" fmla="*/ 1498 w 1590"/>
                  <a:gd name="T15" fmla="*/ 285 h 629"/>
                  <a:gd name="T16" fmla="*/ 1533 w 1590"/>
                  <a:gd name="T17" fmla="*/ 324 h 629"/>
                  <a:gd name="T18" fmla="*/ 1559 w 1590"/>
                  <a:gd name="T19" fmla="*/ 373 h 629"/>
                  <a:gd name="T20" fmla="*/ 1575 w 1590"/>
                  <a:gd name="T21" fmla="*/ 428 h 629"/>
                  <a:gd name="T22" fmla="*/ 1584 w 1590"/>
                  <a:gd name="T23" fmla="*/ 487 h 629"/>
                  <a:gd name="T24" fmla="*/ 1589 w 1590"/>
                  <a:gd name="T25" fmla="*/ 545 h 629"/>
                  <a:gd name="T26" fmla="*/ 1590 w 1590"/>
                  <a:gd name="T27" fmla="*/ 603 h 629"/>
                  <a:gd name="T28" fmla="*/ 0 w 1590"/>
                  <a:gd name="T29" fmla="*/ 629 h 629"/>
                  <a:gd name="T30" fmla="*/ 1 w 1590"/>
                  <a:gd name="T31" fmla="*/ 575 h 629"/>
                  <a:gd name="T32" fmla="*/ 4 w 1590"/>
                  <a:gd name="T33" fmla="*/ 517 h 629"/>
                  <a:gd name="T34" fmla="*/ 10 w 1590"/>
                  <a:gd name="T35" fmla="*/ 457 h 629"/>
                  <a:gd name="T36" fmla="*/ 24 w 1590"/>
                  <a:gd name="T37" fmla="*/ 400 h 629"/>
                  <a:gd name="T38" fmla="*/ 44 w 1590"/>
                  <a:gd name="T39" fmla="*/ 348 h 629"/>
                  <a:gd name="T40" fmla="*/ 74 w 1590"/>
                  <a:gd name="T41" fmla="*/ 303 h 629"/>
                  <a:gd name="T42" fmla="*/ 115 w 1590"/>
                  <a:gd name="T43" fmla="*/ 268 h 629"/>
                  <a:gd name="T44" fmla="*/ 170 w 1590"/>
                  <a:gd name="T45" fmla="*/ 248 h 629"/>
                  <a:gd name="T46" fmla="*/ 255 w 1590"/>
                  <a:gd name="T47" fmla="*/ 227 h 629"/>
                  <a:gd name="T48" fmla="*/ 342 w 1590"/>
                  <a:gd name="T49" fmla="*/ 201 h 629"/>
                  <a:gd name="T50" fmla="*/ 428 w 1590"/>
                  <a:gd name="T51" fmla="*/ 168 h 629"/>
                  <a:gd name="T52" fmla="*/ 508 w 1590"/>
                  <a:gd name="T53" fmla="*/ 128 h 629"/>
                  <a:gd name="T54" fmla="*/ 579 w 1590"/>
                  <a:gd name="T55" fmla="*/ 77 h 629"/>
                  <a:gd name="T56" fmla="*/ 635 w 1590"/>
                  <a:gd name="T57" fmla="*/ 15 h 629"/>
                  <a:gd name="T58" fmla="*/ 651 w 1590"/>
                  <a:gd name="T59" fmla="*/ 13 h 629"/>
                  <a:gd name="T60" fmla="*/ 690 w 1590"/>
                  <a:gd name="T61" fmla="*/ 11 h 629"/>
                  <a:gd name="T62" fmla="*/ 745 w 1590"/>
                  <a:gd name="T63" fmla="*/ 9 h 629"/>
                  <a:gd name="T64" fmla="*/ 806 w 1590"/>
                  <a:gd name="T65" fmla="*/ 7 h 629"/>
                  <a:gd name="T66" fmla="*/ 864 w 1590"/>
                  <a:gd name="T67" fmla="*/ 6 h 629"/>
                  <a:gd name="T68" fmla="*/ 912 w 1590"/>
                  <a:gd name="T69" fmla="*/ 4 h 629"/>
                  <a:gd name="T70" fmla="*/ 941 w 1590"/>
                  <a:gd name="T71" fmla="*/ 1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90" h="629">
                    <a:moveTo>
                      <a:pt x="945" y="0"/>
                    </a:moveTo>
                    <a:lnTo>
                      <a:pt x="970" y="34"/>
                    </a:lnTo>
                    <a:lnTo>
                      <a:pt x="1000" y="65"/>
                    </a:lnTo>
                    <a:lnTo>
                      <a:pt x="1034" y="94"/>
                    </a:lnTo>
                    <a:lnTo>
                      <a:pt x="1071" y="119"/>
                    </a:lnTo>
                    <a:lnTo>
                      <a:pt x="1112" y="143"/>
                    </a:lnTo>
                    <a:lnTo>
                      <a:pt x="1154" y="163"/>
                    </a:lnTo>
                    <a:lnTo>
                      <a:pt x="1199" y="182"/>
                    </a:lnTo>
                    <a:lnTo>
                      <a:pt x="1243" y="198"/>
                    </a:lnTo>
                    <a:lnTo>
                      <a:pt x="1289" y="213"/>
                    </a:lnTo>
                    <a:lnTo>
                      <a:pt x="1334" y="226"/>
                    </a:lnTo>
                    <a:lnTo>
                      <a:pt x="1378" y="237"/>
                    </a:lnTo>
                    <a:lnTo>
                      <a:pt x="1421" y="248"/>
                    </a:lnTo>
                    <a:lnTo>
                      <a:pt x="1449" y="256"/>
                    </a:lnTo>
                    <a:lnTo>
                      <a:pt x="1476" y="269"/>
                    </a:lnTo>
                    <a:lnTo>
                      <a:pt x="1498" y="285"/>
                    </a:lnTo>
                    <a:lnTo>
                      <a:pt x="1517" y="303"/>
                    </a:lnTo>
                    <a:lnTo>
                      <a:pt x="1533" y="324"/>
                    </a:lnTo>
                    <a:lnTo>
                      <a:pt x="1547" y="348"/>
                    </a:lnTo>
                    <a:lnTo>
                      <a:pt x="1559" y="373"/>
                    </a:lnTo>
                    <a:lnTo>
                      <a:pt x="1567" y="401"/>
                    </a:lnTo>
                    <a:lnTo>
                      <a:pt x="1575" y="428"/>
                    </a:lnTo>
                    <a:lnTo>
                      <a:pt x="1580" y="457"/>
                    </a:lnTo>
                    <a:lnTo>
                      <a:pt x="1584" y="487"/>
                    </a:lnTo>
                    <a:lnTo>
                      <a:pt x="1587" y="517"/>
                    </a:lnTo>
                    <a:lnTo>
                      <a:pt x="1589" y="545"/>
                    </a:lnTo>
                    <a:lnTo>
                      <a:pt x="1590" y="575"/>
                    </a:lnTo>
                    <a:lnTo>
                      <a:pt x="1590" y="603"/>
                    </a:lnTo>
                    <a:lnTo>
                      <a:pt x="1590" y="629"/>
                    </a:lnTo>
                    <a:lnTo>
                      <a:pt x="0" y="629"/>
                    </a:lnTo>
                    <a:lnTo>
                      <a:pt x="0" y="603"/>
                    </a:lnTo>
                    <a:lnTo>
                      <a:pt x="1" y="575"/>
                    </a:lnTo>
                    <a:lnTo>
                      <a:pt x="2" y="545"/>
                    </a:lnTo>
                    <a:lnTo>
                      <a:pt x="4" y="517"/>
                    </a:lnTo>
                    <a:lnTo>
                      <a:pt x="6" y="487"/>
                    </a:lnTo>
                    <a:lnTo>
                      <a:pt x="10" y="457"/>
                    </a:lnTo>
                    <a:lnTo>
                      <a:pt x="17" y="428"/>
                    </a:lnTo>
                    <a:lnTo>
                      <a:pt x="24" y="400"/>
                    </a:lnTo>
                    <a:lnTo>
                      <a:pt x="33" y="373"/>
                    </a:lnTo>
                    <a:lnTo>
                      <a:pt x="44" y="348"/>
                    </a:lnTo>
                    <a:lnTo>
                      <a:pt x="58" y="324"/>
                    </a:lnTo>
                    <a:lnTo>
                      <a:pt x="74" y="303"/>
                    </a:lnTo>
                    <a:lnTo>
                      <a:pt x="93" y="284"/>
                    </a:lnTo>
                    <a:lnTo>
                      <a:pt x="115" y="268"/>
                    </a:lnTo>
                    <a:lnTo>
                      <a:pt x="141" y="256"/>
                    </a:lnTo>
                    <a:lnTo>
                      <a:pt x="170" y="248"/>
                    </a:lnTo>
                    <a:lnTo>
                      <a:pt x="211" y="237"/>
                    </a:lnTo>
                    <a:lnTo>
                      <a:pt x="255" y="227"/>
                    </a:lnTo>
                    <a:lnTo>
                      <a:pt x="298" y="215"/>
                    </a:lnTo>
                    <a:lnTo>
                      <a:pt x="342" y="201"/>
                    </a:lnTo>
                    <a:lnTo>
                      <a:pt x="385" y="185"/>
                    </a:lnTo>
                    <a:lnTo>
                      <a:pt x="428" y="168"/>
                    </a:lnTo>
                    <a:lnTo>
                      <a:pt x="469" y="149"/>
                    </a:lnTo>
                    <a:lnTo>
                      <a:pt x="508" y="128"/>
                    </a:lnTo>
                    <a:lnTo>
                      <a:pt x="546" y="103"/>
                    </a:lnTo>
                    <a:lnTo>
                      <a:pt x="579" y="77"/>
                    </a:lnTo>
                    <a:lnTo>
                      <a:pt x="609" y="47"/>
                    </a:lnTo>
                    <a:lnTo>
                      <a:pt x="635" y="15"/>
                    </a:lnTo>
                    <a:lnTo>
                      <a:pt x="639" y="14"/>
                    </a:lnTo>
                    <a:lnTo>
                      <a:pt x="651" y="13"/>
                    </a:lnTo>
                    <a:lnTo>
                      <a:pt x="669" y="12"/>
                    </a:lnTo>
                    <a:lnTo>
                      <a:pt x="690" y="11"/>
                    </a:lnTo>
                    <a:lnTo>
                      <a:pt x="717" y="10"/>
                    </a:lnTo>
                    <a:lnTo>
                      <a:pt x="745" y="9"/>
                    </a:lnTo>
                    <a:lnTo>
                      <a:pt x="775" y="8"/>
                    </a:lnTo>
                    <a:lnTo>
                      <a:pt x="806" y="7"/>
                    </a:lnTo>
                    <a:lnTo>
                      <a:pt x="836" y="7"/>
                    </a:lnTo>
                    <a:lnTo>
                      <a:pt x="864" y="6"/>
                    </a:lnTo>
                    <a:lnTo>
                      <a:pt x="890" y="5"/>
                    </a:lnTo>
                    <a:lnTo>
                      <a:pt x="912" y="4"/>
                    </a:lnTo>
                    <a:lnTo>
                      <a:pt x="929" y="2"/>
                    </a:lnTo>
                    <a:lnTo>
                      <a:pt x="941" y="1"/>
                    </a:lnTo>
                    <a:lnTo>
                      <a:pt x="94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3" name="Freeform 29"/>
              <p:cNvSpPr>
                <a:spLocks/>
              </p:cNvSpPr>
              <p:nvPr/>
            </p:nvSpPr>
            <p:spPr bwMode="auto">
              <a:xfrm>
                <a:off x="7467601" y="3498850"/>
                <a:ext cx="506413" cy="1065213"/>
              </a:xfrm>
              <a:custGeom>
                <a:avLst/>
                <a:gdLst>
                  <a:gd name="T0" fmla="*/ 159 w 319"/>
                  <a:gd name="T1" fmla="*/ 0 h 671"/>
                  <a:gd name="T2" fmla="*/ 183 w 319"/>
                  <a:gd name="T3" fmla="*/ 1 h 671"/>
                  <a:gd name="T4" fmla="*/ 206 w 319"/>
                  <a:gd name="T5" fmla="*/ 5 h 671"/>
                  <a:gd name="T6" fmla="*/ 228 w 319"/>
                  <a:gd name="T7" fmla="*/ 14 h 671"/>
                  <a:gd name="T8" fmla="*/ 249 w 319"/>
                  <a:gd name="T9" fmla="*/ 25 h 671"/>
                  <a:gd name="T10" fmla="*/ 269 w 319"/>
                  <a:gd name="T11" fmla="*/ 39 h 671"/>
                  <a:gd name="T12" fmla="*/ 286 w 319"/>
                  <a:gd name="T13" fmla="*/ 56 h 671"/>
                  <a:gd name="T14" fmla="*/ 299 w 319"/>
                  <a:gd name="T15" fmla="*/ 77 h 671"/>
                  <a:gd name="T16" fmla="*/ 309 w 319"/>
                  <a:gd name="T17" fmla="*/ 101 h 671"/>
                  <a:gd name="T18" fmla="*/ 316 w 319"/>
                  <a:gd name="T19" fmla="*/ 128 h 671"/>
                  <a:gd name="T20" fmla="*/ 319 w 319"/>
                  <a:gd name="T21" fmla="*/ 157 h 671"/>
                  <a:gd name="T22" fmla="*/ 319 w 319"/>
                  <a:gd name="T23" fmla="*/ 548 h 671"/>
                  <a:gd name="T24" fmla="*/ 295 w 319"/>
                  <a:gd name="T25" fmla="*/ 583 h 671"/>
                  <a:gd name="T26" fmla="*/ 272 w 319"/>
                  <a:gd name="T27" fmla="*/ 613 h 671"/>
                  <a:gd name="T28" fmla="*/ 246 w 319"/>
                  <a:gd name="T29" fmla="*/ 636 h 671"/>
                  <a:gd name="T30" fmla="*/ 220 w 319"/>
                  <a:gd name="T31" fmla="*/ 654 h 671"/>
                  <a:gd name="T32" fmla="*/ 193 w 319"/>
                  <a:gd name="T33" fmla="*/ 666 h 671"/>
                  <a:gd name="T34" fmla="*/ 167 w 319"/>
                  <a:gd name="T35" fmla="*/ 671 h 671"/>
                  <a:gd name="T36" fmla="*/ 140 w 319"/>
                  <a:gd name="T37" fmla="*/ 671 h 671"/>
                  <a:gd name="T38" fmla="*/ 114 w 319"/>
                  <a:gd name="T39" fmla="*/ 665 h 671"/>
                  <a:gd name="T40" fmla="*/ 88 w 319"/>
                  <a:gd name="T41" fmla="*/ 653 h 671"/>
                  <a:gd name="T42" fmla="*/ 64 w 319"/>
                  <a:gd name="T43" fmla="*/ 635 h 671"/>
                  <a:gd name="T44" fmla="*/ 40 w 319"/>
                  <a:gd name="T45" fmla="*/ 612 h 671"/>
                  <a:gd name="T46" fmla="*/ 19 w 319"/>
                  <a:gd name="T47" fmla="*/ 583 h 671"/>
                  <a:gd name="T48" fmla="*/ 0 w 319"/>
                  <a:gd name="T49" fmla="*/ 548 h 671"/>
                  <a:gd name="T50" fmla="*/ 0 w 319"/>
                  <a:gd name="T51" fmla="*/ 157 h 671"/>
                  <a:gd name="T52" fmla="*/ 2 w 319"/>
                  <a:gd name="T53" fmla="*/ 128 h 671"/>
                  <a:gd name="T54" fmla="*/ 8 w 319"/>
                  <a:gd name="T55" fmla="*/ 101 h 671"/>
                  <a:gd name="T56" fmla="*/ 19 w 319"/>
                  <a:gd name="T57" fmla="*/ 77 h 671"/>
                  <a:gd name="T58" fmla="*/ 33 w 319"/>
                  <a:gd name="T59" fmla="*/ 56 h 671"/>
                  <a:gd name="T60" fmla="*/ 50 w 319"/>
                  <a:gd name="T61" fmla="*/ 39 h 671"/>
                  <a:gd name="T62" fmla="*/ 69 w 319"/>
                  <a:gd name="T63" fmla="*/ 25 h 671"/>
                  <a:gd name="T64" fmla="*/ 89 w 319"/>
                  <a:gd name="T65" fmla="*/ 14 h 671"/>
                  <a:gd name="T66" fmla="*/ 111 w 319"/>
                  <a:gd name="T67" fmla="*/ 5 h 671"/>
                  <a:gd name="T68" fmla="*/ 135 w 319"/>
                  <a:gd name="T69" fmla="*/ 1 h 671"/>
                  <a:gd name="T70" fmla="*/ 159 w 319"/>
                  <a:gd name="T71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9" h="671">
                    <a:moveTo>
                      <a:pt x="159" y="0"/>
                    </a:moveTo>
                    <a:lnTo>
                      <a:pt x="183" y="1"/>
                    </a:lnTo>
                    <a:lnTo>
                      <a:pt x="206" y="5"/>
                    </a:lnTo>
                    <a:lnTo>
                      <a:pt x="228" y="14"/>
                    </a:lnTo>
                    <a:lnTo>
                      <a:pt x="249" y="25"/>
                    </a:lnTo>
                    <a:lnTo>
                      <a:pt x="269" y="39"/>
                    </a:lnTo>
                    <a:lnTo>
                      <a:pt x="286" y="56"/>
                    </a:lnTo>
                    <a:lnTo>
                      <a:pt x="299" y="77"/>
                    </a:lnTo>
                    <a:lnTo>
                      <a:pt x="309" y="101"/>
                    </a:lnTo>
                    <a:lnTo>
                      <a:pt x="316" y="128"/>
                    </a:lnTo>
                    <a:lnTo>
                      <a:pt x="319" y="157"/>
                    </a:lnTo>
                    <a:lnTo>
                      <a:pt x="319" y="548"/>
                    </a:lnTo>
                    <a:lnTo>
                      <a:pt x="295" y="583"/>
                    </a:lnTo>
                    <a:lnTo>
                      <a:pt x="272" y="613"/>
                    </a:lnTo>
                    <a:lnTo>
                      <a:pt x="246" y="636"/>
                    </a:lnTo>
                    <a:lnTo>
                      <a:pt x="220" y="654"/>
                    </a:lnTo>
                    <a:lnTo>
                      <a:pt x="193" y="666"/>
                    </a:lnTo>
                    <a:lnTo>
                      <a:pt x="167" y="671"/>
                    </a:lnTo>
                    <a:lnTo>
                      <a:pt x="140" y="671"/>
                    </a:lnTo>
                    <a:lnTo>
                      <a:pt x="114" y="665"/>
                    </a:lnTo>
                    <a:lnTo>
                      <a:pt x="88" y="653"/>
                    </a:lnTo>
                    <a:lnTo>
                      <a:pt x="64" y="635"/>
                    </a:lnTo>
                    <a:lnTo>
                      <a:pt x="40" y="612"/>
                    </a:lnTo>
                    <a:lnTo>
                      <a:pt x="19" y="583"/>
                    </a:lnTo>
                    <a:lnTo>
                      <a:pt x="0" y="548"/>
                    </a:lnTo>
                    <a:lnTo>
                      <a:pt x="0" y="157"/>
                    </a:lnTo>
                    <a:lnTo>
                      <a:pt x="2" y="128"/>
                    </a:lnTo>
                    <a:lnTo>
                      <a:pt x="8" y="101"/>
                    </a:lnTo>
                    <a:lnTo>
                      <a:pt x="19" y="77"/>
                    </a:lnTo>
                    <a:lnTo>
                      <a:pt x="33" y="56"/>
                    </a:lnTo>
                    <a:lnTo>
                      <a:pt x="50" y="39"/>
                    </a:lnTo>
                    <a:lnTo>
                      <a:pt x="69" y="25"/>
                    </a:lnTo>
                    <a:lnTo>
                      <a:pt x="89" y="14"/>
                    </a:lnTo>
                    <a:lnTo>
                      <a:pt x="111" y="5"/>
                    </a:lnTo>
                    <a:lnTo>
                      <a:pt x="135" y="1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4" name="Freeform 30"/>
              <p:cNvSpPr>
                <a:spLocks/>
              </p:cNvSpPr>
              <p:nvPr/>
            </p:nvSpPr>
            <p:spPr bwMode="auto">
              <a:xfrm>
                <a:off x="8205788" y="3455988"/>
                <a:ext cx="227013" cy="341313"/>
              </a:xfrm>
              <a:custGeom>
                <a:avLst/>
                <a:gdLst>
                  <a:gd name="T0" fmla="*/ 100 w 143"/>
                  <a:gd name="T1" fmla="*/ 0 h 215"/>
                  <a:gd name="T2" fmla="*/ 115 w 143"/>
                  <a:gd name="T3" fmla="*/ 3 h 215"/>
                  <a:gd name="T4" fmla="*/ 126 w 143"/>
                  <a:gd name="T5" fmla="*/ 11 h 215"/>
                  <a:gd name="T6" fmla="*/ 135 w 143"/>
                  <a:gd name="T7" fmla="*/ 25 h 215"/>
                  <a:gd name="T8" fmla="*/ 141 w 143"/>
                  <a:gd name="T9" fmla="*/ 42 h 215"/>
                  <a:gd name="T10" fmla="*/ 143 w 143"/>
                  <a:gd name="T11" fmla="*/ 62 h 215"/>
                  <a:gd name="T12" fmla="*/ 142 w 143"/>
                  <a:gd name="T13" fmla="*/ 84 h 215"/>
                  <a:gd name="T14" fmla="*/ 137 w 143"/>
                  <a:gd name="T15" fmla="*/ 108 h 215"/>
                  <a:gd name="T16" fmla="*/ 130 w 143"/>
                  <a:gd name="T17" fmla="*/ 133 h 215"/>
                  <a:gd name="T18" fmla="*/ 118 w 143"/>
                  <a:gd name="T19" fmla="*/ 156 h 215"/>
                  <a:gd name="T20" fmla="*/ 104 w 143"/>
                  <a:gd name="T21" fmla="*/ 176 h 215"/>
                  <a:gd name="T22" fmla="*/ 89 w 143"/>
                  <a:gd name="T23" fmla="*/ 193 h 215"/>
                  <a:gd name="T24" fmla="*/ 74 w 143"/>
                  <a:gd name="T25" fmla="*/ 205 h 215"/>
                  <a:gd name="T26" fmla="*/ 59 w 143"/>
                  <a:gd name="T27" fmla="*/ 212 h 215"/>
                  <a:gd name="T28" fmla="*/ 43 w 143"/>
                  <a:gd name="T29" fmla="*/ 215 h 215"/>
                  <a:gd name="T30" fmla="*/ 29 w 143"/>
                  <a:gd name="T31" fmla="*/ 212 h 215"/>
                  <a:gd name="T32" fmla="*/ 17 w 143"/>
                  <a:gd name="T33" fmla="*/ 202 h 215"/>
                  <a:gd name="T34" fmla="*/ 8 w 143"/>
                  <a:gd name="T35" fmla="*/ 190 h 215"/>
                  <a:gd name="T36" fmla="*/ 2 w 143"/>
                  <a:gd name="T37" fmla="*/ 173 h 215"/>
                  <a:gd name="T38" fmla="*/ 0 w 143"/>
                  <a:gd name="T39" fmla="*/ 152 h 215"/>
                  <a:gd name="T40" fmla="*/ 1 w 143"/>
                  <a:gd name="T41" fmla="*/ 129 h 215"/>
                  <a:gd name="T42" fmla="*/ 5 w 143"/>
                  <a:gd name="T43" fmla="*/ 106 h 215"/>
                  <a:gd name="T44" fmla="*/ 14 w 143"/>
                  <a:gd name="T45" fmla="*/ 81 h 215"/>
                  <a:gd name="T46" fmla="*/ 26 w 143"/>
                  <a:gd name="T47" fmla="*/ 58 h 215"/>
                  <a:gd name="T48" fmla="*/ 38 w 143"/>
                  <a:gd name="T49" fmla="*/ 38 h 215"/>
                  <a:gd name="T50" fmla="*/ 53 w 143"/>
                  <a:gd name="T51" fmla="*/ 22 h 215"/>
                  <a:gd name="T52" fmla="*/ 69 w 143"/>
                  <a:gd name="T53" fmla="*/ 9 h 215"/>
                  <a:gd name="T54" fmla="*/ 85 w 143"/>
                  <a:gd name="T55" fmla="*/ 2 h 215"/>
                  <a:gd name="T56" fmla="*/ 100 w 143"/>
                  <a:gd name="T57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" h="215">
                    <a:moveTo>
                      <a:pt x="100" y="0"/>
                    </a:moveTo>
                    <a:lnTo>
                      <a:pt x="115" y="3"/>
                    </a:lnTo>
                    <a:lnTo>
                      <a:pt x="126" y="11"/>
                    </a:lnTo>
                    <a:lnTo>
                      <a:pt x="135" y="25"/>
                    </a:lnTo>
                    <a:lnTo>
                      <a:pt x="141" y="42"/>
                    </a:lnTo>
                    <a:lnTo>
                      <a:pt x="143" y="62"/>
                    </a:lnTo>
                    <a:lnTo>
                      <a:pt x="142" y="84"/>
                    </a:lnTo>
                    <a:lnTo>
                      <a:pt x="137" y="108"/>
                    </a:lnTo>
                    <a:lnTo>
                      <a:pt x="130" y="133"/>
                    </a:lnTo>
                    <a:lnTo>
                      <a:pt x="118" y="156"/>
                    </a:lnTo>
                    <a:lnTo>
                      <a:pt x="104" y="176"/>
                    </a:lnTo>
                    <a:lnTo>
                      <a:pt x="89" y="193"/>
                    </a:lnTo>
                    <a:lnTo>
                      <a:pt x="74" y="205"/>
                    </a:lnTo>
                    <a:lnTo>
                      <a:pt x="59" y="212"/>
                    </a:lnTo>
                    <a:lnTo>
                      <a:pt x="43" y="215"/>
                    </a:lnTo>
                    <a:lnTo>
                      <a:pt x="29" y="212"/>
                    </a:lnTo>
                    <a:lnTo>
                      <a:pt x="17" y="202"/>
                    </a:lnTo>
                    <a:lnTo>
                      <a:pt x="8" y="190"/>
                    </a:lnTo>
                    <a:lnTo>
                      <a:pt x="2" y="173"/>
                    </a:lnTo>
                    <a:lnTo>
                      <a:pt x="0" y="152"/>
                    </a:lnTo>
                    <a:lnTo>
                      <a:pt x="1" y="129"/>
                    </a:lnTo>
                    <a:lnTo>
                      <a:pt x="5" y="106"/>
                    </a:lnTo>
                    <a:lnTo>
                      <a:pt x="14" y="81"/>
                    </a:lnTo>
                    <a:lnTo>
                      <a:pt x="26" y="58"/>
                    </a:lnTo>
                    <a:lnTo>
                      <a:pt x="38" y="38"/>
                    </a:lnTo>
                    <a:lnTo>
                      <a:pt x="53" y="22"/>
                    </a:lnTo>
                    <a:lnTo>
                      <a:pt x="69" y="9"/>
                    </a:lnTo>
                    <a:lnTo>
                      <a:pt x="85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5" name="Freeform 31"/>
              <p:cNvSpPr>
                <a:spLocks/>
              </p:cNvSpPr>
              <p:nvPr/>
            </p:nvSpPr>
            <p:spPr bwMode="auto">
              <a:xfrm>
                <a:off x="7007226" y="3455988"/>
                <a:ext cx="227013" cy="341313"/>
              </a:xfrm>
              <a:custGeom>
                <a:avLst/>
                <a:gdLst>
                  <a:gd name="T0" fmla="*/ 43 w 143"/>
                  <a:gd name="T1" fmla="*/ 0 h 215"/>
                  <a:gd name="T2" fmla="*/ 58 w 143"/>
                  <a:gd name="T3" fmla="*/ 2 h 215"/>
                  <a:gd name="T4" fmla="*/ 74 w 143"/>
                  <a:gd name="T5" fmla="*/ 9 h 215"/>
                  <a:gd name="T6" fmla="*/ 90 w 143"/>
                  <a:gd name="T7" fmla="*/ 22 h 215"/>
                  <a:gd name="T8" fmla="*/ 105 w 143"/>
                  <a:gd name="T9" fmla="*/ 38 h 215"/>
                  <a:gd name="T10" fmla="*/ 118 w 143"/>
                  <a:gd name="T11" fmla="*/ 58 h 215"/>
                  <a:gd name="T12" fmla="*/ 130 w 143"/>
                  <a:gd name="T13" fmla="*/ 81 h 215"/>
                  <a:gd name="T14" fmla="*/ 138 w 143"/>
                  <a:gd name="T15" fmla="*/ 106 h 215"/>
                  <a:gd name="T16" fmla="*/ 142 w 143"/>
                  <a:gd name="T17" fmla="*/ 129 h 215"/>
                  <a:gd name="T18" fmla="*/ 143 w 143"/>
                  <a:gd name="T19" fmla="*/ 152 h 215"/>
                  <a:gd name="T20" fmla="*/ 141 w 143"/>
                  <a:gd name="T21" fmla="*/ 173 h 215"/>
                  <a:gd name="T22" fmla="*/ 136 w 143"/>
                  <a:gd name="T23" fmla="*/ 190 h 215"/>
                  <a:gd name="T24" fmla="*/ 126 w 143"/>
                  <a:gd name="T25" fmla="*/ 202 h 215"/>
                  <a:gd name="T26" fmla="*/ 115 w 143"/>
                  <a:gd name="T27" fmla="*/ 212 h 215"/>
                  <a:gd name="T28" fmla="*/ 100 w 143"/>
                  <a:gd name="T29" fmla="*/ 215 h 215"/>
                  <a:gd name="T30" fmla="*/ 85 w 143"/>
                  <a:gd name="T31" fmla="*/ 212 h 215"/>
                  <a:gd name="T32" fmla="*/ 69 w 143"/>
                  <a:gd name="T33" fmla="*/ 205 h 215"/>
                  <a:gd name="T34" fmla="*/ 54 w 143"/>
                  <a:gd name="T35" fmla="*/ 193 h 215"/>
                  <a:gd name="T36" fmla="*/ 39 w 143"/>
                  <a:gd name="T37" fmla="*/ 176 h 215"/>
                  <a:gd name="T38" fmla="*/ 25 w 143"/>
                  <a:gd name="T39" fmla="*/ 156 h 215"/>
                  <a:gd name="T40" fmla="*/ 14 w 143"/>
                  <a:gd name="T41" fmla="*/ 133 h 215"/>
                  <a:gd name="T42" fmla="*/ 6 w 143"/>
                  <a:gd name="T43" fmla="*/ 108 h 215"/>
                  <a:gd name="T44" fmla="*/ 1 w 143"/>
                  <a:gd name="T45" fmla="*/ 84 h 215"/>
                  <a:gd name="T46" fmla="*/ 0 w 143"/>
                  <a:gd name="T47" fmla="*/ 62 h 215"/>
                  <a:gd name="T48" fmla="*/ 2 w 143"/>
                  <a:gd name="T49" fmla="*/ 42 h 215"/>
                  <a:gd name="T50" fmla="*/ 8 w 143"/>
                  <a:gd name="T51" fmla="*/ 25 h 215"/>
                  <a:gd name="T52" fmla="*/ 17 w 143"/>
                  <a:gd name="T53" fmla="*/ 11 h 215"/>
                  <a:gd name="T54" fmla="*/ 29 w 143"/>
                  <a:gd name="T55" fmla="*/ 3 h 215"/>
                  <a:gd name="T56" fmla="*/ 43 w 143"/>
                  <a:gd name="T57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" h="215">
                    <a:moveTo>
                      <a:pt x="43" y="0"/>
                    </a:moveTo>
                    <a:lnTo>
                      <a:pt x="58" y="2"/>
                    </a:lnTo>
                    <a:lnTo>
                      <a:pt x="74" y="9"/>
                    </a:lnTo>
                    <a:lnTo>
                      <a:pt x="90" y="22"/>
                    </a:lnTo>
                    <a:lnTo>
                      <a:pt x="105" y="38"/>
                    </a:lnTo>
                    <a:lnTo>
                      <a:pt x="118" y="58"/>
                    </a:lnTo>
                    <a:lnTo>
                      <a:pt x="130" y="81"/>
                    </a:lnTo>
                    <a:lnTo>
                      <a:pt x="138" y="106"/>
                    </a:lnTo>
                    <a:lnTo>
                      <a:pt x="142" y="129"/>
                    </a:lnTo>
                    <a:lnTo>
                      <a:pt x="143" y="152"/>
                    </a:lnTo>
                    <a:lnTo>
                      <a:pt x="141" y="173"/>
                    </a:lnTo>
                    <a:lnTo>
                      <a:pt x="136" y="190"/>
                    </a:lnTo>
                    <a:lnTo>
                      <a:pt x="126" y="202"/>
                    </a:lnTo>
                    <a:lnTo>
                      <a:pt x="115" y="212"/>
                    </a:lnTo>
                    <a:lnTo>
                      <a:pt x="100" y="215"/>
                    </a:lnTo>
                    <a:lnTo>
                      <a:pt x="85" y="212"/>
                    </a:lnTo>
                    <a:lnTo>
                      <a:pt x="69" y="205"/>
                    </a:lnTo>
                    <a:lnTo>
                      <a:pt x="54" y="193"/>
                    </a:lnTo>
                    <a:lnTo>
                      <a:pt x="39" y="176"/>
                    </a:lnTo>
                    <a:lnTo>
                      <a:pt x="25" y="156"/>
                    </a:lnTo>
                    <a:lnTo>
                      <a:pt x="14" y="133"/>
                    </a:lnTo>
                    <a:lnTo>
                      <a:pt x="6" y="108"/>
                    </a:lnTo>
                    <a:lnTo>
                      <a:pt x="1" y="84"/>
                    </a:lnTo>
                    <a:lnTo>
                      <a:pt x="0" y="62"/>
                    </a:lnTo>
                    <a:lnTo>
                      <a:pt x="2" y="42"/>
                    </a:lnTo>
                    <a:lnTo>
                      <a:pt x="8" y="25"/>
                    </a:lnTo>
                    <a:lnTo>
                      <a:pt x="17" y="11"/>
                    </a:lnTo>
                    <a:lnTo>
                      <a:pt x="29" y="3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6" name="Freeform 32"/>
              <p:cNvSpPr>
                <a:spLocks/>
              </p:cNvSpPr>
              <p:nvPr/>
            </p:nvSpPr>
            <p:spPr bwMode="auto">
              <a:xfrm>
                <a:off x="7467601" y="4057650"/>
                <a:ext cx="506413" cy="174625"/>
              </a:xfrm>
              <a:custGeom>
                <a:avLst/>
                <a:gdLst>
                  <a:gd name="T0" fmla="*/ 0 w 319"/>
                  <a:gd name="T1" fmla="*/ 0 h 110"/>
                  <a:gd name="T2" fmla="*/ 319 w 319"/>
                  <a:gd name="T3" fmla="*/ 0 h 110"/>
                  <a:gd name="T4" fmla="*/ 319 w 319"/>
                  <a:gd name="T5" fmla="*/ 9 h 110"/>
                  <a:gd name="T6" fmla="*/ 316 w 319"/>
                  <a:gd name="T7" fmla="*/ 11 h 110"/>
                  <a:gd name="T8" fmla="*/ 310 w 319"/>
                  <a:gd name="T9" fmla="*/ 17 h 110"/>
                  <a:gd name="T10" fmla="*/ 302 w 319"/>
                  <a:gd name="T11" fmla="*/ 25 h 110"/>
                  <a:gd name="T12" fmla="*/ 290 w 319"/>
                  <a:gd name="T13" fmla="*/ 36 h 110"/>
                  <a:gd name="T14" fmla="*/ 275 w 319"/>
                  <a:gd name="T15" fmla="*/ 48 h 110"/>
                  <a:gd name="T16" fmla="*/ 260 w 319"/>
                  <a:gd name="T17" fmla="*/ 60 h 110"/>
                  <a:gd name="T18" fmla="*/ 243 w 319"/>
                  <a:gd name="T19" fmla="*/ 73 h 110"/>
                  <a:gd name="T20" fmla="*/ 225 w 319"/>
                  <a:gd name="T21" fmla="*/ 85 h 110"/>
                  <a:gd name="T22" fmla="*/ 207 w 319"/>
                  <a:gd name="T23" fmla="*/ 95 h 110"/>
                  <a:gd name="T24" fmla="*/ 190 w 319"/>
                  <a:gd name="T25" fmla="*/ 103 h 110"/>
                  <a:gd name="T26" fmla="*/ 173 w 319"/>
                  <a:gd name="T27" fmla="*/ 109 h 110"/>
                  <a:gd name="T28" fmla="*/ 157 w 319"/>
                  <a:gd name="T29" fmla="*/ 110 h 110"/>
                  <a:gd name="T30" fmla="*/ 142 w 319"/>
                  <a:gd name="T31" fmla="*/ 109 h 110"/>
                  <a:gd name="T32" fmla="*/ 126 w 319"/>
                  <a:gd name="T33" fmla="*/ 103 h 110"/>
                  <a:gd name="T34" fmla="*/ 108 w 319"/>
                  <a:gd name="T35" fmla="*/ 95 h 110"/>
                  <a:gd name="T36" fmla="*/ 91 w 319"/>
                  <a:gd name="T37" fmla="*/ 85 h 110"/>
                  <a:gd name="T38" fmla="*/ 73 w 319"/>
                  <a:gd name="T39" fmla="*/ 73 h 110"/>
                  <a:gd name="T40" fmla="*/ 57 w 319"/>
                  <a:gd name="T41" fmla="*/ 60 h 110"/>
                  <a:gd name="T42" fmla="*/ 41 w 319"/>
                  <a:gd name="T43" fmla="*/ 49 h 110"/>
                  <a:gd name="T44" fmla="*/ 28 w 319"/>
                  <a:gd name="T45" fmla="*/ 37 h 110"/>
                  <a:gd name="T46" fmla="*/ 16 w 319"/>
                  <a:gd name="T47" fmla="*/ 26 h 110"/>
                  <a:gd name="T48" fmla="*/ 7 w 319"/>
                  <a:gd name="T49" fmla="*/ 18 h 110"/>
                  <a:gd name="T50" fmla="*/ 2 w 319"/>
                  <a:gd name="T51" fmla="*/ 12 h 110"/>
                  <a:gd name="T52" fmla="*/ 0 w 319"/>
                  <a:gd name="T53" fmla="*/ 10 h 110"/>
                  <a:gd name="T54" fmla="*/ 0 w 319"/>
                  <a:gd name="T5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9" h="110">
                    <a:moveTo>
                      <a:pt x="0" y="0"/>
                    </a:moveTo>
                    <a:lnTo>
                      <a:pt x="319" y="0"/>
                    </a:lnTo>
                    <a:lnTo>
                      <a:pt x="319" y="9"/>
                    </a:lnTo>
                    <a:lnTo>
                      <a:pt x="316" y="11"/>
                    </a:lnTo>
                    <a:lnTo>
                      <a:pt x="310" y="17"/>
                    </a:lnTo>
                    <a:lnTo>
                      <a:pt x="302" y="25"/>
                    </a:lnTo>
                    <a:lnTo>
                      <a:pt x="290" y="36"/>
                    </a:lnTo>
                    <a:lnTo>
                      <a:pt x="275" y="48"/>
                    </a:lnTo>
                    <a:lnTo>
                      <a:pt x="260" y="60"/>
                    </a:lnTo>
                    <a:lnTo>
                      <a:pt x="243" y="73"/>
                    </a:lnTo>
                    <a:lnTo>
                      <a:pt x="225" y="85"/>
                    </a:lnTo>
                    <a:lnTo>
                      <a:pt x="207" y="95"/>
                    </a:lnTo>
                    <a:lnTo>
                      <a:pt x="190" y="103"/>
                    </a:lnTo>
                    <a:lnTo>
                      <a:pt x="173" y="109"/>
                    </a:lnTo>
                    <a:lnTo>
                      <a:pt x="157" y="110"/>
                    </a:lnTo>
                    <a:lnTo>
                      <a:pt x="142" y="109"/>
                    </a:lnTo>
                    <a:lnTo>
                      <a:pt x="126" y="103"/>
                    </a:lnTo>
                    <a:lnTo>
                      <a:pt x="108" y="95"/>
                    </a:lnTo>
                    <a:lnTo>
                      <a:pt x="91" y="85"/>
                    </a:lnTo>
                    <a:lnTo>
                      <a:pt x="73" y="73"/>
                    </a:lnTo>
                    <a:lnTo>
                      <a:pt x="57" y="60"/>
                    </a:lnTo>
                    <a:lnTo>
                      <a:pt x="41" y="49"/>
                    </a:lnTo>
                    <a:lnTo>
                      <a:pt x="28" y="37"/>
                    </a:lnTo>
                    <a:lnTo>
                      <a:pt x="16" y="26"/>
                    </a:lnTo>
                    <a:lnTo>
                      <a:pt x="7" y="18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7" name="Freeform 33"/>
              <p:cNvSpPr>
                <a:spLocks/>
              </p:cNvSpPr>
              <p:nvPr/>
            </p:nvSpPr>
            <p:spPr bwMode="auto">
              <a:xfrm>
                <a:off x="7102476" y="2636838"/>
                <a:ext cx="1236663" cy="1541463"/>
              </a:xfrm>
              <a:custGeom>
                <a:avLst/>
                <a:gdLst>
                  <a:gd name="T0" fmla="*/ 435 w 779"/>
                  <a:gd name="T1" fmla="*/ 2 h 971"/>
                  <a:gd name="T2" fmla="*/ 518 w 779"/>
                  <a:gd name="T3" fmla="*/ 22 h 971"/>
                  <a:gd name="T4" fmla="*/ 590 w 779"/>
                  <a:gd name="T5" fmla="*/ 57 h 971"/>
                  <a:gd name="T6" fmla="*/ 649 w 779"/>
                  <a:gd name="T7" fmla="*/ 105 h 971"/>
                  <a:gd name="T8" fmla="*/ 698 w 779"/>
                  <a:gd name="T9" fmla="*/ 165 h 971"/>
                  <a:gd name="T10" fmla="*/ 735 w 779"/>
                  <a:gd name="T11" fmla="*/ 234 h 971"/>
                  <a:gd name="T12" fmla="*/ 761 w 779"/>
                  <a:gd name="T13" fmla="*/ 307 h 971"/>
                  <a:gd name="T14" fmla="*/ 776 w 779"/>
                  <a:gd name="T15" fmla="*/ 385 h 971"/>
                  <a:gd name="T16" fmla="*/ 779 w 779"/>
                  <a:gd name="T17" fmla="*/ 462 h 971"/>
                  <a:gd name="T18" fmla="*/ 771 w 779"/>
                  <a:gd name="T19" fmla="*/ 538 h 971"/>
                  <a:gd name="T20" fmla="*/ 746 w 779"/>
                  <a:gd name="T21" fmla="*/ 623 h 971"/>
                  <a:gd name="T22" fmla="*/ 703 w 779"/>
                  <a:gd name="T23" fmla="*/ 714 h 971"/>
                  <a:gd name="T24" fmla="*/ 649 w 779"/>
                  <a:gd name="T25" fmla="*/ 793 h 971"/>
                  <a:gd name="T26" fmla="*/ 589 w 779"/>
                  <a:gd name="T27" fmla="*/ 860 h 971"/>
                  <a:gd name="T28" fmla="*/ 526 w 779"/>
                  <a:gd name="T29" fmla="*/ 913 h 971"/>
                  <a:gd name="T30" fmla="*/ 466 w 779"/>
                  <a:gd name="T31" fmla="*/ 949 h 971"/>
                  <a:gd name="T32" fmla="*/ 413 w 779"/>
                  <a:gd name="T33" fmla="*/ 968 h 971"/>
                  <a:gd name="T34" fmla="*/ 367 w 779"/>
                  <a:gd name="T35" fmla="*/ 968 h 971"/>
                  <a:gd name="T36" fmla="*/ 313 w 779"/>
                  <a:gd name="T37" fmla="*/ 949 h 971"/>
                  <a:gd name="T38" fmla="*/ 253 w 779"/>
                  <a:gd name="T39" fmla="*/ 913 h 971"/>
                  <a:gd name="T40" fmla="*/ 191 w 779"/>
                  <a:gd name="T41" fmla="*/ 860 h 971"/>
                  <a:gd name="T42" fmla="*/ 130 w 779"/>
                  <a:gd name="T43" fmla="*/ 793 h 971"/>
                  <a:gd name="T44" fmla="*/ 76 w 779"/>
                  <a:gd name="T45" fmla="*/ 714 h 971"/>
                  <a:gd name="T46" fmla="*/ 32 w 779"/>
                  <a:gd name="T47" fmla="*/ 623 h 971"/>
                  <a:gd name="T48" fmla="*/ 8 w 779"/>
                  <a:gd name="T49" fmla="*/ 538 h 971"/>
                  <a:gd name="T50" fmla="*/ 0 w 779"/>
                  <a:gd name="T51" fmla="*/ 462 h 971"/>
                  <a:gd name="T52" fmla="*/ 4 w 779"/>
                  <a:gd name="T53" fmla="*/ 385 h 971"/>
                  <a:gd name="T54" fmla="*/ 17 w 779"/>
                  <a:gd name="T55" fmla="*/ 307 h 971"/>
                  <a:gd name="T56" fmla="*/ 43 w 779"/>
                  <a:gd name="T57" fmla="*/ 234 h 971"/>
                  <a:gd name="T58" fmla="*/ 80 w 779"/>
                  <a:gd name="T59" fmla="*/ 165 h 971"/>
                  <a:gd name="T60" fmla="*/ 129 w 779"/>
                  <a:gd name="T61" fmla="*/ 105 h 971"/>
                  <a:gd name="T62" fmla="*/ 190 w 779"/>
                  <a:gd name="T63" fmla="*/ 57 h 971"/>
                  <a:gd name="T64" fmla="*/ 261 w 779"/>
                  <a:gd name="T65" fmla="*/ 22 h 971"/>
                  <a:gd name="T66" fmla="*/ 344 w 779"/>
                  <a:gd name="T67" fmla="*/ 2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79" h="971">
                    <a:moveTo>
                      <a:pt x="389" y="0"/>
                    </a:moveTo>
                    <a:lnTo>
                      <a:pt x="435" y="2"/>
                    </a:lnTo>
                    <a:lnTo>
                      <a:pt x="478" y="10"/>
                    </a:lnTo>
                    <a:lnTo>
                      <a:pt x="518" y="22"/>
                    </a:lnTo>
                    <a:lnTo>
                      <a:pt x="555" y="36"/>
                    </a:lnTo>
                    <a:lnTo>
                      <a:pt x="590" y="57"/>
                    </a:lnTo>
                    <a:lnTo>
                      <a:pt x="621" y="79"/>
                    </a:lnTo>
                    <a:lnTo>
                      <a:pt x="649" y="105"/>
                    </a:lnTo>
                    <a:lnTo>
                      <a:pt x="675" y="134"/>
                    </a:lnTo>
                    <a:lnTo>
                      <a:pt x="698" y="165"/>
                    </a:lnTo>
                    <a:lnTo>
                      <a:pt x="718" y="199"/>
                    </a:lnTo>
                    <a:lnTo>
                      <a:pt x="735" y="234"/>
                    </a:lnTo>
                    <a:lnTo>
                      <a:pt x="749" y="270"/>
                    </a:lnTo>
                    <a:lnTo>
                      <a:pt x="761" y="307"/>
                    </a:lnTo>
                    <a:lnTo>
                      <a:pt x="769" y="346"/>
                    </a:lnTo>
                    <a:lnTo>
                      <a:pt x="776" y="385"/>
                    </a:lnTo>
                    <a:lnTo>
                      <a:pt x="778" y="424"/>
                    </a:lnTo>
                    <a:lnTo>
                      <a:pt x="779" y="462"/>
                    </a:lnTo>
                    <a:lnTo>
                      <a:pt x="776" y="501"/>
                    </a:lnTo>
                    <a:lnTo>
                      <a:pt x="771" y="538"/>
                    </a:lnTo>
                    <a:lnTo>
                      <a:pt x="762" y="574"/>
                    </a:lnTo>
                    <a:lnTo>
                      <a:pt x="746" y="623"/>
                    </a:lnTo>
                    <a:lnTo>
                      <a:pt x="726" y="670"/>
                    </a:lnTo>
                    <a:lnTo>
                      <a:pt x="703" y="714"/>
                    </a:lnTo>
                    <a:lnTo>
                      <a:pt x="677" y="755"/>
                    </a:lnTo>
                    <a:lnTo>
                      <a:pt x="649" y="793"/>
                    </a:lnTo>
                    <a:lnTo>
                      <a:pt x="620" y="828"/>
                    </a:lnTo>
                    <a:lnTo>
                      <a:pt x="589" y="860"/>
                    </a:lnTo>
                    <a:lnTo>
                      <a:pt x="557" y="888"/>
                    </a:lnTo>
                    <a:lnTo>
                      <a:pt x="526" y="913"/>
                    </a:lnTo>
                    <a:lnTo>
                      <a:pt x="495" y="933"/>
                    </a:lnTo>
                    <a:lnTo>
                      <a:pt x="466" y="949"/>
                    </a:lnTo>
                    <a:lnTo>
                      <a:pt x="438" y="961"/>
                    </a:lnTo>
                    <a:lnTo>
                      <a:pt x="413" y="968"/>
                    </a:lnTo>
                    <a:lnTo>
                      <a:pt x="389" y="971"/>
                    </a:lnTo>
                    <a:lnTo>
                      <a:pt x="367" y="968"/>
                    </a:lnTo>
                    <a:lnTo>
                      <a:pt x="341" y="961"/>
                    </a:lnTo>
                    <a:lnTo>
                      <a:pt x="313" y="949"/>
                    </a:lnTo>
                    <a:lnTo>
                      <a:pt x="283" y="933"/>
                    </a:lnTo>
                    <a:lnTo>
                      <a:pt x="253" y="913"/>
                    </a:lnTo>
                    <a:lnTo>
                      <a:pt x="221" y="888"/>
                    </a:lnTo>
                    <a:lnTo>
                      <a:pt x="191" y="860"/>
                    </a:lnTo>
                    <a:lnTo>
                      <a:pt x="160" y="828"/>
                    </a:lnTo>
                    <a:lnTo>
                      <a:pt x="130" y="793"/>
                    </a:lnTo>
                    <a:lnTo>
                      <a:pt x="101" y="755"/>
                    </a:lnTo>
                    <a:lnTo>
                      <a:pt x="76" y="714"/>
                    </a:lnTo>
                    <a:lnTo>
                      <a:pt x="53" y="670"/>
                    </a:lnTo>
                    <a:lnTo>
                      <a:pt x="32" y="623"/>
                    </a:lnTo>
                    <a:lnTo>
                      <a:pt x="16" y="574"/>
                    </a:lnTo>
                    <a:lnTo>
                      <a:pt x="8" y="538"/>
                    </a:lnTo>
                    <a:lnTo>
                      <a:pt x="3" y="501"/>
                    </a:lnTo>
                    <a:lnTo>
                      <a:pt x="0" y="462"/>
                    </a:lnTo>
                    <a:lnTo>
                      <a:pt x="0" y="424"/>
                    </a:lnTo>
                    <a:lnTo>
                      <a:pt x="4" y="385"/>
                    </a:lnTo>
                    <a:lnTo>
                      <a:pt x="9" y="346"/>
                    </a:lnTo>
                    <a:lnTo>
                      <a:pt x="17" y="307"/>
                    </a:lnTo>
                    <a:lnTo>
                      <a:pt x="29" y="270"/>
                    </a:lnTo>
                    <a:lnTo>
                      <a:pt x="43" y="234"/>
                    </a:lnTo>
                    <a:lnTo>
                      <a:pt x="60" y="199"/>
                    </a:lnTo>
                    <a:lnTo>
                      <a:pt x="80" y="165"/>
                    </a:lnTo>
                    <a:lnTo>
                      <a:pt x="103" y="134"/>
                    </a:lnTo>
                    <a:lnTo>
                      <a:pt x="129" y="105"/>
                    </a:lnTo>
                    <a:lnTo>
                      <a:pt x="158" y="79"/>
                    </a:lnTo>
                    <a:lnTo>
                      <a:pt x="190" y="57"/>
                    </a:lnTo>
                    <a:lnTo>
                      <a:pt x="224" y="36"/>
                    </a:lnTo>
                    <a:lnTo>
                      <a:pt x="261" y="22"/>
                    </a:lnTo>
                    <a:lnTo>
                      <a:pt x="301" y="10"/>
                    </a:lnTo>
                    <a:lnTo>
                      <a:pt x="344" y="2"/>
                    </a:lnTo>
                    <a:lnTo>
                      <a:pt x="389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9" name="Freeform 34"/>
              <p:cNvSpPr>
                <a:spLocks/>
              </p:cNvSpPr>
              <p:nvPr/>
            </p:nvSpPr>
            <p:spPr bwMode="auto">
              <a:xfrm>
                <a:off x="7051676" y="2601913"/>
                <a:ext cx="1322388" cy="1054100"/>
              </a:xfrm>
              <a:custGeom>
                <a:avLst/>
                <a:gdLst>
                  <a:gd name="T0" fmla="*/ 420 w 833"/>
                  <a:gd name="T1" fmla="*/ 1 h 664"/>
                  <a:gd name="T2" fmla="*/ 500 w 833"/>
                  <a:gd name="T3" fmla="*/ 12 h 664"/>
                  <a:gd name="T4" fmla="*/ 588 w 833"/>
                  <a:gd name="T5" fmla="*/ 41 h 664"/>
                  <a:gd name="T6" fmla="*/ 682 w 833"/>
                  <a:gd name="T7" fmla="*/ 97 h 664"/>
                  <a:gd name="T8" fmla="*/ 743 w 833"/>
                  <a:gd name="T9" fmla="*/ 154 h 664"/>
                  <a:gd name="T10" fmla="*/ 787 w 833"/>
                  <a:gd name="T11" fmla="*/ 221 h 664"/>
                  <a:gd name="T12" fmla="*/ 815 w 833"/>
                  <a:gd name="T13" fmla="*/ 293 h 664"/>
                  <a:gd name="T14" fmla="*/ 830 w 833"/>
                  <a:gd name="T15" fmla="*/ 369 h 664"/>
                  <a:gd name="T16" fmla="*/ 833 w 833"/>
                  <a:gd name="T17" fmla="*/ 443 h 664"/>
                  <a:gd name="T18" fmla="*/ 828 w 833"/>
                  <a:gd name="T19" fmla="*/ 512 h 664"/>
                  <a:gd name="T20" fmla="*/ 816 w 833"/>
                  <a:gd name="T21" fmla="*/ 574 h 664"/>
                  <a:gd name="T22" fmla="*/ 799 w 833"/>
                  <a:gd name="T23" fmla="*/ 621 h 664"/>
                  <a:gd name="T24" fmla="*/ 781 w 833"/>
                  <a:gd name="T25" fmla="*/ 654 h 664"/>
                  <a:gd name="T26" fmla="*/ 778 w 833"/>
                  <a:gd name="T27" fmla="*/ 618 h 664"/>
                  <a:gd name="T28" fmla="*/ 784 w 833"/>
                  <a:gd name="T29" fmla="*/ 543 h 664"/>
                  <a:gd name="T30" fmla="*/ 782 w 833"/>
                  <a:gd name="T31" fmla="*/ 483 h 664"/>
                  <a:gd name="T32" fmla="*/ 772 w 833"/>
                  <a:gd name="T33" fmla="*/ 439 h 664"/>
                  <a:gd name="T34" fmla="*/ 755 w 833"/>
                  <a:gd name="T35" fmla="*/ 404 h 664"/>
                  <a:gd name="T36" fmla="*/ 732 w 833"/>
                  <a:gd name="T37" fmla="*/ 375 h 664"/>
                  <a:gd name="T38" fmla="*/ 706 w 833"/>
                  <a:gd name="T39" fmla="*/ 351 h 664"/>
                  <a:gd name="T40" fmla="*/ 677 w 833"/>
                  <a:gd name="T41" fmla="*/ 326 h 664"/>
                  <a:gd name="T42" fmla="*/ 647 w 833"/>
                  <a:gd name="T43" fmla="*/ 299 h 664"/>
                  <a:gd name="T44" fmla="*/ 617 w 833"/>
                  <a:gd name="T45" fmla="*/ 265 h 664"/>
                  <a:gd name="T46" fmla="*/ 588 w 833"/>
                  <a:gd name="T47" fmla="*/ 220 h 664"/>
                  <a:gd name="T48" fmla="*/ 567 w 833"/>
                  <a:gd name="T49" fmla="*/ 190 h 664"/>
                  <a:gd name="T50" fmla="*/ 536 w 833"/>
                  <a:gd name="T51" fmla="*/ 173 h 664"/>
                  <a:gd name="T52" fmla="*/ 497 w 833"/>
                  <a:gd name="T53" fmla="*/ 170 h 664"/>
                  <a:gd name="T54" fmla="*/ 454 w 833"/>
                  <a:gd name="T55" fmla="*/ 185 h 664"/>
                  <a:gd name="T56" fmla="*/ 411 w 833"/>
                  <a:gd name="T57" fmla="*/ 220 h 664"/>
                  <a:gd name="T58" fmla="*/ 367 w 833"/>
                  <a:gd name="T59" fmla="*/ 277 h 664"/>
                  <a:gd name="T60" fmla="*/ 327 w 833"/>
                  <a:gd name="T61" fmla="*/ 356 h 664"/>
                  <a:gd name="T62" fmla="*/ 292 w 833"/>
                  <a:gd name="T63" fmla="*/ 422 h 664"/>
                  <a:gd name="T64" fmla="*/ 260 w 833"/>
                  <a:gd name="T65" fmla="*/ 466 h 664"/>
                  <a:gd name="T66" fmla="*/ 226 w 833"/>
                  <a:gd name="T67" fmla="*/ 491 h 664"/>
                  <a:gd name="T68" fmla="*/ 185 w 833"/>
                  <a:gd name="T69" fmla="*/ 496 h 664"/>
                  <a:gd name="T70" fmla="*/ 135 w 833"/>
                  <a:gd name="T71" fmla="*/ 481 h 664"/>
                  <a:gd name="T72" fmla="*/ 100 w 833"/>
                  <a:gd name="T73" fmla="*/ 473 h 664"/>
                  <a:gd name="T74" fmla="*/ 77 w 833"/>
                  <a:gd name="T75" fmla="*/ 478 h 664"/>
                  <a:gd name="T76" fmla="*/ 63 w 833"/>
                  <a:gd name="T77" fmla="*/ 496 h 664"/>
                  <a:gd name="T78" fmla="*/ 57 w 833"/>
                  <a:gd name="T79" fmla="*/ 522 h 664"/>
                  <a:gd name="T80" fmla="*/ 57 w 833"/>
                  <a:gd name="T81" fmla="*/ 555 h 664"/>
                  <a:gd name="T82" fmla="*/ 61 w 833"/>
                  <a:gd name="T83" fmla="*/ 591 h 664"/>
                  <a:gd name="T84" fmla="*/ 68 w 833"/>
                  <a:gd name="T85" fmla="*/ 627 h 664"/>
                  <a:gd name="T86" fmla="*/ 44 w 833"/>
                  <a:gd name="T87" fmla="*/ 605 h 664"/>
                  <a:gd name="T88" fmla="*/ 11 w 833"/>
                  <a:gd name="T89" fmla="*/ 530 h 664"/>
                  <a:gd name="T90" fmla="*/ 0 w 833"/>
                  <a:gd name="T91" fmla="*/ 456 h 664"/>
                  <a:gd name="T92" fmla="*/ 4 w 833"/>
                  <a:gd name="T93" fmla="*/ 381 h 664"/>
                  <a:gd name="T94" fmla="*/ 20 w 833"/>
                  <a:gd name="T95" fmla="*/ 307 h 664"/>
                  <a:gd name="T96" fmla="*/ 44 w 833"/>
                  <a:gd name="T97" fmla="*/ 242 h 664"/>
                  <a:gd name="T98" fmla="*/ 87 w 833"/>
                  <a:gd name="T99" fmla="*/ 173 h 664"/>
                  <a:gd name="T100" fmla="*/ 143 w 833"/>
                  <a:gd name="T101" fmla="*/ 107 h 664"/>
                  <a:gd name="T102" fmla="*/ 209 w 833"/>
                  <a:gd name="T103" fmla="*/ 53 h 664"/>
                  <a:gd name="T104" fmla="*/ 280 w 833"/>
                  <a:gd name="T105" fmla="*/ 15 h 664"/>
                  <a:gd name="T106" fmla="*/ 353 w 833"/>
                  <a:gd name="T107" fmla="*/ 2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33" h="664">
                    <a:moveTo>
                      <a:pt x="385" y="0"/>
                    </a:moveTo>
                    <a:lnTo>
                      <a:pt x="420" y="1"/>
                    </a:lnTo>
                    <a:lnTo>
                      <a:pt x="458" y="4"/>
                    </a:lnTo>
                    <a:lnTo>
                      <a:pt x="500" y="12"/>
                    </a:lnTo>
                    <a:lnTo>
                      <a:pt x="543" y="24"/>
                    </a:lnTo>
                    <a:lnTo>
                      <a:pt x="588" y="41"/>
                    </a:lnTo>
                    <a:lnTo>
                      <a:pt x="635" y="66"/>
                    </a:lnTo>
                    <a:lnTo>
                      <a:pt x="682" y="97"/>
                    </a:lnTo>
                    <a:lnTo>
                      <a:pt x="715" y="123"/>
                    </a:lnTo>
                    <a:lnTo>
                      <a:pt x="743" y="154"/>
                    </a:lnTo>
                    <a:lnTo>
                      <a:pt x="767" y="186"/>
                    </a:lnTo>
                    <a:lnTo>
                      <a:pt x="787" y="221"/>
                    </a:lnTo>
                    <a:lnTo>
                      <a:pt x="803" y="256"/>
                    </a:lnTo>
                    <a:lnTo>
                      <a:pt x="815" y="293"/>
                    </a:lnTo>
                    <a:lnTo>
                      <a:pt x="824" y="331"/>
                    </a:lnTo>
                    <a:lnTo>
                      <a:pt x="830" y="369"/>
                    </a:lnTo>
                    <a:lnTo>
                      <a:pt x="833" y="406"/>
                    </a:lnTo>
                    <a:lnTo>
                      <a:pt x="833" y="443"/>
                    </a:lnTo>
                    <a:lnTo>
                      <a:pt x="832" y="478"/>
                    </a:lnTo>
                    <a:lnTo>
                      <a:pt x="828" y="512"/>
                    </a:lnTo>
                    <a:lnTo>
                      <a:pt x="823" y="544"/>
                    </a:lnTo>
                    <a:lnTo>
                      <a:pt x="816" y="574"/>
                    </a:lnTo>
                    <a:lnTo>
                      <a:pt x="808" y="599"/>
                    </a:lnTo>
                    <a:lnTo>
                      <a:pt x="799" y="621"/>
                    </a:lnTo>
                    <a:lnTo>
                      <a:pt x="791" y="641"/>
                    </a:lnTo>
                    <a:lnTo>
                      <a:pt x="781" y="654"/>
                    </a:lnTo>
                    <a:lnTo>
                      <a:pt x="771" y="664"/>
                    </a:lnTo>
                    <a:lnTo>
                      <a:pt x="778" y="618"/>
                    </a:lnTo>
                    <a:lnTo>
                      <a:pt x="782" y="578"/>
                    </a:lnTo>
                    <a:lnTo>
                      <a:pt x="784" y="543"/>
                    </a:lnTo>
                    <a:lnTo>
                      <a:pt x="784" y="511"/>
                    </a:lnTo>
                    <a:lnTo>
                      <a:pt x="782" y="483"/>
                    </a:lnTo>
                    <a:lnTo>
                      <a:pt x="778" y="460"/>
                    </a:lnTo>
                    <a:lnTo>
                      <a:pt x="772" y="439"/>
                    </a:lnTo>
                    <a:lnTo>
                      <a:pt x="764" y="420"/>
                    </a:lnTo>
                    <a:lnTo>
                      <a:pt x="755" y="404"/>
                    </a:lnTo>
                    <a:lnTo>
                      <a:pt x="744" y="389"/>
                    </a:lnTo>
                    <a:lnTo>
                      <a:pt x="732" y="375"/>
                    </a:lnTo>
                    <a:lnTo>
                      <a:pt x="720" y="363"/>
                    </a:lnTo>
                    <a:lnTo>
                      <a:pt x="706" y="351"/>
                    </a:lnTo>
                    <a:lnTo>
                      <a:pt x="692" y="339"/>
                    </a:lnTo>
                    <a:lnTo>
                      <a:pt x="677" y="326"/>
                    </a:lnTo>
                    <a:lnTo>
                      <a:pt x="662" y="313"/>
                    </a:lnTo>
                    <a:lnTo>
                      <a:pt x="647" y="299"/>
                    </a:lnTo>
                    <a:lnTo>
                      <a:pt x="632" y="283"/>
                    </a:lnTo>
                    <a:lnTo>
                      <a:pt x="617" y="265"/>
                    </a:lnTo>
                    <a:lnTo>
                      <a:pt x="602" y="244"/>
                    </a:lnTo>
                    <a:lnTo>
                      <a:pt x="588" y="220"/>
                    </a:lnTo>
                    <a:lnTo>
                      <a:pt x="578" y="204"/>
                    </a:lnTo>
                    <a:lnTo>
                      <a:pt x="567" y="190"/>
                    </a:lnTo>
                    <a:lnTo>
                      <a:pt x="552" y="180"/>
                    </a:lnTo>
                    <a:lnTo>
                      <a:pt x="536" y="173"/>
                    </a:lnTo>
                    <a:lnTo>
                      <a:pt x="517" y="169"/>
                    </a:lnTo>
                    <a:lnTo>
                      <a:pt x="497" y="170"/>
                    </a:lnTo>
                    <a:lnTo>
                      <a:pt x="476" y="175"/>
                    </a:lnTo>
                    <a:lnTo>
                      <a:pt x="454" y="185"/>
                    </a:lnTo>
                    <a:lnTo>
                      <a:pt x="432" y="200"/>
                    </a:lnTo>
                    <a:lnTo>
                      <a:pt x="411" y="220"/>
                    </a:lnTo>
                    <a:lnTo>
                      <a:pt x="388" y="245"/>
                    </a:lnTo>
                    <a:lnTo>
                      <a:pt x="367" y="277"/>
                    </a:lnTo>
                    <a:lnTo>
                      <a:pt x="347" y="314"/>
                    </a:lnTo>
                    <a:lnTo>
                      <a:pt x="327" y="356"/>
                    </a:lnTo>
                    <a:lnTo>
                      <a:pt x="309" y="392"/>
                    </a:lnTo>
                    <a:lnTo>
                      <a:pt x="292" y="422"/>
                    </a:lnTo>
                    <a:lnTo>
                      <a:pt x="276" y="447"/>
                    </a:lnTo>
                    <a:lnTo>
                      <a:pt x="260" y="466"/>
                    </a:lnTo>
                    <a:lnTo>
                      <a:pt x="243" y="481"/>
                    </a:lnTo>
                    <a:lnTo>
                      <a:pt x="226" y="491"/>
                    </a:lnTo>
                    <a:lnTo>
                      <a:pt x="207" y="496"/>
                    </a:lnTo>
                    <a:lnTo>
                      <a:pt x="185" y="496"/>
                    </a:lnTo>
                    <a:lnTo>
                      <a:pt x="162" y="491"/>
                    </a:lnTo>
                    <a:lnTo>
                      <a:pt x="135" y="481"/>
                    </a:lnTo>
                    <a:lnTo>
                      <a:pt x="116" y="475"/>
                    </a:lnTo>
                    <a:lnTo>
                      <a:pt x="100" y="473"/>
                    </a:lnTo>
                    <a:lnTo>
                      <a:pt x="88" y="474"/>
                    </a:lnTo>
                    <a:lnTo>
                      <a:pt x="77" y="478"/>
                    </a:lnTo>
                    <a:lnTo>
                      <a:pt x="70" y="485"/>
                    </a:lnTo>
                    <a:lnTo>
                      <a:pt x="63" y="496"/>
                    </a:lnTo>
                    <a:lnTo>
                      <a:pt x="59" y="508"/>
                    </a:lnTo>
                    <a:lnTo>
                      <a:pt x="57" y="522"/>
                    </a:lnTo>
                    <a:lnTo>
                      <a:pt x="56" y="538"/>
                    </a:lnTo>
                    <a:lnTo>
                      <a:pt x="57" y="555"/>
                    </a:lnTo>
                    <a:lnTo>
                      <a:pt x="58" y="573"/>
                    </a:lnTo>
                    <a:lnTo>
                      <a:pt x="61" y="591"/>
                    </a:lnTo>
                    <a:lnTo>
                      <a:pt x="64" y="609"/>
                    </a:lnTo>
                    <a:lnTo>
                      <a:pt x="68" y="627"/>
                    </a:lnTo>
                    <a:lnTo>
                      <a:pt x="72" y="644"/>
                    </a:lnTo>
                    <a:lnTo>
                      <a:pt x="44" y="605"/>
                    </a:lnTo>
                    <a:lnTo>
                      <a:pt x="25" y="568"/>
                    </a:lnTo>
                    <a:lnTo>
                      <a:pt x="11" y="530"/>
                    </a:lnTo>
                    <a:lnTo>
                      <a:pt x="3" y="493"/>
                    </a:lnTo>
                    <a:lnTo>
                      <a:pt x="0" y="456"/>
                    </a:lnTo>
                    <a:lnTo>
                      <a:pt x="0" y="419"/>
                    </a:lnTo>
                    <a:lnTo>
                      <a:pt x="4" y="381"/>
                    </a:lnTo>
                    <a:lnTo>
                      <a:pt x="10" y="344"/>
                    </a:lnTo>
                    <a:lnTo>
                      <a:pt x="20" y="307"/>
                    </a:lnTo>
                    <a:lnTo>
                      <a:pt x="29" y="275"/>
                    </a:lnTo>
                    <a:lnTo>
                      <a:pt x="44" y="242"/>
                    </a:lnTo>
                    <a:lnTo>
                      <a:pt x="64" y="207"/>
                    </a:lnTo>
                    <a:lnTo>
                      <a:pt x="87" y="173"/>
                    </a:lnTo>
                    <a:lnTo>
                      <a:pt x="113" y="139"/>
                    </a:lnTo>
                    <a:lnTo>
                      <a:pt x="143" y="107"/>
                    </a:lnTo>
                    <a:lnTo>
                      <a:pt x="175" y="79"/>
                    </a:lnTo>
                    <a:lnTo>
                      <a:pt x="209" y="53"/>
                    </a:lnTo>
                    <a:lnTo>
                      <a:pt x="244" y="32"/>
                    </a:lnTo>
                    <a:lnTo>
                      <a:pt x="280" y="15"/>
                    </a:lnTo>
                    <a:lnTo>
                      <a:pt x="317" y="5"/>
                    </a:lnTo>
                    <a:lnTo>
                      <a:pt x="353" y="2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0" name="Rectangle 35"/>
              <p:cNvSpPr>
                <a:spLocks noChangeArrowheads="1"/>
              </p:cNvSpPr>
              <p:nvPr/>
            </p:nvSpPr>
            <p:spPr bwMode="auto">
              <a:xfrm>
                <a:off x="7686676" y="4568825"/>
                <a:ext cx="52388" cy="63976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1" name="Freeform 36"/>
              <p:cNvSpPr>
                <a:spLocks/>
              </p:cNvSpPr>
              <p:nvPr/>
            </p:nvSpPr>
            <p:spPr bwMode="auto">
              <a:xfrm>
                <a:off x="7286626" y="4232275"/>
                <a:ext cx="427038" cy="522288"/>
              </a:xfrm>
              <a:custGeom>
                <a:avLst/>
                <a:gdLst>
                  <a:gd name="T0" fmla="*/ 114 w 269"/>
                  <a:gd name="T1" fmla="*/ 0 h 329"/>
                  <a:gd name="T2" fmla="*/ 269 w 269"/>
                  <a:gd name="T3" fmla="*/ 210 h 329"/>
                  <a:gd name="T4" fmla="*/ 145 w 269"/>
                  <a:gd name="T5" fmla="*/ 329 h 329"/>
                  <a:gd name="T6" fmla="*/ 0 w 269"/>
                  <a:gd name="T7" fmla="*/ 104 h 329"/>
                  <a:gd name="T8" fmla="*/ 114 w 269"/>
                  <a:gd name="T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329">
                    <a:moveTo>
                      <a:pt x="114" y="0"/>
                    </a:moveTo>
                    <a:lnTo>
                      <a:pt x="269" y="210"/>
                    </a:lnTo>
                    <a:lnTo>
                      <a:pt x="145" y="329"/>
                    </a:lnTo>
                    <a:lnTo>
                      <a:pt x="0" y="1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2" name="Freeform 37"/>
              <p:cNvSpPr>
                <a:spLocks/>
              </p:cNvSpPr>
              <p:nvPr/>
            </p:nvSpPr>
            <p:spPr bwMode="auto">
              <a:xfrm>
                <a:off x="7713663" y="4232275"/>
                <a:ext cx="439738" cy="522288"/>
              </a:xfrm>
              <a:custGeom>
                <a:avLst/>
                <a:gdLst>
                  <a:gd name="T0" fmla="*/ 164 w 277"/>
                  <a:gd name="T1" fmla="*/ 0 h 329"/>
                  <a:gd name="T2" fmla="*/ 277 w 277"/>
                  <a:gd name="T3" fmla="*/ 109 h 329"/>
                  <a:gd name="T4" fmla="*/ 125 w 277"/>
                  <a:gd name="T5" fmla="*/ 329 h 329"/>
                  <a:gd name="T6" fmla="*/ 0 w 277"/>
                  <a:gd name="T7" fmla="*/ 210 h 329"/>
                  <a:gd name="T8" fmla="*/ 164 w 277"/>
                  <a:gd name="T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329">
                    <a:moveTo>
                      <a:pt x="164" y="0"/>
                    </a:moveTo>
                    <a:lnTo>
                      <a:pt x="277" y="109"/>
                    </a:lnTo>
                    <a:lnTo>
                      <a:pt x="125" y="329"/>
                    </a:lnTo>
                    <a:lnTo>
                      <a:pt x="0" y="21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3" name="Freeform 38"/>
              <p:cNvSpPr>
                <a:spLocks noEditPoints="1"/>
              </p:cNvSpPr>
              <p:nvPr/>
            </p:nvSpPr>
            <p:spPr bwMode="auto">
              <a:xfrm>
                <a:off x="7188201" y="3354388"/>
                <a:ext cx="1079500" cy="387350"/>
              </a:xfrm>
              <a:custGeom>
                <a:avLst/>
                <a:gdLst>
                  <a:gd name="T0" fmla="*/ 76 w 680"/>
                  <a:gd name="T1" fmla="*/ 24 h 244"/>
                  <a:gd name="T2" fmla="*/ 45 w 680"/>
                  <a:gd name="T3" fmla="*/ 67 h 244"/>
                  <a:gd name="T4" fmla="*/ 48 w 680"/>
                  <a:gd name="T5" fmla="*/ 147 h 244"/>
                  <a:gd name="T6" fmla="*/ 83 w 680"/>
                  <a:gd name="T7" fmla="*/ 209 h 244"/>
                  <a:gd name="T8" fmla="*/ 162 w 680"/>
                  <a:gd name="T9" fmla="*/ 230 h 244"/>
                  <a:gd name="T10" fmla="*/ 226 w 680"/>
                  <a:gd name="T11" fmla="*/ 211 h 244"/>
                  <a:gd name="T12" fmla="*/ 273 w 680"/>
                  <a:gd name="T13" fmla="*/ 144 h 244"/>
                  <a:gd name="T14" fmla="*/ 285 w 680"/>
                  <a:gd name="T15" fmla="*/ 69 h 244"/>
                  <a:gd name="T16" fmla="*/ 234 w 680"/>
                  <a:gd name="T17" fmla="*/ 27 h 244"/>
                  <a:gd name="T18" fmla="*/ 140 w 680"/>
                  <a:gd name="T19" fmla="*/ 17 h 244"/>
                  <a:gd name="T20" fmla="*/ 466 w 680"/>
                  <a:gd name="T21" fmla="*/ 21 h 244"/>
                  <a:gd name="T22" fmla="*/ 399 w 680"/>
                  <a:gd name="T23" fmla="*/ 54 h 244"/>
                  <a:gd name="T24" fmla="*/ 394 w 680"/>
                  <a:gd name="T25" fmla="*/ 124 h 244"/>
                  <a:gd name="T26" fmla="*/ 430 w 680"/>
                  <a:gd name="T27" fmla="*/ 197 h 244"/>
                  <a:gd name="T28" fmla="*/ 489 w 680"/>
                  <a:gd name="T29" fmla="*/ 228 h 244"/>
                  <a:gd name="T30" fmla="*/ 568 w 680"/>
                  <a:gd name="T31" fmla="*/ 218 h 244"/>
                  <a:gd name="T32" fmla="*/ 618 w 680"/>
                  <a:gd name="T33" fmla="*/ 165 h 244"/>
                  <a:gd name="T34" fmla="*/ 633 w 680"/>
                  <a:gd name="T35" fmla="*/ 85 h 244"/>
                  <a:gd name="T36" fmla="*/ 615 w 680"/>
                  <a:gd name="T37" fmla="*/ 27 h 244"/>
                  <a:gd name="T38" fmla="*/ 539 w 680"/>
                  <a:gd name="T39" fmla="*/ 16 h 244"/>
                  <a:gd name="T40" fmla="*/ 616 w 680"/>
                  <a:gd name="T41" fmla="*/ 3 h 244"/>
                  <a:gd name="T42" fmla="*/ 672 w 680"/>
                  <a:gd name="T43" fmla="*/ 13 h 244"/>
                  <a:gd name="T44" fmla="*/ 679 w 680"/>
                  <a:gd name="T45" fmla="*/ 42 h 244"/>
                  <a:gd name="T46" fmla="*/ 661 w 680"/>
                  <a:gd name="T47" fmla="*/ 67 h 244"/>
                  <a:gd name="T48" fmla="*/ 645 w 680"/>
                  <a:gd name="T49" fmla="*/ 119 h 244"/>
                  <a:gd name="T50" fmla="*/ 624 w 680"/>
                  <a:gd name="T51" fmla="*/ 191 h 244"/>
                  <a:gd name="T52" fmla="*/ 569 w 680"/>
                  <a:gd name="T53" fmla="*/ 233 h 244"/>
                  <a:gd name="T54" fmla="*/ 485 w 680"/>
                  <a:gd name="T55" fmla="*/ 243 h 244"/>
                  <a:gd name="T56" fmla="*/ 423 w 680"/>
                  <a:gd name="T57" fmla="*/ 214 h 244"/>
                  <a:gd name="T58" fmla="*/ 396 w 680"/>
                  <a:gd name="T59" fmla="*/ 175 h 244"/>
                  <a:gd name="T60" fmla="*/ 382 w 680"/>
                  <a:gd name="T61" fmla="*/ 131 h 244"/>
                  <a:gd name="T62" fmla="*/ 361 w 680"/>
                  <a:gd name="T63" fmla="*/ 91 h 244"/>
                  <a:gd name="T64" fmla="*/ 315 w 680"/>
                  <a:gd name="T65" fmla="*/ 92 h 244"/>
                  <a:gd name="T66" fmla="*/ 293 w 680"/>
                  <a:gd name="T67" fmla="*/ 131 h 244"/>
                  <a:gd name="T68" fmla="*/ 275 w 680"/>
                  <a:gd name="T69" fmla="*/ 177 h 244"/>
                  <a:gd name="T70" fmla="*/ 240 w 680"/>
                  <a:gd name="T71" fmla="*/ 220 h 244"/>
                  <a:gd name="T72" fmla="*/ 162 w 680"/>
                  <a:gd name="T73" fmla="*/ 244 h 244"/>
                  <a:gd name="T74" fmla="*/ 98 w 680"/>
                  <a:gd name="T75" fmla="*/ 235 h 244"/>
                  <a:gd name="T76" fmla="*/ 45 w 680"/>
                  <a:gd name="T77" fmla="*/ 192 h 244"/>
                  <a:gd name="T78" fmla="*/ 28 w 680"/>
                  <a:gd name="T79" fmla="*/ 120 h 244"/>
                  <a:gd name="T80" fmla="*/ 17 w 680"/>
                  <a:gd name="T81" fmla="*/ 68 h 244"/>
                  <a:gd name="T82" fmla="*/ 0 w 680"/>
                  <a:gd name="T83" fmla="*/ 43 h 244"/>
                  <a:gd name="T84" fmla="*/ 9 w 680"/>
                  <a:gd name="T85" fmla="*/ 15 h 244"/>
                  <a:gd name="T86" fmla="*/ 65 w 680"/>
                  <a:gd name="T87" fmla="*/ 4 h 244"/>
                  <a:gd name="T88" fmla="*/ 166 w 680"/>
                  <a:gd name="T89" fmla="*/ 2 h 244"/>
                  <a:gd name="T90" fmla="*/ 250 w 680"/>
                  <a:gd name="T91" fmla="*/ 14 h 244"/>
                  <a:gd name="T92" fmla="*/ 329 w 680"/>
                  <a:gd name="T93" fmla="*/ 30 h 244"/>
                  <a:gd name="T94" fmla="*/ 418 w 680"/>
                  <a:gd name="T95" fmla="*/ 18 h 244"/>
                  <a:gd name="T96" fmla="*/ 513 w 680"/>
                  <a:gd name="T97" fmla="*/ 1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244">
                    <a:moveTo>
                      <a:pt x="140" y="17"/>
                    </a:moveTo>
                    <a:lnTo>
                      <a:pt x="115" y="18"/>
                    </a:lnTo>
                    <a:lnTo>
                      <a:pt x="93" y="20"/>
                    </a:lnTo>
                    <a:lnTo>
                      <a:pt x="76" y="24"/>
                    </a:lnTo>
                    <a:lnTo>
                      <a:pt x="65" y="28"/>
                    </a:lnTo>
                    <a:lnTo>
                      <a:pt x="56" y="37"/>
                    </a:lnTo>
                    <a:lnTo>
                      <a:pt x="49" y="51"/>
                    </a:lnTo>
                    <a:lnTo>
                      <a:pt x="45" y="67"/>
                    </a:lnTo>
                    <a:lnTo>
                      <a:pt x="43" y="86"/>
                    </a:lnTo>
                    <a:lnTo>
                      <a:pt x="43" y="106"/>
                    </a:lnTo>
                    <a:lnTo>
                      <a:pt x="44" y="127"/>
                    </a:lnTo>
                    <a:lnTo>
                      <a:pt x="48" y="147"/>
                    </a:lnTo>
                    <a:lnTo>
                      <a:pt x="53" y="167"/>
                    </a:lnTo>
                    <a:lnTo>
                      <a:pt x="60" y="182"/>
                    </a:lnTo>
                    <a:lnTo>
                      <a:pt x="70" y="197"/>
                    </a:lnTo>
                    <a:lnTo>
                      <a:pt x="83" y="209"/>
                    </a:lnTo>
                    <a:lnTo>
                      <a:pt x="102" y="219"/>
                    </a:lnTo>
                    <a:lnTo>
                      <a:pt x="121" y="225"/>
                    </a:lnTo>
                    <a:lnTo>
                      <a:pt x="142" y="229"/>
                    </a:lnTo>
                    <a:lnTo>
                      <a:pt x="162" y="230"/>
                    </a:lnTo>
                    <a:lnTo>
                      <a:pt x="181" y="229"/>
                    </a:lnTo>
                    <a:lnTo>
                      <a:pt x="198" y="225"/>
                    </a:lnTo>
                    <a:lnTo>
                      <a:pt x="213" y="220"/>
                    </a:lnTo>
                    <a:lnTo>
                      <a:pt x="226" y="211"/>
                    </a:lnTo>
                    <a:lnTo>
                      <a:pt x="240" y="198"/>
                    </a:lnTo>
                    <a:lnTo>
                      <a:pt x="252" y="182"/>
                    </a:lnTo>
                    <a:lnTo>
                      <a:pt x="263" y="163"/>
                    </a:lnTo>
                    <a:lnTo>
                      <a:pt x="273" y="144"/>
                    </a:lnTo>
                    <a:lnTo>
                      <a:pt x="281" y="124"/>
                    </a:lnTo>
                    <a:lnTo>
                      <a:pt x="285" y="104"/>
                    </a:lnTo>
                    <a:lnTo>
                      <a:pt x="287" y="86"/>
                    </a:lnTo>
                    <a:lnTo>
                      <a:pt x="285" y="69"/>
                    </a:lnTo>
                    <a:lnTo>
                      <a:pt x="279" y="55"/>
                    </a:lnTo>
                    <a:lnTo>
                      <a:pt x="268" y="43"/>
                    </a:lnTo>
                    <a:lnTo>
                      <a:pt x="253" y="34"/>
                    </a:lnTo>
                    <a:lnTo>
                      <a:pt x="234" y="27"/>
                    </a:lnTo>
                    <a:lnTo>
                      <a:pt x="213" y="22"/>
                    </a:lnTo>
                    <a:lnTo>
                      <a:pt x="190" y="19"/>
                    </a:lnTo>
                    <a:lnTo>
                      <a:pt x="166" y="17"/>
                    </a:lnTo>
                    <a:lnTo>
                      <a:pt x="140" y="17"/>
                    </a:lnTo>
                    <a:close/>
                    <a:moveTo>
                      <a:pt x="539" y="16"/>
                    </a:moveTo>
                    <a:lnTo>
                      <a:pt x="513" y="16"/>
                    </a:lnTo>
                    <a:lnTo>
                      <a:pt x="489" y="18"/>
                    </a:lnTo>
                    <a:lnTo>
                      <a:pt x="466" y="21"/>
                    </a:lnTo>
                    <a:lnTo>
                      <a:pt x="445" y="26"/>
                    </a:lnTo>
                    <a:lnTo>
                      <a:pt x="425" y="34"/>
                    </a:lnTo>
                    <a:lnTo>
                      <a:pt x="411" y="43"/>
                    </a:lnTo>
                    <a:lnTo>
                      <a:pt x="399" y="54"/>
                    </a:lnTo>
                    <a:lnTo>
                      <a:pt x="392" y="69"/>
                    </a:lnTo>
                    <a:lnTo>
                      <a:pt x="389" y="86"/>
                    </a:lnTo>
                    <a:lnTo>
                      <a:pt x="389" y="104"/>
                    </a:lnTo>
                    <a:lnTo>
                      <a:pt x="394" y="124"/>
                    </a:lnTo>
                    <a:lnTo>
                      <a:pt x="400" y="144"/>
                    </a:lnTo>
                    <a:lnTo>
                      <a:pt x="408" y="163"/>
                    </a:lnTo>
                    <a:lnTo>
                      <a:pt x="418" y="181"/>
                    </a:lnTo>
                    <a:lnTo>
                      <a:pt x="430" y="197"/>
                    </a:lnTo>
                    <a:lnTo>
                      <a:pt x="442" y="210"/>
                    </a:lnTo>
                    <a:lnTo>
                      <a:pt x="455" y="220"/>
                    </a:lnTo>
                    <a:lnTo>
                      <a:pt x="471" y="225"/>
                    </a:lnTo>
                    <a:lnTo>
                      <a:pt x="489" y="228"/>
                    </a:lnTo>
                    <a:lnTo>
                      <a:pt x="508" y="229"/>
                    </a:lnTo>
                    <a:lnTo>
                      <a:pt x="529" y="228"/>
                    </a:lnTo>
                    <a:lnTo>
                      <a:pt x="549" y="224"/>
                    </a:lnTo>
                    <a:lnTo>
                      <a:pt x="568" y="218"/>
                    </a:lnTo>
                    <a:lnTo>
                      <a:pt x="586" y="208"/>
                    </a:lnTo>
                    <a:lnTo>
                      <a:pt x="600" y="196"/>
                    </a:lnTo>
                    <a:lnTo>
                      <a:pt x="610" y="181"/>
                    </a:lnTo>
                    <a:lnTo>
                      <a:pt x="618" y="165"/>
                    </a:lnTo>
                    <a:lnTo>
                      <a:pt x="624" y="146"/>
                    </a:lnTo>
                    <a:lnTo>
                      <a:pt x="629" y="126"/>
                    </a:lnTo>
                    <a:lnTo>
                      <a:pt x="632" y="105"/>
                    </a:lnTo>
                    <a:lnTo>
                      <a:pt x="633" y="85"/>
                    </a:lnTo>
                    <a:lnTo>
                      <a:pt x="632" y="66"/>
                    </a:lnTo>
                    <a:lnTo>
                      <a:pt x="628" y="49"/>
                    </a:lnTo>
                    <a:lnTo>
                      <a:pt x="623" y="36"/>
                    </a:lnTo>
                    <a:lnTo>
                      <a:pt x="615" y="27"/>
                    </a:lnTo>
                    <a:lnTo>
                      <a:pt x="604" y="23"/>
                    </a:lnTo>
                    <a:lnTo>
                      <a:pt x="586" y="19"/>
                    </a:lnTo>
                    <a:lnTo>
                      <a:pt x="565" y="17"/>
                    </a:lnTo>
                    <a:lnTo>
                      <a:pt x="539" y="16"/>
                    </a:lnTo>
                    <a:close/>
                    <a:moveTo>
                      <a:pt x="538" y="0"/>
                    </a:moveTo>
                    <a:lnTo>
                      <a:pt x="565" y="0"/>
                    </a:lnTo>
                    <a:lnTo>
                      <a:pt x="591" y="1"/>
                    </a:lnTo>
                    <a:lnTo>
                      <a:pt x="616" y="3"/>
                    </a:lnTo>
                    <a:lnTo>
                      <a:pt x="636" y="5"/>
                    </a:lnTo>
                    <a:lnTo>
                      <a:pt x="652" y="7"/>
                    </a:lnTo>
                    <a:lnTo>
                      <a:pt x="661" y="9"/>
                    </a:lnTo>
                    <a:lnTo>
                      <a:pt x="672" y="13"/>
                    </a:lnTo>
                    <a:lnTo>
                      <a:pt x="677" y="17"/>
                    </a:lnTo>
                    <a:lnTo>
                      <a:pt x="679" y="22"/>
                    </a:lnTo>
                    <a:lnTo>
                      <a:pt x="680" y="32"/>
                    </a:lnTo>
                    <a:lnTo>
                      <a:pt x="679" y="42"/>
                    </a:lnTo>
                    <a:lnTo>
                      <a:pt x="677" y="51"/>
                    </a:lnTo>
                    <a:lnTo>
                      <a:pt x="674" y="58"/>
                    </a:lnTo>
                    <a:lnTo>
                      <a:pt x="667" y="62"/>
                    </a:lnTo>
                    <a:lnTo>
                      <a:pt x="661" y="67"/>
                    </a:lnTo>
                    <a:lnTo>
                      <a:pt x="656" y="73"/>
                    </a:lnTo>
                    <a:lnTo>
                      <a:pt x="653" y="84"/>
                    </a:lnTo>
                    <a:lnTo>
                      <a:pt x="650" y="99"/>
                    </a:lnTo>
                    <a:lnTo>
                      <a:pt x="645" y="119"/>
                    </a:lnTo>
                    <a:lnTo>
                      <a:pt x="641" y="143"/>
                    </a:lnTo>
                    <a:lnTo>
                      <a:pt x="637" y="160"/>
                    </a:lnTo>
                    <a:lnTo>
                      <a:pt x="632" y="176"/>
                    </a:lnTo>
                    <a:lnTo>
                      <a:pt x="624" y="191"/>
                    </a:lnTo>
                    <a:lnTo>
                      <a:pt x="615" y="204"/>
                    </a:lnTo>
                    <a:lnTo>
                      <a:pt x="603" y="215"/>
                    </a:lnTo>
                    <a:lnTo>
                      <a:pt x="588" y="225"/>
                    </a:lnTo>
                    <a:lnTo>
                      <a:pt x="569" y="233"/>
                    </a:lnTo>
                    <a:lnTo>
                      <a:pt x="546" y="240"/>
                    </a:lnTo>
                    <a:lnTo>
                      <a:pt x="518" y="243"/>
                    </a:lnTo>
                    <a:lnTo>
                      <a:pt x="508" y="244"/>
                    </a:lnTo>
                    <a:lnTo>
                      <a:pt x="485" y="243"/>
                    </a:lnTo>
                    <a:lnTo>
                      <a:pt x="466" y="239"/>
                    </a:lnTo>
                    <a:lnTo>
                      <a:pt x="449" y="232"/>
                    </a:lnTo>
                    <a:lnTo>
                      <a:pt x="435" y="224"/>
                    </a:lnTo>
                    <a:lnTo>
                      <a:pt x="423" y="214"/>
                    </a:lnTo>
                    <a:lnTo>
                      <a:pt x="414" y="204"/>
                    </a:lnTo>
                    <a:lnTo>
                      <a:pt x="406" y="193"/>
                    </a:lnTo>
                    <a:lnTo>
                      <a:pt x="400" y="184"/>
                    </a:lnTo>
                    <a:lnTo>
                      <a:pt x="396" y="175"/>
                    </a:lnTo>
                    <a:lnTo>
                      <a:pt x="393" y="169"/>
                    </a:lnTo>
                    <a:lnTo>
                      <a:pt x="388" y="156"/>
                    </a:lnTo>
                    <a:lnTo>
                      <a:pt x="385" y="143"/>
                    </a:lnTo>
                    <a:lnTo>
                      <a:pt x="382" y="131"/>
                    </a:lnTo>
                    <a:lnTo>
                      <a:pt x="378" y="119"/>
                    </a:lnTo>
                    <a:lnTo>
                      <a:pt x="375" y="108"/>
                    </a:lnTo>
                    <a:lnTo>
                      <a:pt x="368" y="99"/>
                    </a:lnTo>
                    <a:lnTo>
                      <a:pt x="361" y="91"/>
                    </a:lnTo>
                    <a:lnTo>
                      <a:pt x="351" y="87"/>
                    </a:lnTo>
                    <a:lnTo>
                      <a:pt x="338" y="85"/>
                    </a:lnTo>
                    <a:lnTo>
                      <a:pt x="325" y="87"/>
                    </a:lnTo>
                    <a:lnTo>
                      <a:pt x="315" y="92"/>
                    </a:lnTo>
                    <a:lnTo>
                      <a:pt x="307" y="100"/>
                    </a:lnTo>
                    <a:lnTo>
                      <a:pt x="301" y="109"/>
                    </a:lnTo>
                    <a:lnTo>
                      <a:pt x="296" y="120"/>
                    </a:lnTo>
                    <a:lnTo>
                      <a:pt x="293" y="131"/>
                    </a:lnTo>
                    <a:lnTo>
                      <a:pt x="288" y="144"/>
                    </a:lnTo>
                    <a:lnTo>
                      <a:pt x="284" y="157"/>
                    </a:lnTo>
                    <a:lnTo>
                      <a:pt x="279" y="170"/>
                    </a:lnTo>
                    <a:lnTo>
                      <a:pt x="275" y="177"/>
                    </a:lnTo>
                    <a:lnTo>
                      <a:pt x="269" y="187"/>
                    </a:lnTo>
                    <a:lnTo>
                      <a:pt x="262" y="197"/>
                    </a:lnTo>
                    <a:lnTo>
                      <a:pt x="252" y="209"/>
                    </a:lnTo>
                    <a:lnTo>
                      <a:pt x="240" y="220"/>
                    </a:lnTo>
                    <a:lnTo>
                      <a:pt x="225" y="229"/>
                    </a:lnTo>
                    <a:lnTo>
                      <a:pt x="208" y="238"/>
                    </a:lnTo>
                    <a:lnTo>
                      <a:pt x="187" y="243"/>
                    </a:lnTo>
                    <a:lnTo>
                      <a:pt x="162" y="244"/>
                    </a:lnTo>
                    <a:lnTo>
                      <a:pt x="156" y="244"/>
                    </a:lnTo>
                    <a:lnTo>
                      <a:pt x="148" y="244"/>
                    </a:lnTo>
                    <a:lnTo>
                      <a:pt x="122" y="241"/>
                    </a:lnTo>
                    <a:lnTo>
                      <a:pt x="98" y="235"/>
                    </a:lnTo>
                    <a:lnTo>
                      <a:pt x="80" y="226"/>
                    </a:lnTo>
                    <a:lnTo>
                      <a:pt x="65" y="216"/>
                    </a:lnTo>
                    <a:lnTo>
                      <a:pt x="54" y="205"/>
                    </a:lnTo>
                    <a:lnTo>
                      <a:pt x="45" y="192"/>
                    </a:lnTo>
                    <a:lnTo>
                      <a:pt x="39" y="177"/>
                    </a:lnTo>
                    <a:lnTo>
                      <a:pt x="35" y="161"/>
                    </a:lnTo>
                    <a:lnTo>
                      <a:pt x="32" y="145"/>
                    </a:lnTo>
                    <a:lnTo>
                      <a:pt x="28" y="120"/>
                    </a:lnTo>
                    <a:lnTo>
                      <a:pt x="26" y="100"/>
                    </a:lnTo>
                    <a:lnTo>
                      <a:pt x="24" y="86"/>
                    </a:lnTo>
                    <a:lnTo>
                      <a:pt x="21" y="75"/>
                    </a:lnTo>
                    <a:lnTo>
                      <a:pt x="17" y="68"/>
                    </a:lnTo>
                    <a:lnTo>
                      <a:pt x="10" y="64"/>
                    </a:lnTo>
                    <a:lnTo>
                      <a:pt x="4" y="59"/>
                    </a:lnTo>
                    <a:lnTo>
                      <a:pt x="1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9" y="15"/>
                    </a:lnTo>
                    <a:lnTo>
                      <a:pt x="20" y="10"/>
                    </a:lnTo>
                    <a:lnTo>
                      <a:pt x="29" y="8"/>
                    </a:lnTo>
                    <a:lnTo>
                      <a:pt x="44" y="6"/>
                    </a:lnTo>
                    <a:lnTo>
                      <a:pt x="65" y="4"/>
                    </a:lnTo>
                    <a:lnTo>
                      <a:pt x="89" y="2"/>
                    </a:lnTo>
                    <a:lnTo>
                      <a:pt x="114" y="1"/>
                    </a:lnTo>
                    <a:lnTo>
                      <a:pt x="141" y="1"/>
                    </a:lnTo>
                    <a:lnTo>
                      <a:pt x="166" y="2"/>
                    </a:lnTo>
                    <a:lnTo>
                      <a:pt x="179" y="2"/>
                    </a:lnTo>
                    <a:lnTo>
                      <a:pt x="202" y="5"/>
                    </a:lnTo>
                    <a:lnTo>
                      <a:pt x="226" y="9"/>
                    </a:lnTo>
                    <a:lnTo>
                      <a:pt x="250" y="14"/>
                    </a:lnTo>
                    <a:lnTo>
                      <a:pt x="274" y="19"/>
                    </a:lnTo>
                    <a:lnTo>
                      <a:pt x="295" y="23"/>
                    </a:lnTo>
                    <a:lnTo>
                      <a:pt x="314" y="27"/>
                    </a:lnTo>
                    <a:lnTo>
                      <a:pt x="329" y="30"/>
                    </a:lnTo>
                    <a:lnTo>
                      <a:pt x="339" y="31"/>
                    </a:lnTo>
                    <a:lnTo>
                      <a:pt x="364" y="28"/>
                    </a:lnTo>
                    <a:lnTo>
                      <a:pt x="390" y="23"/>
                    </a:lnTo>
                    <a:lnTo>
                      <a:pt x="418" y="18"/>
                    </a:lnTo>
                    <a:lnTo>
                      <a:pt x="447" y="10"/>
                    </a:lnTo>
                    <a:lnTo>
                      <a:pt x="475" y="5"/>
                    </a:lnTo>
                    <a:lnTo>
                      <a:pt x="502" y="2"/>
                    </a:lnTo>
                    <a:lnTo>
                      <a:pt x="513" y="1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4" name="Rectangle 39"/>
              <p:cNvSpPr>
                <a:spLocks noChangeArrowheads="1"/>
              </p:cNvSpPr>
              <p:nvPr/>
            </p:nvSpPr>
            <p:spPr bwMode="auto">
              <a:xfrm>
                <a:off x="7713663" y="4565650"/>
                <a:ext cx="1588" cy="1588"/>
              </a:xfrm>
              <a:prstGeom prst="rect">
                <a:avLst/>
              </a:prstGeom>
              <a:solidFill>
                <a:srgbClr val="10886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5" name="Freeform 40"/>
              <p:cNvSpPr>
                <a:spLocks/>
              </p:cNvSpPr>
              <p:nvPr/>
            </p:nvSpPr>
            <p:spPr bwMode="auto">
              <a:xfrm>
                <a:off x="7467601" y="4224338"/>
                <a:ext cx="506413" cy="341313"/>
              </a:xfrm>
              <a:custGeom>
                <a:avLst/>
                <a:gdLst>
                  <a:gd name="T0" fmla="*/ 0 w 319"/>
                  <a:gd name="T1" fmla="*/ 0 h 215"/>
                  <a:gd name="T2" fmla="*/ 155 w 319"/>
                  <a:gd name="T3" fmla="*/ 210 h 215"/>
                  <a:gd name="T4" fmla="*/ 319 w 319"/>
                  <a:gd name="T5" fmla="*/ 0 h 215"/>
                  <a:gd name="T6" fmla="*/ 319 w 319"/>
                  <a:gd name="T7" fmla="*/ 5 h 215"/>
                  <a:gd name="T8" fmla="*/ 156 w 319"/>
                  <a:gd name="T9" fmla="*/ 215 h 215"/>
                  <a:gd name="T10" fmla="*/ 155 w 319"/>
                  <a:gd name="T11" fmla="*/ 215 h 215"/>
                  <a:gd name="T12" fmla="*/ 0 w 319"/>
                  <a:gd name="T13" fmla="*/ 5 h 215"/>
                  <a:gd name="T14" fmla="*/ 0 w 319"/>
                  <a:gd name="T15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9" h="215">
                    <a:moveTo>
                      <a:pt x="0" y="0"/>
                    </a:moveTo>
                    <a:lnTo>
                      <a:pt x="155" y="210"/>
                    </a:lnTo>
                    <a:lnTo>
                      <a:pt x="319" y="0"/>
                    </a:lnTo>
                    <a:lnTo>
                      <a:pt x="319" y="5"/>
                    </a:lnTo>
                    <a:lnTo>
                      <a:pt x="156" y="215"/>
                    </a:lnTo>
                    <a:lnTo>
                      <a:pt x="155" y="21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A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6" name="Freeform 41"/>
              <p:cNvSpPr>
                <a:spLocks/>
              </p:cNvSpPr>
              <p:nvPr/>
            </p:nvSpPr>
            <p:spPr bwMode="auto">
              <a:xfrm>
                <a:off x="7467601" y="4232275"/>
                <a:ext cx="246063" cy="333375"/>
              </a:xfrm>
              <a:custGeom>
                <a:avLst/>
                <a:gdLst>
                  <a:gd name="T0" fmla="*/ 0 w 155"/>
                  <a:gd name="T1" fmla="*/ 0 h 210"/>
                  <a:gd name="T2" fmla="*/ 155 w 155"/>
                  <a:gd name="T3" fmla="*/ 210 h 210"/>
                  <a:gd name="T4" fmla="*/ 155 w 155"/>
                  <a:gd name="T5" fmla="*/ 210 h 210"/>
                  <a:gd name="T6" fmla="*/ 0 w 155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5" h="210">
                    <a:moveTo>
                      <a:pt x="0" y="0"/>
                    </a:moveTo>
                    <a:lnTo>
                      <a:pt x="155" y="210"/>
                    </a:lnTo>
                    <a:lnTo>
                      <a:pt x="155" y="2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9F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67" name="Freeform 42"/>
              <p:cNvSpPr>
                <a:spLocks/>
              </p:cNvSpPr>
              <p:nvPr/>
            </p:nvSpPr>
            <p:spPr bwMode="auto">
              <a:xfrm>
                <a:off x="7713663" y="4232275"/>
                <a:ext cx="260350" cy="333375"/>
              </a:xfrm>
              <a:custGeom>
                <a:avLst/>
                <a:gdLst>
                  <a:gd name="T0" fmla="*/ 164 w 164"/>
                  <a:gd name="T1" fmla="*/ 0 h 210"/>
                  <a:gd name="T2" fmla="*/ 1 w 164"/>
                  <a:gd name="T3" fmla="*/ 210 h 210"/>
                  <a:gd name="T4" fmla="*/ 0 w 164"/>
                  <a:gd name="T5" fmla="*/ 210 h 210"/>
                  <a:gd name="T6" fmla="*/ 164 w 164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210">
                    <a:moveTo>
                      <a:pt x="164" y="0"/>
                    </a:moveTo>
                    <a:lnTo>
                      <a:pt x="1" y="210"/>
                    </a:lnTo>
                    <a:lnTo>
                      <a:pt x="0" y="21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6F9F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739945" y="1847626"/>
              <a:ext cx="464343" cy="464343"/>
              <a:chOff x="3948113" y="4859338"/>
              <a:chExt cx="1301750" cy="1301750"/>
            </a:xfrm>
          </p:grpSpPr>
          <p:sp>
            <p:nvSpPr>
              <p:cNvPr id="141" name="Freeform 47"/>
              <p:cNvSpPr>
                <a:spLocks/>
              </p:cNvSpPr>
              <p:nvPr/>
            </p:nvSpPr>
            <p:spPr bwMode="auto">
              <a:xfrm>
                <a:off x="3948113" y="4859338"/>
                <a:ext cx="1301750" cy="1301750"/>
              </a:xfrm>
              <a:custGeom>
                <a:avLst/>
                <a:gdLst>
                  <a:gd name="T0" fmla="*/ 411 w 820"/>
                  <a:gd name="T1" fmla="*/ 0 h 820"/>
                  <a:gd name="T2" fmla="*/ 462 w 820"/>
                  <a:gd name="T3" fmla="*/ 3 h 820"/>
                  <a:gd name="T4" fmla="*/ 511 w 820"/>
                  <a:gd name="T5" fmla="*/ 12 h 820"/>
                  <a:gd name="T6" fmla="*/ 559 w 820"/>
                  <a:gd name="T7" fmla="*/ 28 h 820"/>
                  <a:gd name="T8" fmla="*/ 604 w 820"/>
                  <a:gd name="T9" fmla="*/ 48 h 820"/>
                  <a:gd name="T10" fmla="*/ 645 w 820"/>
                  <a:gd name="T11" fmla="*/ 73 h 820"/>
                  <a:gd name="T12" fmla="*/ 683 w 820"/>
                  <a:gd name="T13" fmla="*/ 104 h 820"/>
                  <a:gd name="T14" fmla="*/ 716 w 820"/>
                  <a:gd name="T15" fmla="*/ 137 h 820"/>
                  <a:gd name="T16" fmla="*/ 747 w 820"/>
                  <a:gd name="T17" fmla="*/ 175 h 820"/>
                  <a:gd name="T18" fmla="*/ 773 w 820"/>
                  <a:gd name="T19" fmla="*/ 217 h 820"/>
                  <a:gd name="T20" fmla="*/ 792 w 820"/>
                  <a:gd name="T21" fmla="*/ 262 h 820"/>
                  <a:gd name="T22" fmla="*/ 808 w 820"/>
                  <a:gd name="T23" fmla="*/ 309 h 820"/>
                  <a:gd name="T24" fmla="*/ 817 w 820"/>
                  <a:gd name="T25" fmla="*/ 358 h 820"/>
                  <a:gd name="T26" fmla="*/ 820 w 820"/>
                  <a:gd name="T27" fmla="*/ 409 h 820"/>
                  <a:gd name="T28" fmla="*/ 817 w 820"/>
                  <a:gd name="T29" fmla="*/ 461 h 820"/>
                  <a:gd name="T30" fmla="*/ 808 w 820"/>
                  <a:gd name="T31" fmla="*/ 511 h 820"/>
                  <a:gd name="T32" fmla="*/ 792 w 820"/>
                  <a:gd name="T33" fmla="*/ 558 h 820"/>
                  <a:gd name="T34" fmla="*/ 773 w 820"/>
                  <a:gd name="T35" fmla="*/ 602 h 820"/>
                  <a:gd name="T36" fmla="*/ 747 w 820"/>
                  <a:gd name="T37" fmla="*/ 644 h 820"/>
                  <a:gd name="T38" fmla="*/ 716 w 820"/>
                  <a:gd name="T39" fmla="*/ 682 h 820"/>
                  <a:gd name="T40" fmla="*/ 683 w 820"/>
                  <a:gd name="T41" fmla="*/ 716 h 820"/>
                  <a:gd name="T42" fmla="*/ 645 w 820"/>
                  <a:gd name="T43" fmla="*/ 746 h 820"/>
                  <a:gd name="T44" fmla="*/ 604 w 820"/>
                  <a:gd name="T45" fmla="*/ 772 h 820"/>
                  <a:gd name="T46" fmla="*/ 559 w 820"/>
                  <a:gd name="T47" fmla="*/ 792 h 820"/>
                  <a:gd name="T48" fmla="*/ 511 w 820"/>
                  <a:gd name="T49" fmla="*/ 808 h 820"/>
                  <a:gd name="T50" fmla="*/ 462 w 820"/>
                  <a:gd name="T51" fmla="*/ 817 h 820"/>
                  <a:gd name="T52" fmla="*/ 411 w 820"/>
                  <a:gd name="T53" fmla="*/ 820 h 820"/>
                  <a:gd name="T54" fmla="*/ 360 w 820"/>
                  <a:gd name="T55" fmla="*/ 817 h 820"/>
                  <a:gd name="T56" fmla="*/ 310 w 820"/>
                  <a:gd name="T57" fmla="*/ 808 h 820"/>
                  <a:gd name="T58" fmla="*/ 263 w 820"/>
                  <a:gd name="T59" fmla="*/ 792 h 820"/>
                  <a:gd name="T60" fmla="*/ 218 w 820"/>
                  <a:gd name="T61" fmla="*/ 772 h 820"/>
                  <a:gd name="T62" fmla="*/ 177 w 820"/>
                  <a:gd name="T63" fmla="*/ 746 h 820"/>
                  <a:gd name="T64" fmla="*/ 139 w 820"/>
                  <a:gd name="T65" fmla="*/ 716 h 820"/>
                  <a:gd name="T66" fmla="*/ 104 w 820"/>
                  <a:gd name="T67" fmla="*/ 682 h 820"/>
                  <a:gd name="T68" fmla="*/ 74 w 820"/>
                  <a:gd name="T69" fmla="*/ 644 h 820"/>
                  <a:gd name="T70" fmla="*/ 49 w 820"/>
                  <a:gd name="T71" fmla="*/ 602 h 820"/>
                  <a:gd name="T72" fmla="*/ 28 w 820"/>
                  <a:gd name="T73" fmla="*/ 558 h 820"/>
                  <a:gd name="T74" fmla="*/ 14 w 820"/>
                  <a:gd name="T75" fmla="*/ 511 h 820"/>
                  <a:gd name="T76" fmla="*/ 5 w 820"/>
                  <a:gd name="T77" fmla="*/ 461 h 820"/>
                  <a:gd name="T78" fmla="*/ 0 w 820"/>
                  <a:gd name="T79" fmla="*/ 409 h 820"/>
                  <a:gd name="T80" fmla="*/ 5 w 820"/>
                  <a:gd name="T81" fmla="*/ 358 h 820"/>
                  <a:gd name="T82" fmla="*/ 14 w 820"/>
                  <a:gd name="T83" fmla="*/ 309 h 820"/>
                  <a:gd name="T84" fmla="*/ 28 w 820"/>
                  <a:gd name="T85" fmla="*/ 262 h 820"/>
                  <a:gd name="T86" fmla="*/ 49 w 820"/>
                  <a:gd name="T87" fmla="*/ 217 h 820"/>
                  <a:gd name="T88" fmla="*/ 74 w 820"/>
                  <a:gd name="T89" fmla="*/ 175 h 820"/>
                  <a:gd name="T90" fmla="*/ 104 w 820"/>
                  <a:gd name="T91" fmla="*/ 137 h 820"/>
                  <a:gd name="T92" fmla="*/ 139 w 820"/>
                  <a:gd name="T93" fmla="*/ 104 h 820"/>
                  <a:gd name="T94" fmla="*/ 177 w 820"/>
                  <a:gd name="T95" fmla="*/ 73 h 820"/>
                  <a:gd name="T96" fmla="*/ 218 w 820"/>
                  <a:gd name="T97" fmla="*/ 48 h 820"/>
                  <a:gd name="T98" fmla="*/ 263 w 820"/>
                  <a:gd name="T99" fmla="*/ 28 h 820"/>
                  <a:gd name="T100" fmla="*/ 310 w 820"/>
                  <a:gd name="T101" fmla="*/ 12 h 820"/>
                  <a:gd name="T102" fmla="*/ 360 w 820"/>
                  <a:gd name="T103" fmla="*/ 3 h 820"/>
                  <a:gd name="T104" fmla="*/ 411 w 820"/>
                  <a:gd name="T105" fmla="*/ 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20">
                    <a:moveTo>
                      <a:pt x="411" y="0"/>
                    </a:moveTo>
                    <a:lnTo>
                      <a:pt x="462" y="3"/>
                    </a:lnTo>
                    <a:lnTo>
                      <a:pt x="511" y="12"/>
                    </a:lnTo>
                    <a:lnTo>
                      <a:pt x="559" y="28"/>
                    </a:lnTo>
                    <a:lnTo>
                      <a:pt x="604" y="48"/>
                    </a:lnTo>
                    <a:lnTo>
                      <a:pt x="645" y="73"/>
                    </a:lnTo>
                    <a:lnTo>
                      <a:pt x="683" y="104"/>
                    </a:lnTo>
                    <a:lnTo>
                      <a:pt x="716" y="137"/>
                    </a:lnTo>
                    <a:lnTo>
                      <a:pt x="747" y="175"/>
                    </a:lnTo>
                    <a:lnTo>
                      <a:pt x="773" y="217"/>
                    </a:lnTo>
                    <a:lnTo>
                      <a:pt x="792" y="262"/>
                    </a:lnTo>
                    <a:lnTo>
                      <a:pt x="808" y="309"/>
                    </a:lnTo>
                    <a:lnTo>
                      <a:pt x="817" y="358"/>
                    </a:lnTo>
                    <a:lnTo>
                      <a:pt x="820" y="409"/>
                    </a:lnTo>
                    <a:lnTo>
                      <a:pt x="817" y="461"/>
                    </a:lnTo>
                    <a:lnTo>
                      <a:pt x="808" y="511"/>
                    </a:lnTo>
                    <a:lnTo>
                      <a:pt x="792" y="558"/>
                    </a:lnTo>
                    <a:lnTo>
                      <a:pt x="773" y="602"/>
                    </a:lnTo>
                    <a:lnTo>
                      <a:pt x="747" y="644"/>
                    </a:lnTo>
                    <a:lnTo>
                      <a:pt x="716" y="682"/>
                    </a:lnTo>
                    <a:lnTo>
                      <a:pt x="683" y="716"/>
                    </a:lnTo>
                    <a:lnTo>
                      <a:pt x="645" y="746"/>
                    </a:lnTo>
                    <a:lnTo>
                      <a:pt x="604" y="772"/>
                    </a:lnTo>
                    <a:lnTo>
                      <a:pt x="559" y="792"/>
                    </a:lnTo>
                    <a:lnTo>
                      <a:pt x="511" y="808"/>
                    </a:lnTo>
                    <a:lnTo>
                      <a:pt x="462" y="817"/>
                    </a:lnTo>
                    <a:lnTo>
                      <a:pt x="411" y="820"/>
                    </a:lnTo>
                    <a:lnTo>
                      <a:pt x="360" y="817"/>
                    </a:lnTo>
                    <a:lnTo>
                      <a:pt x="310" y="808"/>
                    </a:lnTo>
                    <a:lnTo>
                      <a:pt x="263" y="792"/>
                    </a:lnTo>
                    <a:lnTo>
                      <a:pt x="218" y="772"/>
                    </a:lnTo>
                    <a:lnTo>
                      <a:pt x="177" y="746"/>
                    </a:lnTo>
                    <a:lnTo>
                      <a:pt x="139" y="716"/>
                    </a:lnTo>
                    <a:lnTo>
                      <a:pt x="104" y="682"/>
                    </a:lnTo>
                    <a:lnTo>
                      <a:pt x="74" y="644"/>
                    </a:lnTo>
                    <a:lnTo>
                      <a:pt x="49" y="602"/>
                    </a:lnTo>
                    <a:lnTo>
                      <a:pt x="28" y="558"/>
                    </a:lnTo>
                    <a:lnTo>
                      <a:pt x="14" y="511"/>
                    </a:lnTo>
                    <a:lnTo>
                      <a:pt x="5" y="461"/>
                    </a:lnTo>
                    <a:lnTo>
                      <a:pt x="0" y="409"/>
                    </a:lnTo>
                    <a:lnTo>
                      <a:pt x="5" y="358"/>
                    </a:lnTo>
                    <a:lnTo>
                      <a:pt x="14" y="309"/>
                    </a:lnTo>
                    <a:lnTo>
                      <a:pt x="28" y="262"/>
                    </a:lnTo>
                    <a:lnTo>
                      <a:pt x="49" y="217"/>
                    </a:lnTo>
                    <a:lnTo>
                      <a:pt x="74" y="175"/>
                    </a:lnTo>
                    <a:lnTo>
                      <a:pt x="104" y="137"/>
                    </a:lnTo>
                    <a:lnTo>
                      <a:pt x="139" y="104"/>
                    </a:lnTo>
                    <a:lnTo>
                      <a:pt x="177" y="73"/>
                    </a:lnTo>
                    <a:lnTo>
                      <a:pt x="218" y="48"/>
                    </a:lnTo>
                    <a:lnTo>
                      <a:pt x="263" y="28"/>
                    </a:lnTo>
                    <a:lnTo>
                      <a:pt x="310" y="12"/>
                    </a:lnTo>
                    <a:lnTo>
                      <a:pt x="360" y="3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2" name="Freeform 48"/>
              <p:cNvSpPr>
                <a:spLocks noEditPoints="1"/>
              </p:cNvSpPr>
              <p:nvPr/>
            </p:nvSpPr>
            <p:spPr bwMode="auto">
              <a:xfrm>
                <a:off x="4230688" y="5232400"/>
                <a:ext cx="741363" cy="517525"/>
              </a:xfrm>
              <a:custGeom>
                <a:avLst/>
                <a:gdLst>
                  <a:gd name="T0" fmla="*/ 32 w 467"/>
                  <a:gd name="T1" fmla="*/ 26 h 326"/>
                  <a:gd name="T2" fmla="*/ 32 w 467"/>
                  <a:gd name="T3" fmla="*/ 169 h 326"/>
                  <a:gd name="T4" fmla="*/ 35 w 467"/>
                  <a:gd name="T5" fmla="*/ 194 h 326"/>
                  <a:gd name="T6" fmla="*/ 44 w 467"/>
                  <a:gd name="T7" fmla="*/ 218 h 326"/>
                  <a:gd name="T8" fmla="*/ 58 w 467"/>
                  <a:gd name="T9" fmla="*/ 239 h 326"/>
                  <a:gd name="T10" fmla="*/ 79 w 467"/>
                  <a:gd name="T11" fmla="*/ 258 h 326"/>
                  <a:gd name="T12" fmla="*/ 103 w 467"/>
                  <a:gd name="T13" fmla="*/ 274 h 326"/>
                  <a:gd name="T14" fmla="*/ 130 w 467"/>
                  <a:gd name="T15" fmla="*/ 287 h 326"/>
                  <a:gd name="T16" fmla="*/ 162 w 467"/>
                  <a:gd name="T17" fmla="*/ 298 h 326"/>
                  <a:gd name="T18" fmla="*/ 197 w 467"/>
                  <a:gd name="T19" fmla="*/ 304 h 326"/>
                  <a:gd name="T20" fmla="*/ 234 w 467"/>
                  <a:gd name="T21" fmla="*/ 306 h 326"/>
                  <a:gd name="T22" fmla="*/ 271 w 467"/>
                  <a:gd name="T23" fmla="*/ 304 h 326"/>
                  <a:gd name="T24" fmla="*/ 305 w 467"/>
                  <a:gd name="T25" fmla="*/ 298 h 326"/>
                  <a:gd name="T26" fmla="*/ 336 w 467"/>
                  <a:gd name="T27" fmla="*/ 287 h 326"/>
                  <a:gd name="T28" fmla="*/ 364 w 467"/>
                  <a:gd name="T29" fmla="*/ 274 h 326"/>
                  <a:gd name="T30" fmla="*/ 389 w 467"/>
                  <a:gd name="T31" fmla="*/ 258 h 326"/>
                  <a:gd name="T32" fmla="*/ 408 w 467"/>
                  <a:gd name="T33" fmla="*/ 239 h 326"/>
                  <a:gd name="T34" fmla="*/ 423 w 467"/>
                  <a:gd name="T35" fmla="*/ 218 h 326"/>
                  <a:gd name="T36" fmla="*/ 432 w 467"/>
                  <a:gd name="T37" fmla="*/ 194 h 326"/>
                  <a:gd name="T38" fmla="*/ 435 w 467"/>
                  <a:gd name="T39" fmla="*/ 169 h 326"/>
                  <a:gd name="T40" fmla="*/ 435 w 467"/>
                  <a:gd name="T41" fmla="*/ 26 h 326"/>
                  <a:gd name="T42" fmla="*/ 32 w 467"/>
                  <a:gd name="T43" fmla="*/ 26 h 326"/>
                  <a:gd name="T44" fmla="*/ 0 w 467"/>
                  <a:gd name="T45" fmla="*/ 0 h 326"/>
                  <a:gd name="T46" fmla="*/ 467 w 467"/>
                  <a:gd name="T47" fmla="*/ 0 h 326"/>
                  <a:gd name="T48" fmla="*/ 467 w 467"/>
                  <a:gd name="T49" fmla="*/ 169 h 326"/>
                  <a:gd name="T50" fmla="*/ 464 w 467"/>
                  <a:gd name="T51" fmla="*/ 196 h 326"/>
                  <a:gd name="T52" fmla="*/ 455 w 467"/>
                  <a:gd name="T53" fmla="*/ 220 h 326"/>
                  <a:gd name="T54" fmla="*/ 441 w 467"/>
                  <a:gd name="T55" fmla="*/ 242 h 326"/>
                  <a:gd name="T56" fmla="*/ 423 w 467"/>
                  <a:gd name="T57" fmla="*/ 263 h 326"/>
                  <a:gd name="T58" fmla="*/ 399 w 467"/>
                  <a:gd name="T59" fmla="*/ 281 h 326"/>
                  <a:gd name="T60" fmla="*/ 371 w 467"/>
                  <a:gd name="T61" fmla="*/ 297 h 326"/>
                  <a:gd name="T62" fmla="*/ 342 w 467"/>
                  <a:gd name="T63" fmla="*/ 309 h 326"/>
                  <a:gd name="T64" fmla="*/ 308 w 467"/>
                  <a:gd name="T65" fmla="*/ 318 h 326"/>
                  <a:gd name="T66" fmla="*/ 272 w 467"/>
                  <a:gd name="T67" fmla="*/ 324 h 326"/>
                  <a:gd name="T68" fmla="*/ 234 w 467"/>
                  <a:gd name="T69" fmla="*/ 326 h 326"/>
                  <a:gd name="T70" fmla="*/ 195 w 467"/>
                  <a:gd name="T71" fmla="*/ 324 h 326"/>
                  <a:gd name="T72" fmla="*/ 159 w 467"/>
                  <a:gd name="T73" fmla="*/ 318 h 326"/>
                  <a:gd name="T74" fmla="*/ 126 w 467"/>
                  <a:gd name="T75" fmla="*/ 309 h 326"/>
                  <a:gd name="T76" fmla="*/ 95 w 467"/>
                  <a:gd name="T77" fmla="*/ 297 h 326"/>
                  <a:gd name="T78" fmla="*/ 68 w 467"/>
                  <a:gd name="T79" fmla="*/ 281 h 326"/>
                  <a:gd name="T80" fmla="*/ 45 w 467"/>
                  <a:gd name="T81" fmla="*/ 263 h 326"/>
                  <a:gd name="T82" fmla="*/ 26 w 467"/>
                  <a:gd name="T83" fmla="*/ 242 h 326"/>
                  <a:gd name="T84" fmla="*/ 11 w 467"/>
                  <a:gd name="T85" fmla="*/ 220 h 326"/>
                  <a:gd name="T86" fmla="*/ 3 w 467"/>
                  <a:gd name="T87" fmla="*/ 196 h 326"/>
                  <a:gd name="T88" fmla="*/ 0 w 467"/>
                  <a:gd name="T89" fmla="*/ 169 h 326"/>
                  <a:gd name="T90" fmla="*/ 0 w 467"/>
                  <a:gd name="T91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7" h="326">
                    <a:moveTo>
                      <a:pt x="32" y="26"/>
                    </a:moveTo>
                    <a:lnTo>
                      <a:pt x="32" y="169"/>
                    </a:lnTo>
                    <a:lnTo>
                      <a:pt x="35" y="194"/>
                    </a:lnTo>
                    <a:lnTo>
                      <a:pt x="44" y="218"/>
                    </a:lnTo>
                    <a:lnTo>
                      <a:pt x="58" y="239"/>
                    </a:lnTo>
                    <a:lnTo>
                      <a:pt x="79" y="258"/>
                    </a:lnTo>
                    <a:lnTo>
                      <a:pt x="103" y="274"/>
                    </a:lnTo>
                    <a:lnTo>
                      <a:pt x="130" y="287"/>
                    </a:lnTo>
                    <a:lnTo>
                      <a:pt x="162" y="298"/>
                    </a:lnTo>
                    <a:lnTo>
                      <a:pt x="197" y="304"/>
                    </a:lnTo>
                    <a:lnTo>
                      <a:pt x="234" y="306"/>
                    </a:lnTo>
                    <a:lnTo>
                      <a:pt x="271" y="304"/>
                    </a:lnTo>
                    <a:lnTo>
                      <a:pt x="305" y="298"/>
                    </a:lnTo>
                    <a:lnTo>
                      <a:pt x="336" y="287"/>
                    </a:lnTo>
                    <a:lnTo>
                      <a:pt x="364" y="274"/>
                    </a:lnTo>
                    <a:lnTo>
                      <a:pt x="389" y="258"/>
                    </a:lnTo>
                    <a:lnTo>
                      <a:pt x="408" y="239"/>
                    </a:lnTo>
                    <a:lnTo>
                      <a:pt x="423" y="218"/>
                    </a:lnTo>
                    <a:lnTo>
                      <a:pt x="432" y="194"/>
                    </a:lnTo>
                    <a:lnTo>
                      <a:pt x="435" y="169"/>
                    </a:lnTo>
                    <a:lnTo>
                      <a:pt x="435" y="26"/>
                    </a:lnTo>
                    <a:lnTo>
                      <a:pt x="32" y="26"/>
                    </a:lnTo>
                    <a:close/>
                    <a:moveTo>
                      <a:pt x="0" y="0"/>
                    </a:moveTo>
                    <a:lnTo>
                      <a:pt x="467" y="0"/>
                    </a:lnTo>
                    <a:lnTo>
                      <a:pt x="467" y="169"/>
                    </a:lnTo>
                    <a:lnTo>
                      <a:pt x="464" y="196"/>
                    </a:lnTo>
                    <a:lnTo>
                      <a:pt x="455" y="220"/>
                    </a:lnTo>
                    <a:lnTo>
                      <a:pt x="441" y="242"/>
                    </a:lnTo>
                    <a:lnTo>
                      <a:pt x="423" y="263"/>
                    </a:lnTo>
                    <a:lnTo>
                      <a:pt x="399" y="281"/>
                    </a:lnTo>
                    <a:lnTo>
                      <a:pt x="371" y="297"/>
                    </a:lnTo>
                    <a:lnTo>
                      <a:pt x="342" y="309"/>
                    </a:lnTo>
                    <a:lnTo>
                      <a:pt x="308" y="318"/>
                    </a:lnTo>
                    <a:lnTo>
                      <a:pt x="272" y="324"/>
                    </a:lnTo>
                    <a:lnTo>
                      <a:pt x="234" y="326"/>
                    </a:lnTo>
                    <a:lnTo>
                      <a:pt x="195" y="324"/>
                    </a:lnTo>
                    <a:lnTo>
                      <a:pt x="159" y="318"/>
                    </a:lnTo>
                    <a:lnTo>
                      <a:pt x="126" y="309"/>
                    </a:lnTo>
                    <a:lnTo>
                      <a:pt x="95" y="297"/>
                    </a:lnTo>
                    <a:lnTo>
                      <a:pt x="68" y="281"/>
                    </a:lnTo>
                    <a:lnTo>
                      <a:pt x="45" y="263"/>
                    </a:lnTo>
                    <a:lnTo>
                      <a:pt x="26" y="242"/>
                    </a:lnTo>
                    <a:lnTo>
                      <a:pt x="11" y="220"/>
                    </a:lnTo>
                    <a:lnTo>
                      <a:pt x="3" y="196"/>
                    </a:lnTo>
                    <a:lnTo>
                      <a:pt x="0" y="1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3" name="Rectangle 49"/>
              <p:cNvSpPr>
                <a:spLocks noChangeArrowheads="1"/>
              </p:cNvSpPr>
              <p:nvPr/>
            </p:nvSpPr>
            <p:spPr bwMode="auto">
              <a:xfrm>
                <a:off x="4545013" y="5699125"/>
                <a:ext cx="103188" cy="193675"/>
              </a:xfrm>
              <a:prstGeom prst="rect">
                <a:avLst/>
              </a:prstGeom>
              <a:solidFill>
                <a:srgbClr val="D8BB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4" name="Freeform 50"/>
              <p:cNvSpPr>
                <a:spLocks/>
              </p:cNvSpPr>
              <p:nvPr/>
            </p:nvSpPr>
            <p:spPr bwMode="auto">
              <a:xfrm>
                <a:off x="4324351" y="5170488"/>
                <a:ext cx="546100" cy="596900"/>
              </a:xfrm>
              <a:custGeom>
                <a:avLst/>
                <a:gdLst>
                  <a:gd name="T0" fmla="*/ 342 w 344"/>
                  <a:gd name="T1" fmla="*/ 0 h 376"/>
                  <a:gd name="T2" fmla="*/ 344 w 344"/>
                  <a:gd name="T3" fmla="*/ 11 h 376"/>
                  <a:gd name="T4" fmla="*/ 344 w 344"/>
                  <a:gd name="T5" fmla="*/ 22 h 376"/>
                  <a:gd name="T6" fmla="*/ 344 w 344"/>
                  <a:gd name="T7" fmla="*/ 203 h 376"/>
                  <a:gd name="T8" fmla="*/ 341 w 344"/>
                  <a:gd name="T9" fmla="*/ 234 h 376"/>
                  <a:gd name="T10" fmla="*/ 334 w 344"/>
                  <a:gd name="T11" fmla="*/ 263 h 376"/>
                  <a:gd name="T12" fmla="*/ 322 w 344"/>
                  <a:gd name="T13" fmla="*/ 289 h 376"/>
                  <a:gd name="T14" fmla="*/ 305 w 344"/>
                  <a:gd name="T15" fmla="*/ 314 h 376"/>
                  <a:gd name="T16" fmla="*/ 285 w 344"/>
                  <a:gd name="T17" fmla="*/ 335 h 376"/>
                  <a:gd name="T18" fmla="*/ 261 w 344"/>
                  <a:gd name="T19" fmla="*/ 352 h 376"/>
                  <a:gd name="T20" fmla="*/ 234 w 344"/>
                  <a:gd name="T21" fmla="*/ 364 h 376"/>
                  <a:gd name="T22" fmla="*/ 206 w 344"/>
                  <a:gd name="T23" fmla="*/ 372 h 376"/>
                  <a:gd name="T24" fmla="*/ 175 w 344"/>
                  <a:gd name="T25" fmla="*/ 376 h 376"/>
                  <a:gd name="T26" fmla="*/ 143 w 344"/>
                  <a:gd name="T27" fmla="*/ 372 h 376"/>
                  <a:gd name="T28" fmla="*/ 114 w 344"/>
                  <a:gd name="T29" fmla="*/ 364 h 376"/>
                  <a:gd name="T30" fmla="*/ 88 w 344"/>
                  <a:gd name="T31" fmla="*/ 352 h 376"/>
                  <a:gd name="T32" fmla="*/ 64 w 344"/>
                  <a:gd name="T33" fmla="*/ 335 h 376"/>
                  <a:gd name="T34" fmla="*/ 45 w 344"/>
                  <a:gd name="T35" fmla="*/ 314 h 376"/>
                  <a:gd name="T36" fmla="*/ 27 w 344"/>
                  <a:gd name="T37" fmla="*/ 289 h 376"/>
                  <a:gd name="T38" fmla="*/ 15 w 344"/>
                  <a:gd name="T39" fmla="*/ 263 h 376"/>
                  <a:gd name="T40" fmla="*/ 8 w 344"/>
                  <a:gd name="T41" fmla="*/ 234 h 376"/>
                  <a:gd name="T42" fmla="*/ 5 w 344"/>
                  <a:gd name="T43" fmla="*/ 203 h 376"/>
                  <a:gd name="T44" fmla="*/ 5 w 344"/>
                  <a:gd name="T45" fmla="*/ 22 h 376"/>
                  <a:gd name="T46" fmla="*/ 4 w 344"/>
                  <a:gd name="T47" fmla="*/ 14 h 376"/>
                  <a:gd name="T48" fmla="*/ 1 w 344"/>
                  <a:gd name="T49" fmla="*/ 7 h 376"/>
                  <a:gd name="T50" fmla="*/ 0 w 344"/>
                  <a:gd name="T51" fmla="*/ 0 h 376"/>
                  <a:gd name="T52" fmla="*/ 342 w 344"/>
                  <a:gd name="T53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4" h="376">
                    <a:moveTo>
                      <a:pt x="342" y="0"/>
                    </a:moveTo>
                    <a:lnTo>
                      <a:pt x="344" y="11"/>
                    </a:lnTo>
                    <a:lnTo>
                      <a:pt x="344" y="22"/>
                    </a:lnTo>
                    <a:lnTo>
                      <a:pt x="344" y="203"/>
                    </a:lnTo>
                    <a:lnTo>
                      <a:pt x="341" y="234"/>
                    </a:lnTo>
                    <a:lnTo>
                      <a:pt x="334" y="263"/>
                    </a:lnTo>
                    <a:lnTo>
                      <a:pt x="322" y="289"/>
                    </a:lnTo>
                    <a:lnTo>
                      <a:pt x="305" y="314"/>
                    </a:lnTo>
                    <a:lnTo>
                      <a:pt x="285" y="335"/>
                    </a:lnTo>
                    <a:lnTo>
                      <a:pt x="261" y="352"/>
                    </a:lnTo>
                    <a:lnTo>
                      <a:pt x="234" y="364"/>
                    </a:lnTo>
                    <a:lnTo>
                      <a:pt x="206" y="372"/>
                    </a:lnTo>
                    <a:lnTo>
                      <a:pt x="175" y="376"/>
                    </a:lnTo>
                    <a:lnTo>
                      <a:pt x="143" y="372"/>
                    </a:lnTo>
                    <a:lnTo>
                      <a:pt x="114" y="364"/>
                    </a:lnTo>
                    <a:lnTo>
                      <a:pt x="88" y="352"/>
                    </a:lnTo>
                    <a:lnTo>
                      <a:pt x="64" y="335"/>
                    </a:lnTo>
                    <a:lnTo>
                      <a:pt x="45" y="314"/>
                    </a:lnTo>
                    <a:lnTo>
                      <a:pt x="27" y="289"/>
                    </a:lnTo>
                    <a:lnTo>
                      <a:pt x="15" y="263"/>
                    </a:lnTo>
                    <a:lnTo>
                      <a:pt x="8" y="234"/>
                    </a:lnTo>
                    <a:lnTo>
                      <a:pt x="5" y="203"/>
                    </a:lnTo>
                    <a:lnTo>
                      <a:pt x="5" y="22"/>
                    </a:lnTo>
                    <a:lnTo>
                      <a:pt x="4" y="14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5" name="Freeform 51"/>
              <p:cNvSpPr>
                <a:spLocks/>
              </p:cNvSpPr>
              <p:nvPr/>
            </p:nvSpPr>
            <p:spPr bwMode="auto">
              <a:xfrm>
                <a:off x="4291013" y="5129213"/>
                <a:ext cx="639763" cy="71438"/>
              </a:xfrm>
              <a:custGeom>
                <a:avLst/>
                <a:gdLst>
                  <a:gd name="T0" fmla="*/ 22 w 403"/>
                  <a:gd name="T1" fmla="*/ 0 h 45"/>
                  <a:gd name="T2" fmla="*/ 381 w 403"/>
                  <a:gd name="T3" fmla="*/ 0 h 45"/>
                  <a:gd name="T4" fmla="*/ 390 w 403"/>
                  <a:gd name="T5" fmla="*/ 2 h 45"/>
                  <a:gd name="T6" fmla="*/ 397 w 403"/>
                  <a:gd name="T7" fmla="*/ 7 h 45"/>
                  <a:gd name="T8" fmla="*/ 402 w 403"/>
                  <a:gd name="T9" fmla="*/ 15 h 45"/>
                  <a:gd name="T10" fmla="*/ 403 w 403"/>
                  <a:gd name="T11" fmla="*/ 23 h 45"/>
                  <a:gd name="T12" fmla="*/ 402 w 403"/>
                  <a:gd name="T13" fmla="*/ 32 h 45"/>
                  <a:gd name="T14" fmla="*/ 397 w 403"/>
                  <a:gd name="T15" fmla="*/ 39 h 45"/>
                  <a:gd name="T16" fmla="*/ 390 w 403"/>
                  <a:gd name="T17" fmla="*/ 43 h 45"/>
                  <a:gd name="T18" fmla="*/ 381 w 403"/>
                  <a:gd name="T19" fmla="*/ 45 h 45"/>
                  <a:gd name="T20" fmla="*/ 22 w 403"/>
                  <a:gd name="T21" fmla="*/ 45 h 45"/>
                  <a:gd name="T22" fmla="*/ 14 w 403"/>
                  <a:gd name="T23" fmla="*/ 43 h 45"/>
                  <a:gd name="T24" fmla="*/ 7 w 403"/>
                  <a:gd name="T25" fmla="*/ 39 h 45"/>
                  <a:gd name="T26" fmla="*/ 2 w 403"/>
                  <a:gd name="T27" fmla="*/ 32 h 45"/>
                  <a:gd name="T28" fmla="*/ 0 w 403"/>
                  <a:gd name="T29" fmla="*/ 23 h 45"/>
                  <a:gd name="T30" fmla="*/ 2 w 403"/>
                  <a:gd name="T31" fmla="*/ 15 h 45"/>
                  <a:gd name="T32" fmla="*/ 7 w 403"/>
                  <a:gd name="T33" fmla="*/ 7 h 45"/>
                  <a:gd name="T34" fmla="*/ 14 w 403"/>
                  <a:gd name="T35" fmla="*/ 2 h 45"/>
                  <a:gd name="T36" fmla="*/ 22 w 403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3" h="45">
                    <a:moveTo>
                      <a:pt x="22" y="0"/>
                    </a:moveTo>
                    <a:lnTo>
                      <a:pt x="381" y="0"/>
                    </a:lnTo>
                    <a:lnTo>
                      <a:pt x="390" y="2"/>
                    </a:lnTo>
                    <a:lnTo>
                      <a:pt x="397" y="7"/>
                    </a:lnTo>
                    <a:lnTo>
                      <a:pt x="402" y="15"/>
                    </a:lnTo>
                    <a:lnTo>
                      <a:pt x="403" y="23"/>
                    </a:lnTo>
                    <a:lnTo>
                      <a:pt x="402" y="32"/>
                    </a:lnTo>
                    <a:lnTo>
                      <a:pt x="397" y="39"/>
                    </a:lnTo>
                    <a:lnTo>
                      <a:pt x="390" y="43"/>
                    </a:lnTo>
                    <a:lnTo>
                      <a:pt x="381" y="45"/>
                    </a:lnTo>
                    <a:lnTo>
                      <a:pt x="22" y="45"/>
                    </a:lnTo>
                    <a:lnTo>
                      <a:pt x="14" y="43"/>
                    </a:lnTo>
                    <a:lnTo>
                      <a:pt x="7" y="39"/>
                    </a:lnTo>
                    <a:lnTo>
                      <a:pt x="2" y="32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7" y="7"/>
                    </a:lnTo>
                    <a:lnTo>
                      <a:pt x="14" y="2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6" name="Freeform 52"/>
              <p:cNvSpPr>
                <a:spLocks/>
              </p:cNvSpPr>
              <p:nvPr/>
            </p:nvSpPr>
            <p:spPr bwMode="auto">
              <a:xfrm>
                <a:off x="4486276" y="5832475"/>
                <a:ext cx="212725" cy="30163"/>
              </a:xfrm>
              <a:custGeom>
                <a:avLst/>
                <a:gdLst>
                  <a:gd name="T0" fmla="*/ 8 w 134"/>
                  <a:gd name="T1" fmla="*/ 0 h 19"/>
                  <a:gd name="T2" fmla="*/ 126 w 134"/>
                  <a:gd name="T3" fmla="*/ 0 h 19"/>
                  <a:gd name="T4" fmla="*/ 129 w 134"/>
                  <a:gd name="T5" fmla="*/ 1 h 19"/>
                  <a:gd name="T6" fmla="*/ 131 w 134"/>
                  <a:gd name="T7" fmla="*/ 3 h 19"/>
                  <a:gd name="T8" fmla="*/ 133 w 134"/>
                  <a:gd name="T9" fmla="*/ 6 h 19"/>
                  <a:gd name="T10" fmla="*/ 134 w 134"/>
                  <a:gd name="T11" fmla="*/ 9 h 19"/>
                  <a:gd name="T12" fmla="*/ 133 w 134"/>
                  <a:gd name="T13" fmla="*/ 13 h 19"/>
                  <a:gd name="T14" fmla="*/ 131 w 134"/>
                  <a:gd name="T15" fmla="*/ 16 h 19"/>
                  <a:gd name="T16" fmla="*/ 129 w 134"/>
                  <a:gd name="T17" fmla="*/ 18 h 19"/>
                  <a:gd name="T18" fmla="*/ 126 w 134"/>
                  <a:gd name="T19" fmla="*/ 19 h 19"/>
                  <a:gd name="T20" fmla="*/ 8 w 134"/>
                  <a:gd name="T21" fmla="*/ 19 h 19"/>
                  <a:gd name="T22" fmla="*/ 5 w 134"/>
                  <a:gd name="T23" fmla="*/ 18 h 19"/>
                  <a:gd name="T24" fmla="*/ 2 w 134"/>
                  <a:gd name="T25" fmla="*/ 16 h 19"/>
                  <a:gd name="T26" fmla="*/ 1 w 134"/>
                  <a:gd name="T27" fmla="*/ 13 h 19"/>
                  <a:gd name="T28" fmla="*/ 0 w 134"/>
                  <a:gd name="T29" fmla="*/ 9 h 19"/>
                  <a:gd name="T30" fmla="*/ 1 w 134"/>
                  <a:gd name="T31" fmla="*/ 6 h 19"/>
                  <a:gd name="T32" fmla="*/ 2 w 134"/>
                  <a:gd name="T33" fmla="*/ 3 h 19"/>
                  <a:gd name="T34" fmla="*/ 5 w 134"/>
                  <a:gd name="T35" fmla="*/ 1 h 19"/>
                  <a:gd name="T36" fmla="*/ 8 w 134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19">
                    <a:moveTo>
                      <a:pt x="8" y="0"/>
                    </a:moveTo>
                    <a:lnTo>
                      <a:pt x="126" y="0"/>
                    </a:lnTo>
                    <a:lnTo>
                      <a:pt x="129" y="1"/>
                    </a:lnTo>
                    <a:lnTo>
                      <a:pt x="131" y="3"/>
                    </a:lnTo>
                    <a:lnTo>
                      <a:pt x="133" y="6"/>
                    </a:lnTo>
                    <a:lnTo>
                      <a:pt x="134" y="9"/>
                    </a:lnTo>
                    <a:lnTo>
                      <a:pt x="133" y="13"/>
                    </a:lnTo>
                    <a:lnTo>
                      <a:pt x="131" y="16"/>
                    </a:lnTo>
                    <a:lnTo>
                      <a:pt x="129" y="18"/>
                    </a:lnTo>
                    <a:lnTo>
                      <a:pt x="126" y="19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2" y="16"/>
                    </a:lnTo>
                    <a:lnTo>
                      <a:pt x="1" y="13"/>
                    </a:lnTo>
                    <a:lnTo>
                      <a:pt x="0" y="9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7" name="Rectangle 53"/>
              <p:cNvSpPr>
                <a:spLocks noChangeArrowheads="1"/>
              </p:cNvSpPr>
              <p:nvPr/>
            </p:nvSpPr>
            <p:spPr bwMode="auto">
              <a:xfrm>
                <a:off x="4433888" y="5862638"/>
                <a:ext cx="334963" cy="111125"/>
              </a:xfrm>
              <a:prstGeom prst="rect">
                <a:avLst/>
              </a:prstGeom>
              <a:solidFill>
                <a:schemeClr val="accent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8" name="Rectangle 54"/>
              <p:cNvSpPr>
                <a:spLocks noChangeArrowheads="1"/>
              </p:cNvSpPr>
              <p:nvPr/>
            </p:nvSpPr>
            <p:spPr bwMode="auto">
              <a:xfrm>
                <a:off x="4484688" y="5892800"/>
                <a:ext cx="222250" cy="50800"/>
              </a:xfrm>
              <a:prstGeom prst="rect">
                <a:avLst/>
              </a:prstGeom>
              <a:solidFill>
                <a:srgbClr val="F7FAFD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9" name="Freeform 55"/>
              <p:cNvSpPr>
                <a:spLocks/>
              </p:cNvSpPr>
              <p:nvPr/>
            </p:nvSpPr>
            <p:spPr bwMode="auto">
              <a:xfrm>
                <a:off x="4421188" y="5267325"/>
                <a:ext cx="360363" cy="358775"/>
              </a:xfrm>
              <a:custGeom>
                <a:avLst/>
                <a:gdLst>
                  <a:gd name="T0" fmla="*/ 113 w 227"/>
                  <a:gd name="T1" fmla="*/ 0 h 226"/>
                  <a:gd name="T2" fmla="*/ 139 w 227"/>
                  <a:gd name="T3" fmla="*/ 4 h 226"/>
                  <a:gd name="T4" fmla="*/ 163 w 227"/>
                  <a:gd name="T5" fmla="*/ 12 h 226"/>
                  <a:gd name="T6" fmla="*/ 184 w 227"/>
                  <a:gd name="T7" fmla="*/ 25 h 226"/>
                  <a:gd name="T8" fmla="*/ 201 w 227"/>
                  <a:gd name="T9" fmla="*/ 43 h 226"/>
                  <a:gd name="T10" fmla="*/ 214 w 227"/>
                  <a:gd name="T11" fmla="*/ 63 h 226"/>
                  <a:gd name="T12" fmla="*/ 224 w 227"/>
                  <a:gd name="T13" fmla="*/ 88 h 226"/>
                  <a:gd name="T14" fmla="*/ 227 w 227"/>
                  <a:gd name="T15" fmla="*/ 113 h 226"/>
                  <a:gd name="T16" fmla="*/ 224 w 227"/>
                  <a:gd name="T17" fmla="*/ 139 h 226"/>
                  <a:gd name="T18" fmla="*/ 214 w 227"/>
                  <a:gd name="T19" fmla="*/ 164 h 226"/>
                  <a:gd name="T20" fmla="*/ 201 w 227"/>
                  <a:gd name="T21" fmla="*/ 184 h 226"/>
                  <a:gd name="T22" fmla="*/ 184 w 227"/>
                  <a:gd name="T23" fmla="*/ 202 h 226"/>
                  <a:gd name="T24" fmla="*/ 163 w 227"/>
                  <a:gd name="T25" fmla="*/ 215 h 226"/>
                  <a:gd name="T26" fmla="*/ 139 w 227"/>
                  <a:gd name="T27" fmla="*/ 223 h 226"/>
                  <a:gd name="T28" fmla="*/ 113 w 227"/>
                  <a:gd name="T29" fmla="*/ 226 h 226"/>
                  <a:gd name="T30" fmla="*/ 87 w 227"/>
                  <a:gd name="T31" fmla="*/ 223 h 226"/>
                  <a:gd name="T32" fmla="*/ 64 w 227"/>
                  <a:gd name="T33" fmla="*/ 215 h 226"/>
                  <a:gd name="T34" fmla="*/ 42 w 227"/>
                  <a:gd name="T35" fmla="*/ 202 h 226"/>
                  <a:gd name="T36" fmla="*/ 25 w 227"/>
                  <a:gd name="T37" fmla="*/ 184 h 226"/>
                  <a:gd name="T38" fmla="*/ 11 w 227"/>
                  <a:gd name="T39" fmla="*/ 164 h 226"/>
                  <a:gd name="T40" fmla="*/ 3 w 227"/>
                  <a:gd name="T41" fmla="*/ 139 h 226"/>
                  <a:gd name="T42" fmla="*/ 0 w 227"/>
                  <a:gd name="T43" fmla="*/ 113 h 226"/>
                  <a:gd name="T44" fmla="*/ 3 w 227"/>
                  <a:gd name="T45" fmla="*/ 88 h 226"/>
                  <a:gd name="T46" fmla="*/ 11 w 227"/>
                  <a:gd name="T47" fmla="*/ 63 h 226"/>
                  <a:gd name="T48" fmla="*/ 25 w 227"/>
                  <a:gd name="T49" fmla="*/ 43 h 226"/>
                  <a:gd name="T50" fmla="*/ 42 w 227"/>
                  <a:gd name="T51" fmla="*/ 25 h 226"/>
                  <a:gd name="T52" fmla="*/ 64 w 227"/>
                  <a:gd name="T53" fmla="*/ 12 h 226"/>
                  <a:gd name="T54" fmla="*/ 87 w 227"/>
                  <a:gd name="T55" fmla="*/ 4 h 226"/>
                  <a:gd name="T56" fmla="*/ 113 w 227"/>
                  <a:gd name="T5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7" h="226">
                    <a:moveTo>
                      <a:pt x="113" y="0"/>
                    </a:moveTo>
                    <a:lnTo>
                      <a:pt x="139" y="4"/>
                    </a:lnTo>
                    <a:lnTo>
                      <a:pt x="163" y="12"/>
                    </a:lnTo>
                    <a:lnTo>
                      <a:pt x="184" y="25"/>
                    </a:lnTo>
                    <a:lnTo>
                      <a:pt x="201" y="43"/>
                    </a:lnTo>
                    <a:lnTo>
                      <a:pt x="214" y="63"/>
                    </a:lnTo>
                    <a:lnTo>
                      <a:pt x="224" y="88"/>
                    </a:lnTo>
                    <a:lnTo>
                      <a:pt x="227" y="113"/>
                    </a:lnTo>
                    <a:lnTo>
                      <a:pt x="224" y="139"/>
                    </a:lnTo>
                    <a:lnTo>
                      <a:pt x="214" y="164"/>
                    </a:lnTo>
                    <a:lnTo>
                      <a:pt x="201" y="184"/>
                    </a:lnTo>
                    <a:lnTo>
                      <a:pt x="184" y="202"/>
                    </a:lnTo>
                    <a:lnTo>
                      <a:pt x="163" y="215"/>
                    </a:lnTo>
                    <a:lnTo>
                      <a:pt x="139" y="223"/>
                    </a:lnTo>
                    <a:lnTo>
                      <a:pt x="113" y="226"/>
                    </a:lnTo>
                    <a:lnTo>
                      <a:pt x="87" y="223"/>
                    </a:lnTo>
                    <a:lnTo>
                      <a:pt x="64" y="215"/>
                    </a:lnTo>
                    <a:lnTo>
                      <a:pt x="42" y="202"/>
                    </a:lnTo>
                    <a:lnTo>
                      <a:pt x="25" y="184"/>
                    </a:lnTo>
                    <a:lnTo>
                      <a:pt x="11" y="164"/>
                    </a:lnTo>
                    <a:lnTo>
                      <a:pt x="3" y="139"/>
                    </a:lnTo>
                    <a:lnTo>
                      <a:pt x="0" y="113"/>
                    </a:lnTo>
                    <a:lnTo>
                      <a:pt x="3" y="88"/>
                    </a:lnTo>
                    <a:lnTo>
                      <a:pt x="11" y="63"/>
                    </a:lnTo>
                    <a:lnTo>
                      <a:pt x="25" y="43"/>
                    </a:lnTo>
                    <a:lnTo>
                      <a:pt x="42" y="25"/>
                    </a:lnTo>
                    <a:lnTo>
                      <a:pt x="64" y="12"/>
                    </a:lnTo>
                    <a:lnTo>
                      <a:pt x="87" y="4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50" name="Freeform 56"/>
              <p:cNvSpPr>
                <a:spLocks/>
              </p:cNvSpPr>
              <p:nvPr/>
            </p:nvSpPr>
            <p:spPr bwMode="auto">
              <a:xfrm>
                <a:off x="4495801" y="5346700"/>
                <a:ext cx="207963" cy="196850"/>
              </a:xfrm>
              <a:custGeom>
                <a:avLst/>
                <a:gdLst>
                  <a:gd name="T0" fmla="*/ 66 w 131"/>
                  <a:gd name="T1" fmla="*/ 0 h 124"/>
                  <a:gd name="T2" fmla="*/ 86 w 131"/>
                  <a:gd name="T3" fmla="*/ 41 h 124"/>
                  <a:gd name="T4" fmla="*/ 131 w 131"/>
                  <a:gd name="T5" fmla="*/ 47 h 124"/>
                  <a:gd name="T6" fmla="*/ 99 w 131"/>
                  <a:gd name="T7" fmla="*/ 79 h 124"/>
                  <a:gd name="T8" fmla="*/ 107 w 131"/>
                  <a:gd name="T9" fmla="*/ 124 h 124"/>
                  <a:gd name="T10" fmla="*/ 66 w 131"/>
                  <a:gd name="T11" fmla="*/ 103 h 124"/>
                  <a:gd name="T12" fmla="*/ 26 w 131"/>
                  <a:gd name="T13" fmla="*/ 124 h 124"/>
                  <a:gd name="T14" fmla="*/ 33 w 131"/>
                  <a:gd name="T15" fmla="*/ 79 h 124"/>
                  <a:gd name="T16" fmla="*/ 0 w 131"/>
                  <a:gd name="T17" fmla="*/ 47 h 124"/>
                  <a:gd name="T18" fmla="*/ 46 w 131"/>
                  <a:gd name="T19" fmla="*/ 41 h 124"/>
                  <a:gd name="T20" fmla="*/ 66 w 131"/>
                  <a:gd name="T2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4">
                    <a:moveTo>
                      <a:pt x="66" y="0"/>
                    </a:moveTo>
                    <a:lnTo>
                      <a:pt x="86" y="41"/>
                    </a:lnTo>
                    <a:lnTo>
                      <a:pt x="131" y="47"/>
                    </a:lnTo>
                    <a:lnTo>
                      <a:pt x="99" y="79"/>
                    </a:lnTo>
                    <a:lnTo>
                      <a:pt x="107" y="124"/>
                    </a:lnTo>
                    <a:lnTo>
                      <a:pt x="66" y="103"/>
                    </a:lnTo>
                    <a:lnTo>
                      <a:pt x="26" y="124"/>
                    </a:lnTo>
                    <a:lnTo>
                      <a:pt x="33" y="79"/>
                    </a:lnTo>
                    <a:lnTo>
                      <a:pt x="0" y="47"/>
                    </a:lnTo>
                    <a:lnTo>
                      <a:pt x="46" y="4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888071" y="3155561"/>
              <a:ext cx="464343" cy="463778"/>
              <a:chOff x="2970213" y="3378200"/>
              <a:chExt cx="1301750" cy="1300163"/>
            </a:xfrm>
          </p:grpSpPr>
          <p:sp>
            <p:nvSpPr>
              <p:cNvPr id="132" name="Freeform 57"/>
              <p:cNvSpPr>
                <a:spLocks/>
              </p:cNvSpPr>
              <p:nvPr/>
            </p:nvSpPr>
            <p:spPr bwMode="auto">
              <a:xfrm>
                <a:off x="2970213" y="3378200"/>
                <a:ext cx="1301750" cy="1300163"/>
              </a:xfrm>
              <a:custGeom>
                <a:avLst/>
                <a:gdLst>
                  <a:gd name="T0" fmla="*/ 409 w 820"/>
                  <a:gd name="T1" fmla="*/ 0 h 819"/>
                  <a:gd name="T2" fmla="*/ 462 w 820"/>
                  <a:gd name="T3" fmla="*/ 3 h 819"/>
                  <a:gd name="T4" fmla="*/ 511 w 820"/>
                  <a:gd name="T5" fmla="*/ 12 h 819"/>
                  <a:gd name="T6" fmla="*/ 558 w 820"/>
                  <a:gd name="T7" fmla="*/ 27 h 819"/>
                  <a:gd name="T8" fmla="*/ 602 w 820"/>
                  <a:gd name="T9" fmla="*/ 47 h 819"/>
                  <a:gd name="T10" fmla="*/ 644 w 820"/>
                  <a:gd name="T11" fmla="*/ 73 h 819"/>
                  <a:gd name="T12" fmla="*/ 682 w 820"/>
                  <a:gd name="T13" fmla="*/ 102 h 819"/>
                  <a:gd name="T14" fmla="*/ 716 w 820"/>
                  <a:gd name="T15" fmla="*/ 137 h 819"/>
                  <a:gd name="T16" fmla="*/ 746 w 820"/>
                  <a:gd name="T17" fmla="*/ 175 h 819"/>
                  <a:gd name="T18" fmla="*/ 771 w 820"/>
                  <a:gd name="T19" fmla="*/ 216 h 819"/>
                  <a:gd name="T20" fmla="*/ 792 w 820"/>
                  <a:gd name="T21" fmla="*/ 262 h 819"/>
                  <a:gd name="T22" fmla="*/ 807 w 820"/>
                  <a:gd name="T23" fmla="*/ 309 h 819"/>
                  <a:gd name="T24" fmla="*/ 817 w 820"/>
                  <a:gd name="T25" fmla="*/ 358 h 819"/>
                  <a:gd name="T26" fmla="*/ 820 w 820"/>
                  <a:gd name="T27" fmla="*/ 409 h 819"/>
                  <a:gd name="T28" fmla="*/ 817 w 820"/>
                  <a:gd name="T29" fmla="*/ 461 h 819"/>
                  <a:gd name="T30" fmla="*/ 807 w 820"/>
                  <a:gd name="T31" fmla="*/ 510 h 819"/>
                  <a:gd name="T32" fmla="*/ 792 w 820"/>
                  <a:gd name="T33" fmla="*/ 557 h 819"/>
                  <a:gd name="T34" fmla="*/ 771 w 820"/>
                  <a:gd name="T35" fmla="*/ 602 h 819"/>
                  <a:gd name="T36" fmla="*/ 746 w 820"/>
                  <a:gd name="T37" fmla="*/ 643 h 819"/>
                  <a:gd name="T38" fmla="*/ 716 w 820"/>
                  <a:gd name="T39" fmla="*/ 681 h 819"/>
                  <a:gd name="T40" fmla="*/ 682 w 820"/>
                  <a:gd name="T41" fmla="*/ 716 h 819"/>
                  <a:gd name="T42" fmla="*/ 644 w 820"/>
                  <a:gd name="T43" fmla="*/ 746 h 819"/>
                  <a:gd name="T44" fmla="*/ 602 w 820"/>
                  <a:gd name="T45" fmla="*/ 772 h 819"/>
                  <a:gd name="T46" fmla="*/ 558 w 820"/>
                  <a:gd name="T47" fmla="*/ 792 h 819"/>
                  <a:gd name="T48" fmla="*/ 511 w 820"/>
                  <a:gd name="T49" fmla="*/ 807 h 819"/>
                  <a:gd name="T50" fmla="*/ 462 w 820"/>
                  <a:gd name="T51" fmla="*/ 816 h 819"/>
                  <a:gd name="T52" fmla="*/ 409 w 820"/>
                  <a:gd name="T53" fmla="*/ 819 h 819"/>
                  <a:gd name="T54" fmla="*/ 358 w 820"/>
                  <a:gd name="T55" fmla="*/ 816 h 819"/>
                  <a:gd name="T56" fmla="*/ 309 w 820"/>
                  <a:gd name="T57" fmla="*/ 807 h 819"/>
                  <a:gd name="T58" fmla="*/ 262 w 820"/>
                  <a:gd name="T59" fmla="*/ 792 h 819"/>
                  <a:gd name="T60" fmla="*/ 217 w 820"/>
                  <a:gd name="T61" fmla="*/ 772 h 819"/>
                  <a:gd name="T62" fmla="*/ 175 w 820"/>
                  <a:gd name="T63" fmla="*/ 746 h 819"/>
                  <a:gd name="T64" fmla="*/ 137 w 820"/>
                  <a:gd name="T65" fmla="*/ 716 h 819"/>
                  <a:gd name="T66" fmla="*/ 104 w 820"/>
                  <a:gd name="T67" fmla="*/ 681 h 819"/>
                  <a:gd name="T68" fmla="*/ 74 w 820"/>
                  <a:gd name="T69" fmla="*/ 643 h 819"/>
                  <a:gd name="T70" fmla="*/ 48 w 820"/>
                  <a:gd name="T71" fmla="*/ 602 h 819"/>
                  <a:gd name="T72" fmla="*/ 28 w 820"/>
                  <a:gd name="T73" fmla="*/ 557 h 819"/>
                  <a:gd name="T74" fmla="*/ 12 w 820"/>
                  <a:gd name="T75" fmla="*/ 510 h 819"/>
                  <a:gd name="T76" fmla="*/ 3 w 820"/>
                  <a:gd name="T77" fmla="*/ 461 h 819"/>
                  <a:gd name="T78" fmla="*/ 0 w 820"/>
                  <a:gd name="T79" fmla="*/ 409 h 819"/>
                  <a:gd name="T80" fmla="*/ 3 w 820"/>
                  <a:gd name="T81" fmla="*/ 358 h 819"/>
                  <a:gd name="T82" fmla="*/ 12 w 820"/>
                  <a:gd name="T83" fmla="*/ 309 h 819"/>
                  <a:gd name="T84" fmla="*/ 28 w 820"/>
                  <a:gd name="T85" fmla="*/ 262 h 819"/>
                  <a:gd name="T86" fmla="*/ 48 w 820"/>
                  <a:gd name="T87" fmla="*/ 216 h 819"/>
                  <a:gd name="T88" fmla="*/ 74 w 820"/>
                  <a:gd name="T89" fmla="*/ 175 h 819"/>
                  <a:gd name="T90" fmla="*/ 104 w 820"/>
                  <a:gd name="T91" fmla="*/ 137 h 819"/>
                  <a:gd name="T92" fmla="*/ 137 w 820"/>
                  <a:gd name="T93" fmla="*/ 102 h 819"/>
                  <a:gd name="T94" fmla="*/ 175 w 820"/>
                  <a:gd name="T95" fmla="*/ 73 h 819"/>
                  <a:gd name="T96" fmla="*/ 217 w 820"/>
                  <a:gd name="T97" fmla="*/ 47 h 819"/>
                  <a:gd name="T98" fmla="*/ 262 w 820"/>
                  <a:gd name="T99" fmla="*/ 27 h 819"/>
                  <a:gd name="T100" fmla="*/ 309 w 820"/>
                  <a:gd name="T101" fmla="*/ 12 h 819"/>
                  <a:gd name="T102" fmla="*/ 358 w 820"/>
                  <a:gd name="T103" fmla="*/ 3 h 819"/>
                  <a:gd name="T104" fmla="*/ 409 w 820"/>
                  <a:gd name="T105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19">
                    <a:moveTo>
                      <a:pt x="409" y="0"/>
                    </a:moveTo>
                    <a:lnTo>
                      <a:pt x="462" y="3"/>
                    </a:lnTo>
                    <a:lnTo>
                      <a:pt x="511" y="12"/>
                    </a:lnTo>
                    <a:lnTo>
                      <a:pt x="558" y="27"/>
                    </a:lnTo>
                    <a:lnTo>
                      <a:pt x="602" y="47"/>
                    </a:lnTo>
                    <a:lnTo>
                      <a:pt x="644" y="73"/>
                    </a:lnTo>
                    <a:lnTo>
                      <a:pt x="682" y="102"/>
                    </a:lnTo>
                    <a:lnTo>
                      <a:pt x="716" y="137"/>
                    </a:lnTo>
                    <a:lnTo>
                      <a:pt x="746" y="175"/>
                    </a:lnTo>
                    <a:lnTo>
                      <a:pt x="771" y="216"/>
                    </a:lnTo>
                    <a:lnTo>
                      <a:pt x="792" y="262"/>
                    </a:lnTo>
                    <a:lnTo>
                      <a:pt x="807" y="309"/>
                    </a:lnTo>
                    <a:lnTo>
                      <a:pt x="817" y="358"/>
                    </a:lnTo>
                    <a:lnTo>
                      <a:pt x="820" y="409"/>
                    </a:lnTo>
                    <a:lnTo>
                      <a:pt x="817" y="461"/>
                    </a:lnTo>
                    <a:lnTo>
                      <a:pt x="807" y="510"/>
                    </a:lnTo>
                    <a:lnTo>
                      <a:pt x="792" y="557"/>
                    </a:lnTo>
                    <a:lnTo>
                      <a:pt x="771" y="602"/>
                    </a:lnTo>
                    <a:lnTo>
                      <a:pt x="746" y="643"/>
                    </a:lnTo>
                    <a:lnTo>
                      <a:pt x="716" y="681"/>
                    </a:lnTo>
                    <a:lnTo>
                      <a:pt x="682" y="716"/>
                    </a:lnTo>
                    <a:lnTo>
                      <a:pt x="644" y="746"/>
                    </a:lnTo>
                    <a:lnTo>
                      <a:pt x="602" y="772"/>
                    </a:lnTo>
                    <a:lnTo>
                      <a:pt x="558" y="792"/>
                    </a:lnTo>
                    <a:lnTo>
                      <a:pt x="511" y="807"/>
                    </a:lnTo>
                    <a:lnTo>
                      <a:pt x="462" y="816"/>
                    </a:lnTo>
                    <a:lnTo>
                      <a:pt x="409" y="819"/>
                    </a:lnTo>
                    <a:lnTo>
                      <a:pt x="358" y="816"/>
                    </a:lnTo>
                    <a:lnTo>
                      <a:pt x="309" y="807"/>
                    </a:lnTo>
                    <a:lnTo>
                      <a:pt x="262" y="792"/>
                    </a:lnTo>
                    <a:lnTo>
                      <a:pt x="217" y="772"/>
                    </a:lnTo>
                    <a:lnTo>
                      <a:pt x="175" y="746"/>
                    </a:lnTo>
                    <a:lnTo>
                      <a:pt x="137" y="716"/>
                    </a:lnTo>
                    <a:lnTo>
                      <a:pt x="104" y="681"/>
                    </a:lnTo>
                    <a:lnTo>
                      <a:pt x="74" y="643"/>
                    </a:lnTo>
                    <a:lnTo>
                      <a:pt x="48" y="602"/>
                    </a:lnTo>
                    <a:lnTo>
                      <a:pt x="28" y="557"/>
                    </a:lnTo>
                    <a:lnTo>
                      <a:pt x="12" y="510"/>
                    </a:lnTo>
                    <a:lnTo>
                      <a:pt x="3" y="461"/>
                    </a:lnTo>
                    <a:lnTo>
                      <a:pt x="0" y="409"/>
                    </a:lnTo>
                    <a:lnTo>
                      <a:pt x="3" y="358"/>
                    </a:lnTo>
                    <a:lnTo>
                      <a:pt x="12" y="309"/>
                    </a:lnTo>
                    <a:lnTo>
                      <a:pt x="28" y="262"/>
                    </a:lnTo>
                    <a:lnTo>
                      <a:pt x="48" y="216"/>
                    </a:lnTo>
                    <a:lnTo>
                      <a:pt x="74" y="175"/>
                    </a:lnTo>
                    <a:lnTo>
                      <a:pt x="104" y="137"/>
                    </a:lnTo>
                    <a:lnTo>
                      <a:pt x="137" y="102"/>
                    </a:lnTo>
                    <a:lnTo>
                      <a:pt x="175" y="73"/>
                    </a:lnTo>
                    <a:lnTo>
                      <a:pt x="217" y="47"/>
                    </a:lnTo>
                    <a:lnTo>
                      <a:pt x="262" y="27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0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3" name="Freeform 58"/>
              <p:cNvSpPr>
                <a:spLocks/>
              </p:cNvSpPr>
              <p:nvPr/>
            </p:nvSpPr>
            <p:spPr bwMode="auto">
              <a:xfrm>
                <a:off x="3178176" y="3586163"/>
                <a:ext cx="884238" cy="885825"/>
              </a:xfrm>
              <a:custGeom>
                <a:avLst/>
                <a:gdLst>
                  <a:gd name="T0" fmla="*/ 278 w 557"/>
                  <a:gd name="T1" fmla="*/ 0 h 558"/>
                  <a:gd name="T2" fmla="*/ 320 w 557"/>
                  <a:gd name="T3" fmla="*/ 2 h 558"/>
                  <a:gd name="T4" fmla="*/ 359 w 557"/>
                  <a:gd name="T5" fmla="*/ 12 h 558"/>
                  <a:gd name="T6" fmla="*/ 396 w 557"/>
                  <a:gd name="T7" fmla="*/ 26 h 558"/>
                  <a:gd name="T8" fmla="*/ 430 w 557"/>
                  <a:gd name="T9" fmla="*/ 44 h 558"/>
                  <a:gd name="T10" fmla="*/ 462 w 557"/>
                  <a:gd name="T11" fmla="*/ 68 h 558"/>
                  <a:gd name="T12" fmla="*/ 489 w 557"/>
                  <a:gd name="T13" fmla="*/ 96 h 558"/>
                  <a:gd name="T14" fmla="*/ 512 w 557"/>
                  <a:gd name="T15" fmla="*/ 126 h 558"/>
                  <a:gd name="T16" fmla="*/ 532 w 557"/>
                  <a:gd name="T17" fmla="*/ 161 h 558"/>
                  <a:gd name="T18" fmla="*/ 545 w 557"/>
                  <a:gd name="T19" fmla="*/ 198 h 558"/>
                  <a:gd name="T20" fmla="*/ 554 w 557"/>
                  <a:gd name="T21" fmla="*/ 237 h 558"/>
                  <a:gd name="T22" fmla="*/ 557 w 557"/>
                  <a:gd name="T23" fmla="*/ 278 h 558"/>
                  <a:gd name="T24" fmla="*/ 554 w 557"/>
                  <a:gd name="T25" fmla="*/ 319 h 558"/>
                  <a:gd name="T26" fmla="*/ 545 w 557"/>
                  <a:gd name="T27" fmla="*/ 358 h 558"/>
                  <a:gd name="T28" fmla="*/ 532 w 557"/>
                  <a:gd name="T29" fmla="*/ 395 h 558"/>
                  <a:gd name="T30" fmla="*/ 512 w 557"/>
                  <a:gd name="T31" fmla="*/ 430 h 558"/>
                  <a:gd name="T32" fmla="*/ 489 w 557"/>
                  <a:gd name="T33" fmla="*/ 461 h 558"/>
                  <a:gd name="T34" fmla="*/ 462 w 557"/>
                  <a:gd name="T35" fmla="*/ 489 h 558"/>
                  <a:gd name="T36" fmla="*/ 430 w 557"/>
                  <a:gd name="T37" fmla="*/ 512 h 558"/>
                  <a:gd name="T38" fmla="*/ 396 w 557"/>
                  <a:gd name="T39" fmla="*/ 531 h 558"/>
                  <a:gd name="T40" fmla="*/ 359 w 557"/>
                  <a:gd name="T41" fmla="*/ 545 h 558"/>
                  <a:gd name="T42" fmla="*/ 320 w 557"/>
                  <a:gd name="T43" fmla="*/ 554 h 558"/>
                  <a:gd name="T44" fmla="*/ 278 w 557"/>
                  <a:gd name="T45" fmla="*/ 558 h 558"/>
                  <a:gd name="T46" fmla="*/ 237 w 557"/>
                  <a:gd name="T47" fmla="*/ 554 h 558"/>
                  <a:gd name="T48" fmla="*/ 198 w 557"/>
                  <a:gd name="T49" fmla="*/ 545 h 558"/>
                  <a:gd name="T50" fmla="*/ 161 w 557"/>
                  <a:gd name="T51" fmla="*/ 531 h 558"/>
                  <a:gd name="T52" fmla="*/ 127 w 557"/>
                  <a:gd name="T53" fmla="*/ 512 h 558"/>
                  <a:gd name="T54" fmla="*/ 96 w 557"/>
                  <a:gd name="T55" fmla="*/ 489 h 558"/>
                  <a:gd name="T56" fmla="*/ 69 w 557"/>
                  <a:gd name="T57" fmla="*/ 461 h 558"/>
                  <a:gd name="T58" fmla="*/ 45 w 557"/>
                  <a:gd name="T59" fmla="*/ 430 h 558"/>
                  <a:gd name="T60" fmla="*/ 26 w 557"/>
                  <a:gd name="T61" fmla="*/ 395 h 558"/>
                  <a:gd name="T62" fmla="*/ 12 w 557"/>
                  <a:gd name="T63" fmla="*/ 358 h 558"/>
                  <a:gd name="T64" fmla="*/ 3 w 557"/>
                  <a:gd name="T65" fmla="*/ 319 h 558"/>
                  <a:gd name="T66" fmla="*/ 0 w 557"/>
                  <a:gd name="T67" fmla="*/ 278 h 558"/>
                  <a:gd name="T68" fmla="*/ 3 w 557"/>
                  <a:gd name="T69" fmla="*/ 237 h 558"/>
                  <a:gd name="T70" fmla="*/ 12 w 557"/>
                  <a:gd name="T71" fmla="*/ 198 h 558"/>
                  <a:gd name="T72" fmla="*/ 26 w 557"/>
                  <a:gd name="T73" fmla="*/ 161 h 558"/>
                  <a:gd name="T74" fmla="*/ 45 w 557"/>
                  <a:gd name="T75" fmla="*/ 126 h 558"/>
                  <a:gd name="T76" fmla="*/ 69 w 557"/>
                  <a:gd name="T77" fmla="*/ 96 h 558"/>
                  <a:gd name="T78" fmla="*/ 96 w 557"/>
                  <a:gd name="T79" fmla="*/ 68 h 558"/>
                  <a:gd name="T80" fmla="*/ 127 w 557"/>
                  <a:gd name="T81" fmla="*/ 44 h 558"/>
                  <a:gd name="T82" fmla="*/ 161 w 557"/>
                  <a:gd name="T83" fmla="*/ 26 h 558"/>
                  <a:gd name="T84" fmla="*/ 198 w 557"/>
                  <a:gd name="T85" fmla="*/ 12 h 558"/>
                  <a:gd name="T86" fmla="*/ 237 w 557"/>
                  <a:gd name="T87" fmla="*/ 2 h 558"/>
                  <a:gd name="T88" fmla="*/ 278 w 557"/>
                  <a:gd name="T89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57" h="558">
                    <a:moveTo>
                      <a:pt x="278" y="0"/>
                    </a:moveTo>
                    <a:lnTo>
                      <a:pt x="320" y="2"/>
                    </a:lnTo>
                    <a:lnTo>
                      <a:pt x="359" y="12"/>
                    </a:lnTo>
                    <a:lnTo>
                      <a:pt x="396" y="26"/>
                    </a:lnTo>
                    <a:lnTo>
                      <a:pt x="430" y="44"/>
                    </a:lnTo>
                    <a:lnTo>
                      <a:pt x="462" y="68"/>
                    </a:lnTo>
                    <a:lnTo>
                      <a:pt x="489" y="96"/>
                    </a:lnTo>
                    <a:lnTo>
                      <a:pt x="512" y="126"/>
                    </a:lnTo>
                    <a:lnTo>
                      <a:pt x="532" y="161"/>
                    </a:lnTo>
                    <a:lnTo>
                      <a:pt x="545" y="198"/>
                    </a:lnTo>
                    <a:lnTo>
                      <a:pt x="554" y="237"/>
                    </a:lnTo>
                    <a:lnTo>
                      <a:pt x="557" y="278"/>
                    </a:lnTo>
                    <a:lnTo>
                      <a:pt x="554" y="319"/>
                    </a:lnTo>
                    <a:lnTo>
                      <a:pt x="545" y="358"/>
                    </a:lnTo>
                    <a:lnTo>
                      <a:pt x="532" y="395"/>
                    </a:lnTo>
                    <a:lnTo>
                      <a:pt x="512" y="430"/>
                    </a:lnTo>
                    <a:lnTo>
                      <a:pt x="489" y="461"/>
                    </a:lnTo>
                    <a:lnTo>
                      <a:pt x="462" y="489"/>
                    </a:lnTo>
                    <a:lnTo>
                      <a:pt x="430" y="512"/>
                    </a:lnTo>
                    <a:lnTo>
                      <a:pt x="396" y="531"/>
                    </a:lnTo>
                    <a:lnTo>
                      <a:pt x="359" y="545"/>
                    </a:lnTo>
                    <a:lnTo>
                      <a:pt x="320" y="554"/>
                    </a:lnTo>
                    <a:lnTo>
                      <a:pt x="278" y="558"/>
                    </a:lnTo>
                    <a:lnTo>
                      <a:pt x="237" y="554"/>
                    </a:lnTo>
                    <a:lnTo>
                      <a:pt x="198" y="545"/>
                    </a:lnTo>
                    <a:lnTo>
                      <a:pt x="161" y="531"/>
                    </a:lnTo>
                    <a:lnTo>
                      <a:pt x="127" y="512"/>
                    </a:lnTo>
                    <a:lnTo>
                      <a:pt x="96" y="489"/>
                    </a:lnTo>
                    <a:lnTo>
                      <a:pt x="69" y="461"/>
                    </a:lnTo>
                    <a:lnTo>
                      <a:pt x="45" y="430"/>
                    </a:lnTo>
                    <a:lnTo>
                      <a:pt x="26" y="395"/>
                    </a:lnTo>
                    <a:lnTo>
                      <a:pt x="12" y="358"/>
                    </a:lnTo>
                    <a:lnTo>
                      <a:pt x="3" y="319"/>
                    </a:lnTo>
                    <a:lnTo>
                      <a:pt x="0" y="278"/>
                    </a:lnTo>
                    <a:lnTo>
                      <a:pt x="3" y="237"/>
                    </a:lnTo>
                    <a:lnTo>
                      <a:pt x="12" y="198"/>
                    </a:lnTo>
                    <a:lnTo>
                      <a:pt x="26" y="161"/>
                    </a:lnTo>
                    <a:lnTo>
                      <a:pt x="45" y="126"/>
                    </a:lnTo>
                    <a:lnTo>
                      <a:pt x="69" y="96"/>
                    </a:lnTo>
                    <a:lnTo>
                      <a:pt x="96" y="68"/>
                    </a:lnTo>
                    <a:lnTo>
                      <a:pt x="127" y="44"/>
                    </a:lnTo>
                    <a:lnTo>
                      <a:pt x="161" y="26"/>
                    </a:lnTo>
                    <a:lnTo>
                      <a:pt x="198" y="12"/>
                    </a:lnTo>
                    <a:lnTo>
                      <a:pt x="237" y="2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4" name="Freeform 59"/>
              <p:cNvSpPr>
                <a:spLocks/>
              </p:cNvSpPr>
              <p:nvPr/>
            </p:nvSpPr>
            <p:spPr bwMode="auto">
              <a:xfrm>
                <a:off x="3278188" y="3689350"/>
                <a:ext cx="676275" cy="677863"/>
              </a:xfrm>
              <a:custGeom>
                <a:avLst/>
                <a:gdLst>
                  <a:gd name="T0" fmla="*/ 213 w 426"/>
                  <a:gd name="T1" fmla="*/ 0 h 427"/>
                  <a:gd name="T2" fmla="*/ 247 w 426"/>
                  <a:gd name="T3" fmla="*/ 3 h 427"/>
                  <a:gd name="T4" fmla="*/ 280 w 426"/>
                  <a:gd name="T5" fmla="*/ 11 h 427"/>
                  <a:gd name="T6" fmla="*/ 311 w 426"/>
                  <a:gd name="T7" fmla="*/ 25 h 427"/>
                  <a:gd name="T8" fmla="*/ 338 w 426"/>
                  <a:gd name="T9" fmla="*/ 42 h 427"/>
                  <a:gd name="T10" fmla="*/ 364 w 426"/>
                  <a:gd name="T11" fmla="*/ 62 h 427"/>
                  <a:gd name="T12" fmla="*/ 385 w 426"/>
                  <a:gd name="T13" fmla="*/ 87 h 427"/>
                  <a:gd name="T14" fmla="*/ 402 w 426"/>
                  <a:gd name="T15" fmla="*/ 116 h 427"/>
                  <a:gd name="T16" fmla="*/ 415 w 426"/>
                  <a:gd name="T17" fmla="*/ 146 h 427"/>
                  <a:gd name="T18" fmla="*/ 424 w 426"/>
                  <a:gd name="T19" fmla="*/ 178 h 427"/>
                  <a:gd name="T20" fmla="*/ 426 w 426"/>
                  <a:gd name="T21" fmla="*/ 213 h 427"/>
                  <a:gd name="T22" fmla="*/ 424 w 426"/>
                  <a:gd name="T23" fmla="*/ 248 h 427"/>
                  <a:gd name="T24" fmla="*/ 415 w 426"/>
                  <a:gd name="T25" fmla="*/ 281 h 427"/>
                  <a:gd name="T26" fmla="*/ 402 w 426"/>
                  <a:gd name="T27" fmla="*/ 311 h 427"/>
                  <a:gd name="T28" fmla="*/ 385 w 426"/>
                  <a:gd name="T29" fmla="*/ 340 h 427"/>
                  <a:gd name="T30" fmla="*/ 364 w 426"/>
                  <a:gd name="T31" fmla="*/ 364 h 427"/>
                  <a:gd name="T32" fmla="*/ 338 w 426"/>
                  <a:gd name="T33" fmla="*/ 386 h 427"/>
                  <a:gd name="T34" fmla="*/ 311 w 426"/>
                  <a:gd name="T35" fmla="*/ 402 h 427"/>
                  <a:gd name="T36" fmla="*/ 280 w 426"/>
                  <a:gd name="T37" fmla="*/ 416 h 427"/>
                  <a:gd name="T38" fmla="*/ 247 w 426"/>
                  <a:gd name="T39" fmla="*/ 424 h 427"/>
                  <a:gd name="T40" fmla="*/ 213 w 426"/>
                  <a:gd name="T41" fmla="*/ 427 h 427"/>
                  <a:gd name="T42" fmla="*/ 178 w 426"/>
                  <a:gd name="T43" fmla="*/ 424 h 427"/>
                  <a:gd name="T44" fmla="*/ 146 w 426"/>
                  <a:gd name="T45" fmla="*/ 416 h 427"/>
                  <a:gd name="T46" fmla="*/ 115 w 426"/>
                  <a:gd name="T47" fmla="*/ 402 h 427"/>
                  <a:gd name="T48" fmla="*/ 87 w 426"/>
                  <a:gd name="T49" fmla="*/ 386 h 427"/>
                  <a:gd name="T50" fmla="*/ 62 w 426"/>
                  <a:gd name="T51" fmla="*/ 364 h 427"/>
                  <a:gd name="T52" fmla="*/ 41 w 426"/>
                  <a:gd name="T53" fmla="*/ 340 h 427"/>
                  <a:gd name="T54" fmla="*/ 23 w 426"/>
                  <a:gd name="T55" fmla="*/ 311 h 427"/>
                  <a:gd name="T56" fmla="*/ 11 w 426"/>
                  <a:gd name="T57" fmla="*/ 281 h 427"/>
                  <a:gd name="T58" fmla="*/ 3 w 426"/>
                  <a:gd name="T59" fmla="*/ 248 h 427"/>
                  <a:gd name="T60" fmla="*/ 0 w 426"/>
                  <a:gd name="T61" fmla="*/ 213 h 427"/>
                  <a:gd name="T62" fmla="*/ 3 w 426"/>
                  <a:gd name="T63" fmla="*/ 178 h 427"/>
                  <a:gd name="T64" fmla="*/ 11 w 426"/>
                  <a:gd name="T65" fmla="*/ 146 h 427"/>
                  <a:gd name="T66" fmla="*/ 23 w 426"/>
                  <a:gd name="T67" fmla="*/ 116 h 427"/>
                  <a:gd name="T68" fmla="*/ 41 w 426"/>
                  <a:gd name="T69" fmla="*/ 87 h 427"/>
                  <a:gd name="T70" fmla="*/ 62 w 426"/>
                  <a:gd name="T71" fmla="*/ 62 h 427"/>
                  <a:gd name="T72" fmla="*/ 87 w 426"/>
                  <a:gd name="T73" fmla="*/ 42 h 427"/>
                  <a:gd name="T74" fmla="*/ 115 w 426"/>
                  <a:gd name="T75" fmla="*/ 25 h 427"/>
                  <a:gd name="T76" fmla="*/ 146 w 426"/>
                  <a:gd name="T77" fmla="*/ 11 h 427"/>
                  <a:gd name="T78" fmla="*/ 178 w 426"/>
                  <a:gd name="T79" fmla="*/ 3 h 427"/>
                  <a:gd name="T80" fmla="*/ 213 w 426"/>
                  <a:gd name="T81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" h="427">
                    <a:moveTo>
                      <a:pt x="213" y="0"/>
                    </a:moveTo>
                    <a:lnTo>
                      <a:pt x="247" y="3"/>
                    </a:lnTo>
                    <a:lnTo>
                      <a:pt x="280" y="11"/>
                    </a:lnTo>
                    <a:lnTo>
                      <a:pt x="311" y="25"/>
                    </a:lnTo>
                    <a:lnTo>
                      <a:pt x="338" y="42"/>
                    </a:lnTo>
                    <a:lnTo>
                      <a:pt x="364" y="62"/>
                    </a:lnTo>
                    <a:lnTo>
                      <a:pt x="385" y="87"/>
                    </a:lnTo>
                    <a:lnTo>
                      <a:pt x="402" y="116"/>
                    </a:lnTo>
                    <a:lnTo>
                      <a:pt x="415" y="146"/>
                    </a:lnTo>
                    <a:lnTo>
                      <a:pt x="424" y="178"/>
                    </a:lnTo>
                    <a:lnTo>
                      <a:pt x="426" y="213"/>
                    </a:lnTo>
                    <a:lnTo>
                      <a:pt x="424" y="248"/>
                    </a:lnTo>
                    <a:lnTo>
                      <a:pt x="415" y="281"/>
                    </a:lnTo>
                    <a:lnTo>
                      <a:pt x="402" y="311"/>
                    </a:lnTo>
                    <a:lnTo>
                      <a:pt x="385" y="340"/>
                    </a:lnTo>
                    <a:lnTo>
                      <a:pt x="364" y="364"/>
                    </a:lnTo>
                    <a:lnTo>
                      <a:pt x="338" y="386"/>
                    </a:lnTo>
                    <a:lnTo>
                      <a:pt x="311" y="402"/>
                    </a:lnTo>
                    <a:lnTo>
                      <a:pt x="280" y="416"/>
                    </a:lnTo>
                    <a:lnTo>
                      <a:pt x="247" y="424"/>
                    </a:lnTo>
                    <a:lnTo>
                      <a:pt x="213" y="427"/>
                    </a:lnTo>
                    <a:lnTo>
                      <a:pt x="178" y="424"/>
                    </a:lnTo>
                    <a:lnTo>
                      <a:pt x="146" y="416"/>
                    </a:lnTo>
                    <a:lnTo>
                      <a:pt x="115" y="402"/>
                    </a:lnTo>
                    <a:lnTo>
                      <a:pt x="87" y="386"/>
                    </a:lnTo>
                    <a:lnTo>
                      <a:pt x="62" y="364"/>
                    </a:lnTo>
                    <a:lnTo>
                      <a:pt x="41" y="340"/>
                    </a:lnTo>
                    <a:lnTo>
                      <a:pt x="23" y="311"/>
                    </a:lnTo>
                    <a:lnTo>
                      <a:pt x="11" y="281"/>
                    </a:lnTo>
                    <a:lnTo>
                      <a:pt x="3" y="248"/>
                    </a:lnTo>
                    <a:lnTo>
                      <a:pt x="0" y="213"/>
                    </a:lnTo>
                    <a:lnTo>
                      <a:pt x="3" y="178"/>
                    </a:lnTo>
                    <a:lnTo>
                      <a:pt x="11" y="146"/>
                    </a:lnTo>
                    <a:lnTo>
                      <a:pt x="23" y="116"/>
                    </a:lnTo>
                    <a:lnTo>
                      <a:pt x="41" y="87"/>
                    </a:lnTo>
                    <a:lnTo>
                      <a:pt x="62" y="62"/>
                    </a:lnTo>
                    <a:lnTo>
                      <a:pt x="87" y="42"/>
                    </a:lnTo>
                    <a:lnTo>
                      <a:pt x="115" y="25"/>
                    </a:lnTo>
                    <a:lnTo>
                      <a:pt x="146" y="11"/>
                    </a:lnTo>
                    <a:lnTo>
                      <a:pt x="178" y="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5" name="Freeform 60"/>
              <p:cNvSpPr>
                <a:spLocks/>
              </p:cNvSpPr>
              <p:nvPr/>
            </p:nvSpPr>
            <p:spPr bwMode="auto">
              <a:xfrm>
                <a:off x="3371851" y="3783013"/>
                <a:ext cx="488950" cy="488950"/>
              </a:xfrm>
              <a:custGeom>
                <a:avLst/>
                <a:gdLst>
                  <a:gd name="T0" fmla="*/ 154 w 308"/>
                  <a:gd name="T1" fmla="*/ 0 h 308"/>
                  <a:gd name="T2" fmla="*/ 185 w 308"/>
                  <a:gd name="T3" fmla="*/ 3 h 308"/>
                  <a:gd name="T4" fmla="*/ 214 w 308"/>
                  <a:gd name="T5" fmla="*/ 13 h 308"/>
                  <a:gd name="T6" fmla="*/ 240 w 308"/>
                  <a:gd name="T7" fmla="*/ 27 h 308"/>
                  <a:gd name="T8" fmla="*/ 263 w 308"/>
                  <a:gd name="T9" fmla="*/ 46 h 308"/>
                  <a:gd name="T10" fmla="*/ 281 w 308"/>
                  <a:gd name="T11" fmla="*/ 68 h 308"/>
                  <a:gd name="T12" fmla="*/ 296 w 308"/>
                  <a:gd name="T13" fmla="*/ 95 h 308"/>
                  <a:gd name="T14" fmla="*/ 305 w 308"/>
                  <a:gd name="T15" fmla="*/ 124 h 308"/>
                  <a:gd name="T16" fmla="*/ 308 w 308"/>
                  <a:gd name="T17" fmla="*/ 154 h 308"/>
                  <a:gd name="T18" fmla="*/ 305 w 308"/>
                  <a:gd name="T19" fmla="*/ 185 h 308"/>
                  <a:gd name="T20" fmla="*/ 296 w 308"/>
                  <a:gd name="T21" fmla="*/ 214 h 308"/>
                  <a:gd name="T22" fmla="*/ 281 w 308"/>
                  <a:gd name="T23" fmla="*/ 241 h 308"/>
                  <a:gd name="T24" fmla="*/ 263 w 308"/>
                  <a:gd name="T25" fmla="*/ 263 h 308"/>
                  <a:gd name="T26" fmla="*/ 240 w 308"/>
                  <a:gd name="T27" fmla="*/ 283 h 308"/>
                  <a:gd name="T28" fmla="*/ 214 w 308"/>
                  <a:gd name="T29" fmla="*/ 296 h 308"/>
                  <a:gd name="T30" fmla="*/ 185 w 308"/>
                  <a:gd name="T31" fmla="*/ 305 h 308"/>
                  <a:gd name="T32" fmla="*/ 154 w 308"/>
                  <a:gd name="T33" fmla="*/ 308 h 308"/>
                  <a:gd name="T34" fmla="*/ 122 w 308"/>
                  <a:gd name="T35" fmla="*/ 305 h 308"/>
                  <a:gd name="T36" fmla="*/ 94 w 308"/>
                  <a:gd name="T37" fmla="*/ 296 h 308"/>
                  <a:gd name="T38" fmla="*/ 68 w 308"/>
                  <a:gd name="T39" fmla="*/ 283 h 308"/>
                  <a:gd name="T40" fmla="*/ 45 w 308"/>
                  <a:gd name="T41" fmla="*/ 263 h 308"/>
                  <a:gd name="T42" fmla="*/ 26 w 308"/>
                  <a:gd name="T43" fmla="*/ 241 h 308"/>
                  <a:gd name="T44" fmla="*/ 12 w 308"/>
                  <a:gd name="T45" fmla="*/ 214 h 308"/>
                  <a:gd name="T46" fmla="*/ 3 w 308"/>
                  <a:gd name="T47" fmla="*/ 185 h 308"/>
                  <a:gd name="T48" fmla="*/ 0 w 308"/>
                  <a:gd name="T49" fmla="*/ 154 h 308"/>
                  <a:gd name="T50" fmla="*/ 3 w 308"/>
                  <a:gd name="T51" fmla="*/ 124 h 308"/>
                  <a:gd name="T52" fmla="*/ 12 w 308"/>
                  <a:gd name="T53" fmla="*/ 95 h 308"/>
                  <a:gd name="T54" fmla="*/ 26 w 308"/>
                  <a:gd name="T55" fmla="*/ 68 h 308"/>
                  <a:gd name="T56" fmla="*/ 45 w 308"/>
                  <a:gd name="T57" fmla="*/ 46 h 308"/>
                  <a:gd name="T58" fmla="*/ 68 w 308"/>
                  <a:gd name="T59" fmla="*/ 27 h 308"/>
                  <a:gd name="T60" fmla="*/ 94 w 308"/>
                  <a:gd name="T61" fmla="*/ 13 h 308"/>
                  <a:gd name="T62" fmla="*/ 122 w 308"/>
                  <a:gd name="T63" fmla="*/ 3 h 308"/>
                  <a:gd name="T64" fmla="*/ 154 w 308"/>
                  <a:gd name="T65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8" h="308">
                    <a:moveTo>
                      <a:pt x="154" y="0"/>
                    </a:moveTo>
                    <a:lnTo>
                      <a:pt x="185" y="3"/>
                    </a:lnTo>
                    <a:lnTo>
                      <a:pt x="214" y="13"/>
                    </a:lnTo>
                    <a:lnTo>
                      <a:pt x="240" y="27"/>
                    </a:lnTo>
                    <a:lnTo>
                      <a:pt x="263" y="46"/>
                    </a:lnTo>
                    <a:lnTo>
                      <a:pt x="281" y="68"/>
                    </a:lnTo>
                    <a:lnTo>
                      <a:pt x="296" y="95"/>
                    </a:lnTo>
                    <a:lnTo>
                      <a:pt x="305" y="124"/>
                    </a:lnTo>
                    <a:lnTo>
                      <a:pt x="308" y="154"/>
                    </a:lnTo>
                    <a:lnTo>
                      <a:pt x="305" y="185"/>
                    </a:lnTo>
                    <a:lnTo>
                      <a:pt x="296" y="214"/>
                    </a:lnTo>
                    <a:lnTo>
                      <a:pt x="281" y="241"/>
                    </a:lnTo>
                    <a:lnTo>
                      <a:pt x="263" y="263"/>
                    </a:lnTo>
                    <a:lnTo>
                      <a:pt x="240" y="283"/>
                    </a:lnTo>
                    <a:lnTo>
                      <a:pt x="214" y="296"/>
                    </a:lnTo>
                    <a:lnTo>
                      <a:pt x="185" y="305"/>
                    </a:lnTo>
                    <a:lnTo>
                      <a:pt x="154" y="308"/>
                    </a:lnTo>
                    <a:lnTo>
                      <a:pt x="122" y="305"/>
                    </a:lnTo>
                    <a:lnTo>
                      <a:pt x="94" y="296"/>
                    </a:lnTo>
                    <a:lnTo>
                      <a:pt x="68" y="283"/>
                    </a:lnTo>
                    <a:lnTo>
                      <a:pt x="45" y="263"/>
                    </a:lnTo>
                    <a:lnTo>
                      <a:pt x="26" y="241"/>
                    </a:lnTo>
                    <a:lnTo>
                      <a:pt x="12" y="214"/>
                    </a:lnTo>
                    <a:lnTo>
                      <a:pt x="3" y="185"/>
                    </a:lnTo>
                    <a:lnTo>
                      <a:pt x="0" y="154"/>
                    </a:lnTo>
                    <a:lnTo>
                      <a:pt x="3" y="124"/>
                    </a:lnTo>
                    <a:lnTo>
                      <a:pt x="12" y="95"/>
                    </a:lnTo>
                    <a:lnTo>
                      <a:pt x="26" y="68"/>
                    </a:lnTo>
                    <a:lnTo>
                      <a:pt x="45" y="46"/>
                    </a:lnTo>
                    <a:lnTo>
                      <a:pt x="68" y="27"/>
                    </a:lnTo>
                    <a:lnTo>
                      <a:pt x="94" y="13"/>
                    </a:lnTo>
                    <a:lnTo>
                      <a:pt x="122" y="3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6" name="Freeform 61"/>
              <p:cNvSpPr>
                <a:spLocks/>
              </p:cNvSpPr>
              <p:nvPr/>
            </p:nvSpPr>
            <p:spPr bwMode="auto">
              <a:xfrm>
                <a:off x="3470276" y="3876675"/>
                <a:ext cx="301625" cy="303213"/>
              </a:xfrm>
              <a:custGeom>
                <a:avLst/>
                <a:gdLst>
                  <a:gd name="T0" fmla="*/ 94 w 190"/>
                  <a:gd name="T1" fmla="*/ 0 h 191"/>
                  <a:gd name="T2" fmla="*/ 117 w 190"/>
                  <a:gd name="T3" fmla="*/ 2 h 191"/>
                  <a:gd name="T4" fmla="*/ 136 w 190"/>
                  <a:gd name="T5" fmla="*/ 10 h 191"/>
                  <a:gd name="T6" fmla="*/ 154 w 190"/>
                  <a:gd name="T7" fmla="*/ 21 h 191"/>
                  <a:gd name="T8" fmla="*/ 169 w 190"/>
                  <a:gd name="T9" fmla="*/ 36 h 191"/>
                  <a:gd name="T10" fmla="*/ 180 w 190"/>
                  <a:gd name="T11" fmla="*/ 53 h 191"/>
                  <a:gd name="T12" fmla="*/ 188 w 190"/>
                  <a:gd name="T13" fmla="*/ 74 h 191"/>
                  <a:gd name="T14" fmla="*/ 190 w 190"/>
                  <a:gd name="T15" fmla="*/ 95 h 191"/>
                  <a:gd name="T16" fmla="*/ 188 w 190"/>
                  <a:gd name="T17" fmla="*/ 117 h 191"/>
                  <a:gd name="T18" fmla="*/ 180 w 190"/>
                  <a:gd name="T19" fmla="*/ 137 h 191"/>
                  <a:gd name="T20" fmla="*/ 169 w 190"/>
                  <a:gd name="T21" fmla="*/ 155 h 191"/>
                  <a:gd name="T22" fmla="*/ 154 w 190"/>
                  <a:gd name="T23" fmla="*/ 169 h 191"/>
                  <a:gd name="T24" fmla="*/ 136 w 190"/>
                  <a:gd name="T25" fmla="*/ 181 h 191"/>
                  <a:gd name="T26" fmla="*/ 117 w 190"/>
                  <a:gd name="T27" fmla="*/ 188 h 191"/>
                  <a:gd name="T28" fmla="*/ 94 w 190"/>
                  <a:gd name="T29" fmla="*/ 191 h 191"/>
                  <a:gd name="T30" fmla="*/ 73 w 190"/>
                  <a:gd name="T31" fmla="*/ 188 h 191"/>
                  <a:gd name="T32" fmla="*/ 53 w 190"/>
                  <a:gd name="T33" fmla="*/ 181 h 191"/>
                  <a:gd name="T34" fmla="*/ 36 w 190"/>
                  <a:gd name="T35" fmla="*/ 169 h 191"/>
                  <a:gd name="T36" fmla="*/ 20 w 190"/>
                  <a:gd name="T37" fmla="*/ 155 h 191"/>
                  <a:gd name="T38" fmla="*/ 9 w 190"/>
                  <a:gd name="T39" fmla="*/ 137 h 191"/>
                  <a:gd name="T40" fmla="*/ 2 w 190"/>
                  <a:gd name="T41" fmla="*/ 117 h 191"/>
                  <a:gd name="T42" fmla="*/ 0 w 190"/>
                  <a:gd name="T43" fmla="*/ 95 h 191"/>
                  <a:gd name="T44" fmla="*/ 2 w 190"/>
                  <a:gd name="T45" fmla="*/ 74 h 191"/>
                  <a:gd name="T46" fmla="*/ 9 w 190"/>
                  <a:gd name="T47" fmla="*/ 53 h 191"/>
                  <a:gd name="T48" fmla="*/ 20 w 190"/>
                  <a:gd name="T49" fmla="*/ 36 h 191"/>
                  <a:gd name="T50" fmla="*/ 36 w 190"/>
                  <a:gd name="T51" fmla="*/ 21 h 191"/>
                  <a:gd name="T52" fmla="*/ 53 w 190"/>
                  <a:gd name="T53" fmla="*/ 10 h 191"/>
                  <a:gd name="T54" fmla="*/ 73 w 190"/>
                  <a:gd name="T55" fmla="*/ 2 h 191"/>
                  <a:gd name="T56" fmla="*/ 94 w 190"/>
                  <a:gd name="T57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0" h="191">
                    <a:moveTo>
                      <a:pt x="94" y="0"/>
                    </a:moveTo>
                    <a:lnTo>
                      <a:pt x="117" y="2"/>
                    </a:lnTo>
                    <a:lnTo>
                      <a:pt x="136" y="10"/>
                    </a:lnTo>
                    <a:lnTo>
                      <a:pt x="154" y="21"/>
                    </a:lnTo>
                    <a:lnTo>
                      <a:pt x="169" y="36"/>
                    </a:lnTo>
                    <a:lnTo>
                      <a:pt x="180" y="53"/>
                    </a:lnTo>
                    <a:lnTo>
                      <a:pt x="188" y="74"/>
                    </a:lnTo>
                    <a:lnTo>
                      <a:pt x="190" y="95"/>
                    </a:lnTo>
                    <a:lnTo>
                      <a:pt x="188" y="117"/>
                    </a:lnTo>
                    <a:lnTo>
                      <a:pt x="180" y="137"/>
                    </a:lnTo>
                    <a:lnTo>
                      <a:pt x="169" y="155"/>
                    </a:lnTo>
                    <a:lnTo>
                      <a:pt x="154" y="169"/>
                    </a:lnTo>
                    <a:lnTo>
                      <a:pt x="136" y="181"/>
                    </a:lnTo>
                    <a:lnTo>
                      <a:pt x="117" y="188"/>
                    </a:lnTo>
                    <a:lnTo>
                      <a:pt x="94" y="191"/>
                    </a:lnTo>
                    <a:lnTo>
                      <a:pt x="73" y="188"/>
                    </a:lnTo>
                    <a:lnTo>
                      <a:pt x="53" y="181"/>
                    </a:lnTo>
                    <a:lnTo>
                      <a:pt x="36" y="169"/>
                    </a:lnTo>
                    <a:lnTo>
                      <a:pt x="20" y="155"/>
                    </a:lnTo>
                    <a:lnTo>
                      <a:pt x="9" y="137"/>
                    </a:lnTo>
                    <a:lnTo>
                      <a:pt x="2" y="117"/>
                    </a:lnTo>
                    <a:lnTo>
                      <a:pt x="0" y="95"/>
                    </a:lnTo>
                    <a:lnTo>
                      <a:pt x="2" y="74"/>
                    </a:lnTo>
                    <a:lnTo>
                      <a:pt x="9" y="53"/>
                    </a:lnTo>
                    <a:lnTo>
                      <a:pt x="20" y="36"/>
                    </a:lnTo>
                    <a:lnTo>
                      <a:pt x="36" y="21"/>
                    </a:lnTo>
                    <a:lnTo>
                      <a:pt x="53" y="10"/>
                    </a:lnTo>
                    <a:lnTo>
                      <a:pt x="73" y="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7" name="Freeform 62"/>
              <p:cNvSpPr>
                <a:spLocks/>
              </p:cNvSpPr>
              <p:nvPr/>
            </p:nvSpPr>
            <p:spPr bwMode="auto">
              <a:xfrm>
                <a:off x="3533776" y="3944938"/>
                <a:ext cx="168275" cy="166688"/>
              </a:xfrm>
              <a:custGeom>
                <a:avLst/>
                <a:gdLst>
                  <a:gd name="T0" fmla="*/ 53 w 106"/>
                  <a:gd name="T1" fmla="*/ 0 h 105"/>
                  <a:gd name="T2" fmla="*/ 70 w 106"/>
                  <a:gd name="T3" fmla="*/ 2 h 105"/>
                  <a:gd name="T4" fmla="*/ 84 w 106"/>
                  <a:gd name="T5" fmla="*/ 10 h 105"/>
                  <a:gd name="T6" fmla="*/ 95 w 106"/>
                  <a:gd name="T7" fmla="*/ 22 h 105"/>
                  <a:gd name="T8" fmla="*/ 102 w 106"/>
                  <a:gd name="T9" fmla="*/ 36 h 105"/>
                  <a:gd name="T10" fmla="*/ 106 w 106"/>
                  <a:gd name="T11" fmla="*/ 52 h 105"/>
                  <a:gd name="T12" fmla="*/ 102 w 106"/>
                  <a:gd name="T13" fmla="*/ 69 h 105"/>
                  <a:gd name="T14" fmla="*/ 95 w 106"/>
                  <a:gd name="T15" fmla="*/ 83 h 105"/>
                  <a:gd name="T16" fmla="*/ 84 w 106"/>
                  <a:gd name="T17" fmla="*/ 94 h 105"/>
                  <a:gd name="T18" fmla="*/ 70 w 106"/>
                  <a:gd name="T19" fmla="*/ 103 h 105"/>
                  <a:gd name="T20" fmla="*/ 53 w 106"/>
                  <a:gd name="T21" fmla="*/ 105 h 105"/>
                  <a:gd name="T22" fmla="*/ 37 w 106"/>
                  <a:gd name="T23" fmla="*/ 103 h 105"/>
                  <a:gd name="T24" fmla="*/ 21 w 106"/>
                  <a:gd name="T25" fmla="*/ 94 h 105"/>
                  <a:gd name="T26" fmla="*/ 10 w 106"/>
                  <a:gd name="T27" fmla="*/ 83 h 105"/>
                  <a:gd name="T28" fmla="*/ 3 w 106"/>
                  <a:gd name="T29" fmla="*/ 69 h 105"/>
                  <a:gd name="T30" fmla="*/ 0 w 106"/>
                  <a:gd name="T31" fmla="*/ 52 h 105"/>
                  <a:gd name="T32" fmla="*/ 3 w 106"/>
                  <a:gd name="T33" fmla="*/ 36 h 105"/>
                  <a:gd name="T34" fmla="*/ 10 w 106"/>
                  <a:gd name="T35" fmla="*/ 22 h 105"/>
                  <a:gd name="T36" fmla="*/ 21 w 106"/>
                  <a:gd name="T37" fmla="*/ 10 h 105"/>
                  <a:gd name="T38" fmla="*/ 37 w 106"/>
                  <a:gd name="T39" fmla="*/ 2 h 105"/>
                  <a:gd name="T40" fmla="*/ 53 w 106"/>
                  <a:gd name="T4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105">
                    <a:moveTo>
                      <a:pt x="53" y="0"/>
                    </a:moveTo>
                    <a:lnTo>
                      <a:pt x="70" y="2"/>
                    </a:lnTo>
                    <a:lnTo>
                      <a:pt x="84" y="10"/>
                    </a:lnTo>
                    <a:lnTo>
                      <a:pt x="95" y="22"/>
                    </a:lnTo>
                    <a:lnTo>
                      <a:pt x="102" y="36"/>
                    </a:lnTo>
                    <a:lnTo>
                      <a:pt x="106" y="52"/>
                    </a:lnTo>
                    <a:lnTo>
                      <a:pt x="102" y="69"/>
                    </a:lnTo>
                    <a:lnTo>
                      <a:pt x="95" y="83"/>
                    </a:lnTo>
                    <a:lnTo>
                      <a:pt x="84" y="94"/>
                    </a:lnTo>
                    <a:lnTo>
                      <a:pt x="70" y="103"/>
                    </a:lnTo>
                    <a:lnTo>
                      <a:pt x="53" y="105"/>
                    </a:lnTo>
                    <a:lnTo>
                      <a:pt x="37" y="103"/>
                    </a:lnTo>
                    <a:lnTo>
                      <a:pt x="21" y="94"/>
                    </a:lnTo>
                    <a:lnTo>
                      <a:pt x="10" y="83"/>
                    </a:lnTo>
                    <a:lnTo>
                      <a:pt x="3" y="69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1" y="10"/>
                    </a:lnTo>
                    <a:lnTo>
                      <a:pt x="37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8" name="Freeform 63"/>
              <p:cNvSpPr>
                <a:spLocks/>
              </p:cNvSpPr>
              <p:nvPr/>
            </p:nvSpPr>
            <p:spPr bwMode="auto">
              <a:xfrm>
                <a:off x="3619501" y="3876675"/>
                <a:ext cx="152400" cy="152400"/>
              </a:xfrm>
              <a:custGeom>
                <a:avLst/>
                <a:gdLst>
                  <a:gd name="T0" fmla="*/ 43 w 96"/>
                  <a:gd name="T1" fmla="*/ 0 h 96"/>
                  <a:gd name="T2" fmla="*/ 96 w 96"/>
                  <a:gd name="T3" fmla="*/ 53 h 96"/>
                  <a:gd name="T4" fmla="*/ 0 w 96"/>
                  <a:gd name="T5" fmla="*/ 96 h 96"/>
                  <a:gd name="T6" fmla="*/ 43 w 96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96">
                    <a:moveTo>
                      <a:pt x="43" y="0"/>
                    </a:moveTo>
                    <a:lnTo>
                      <a:pt x="96" y="53"/>
                    </a:lnTo>
                    <a:lnTo>
                      <a:pt x="0" y="96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39" name="Freeform 64"/>
              <p:cNvSpPr>
                <a:spLocks/>
              </p:cNvSpPr>
              <p:nvPr/>
            </p:nvSpPr>
            <p:spPr bwMode="auto">
              <a:xfrm>
                <a:off x="3905251" y="3609975"/>
                <a:ext cx="134938" cy="133350"/>
              </a:xfrm>
              <a:custGeom>
                <a:avLst/>
                <a:gdLst>
                  <a:gd name="T0" fmla="*/ 24 w 85"/>
                  <a:gd name="T1" fmla="*/ 0 h 84"/>
                  <a:gd name="T2" fmla="*/ 42 w 85"/>
                  <a:gd name="T3" fmla="*/ 42 h 84"/>
                  <a:gd name="T4" fmla="*/ 85 w 85"/>
                  <a:gd name="T5" fmla="*/ 59 h 84"/>
                  <a:gd name="T6" fmla="*/ 60 w 85"/>
                  <a:gd name="T7" fmla="*/ 84 h 84"/>
                  <a:gd name="T8" fmla="*/ 1 w 85"/>
                  <a:gd name="T9" fmla="*/ 83 h 84"/>
                  <a:gd name="T10" fmla="*/ 0 w 85"/>
                  <a:gd name="T11" fmla="*/ 24 h 84"/>
                  <a:gd name="T12" fmla="*/ 24 w 85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4">
                    <a:moveTo>
                      <a:pt x="24" y="0"/>
                    </a:moveTo>
                    <a:lnTo>
                      <a:pt x="42" y="42"/>
                    </a:lnTo>
                    <a:lnTo>
                      <a:pt x="85" y="59"/>
                    </a:lnTo>
                    <a:lnTo>
                      <a:pt x="60" y="84"/>
                    </a:lnTo>
                    <a:lnTo>
                      <a:pt x="1" y="83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40" name="Freeform 65"/>
              <p:cNvSpPr>
                <a:spLocks/>
              </p:cNvSpPr>
              <p:nvPr/>
            </p:nvSpPr>
            <p:spPr bwMode="auto">
              <a:xfrm>
                <a:off x="3706813" y="3703638"/>
                <a:ext cx="236538" cy="239713"/>
              </a:xfrm>
              <a:custGeom>
                <a:avLst/>
                <a:gdLst>
                  <a:gd name="T0" fmla="*/ 134 w 149"/>
                  <a:gd name="T1" fmla="*/ 0 h 151"/>
                  <a:gd name="T2" fmla="*/ 149 w 149"/>
                  <a:gd name="T3" fmla="*/ 16 h 151"/>
                  <a:gd name="T4" fmla="*/ 14 w 149"/>
                  <a:gd name="T5" fmla="*/ 151 h 151"/>
                  <a:gd name="T6" fmla="*/ 0 w 149"/>
                  <a:gd name="T7" fmla="*/ 136 h 151"/>
                  <a:gd name="T8" fmla="*/ 134 w 14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51">
                    <a:moveTo>
                      <a:pt x="134" y="0"/>
                    </a:moveTo>
                    <a:lnTo>
                      <a:pt x="149" y="16"/>
                    </a:lnTo>
                    <a:lnTo>
                      <a:pt x="14" y="151"/>
                    </a:lnTo>
                    <a:lnTo>
                      <a:pt x="0" y="13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965579" y="5268318"/>
              <a:ext cx="464343" cy="463778"/>
              <a:chOff x="7038976" y="3378200"/>
              <a:chExt cx="1301750" cy="1300163"/>
            </a:xfrm>
          </p:grpSpPr>
          <p:sp>
            <p:nvSpPr>
              <p:cNvPr id="116" name="Freeform 66"/>
              <p:cNvSpPr>
                <a:spLocks/>
              </p:cNvSpPr>
              <p:nvPr/>
            </p:nvSpPr>
            <p:spPr bwMode="auto">
              <a:xfrm>
                <a:off x="7038976" y="3378200"/>
                <a:ext cx="1301750" cy="1300163"/>
              </a:xfrm>
              <a:custGeom>
                <a:avLst/>
                <a:gdLst>
                  <a:gd name="T0" fmla="*/ 410 w 820"/>
                  <a:gd name="T1" fmla="*/ 0 h 819"/>
                  <a:gd name="T2" fmla="*/ 461 w 820"/>
                  <a:gd name="T3" fmla="*/ 3 h 819"/>
                  <a:gd name="T4" fmla="*/ 511 w 820"/>
                  <a:gd name="T5" fmla="*/ 12 h 819"/>
                  <a:gd name="T6" fmla="*/ 558 w 820"/>
                  <a:gd name="T7" fmla="*/ 27 h 819"/>
                  <a:gd name="T8" fmla="*/ 603 w 820"/>
                  <a:gd name="T9" fmla="*/ 47 h 819"/>
                  <a:gd name="T10" fmla="*/ 645 w 820"/>
                  <a:gd name="T11" fmla="*/ 73 h 819"/>
                  <a:gd name="T12" fmla="*/ 683 w 820"/>
                  <a:gd name="T13" fmla="*/ 102 h 819"/>
                  <a:gd name="T14" fmla="*/ 716 w 820"/>
                  <a:gd name="T15" fmla="*/ 137 h 819"/>
                  <a:gd name="T16" fmla="*/ 746 w 820"/>
                  <a:gd name="T17" fmla="*/ 175 h 819"/>
                  <a:gd name="T18" fmla="*/ 772 w 820"/>
                  <a:gd name="T19" fmla="*/ 216 h 819"/>
                  <a:gd name="T20" fmla="*/ 792 w 820"/>
                  <a:gd name="T21" fmla="*/ 262 h 819"/>
                  <a:gd name="T22" fmla="*/ 808 w 820"/>
                  <a:gd name="T23" fmla="*/ 309 h 819"/>
                  <a:gd name="T24" fmla="*/ 817 w 820"/>
                  <a:gd name="T25" fmla="*/ 358 h 819"/>
                  <a:gd name="T26" fmla="*/ 820 w 820"/>
                  <a:gd name="T27" fmla="*/ 409 h 819"/>
                  <a:gd name="T28" fmla="*/ 817 w 820"/>
                  <a:gd name="T29" fmla="*/ 461 h 819"/>
                  <a:gd name="T30" fmla="*/ 808 w 820"/>
                  <a:gd name="T31" fmla="*/ 510 h 819"/>
                  <a:gd name="T32" fmla="*/ 792 w 820"/>
                  <a:gd name="T33" fmla="*/ 557 h 819"/>
                  <a:gd name="T34" fmla="*/ 772 w 820"/>
                  <a:gd name="T35" fmla="*/ 602 h 819"/>
                  <a:gd name="T36" fmla="*/ 746 w 820"/>
                  <a:gd name="T37" fmla="*/ 643 h 819"/>
                  <a:gd name="T38" fmla="*/ 716 w 820"/>
                  <a:gd name="T39" fmla="*/ 681 h 819"/>
                  <a:gd name="T40" fmla="*/ 683 w 820"/>
                  <a:gd name="T41" fmla="*/ 716 h 819"/>
                  <a:gd name="T42" fmla="*/ 645 w 820"/>
                  <a:gd name="T43" fmla="*/ 746 h 819"/>
                  <a:gd name="T44" fmla="*/ 603 w 820"/>
                  <a:gd name="T45" fmla="*/ 772 h 819"/>
                  <a:gd name="T46" fmla="*/ 558 w 820"/>
                  <a:gd name="T47" fmla="*/ 792 h 819"/>
                  <a:gd name="T48" fmla="*/ 511 w 820"/>
                  <a:gd name="T49" fmla="*/ 807 h 819"/>
                  <a:gd name="T50" fmla="*/ 461 w 820"/>
                  <a:gd name="T51" fmla="*/ 816 h 819"/>
                  <a:gd name="T52" fmla="*/ 410 w 820"/>
                  <a:gd name="T53" fmla="*/ 819 h 819"/>
                  <a:gd name="T54" fmla="*/ 358 w 820"/>
                  <a:gd name="T55" fmla="*/ 816 h 819"/>
                  <a:gd name="T56" fmla="*/ 309 w 820"/>
                  <a:gd name="T57" fmla="*/ 807 h 819"/>
                  <a:gd name="T58" fmla="*/ 262 w 820"/>
                  <a:gd name="T59" fmla="*/ 792 h 819"/>
                  <a:gd name="T60" fmla="*/ 218 w 820"/>
                  <a:gd name="T61" fmla="*/ 772 h 819"/>
                  <a:gd name="T62" fmla="*/ 176 w 820"/>
                  <a:gd name="T63" fmla="*/ 746 h 819"/>
                  <a:gd name="T64" fmla="*/ 138 w 820"/>
                  <a:gd name="T65" fmla="*/ 716 h 819"/>
                  <a:gd name="T66" fmla="*/ 104 w 820"/>
                  <a:gd name="T67" fmla="*/ 681 h 819"/>
                  <a:gd name="T68" fmla="*/ 73 w 820"/>
                  <a:gd name="T69" fmla="*/ 643 h 819"/>
                  <a:gd name="T70" fmla="*/ 49 w 820"/>
                  <a:gd name="T71" fmla="*/ 602 h 819"/>
                  <a:gd name="T72" fmla="*/ 28 w 820"/>
                  <a:gd name="T73" fmla="*/ 557 h 819"/>
                  <a:gd name="T74" fmla="*/ 13 w 820"/>
                  <a:gd name="T75" fmla="*/ 510 h 819"/>
                  <a:gd name="T76" fmla="*/ 3 w 820"/>
                  <a:gd name="T77" fmla="*/ 461 h 819"/>
                  <a:gd name="T78" fmla="*/ 0 w 820"/>
                  <a:gd name="T79" fmla="*/ 409 h 819"/>
                  <a:gd name="T80" fmla="*/ 3 w 820"/>
                  <a:gd name="T81" fmla="*/ 358 h 819"/>
                  <a:gd name="T82" fmla="*/ 13 w 820"/>
                  <a:gd name="T83" fmla="*/ 309 h 819"/>
                  <a:gd name="T84" fmla="*/ 28 w 820"/>
                  <a:gd name="T85" fmla="*/ 262 h 819"/>
                  <a:gd name="T86" fmla="*/ 49 w 820"/>
                  <a:gd name="T87" fmla="*/ 216 h 819"/>
                  <a:gd name="T88" fmla="*/ 73 w 820"/>
                  <a:gd name="T89" fmla="*/ 175 h 819"/>
                  <a:gd name="T90" fmla="*/ 104 w 820"/>
                  <a:gd name="T91" fmla="*/ 137 h 819"/>
                  <a:gd name="T92" fmla="*/ 138 w 820"/>
                  <a:gd name="T93" fmla="*/ 102 h 819"/>
                  <a:gd name="T94" fmla="*/ 176 w 820"/>
                  <a:gd name="T95" fmla="*/ 73 h 819"/>
                  <a:gd name="T96" fmla="*/ 218 w 820"/>
                  <a:gd name="T97" fmla="*/ 47 h 819"/>
                  <a:gd name="T98" fmla="*/ 262 w 820"/>
                  <a:gd name="T99" fmla="*/ 27 h 819"/>
                  <a:gd name="T100" fmla="*/ 309 w 820"/>
                  <a:gd name="T101" fmla="*/ 12 h 819"/>
                  <a:gd name="T102" fmla="*/ 358 w 820"/>
                  <a:gd name="T103" fmla="*/ 3 h 819"/>
                  <a:gd name="T104" fmla="*/ 410 w 820"/>
                  <a:gd name="T105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19">
                    <a:moveTo>
                      <a:pt x="410" y="0"/>
                    </a:moveTo>
                    <a:lnTo>
                      <a:pt x="461" y="3"/>
                    </a:lnTo>
                    <a:lnTo>
                      <a:pt x="511" y="12"/>
                    </a:lnTo>
                    <a:lnTo>
                      <a:pt x="558" y="27"/>
                    </a:lnTo>
                    <a:lnTo>
                      <a:pt x="603" y="47"/>
                    </a:lnTo>
                    <a:lnTo>
                      <a:pt x="645" y="73"/>
                    </a:lnTo>
                    <a:lnTo>
                      <a:pt x="683" y="102"/>
                    </a:lnTo>
                    <a:lnTo>
                      <a:pt x="716" y="137"/>
                    </a:lnTo>
                    <a:lnTo>
                      <a:pt x="746" y="175"/>
                    </a:lnTo>
                    <a:lnTo>
                      <a:pt x="772" y="216"/>
                    </a:lnTo>
                    <a:lnTo>
                      <a:pt x="792" y="262"/>
                    </a:lnTo>
                    <a:lnTo>
                      <a:pt x="808" y="309"/>
                    </a:lnTo>
                    <a:lnTo>
                      <a:pt x="817" y="358"/>
                    </a:lnTo>
                    <a:lnTo>
                      <a:pt x="820" y="409"/>
                    </a:lnTo>
                    <a:lnTo>
                      <a:pt x="817" y="461"/>
                    </a:lnTo>
                    <a:lnTo>
                      <a:pt x="808" y="510"/>
                    </a:lnTo>
                    <a:lnTo>
                      <a:pt x="792" y="557"/>
                    </a:lnTo>
                    <a:lnTo>
                      <a:pt x="772" y="602"/>
                    </a:lnTo>
                    <a:lnTo>
                      <a:pt x="746" y="643"/>
                    </a:lnTo>
                    <a:lnTo>
                      <a:pt x="716" y="681"/>
                    </a:lnTo>
                    <a:lnTo>
                      <a:pt x="683" y="716"/>
                    </a:lnTo>
                    <a:lnTo>
                      <a:pt x="645" y="746"/>
                    </a:lnTo>
                    <a:lnTo>
                      <a:pt x="603" y="772"/>
                    </a:lnTo>
                    <a:lnTo>
                      <a:pt x="558" y="792"/>
                    </a:lnTo>
                    <a:lnTo>
                      <a:pt x="511" y="807"/>
                    </a:lnTo>
                    <a:lnTo>
                      <a:pt x="461" y="816"/>
                    </a:lnTo>
                    <a:lnTo>
                      <a:pt x="410" y="819"/>
                    </a:lnTo>
                    <a:lnTo>
                      <a:pt x="358" y="816"/>
                    </a:lnTo>
                    <a:lnTo>
                      <a:pt x="309" y="807"/>
                    </a:lnTo>
                    <a:lnTo>
                      <a:pt x="262" y="792"/>
                    </a:lnTo>
                    <a:lnTo>
                      <a:pt x="218" y="772"/>
                    </a:lnTo>
                    <a:lnTo>
                      <a:pt x="176" y="746"/>
                    </a:lnTo>
                    <a:lnTo>
                      <a:pt x="138" y="716"/>
                    </a:lnTo>
                    <a:lnTo>
                      <a:pt x="104" y="681"/>
                    </a:lnTo>
                    <a:lnTo>
                      <a:pt x="73" y="643"/>
                    </a:lnTo>
                    <a:lnTo>
                      <a:pt x="49" y="602"/>
                    </a:lnTo>
                    <a:lnTo>
                      <a:pt x="28" y="557"/>
                    </a:lnTo>
                    <a:lnTo>
                      <a:pt x="13" y="510"/>
                    </a:lnTo>
                    <a:lnTo>
                      <a:pt x="3" y="461"/>
                    </a:lnTo>
                    <a:lnTo>
                      <a:pt x="0" y="409"/>
                    </a:lnTo>
                    <a:lnTo>
                      <a:pt x="3" y="358"/>
                    </a:lnTo>
                    <a:lnTo>
                      <a:pt x="13" y="309"/>
                    </a:lnTo>
                    <a:lnTo>
                      <a:pt x="28" y="262"/>
                    </a:lnTo>
                    <a:lnTo>
                      <a:pt x="49" y="216"/>
                    </a:lnTo>
                    <a:lnTo>
                      <a:pt x="73" y="175"/>
                    </a:lnTo>
                    <a:lnTo>
                      <a:pt x="104" y="137"/>
                    </a:lnTo>
                    <a:lnTo>
                      <a:pt x="138" y="102"/>
                    </a:lnTo>
                    <a:lnTo>
                      <a:pt x="176" y="73"/>
                    </a:lnTo>
                    <a:lnTo>
                      <a:pt x="218" y="47"/>
                    </a:lnTo>
                    <a:lnTo>
                      <a:pt x="262" y="27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7356476" y="3657600"/>
                <a:ext cx="666750" cy="711200"/>
                <a:chOff x="7356476" y="3621088"/>
                <a:chExt cx="666750" cy="711200"/>
              </a:xfrm>
            </p:grpSpPr>
            <p:sp>
              <p:nvSpPr>
                <p:cNvPr id="118" name="Rectangle 67"/>
                <p:cNvSpPr>
                  <a:spLocks noChangeArrowheads="1"/>
                </p:cNvSpPr>
                <p:nvPr/>
              </p:nvSpPr>
              <p:spPr bwMode="auto">
                <a:xfrm>
                  <a:off x="7450138" y="3621088"/>
                  <a:ext cx="487363" cy="3175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19" name="Freeform 68"/>
                <p:cNvSpPr>
                  <a:spLocks/>
                </p:cNvSpPr>
                <p:nvPr/>
              </p:nvSpPr>
              <p:spPr bwMode="auto">
                <a:xfrm>
                  <a:off x="7356476" y="3878263"/>
                  <a:ext cx="666750" cy="330200"/>
                </a:xfrm>
                <a:custGeom>
                  <a:avLst/>
                  <a:gdLst>
                    <a:gd name="T0" fmla="*/ 20 w 420"/>
                    <a:gd name="T1" fmla="*/ 0 h 208"/>
                    <a:gd name="T2" fmla="*/ 400 w 420"/>
                    <a:gd name="T3" fmla="*/ 0 h 208"/>
                    <a:gd name="T4" fmla="*/ 408 w 420"/>
                    <a:gd name="T5" fmla="*/ 1 h 208"/>
                    <a:gd name="T6" fmla="*/ 414 w 420"/>
                    <a:gd name="T7" fmla="*/ 6 h 208"/>
                    <a:gd name="T8" fmla="*/ 418 w 420"/>
                    <a:gd name="T9" fmla="*/ 14 h 208"/>
                    <a:gd name="T10" fmla="*/ 420 w 420"/>
                    <a:gd name="T11" fmla="*/ 24 h 208"/>
                    <a:gd name="T12" fmla="*/ 420 w 420"/>
                    <a:gd name="T13" fmla="*/ 185 h 208"/>
                    <a:gd name="T14" fmla="*/ 418 w 420"/>
                    <a:gd name="T15" fmla="*/ 194 h 208"/>
                    <a:gd name="T16" fmla="*/ 414 w 420"/>
                    <a:gd name="T17" fmla="*/ 201 h 208"/>
                    <a:gd name="T18" fmla="*/ 408 w 420"/>
                    <a:gd name="T19" fmla="*/ 206 h 208"/>
                    <a:gd name="T20" fmla="*/ 400 w 420"/>
                    <a:gd name="T21" fmla="*/ 208 h 208"/>
                    <a:gd name="T22" fmla="*/ 20 w 420"/>
                    <a:gd name="T23" fmla="*/ 208 h 208"/>
                    <a:gd name="T24" fmla="*/ 13 w 420"/>
                    <a:gd name="T25" fmla="*/ 206 h 208"/>
                    <a:gd name="T26" fmla="*/ 7 w 420"/>
                    <a:gd name="T27" fmla="*/ 201 h 208"/>
                    <a:gd name="T28" fmla="*/ 2 w 420"/>
                    <a:gd name="T29" fmla="*/ 194 h 208"/>
                    <a:gd name="T30" fmla="*/ 0 w 420"/>
                    <a:gd name="T31" fmla="*/ 185 h 208"/>
                    <a:gd name="T32" fmla="*/ 0 w 420"/>
                    <a:gd name="T33" fmla="*/ 24 h 208"/>
                    <a:gd name="T34" fmla="*/ 2 w 420"/>
                    <a:gd name="T35" fmla="*/ 14 h 208"/>
                    <a:gd name="T36" fmla="*/ 7 w 420"/>
                    <a:gd name="T37" fmla="*/ 6 h 208"/>
                    <a:gd name="T38" fmla="*/ 13 w 420"/>
                    <a:gd name="T39" fmla="*/ 1 h 208"/>
                    <a:gd name="T40" fmla="*/ 20 w 420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20" h="208">
                      <a:moveTo>
                        <a:pt x="20" y="0"/>
                      </a:moveTo>
                      <a:lnTo>
                        <a:pt x="400" y="0"/>
                      </a:lnTo>
                      <a:lnTo>
                        <a:pt x="408" y="1"/>
                      </a:lnTo>
                      <a:lnTo>
                        <a:pt x="414" y="6"/>
                      </a:lnTo>
                      <a:lnTo>
                        <a:pt x="418" y="14"/>
                      </a:lnTo>
                      <a:lnTo>
                        <a:pt x="420" y="24"/>
                      </a:lnTo>
                      <a:lnTo>
                        <a:pt x="420" y="185"/>
                      </a:lnTo>
                      <a:lnTo>
                        <a:pt x="418" y="194"/>
                      </a:lnTo>
                      <a:lnTo>
                        <a:pt x="414" y="201"/>
                      </a:lnTo>
                      <a:lnTo>
                        <a:pt x="408" y="206"/>
                      </a:lnTo>
                      <a:lnTo>
                        <a:pt x="400" y="208"/>
                      </a:lnTo>
                      <a:lnTo>
                        <a:pt x="20" y="208"/>
                      </a:lnTo>
                      <a:lnTo>
                        <a:pt x="13" y="206"/>
                      </a:lnTo>
                      <a:lnTo>
                        <a:pt x="7" y="201"/>
                      </a:lnTo>
                      <a:lnTo>
                        <a:pt x="2" y="194"/>
                      </a:lnTo>
                      <a:lnTo>
                        <a:pt x="0" y="185"/>
                      </a:ln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7" y="6"/>
                      </a:lnTo>
                      <a:lnTo>
                        <a:pt x="13" y="1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0" name="Freeform 69"/>
                <p:cNvSpPr>
                  <a:spLocks/>
                </p:cNvSpPr>
                <p:nvPr/>
              </p:nvSpPr>
              <p:spPr bwMode="auto">
                <a:xfrm>
                  <a:off x="7488238" y="3668713"/>
                  <a:ext cx="411163" cy="200025"/>
                </a:xfrm>
                <a:custGeom>
                  <a:avLst/>
                  <a:gdLst>
                    <a:gd name="T0" fmla="*/ 18 w 259"/>
                    <a:gd name="T1" fmla="*/ 0 h 126"/>
                    <a:gd name="T2" fmla="*/ 241 w 259"/>
                    <a:gd name="T3" fmla="*/ 0 h 126"/>
                    <a:gd name="T4" fmla="*/ 250 w 259"/>
                    <a:gd name="T5" fmla="*/ 1 h 126"/>
                    <a:gd name="T6" fmla="*/ 256 w 259"/>
                    <a:gd name="T7" fmla="*/ 4 h 126"/>
                    <a:gd name="T8" fmla="*/ 259 w 259"/>
                    <a:gd name="T9" fmla="*/ 8 h 126"/>
                    <a:gd name="T10" fmla="*/ 259 w 259"/>
                    <a:gd name="T11" fmla="*/ 118 h 126"/>
                    <a:gd name="T12" fmla="*/ 256 w 259"/>
                    <a:gd name="T13" fmla="*/ 122 h 126"/>
                    <a:gd name="T14" fmla="*/ 250 w 259"/>
                    <a:gd name="T15" fmla="*/ 125 h 126"/>
                    <a:gd name="T16" fmla="*/ 241 w 259"/>
                    <a:gd name="T17" fmla="*/ 126 h 126"/>
                    <a:gd name="T18" fmla="*/ 18 w 259"/>
                    <a:gd name="T19" fmla="*/ 126 h 126"/>
                    <a:gd name="T20" fmla="*/ 9 w 259"/>
                    <a:gd name="T21" fmla="*/ 125 h 126"/>
                    <a:gd name="T22" fmla="*/ 3 w 259"/>
                    <a:gd name="T23" fmla="*/ 122 h 126"/>
                    <a:gd name="T24" fmla="*/ 0 w 259"/>
                    <a:gd name="T25" fmla="*/ 118 h 126"/>
                    <a:gd name="T26" fmla="*/ 0 w 259"/>
                    <a:gd name="T27" fmla="*/ 8 h 126"/>
                    <a:gd name="T28" fmla="*/ 3 w 259"/>
                    <a:gd name="T29" fmla="*/ 4 h 126"/>
                    <a:gd name="T30" fmla="*/ 9 w 259"/>
                    <a:gd name="T31" fmla="*/ 1 h 126"/>
                    <a:gd name="T32" fmla="*/ 18 w 259"/>
                    <a:gd name="T3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9" h="126">
                      <a:moveTo>
                        <a:pt x="18" y="0"/>
                      </a:moveTo>
                      <a:lnTo>
                        <a:pt x="241" y="0"/>
                      </a:lnTo>
                      <a:lnTo>
                        <a:pt x="250" y="1"/>
                      </a:lnTo>
                      <a:lnTo>
                        <a:pt x="256" y="4"/>
                      </a:lnTo>
                      <a:lnTo>
                        <a:pt x="259" y="8"/>
                      </a:lnTo>
                      <a:lnTo>
                        <a:pt x="259" y="118"/>
                      </a:lnTo>
                      <a:lnTo>
                        <a:pt x="256" y="122"/>
                      </a:lnTo>
                      <a:lnTo>
                        <a:pt x="250" y="125"/>
                      </a:lnTo>
                      <a:lnTo>
                        <a:pt x="241" y="126"/>
                      </a:lnTo>
                      <a:lnTo>
                        <a:pt x="18" y="126"/>
                      </a:lnTo>
                      <a:lnTo>
                        <a:pt x="9" y="125"/>
                      </a:lnTo>
                      <a:lnTo>
                        <a:pt x="3" y="122"/>
                      </a:lnTo>
                      <a:lnTo>
                        <a:pt x="0" y="118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9" y="1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4F8FA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1" name="Freeform 70"/>
                <p:cNvSpPr>
                  <a:spLocks/>
                </p:cNvSpPr>
                <p:nvPr/>
              </p:nvSpPr>
              <p:spPr bwMode="auto">
                <a:xfrm>
                  <a:off x="7356476" y="3800475"/>
                  <a:ext cx="666750" cy="160338"/>
                </a:xfrm>
                <a:custGeom>
                  <a:avLst/>
                  <a:gdLst>
                    <a:gd name="T0" fmla="*/ 20 w 420"/>
                    <a:gd name="T1" fmla="*/ 0 h 101"/>
                    <a:gd name="T2" fmla="*/ 400 w 420"/>
                    <a:gd name="T3" fmla="*/ 0 h 101"/>
                    <a:gd name="T4" fmla="*/ 410 w 420"/>
                    <a:gd name="T5" fmla="*/ 2 h 101"/>
                    <a:gd name="T6" fmla="*/ 417 w 420"/>
                    <a:gd name="T7" fmla="*/ 9 h 101"/>
                    <a:gd name="T8" fmla="*/ 420 w 420"/>
                    <a:gd name="T9" fmla="*/ 19 h 101"/>
                    <a:gd name="T10" fmla="*/ 420 w 420"/>
                    <a:gd name="T11" fmla="*/ 101 h 101"/>
                    <a:gd name="T12" fmla="*/ 0 w 420"/>
                    <a:gd name="T13" fmla="*/ 101 h 101"/>
                    <a:gd name="T14" fmla="*/ 0 w 420"/>
                    <a:gd name="T15" fmla="*/ 19 h 101"/>
                    <a:gd name="T16" fmla="*/ 3 w 420"/>
                    <a:gd name="T17" fmla="*/ 9 h 101"/>
                    <a:gd name="T18" fmla="*/ 11 w 420"/>
                    <a:gd name="T19" fmla="*/ 2 h 101"/>
                    <a:gd name="T20" fmla="*/ 20 w 420"/>
                    <a:gd name="T21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0" h="101">
                      <a:moveTo>
                        <a:pt x="20" y="0"/>
                      </a:moveTo>
                      <a:lnTo>
                        <a:pt x="400" y="0"/>
                      </a:lnTo>
                      <a:lnTo>
                        <a:pt x="410" y="2"/>
                      </a:lnTo>
                      <a:lnTo>
                        <a:pt x="417" y="9"/>
                      </a:lnTo>
                      <a:lnTo>
                        <a:pt x="420" y="19"/>
                      </a:lnTo>
                      <a:lnTo>
                        <a:pt x="420" y="101"/>
                      </a:lnTo>
                      <a:lnTo>
                        <a:pt x="0" y="101"/>
                      </a:lnTo>
                      <a:lnTo>
                        <a:pt x="0" y="19"/>
                      </a:lnTo>
                      <a:lnTo>
                        <a:pt x="3" y="9"/>
                      </a:lnTo>
                      <a:lnTo>
                        <a:pt x="11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2" name="Rectangle 71"/>
                <p:cNvSpPr>
                  <a:spLocks noChangeArrowheads="1"/>
                </p:cNvSpPr>
                <p:nvPr/>
              </p:nvSpPr>
              <p:spPr bwMode="auto">
                <a:xfrm>
                  <a:off x="7356476" y="3959225"/>
                  <a:ext cx="666750" cy="381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3" name="Freeform 72"/>
                <p:cNvSpPr>
                  <a:spLocks/>
                </p:cNvSpPr>
                <p:nvPr/>
              </p:nvSpPr>
              <p:spPr bwMode="auto">
                <a:xfrm>
                  <a:off x="7410451" y="3862388"/>
                  <a:ext cx="47625" cy="44450"/>
                </a:xfrm>
                <a:custGeom>
                  <a:avLst/>
                  <a:gdLst>
                    <a:gd name="T0" fmla="*/ 16 w 30"/>
                    <a:gd name="T1" fmla="*/ 0 h 28"/>
                    <a:gd name="T2" fmla="*/ 20 w 30"/>
                    <a:gd name="T3" fmla="*/ 0 h 28"/>
                    <a:gd name="T4" fmla="*/ 24 w 30"/>
                    <a:gd name="T5" fmla="*/ 2 h 28"/>
                    <a:gd name="T6" fmla="*/ 27 w 30"/>
                    <a:gd name="T7" fmla="*/ 5 h 28"/>
                    <a:gd name="T8" fmla="*/ 29 w 30"/>
                    <a:gd name="T9" fmla="*/ 9 h 28"/>
                    <a:gd name="T10" fmla="*/ 30 w 30"/>
                    <a:gd name="T11" fmla="*/ 14 h 28"/>
                    <a:gd name="T12" fmla="*/ 29 w 30"/>
                    <a:gd name="T13" fmla="*/ 18 h 28"/>
                    <a:gd name="T14" fmla="*/ 27 w 30"/>
                    <a:gd name="T15" fmla="*/ 22 h 28"/>
                    <a:gd name="T16" fmla="*/ 24 w 30"/>
                    <a:gd name="T17" fmla="*/ 25 h 28"/>
                    <a:gd name="T18" fmla="*/ 20 w 30"/>
                    <a:gd name="T19" fmla="*/ 27 h 28"/>
                    <a:gd name="T20" fmla="*/ 16 w 30"/>
                    <a:gd name="T21" fmla="*/ 28 h 28"/>
                    <a:gd name="T22" fmla="*/ 11 w 30"/>
                    <a:gd name="T23" fmla="*/ 27 h 28"/>
                    <a:gd name="T24" fmla="*/ 6 w 30"/>
                    <a:gd name="T25" fmla="*/ 25 h 28"/>
                    <a:gd name="T26" fmla="*/ 3 w 30"/>
                    <a:gd name="T27" fmla="*/ 22 h 28"/>
                    <a:gd name="T28" fmla="*/ 1 w 30"/>
                    <a:gd name="T29" fmla="*/ 18 h 28"/>
                    <a:gd name="T30" fmla="*/ 0 w 30"/>
                    <a:gd name="T31" fmla="*/ 14 h 28"/>
                    <a:gd name="T32" fmla="*/ 1 w 30"/>
                    <a:gd name="T33" fmla="*/ 9 h 28"/>
                    <a:gd name="T34" fmla="*/ 3 w 30"/>
                    <a:gd name="T35" fmla="*/ 5 h 28"/>
                    <a:gd name="T36" fmla="*/ 6 w 30"/>
                    <a:gd name="T37" fmla="*/ 2 h 28"/>
                    <a:gd name="T38" fmla="*/ 11 w 30"/>
                    <a:gd name="T39" fmla="*/ 0 h 28"/>
                    <a:gd name="T40" fmla="*/ 16 w 30"/>
                    <a:gd name="T4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0" h="28">
                      <a:moveTo>
                        <a:pt x="16" y="0"/>
                      </a:moveTo>
                      <a:lnTo>
                        <a:pt x="20" y="0"/>
                      </a:lnTo>
                      <a:lnTo>
                        <a:pt x="24" y="2"/>
                      </a:lnTo>
                      <a:lnTo>
                        <a:pt x="27" y="5"/>
                      </a:lnTo>
                      <a:lnTo>
                        <a:pt x="29" y="9"/>
                      </a:lnTo>
                      <a:lnTo>
                        <a:pt x="30" y="14"/>
                      </a:lnTo>
                      <a:lnTo>
                        <a:pt x="29" y="18"/>
                      </a:lnTo>
                      <a:lnTo>
                        <a:pt x="27" y="22"/>
                      </a:lnTo>
                      <a:lnTo>
                        <a:pt x="24" y="25"/>
                      </a:lnTo>
                      <a:lnTo>
                        <a:pt x="20" y="27"/>
                      </a:lnTo>
                      <a:lnTo>
                        <a:pt x="16" y="28"/>
                      </a:lnTo>
                      <a:lnTo>
                        <a:pt x="11" y="27"/>
                      </a:lnTo>
                      <a:lnTo>
                        <a:pt x="6" y="25"/>
                      </a:lnTo>
                      <a:lnTo>
                        <a:pt x="3" y="22"/>
                      </a:lnTo>
                      <a:lnTo>
                        <a:pt x="1" y="18"/>
                      </a:lnTo>
                      <a:lnTo>
                        <a:pt x="0" y="14"/>
                      </a:lnTo>
                      <a:lnTo>
                        <a:pt x="1" y="9"/>
                      </a:lnTo>
                      <a:lnTo>
                        <a:pt x="3" y="5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4" name="Freeform 73"/>
                <p:cNvSpPr>
                  <a:spLocks/>
                </p:cNvSpPr>
                <p:nvPr/>
              </p:nvSpPr>
              <p:spPr bwMode="auto">
                <a:xfrm>
                  <a:off x="7480301" y="3868738"/>
                  <a:ext cx="31750" cy="30163"/>
                </a:xfrm>
                <a:custGeom>
                  <a:avLst/>
                  <a:gdLst>
                    <a:gd name="T0" fmla="*/ 11 w 20"/>
                    <a:gd name="T1" fmla="*/ 0 h 19"/>
                    <a:gd name="T2" fmla="*/ 14 w 20"/>
                    <a:gd name="T3" fmla="*/ 1 h 19"/>
                    <a:gd name="T4" fmla="*/ 17 w 20"/>
                    <a:gd name="T5" fmla="*/ 3 h 19"/>
                    <a:gd name="T6" fmla="*/ 19 w 20"/>
                    <a:gd name="T7" fmla="*/ 6 h 19"/>
                    <a:gd name="T8" fmla="*/ 20 w 20"/>
                    <a:gd name="T9" fmla="*/ 10 h 19"/>
                    <a:gd name="T10" fmla="*/ 19 w 20"/>
                    <a:gd name="T11" fmla="*/ 14 h 19"/>
                    <a:gd name="T12" fmla="*/ 17 w 20"/>
                    <a:gd name="T13" fmla="*/ 17 h 19"/>
                    <a:gd name="T14" fmla="*/ 14 w 20"/>
                    <a:gd name="T15" fmla="*/ 19 h 19"/>
                    <a:gd name="T16" fmla="*/ 11 w 20"/>
                    <a:gd name="T17" fmla="*/ 19 h 19"/>
                    <a:gd name="T18" fmla="*/ 7 w 20"/>
                    <a:gd name="T19" fmla="*/ 19 h 19"/>
                    <a:gd name="T20" fmla="*/ 3 w 20"/>
                    <a:gd name="T21" fmla="*/ 17 h 19"/>
                    <a:gd name="T22" fmla="*/ 1 w 20"/>
                    <a:gd name="T23" fmla="*/ 14 h 19"/>
                    <a:gd name="T24" fmla="*/ 0 w 20"/>
                    <a:gd name="T25" fmla="*/ 10 h 19"/>
                    <a:gd name="T26" fmla="*/ 1 w 20"/>
                    <a:gd name="T27" fmla="*/ 6 h 19"/>
                    <a:gd name="T28" fmla="*/ 3 w 20"/>
                    <a:gd name="T29" fmla="*/ 3 h 19"/>
                    <a:gd name="T30" fmla="*/ 7 w 20"/>
                    <a:gd name="T31" fmla="*/ 1 h 19"/>
                    <a:gd name="T32" fmla="*/ 11 w 20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19">
                      <a:moveTo>
                        <a:pt x="11" y="0"/>
                      </a:moveTo>
                      <a:lnTo>
                        <a:pt x="14" y="1"/>
                      </a:lnTo>
                      <a:lnTo>
                        <a:pt x="17" y="3"/>
                      </a:lnTo>
                      <a:lnTo>
                        <a:pt x="19" y="6"/>
                      </a:lnTo>
                      <a:lnTo>
                        <a:pt x="20" y="10"/>
                      </a:lnTo>
                      <a:lnTo>
                        <a:pt x="19" y="14"/>
                      </a:lnTo>
                      <a:lnTo>
                        <a:pt x="17" y="17"/>
                      </a:lnTo>
                      <a:lnTo>
                        <a:pt x="14" y="19"/>
                      </a:lnTo>
                      <a:lnTo>
                        <a:pt x="11" y="19"/>
                      </a:lnTo>
                      <a:lnTo>
                        <a:pt x="7" y="19"/>
                      </a:lnTo>
                      <a:lnTo>
                        <a:pt x="3" y="17"/>
                      </a:lnTo>
                      <a:lnTo>
                        <a:pt x="1" y="14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3" y="3"/>
                      </a:lnTo>
                      <a:lnTo>
                        <a:pt x="7" y="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5" name="Freeform 74"/>
                <p:cNvSpPr>
                  <a:spLocks/>
                </p:cNvSpPr>
                <p:nvPr/>
              </p:nvSpPr>
              <p:spPr bwMode="auto">
                <a:xfrm>
                  <a:off x="7534276" y="3868738"/>
                  <a:ext cx="31750" cy="30163"/>
                </a:xfrm>
                <a:custGeom>
                  <a:avLst/>
                  <a:gdLst>
                    <a:gd name="T0" fmla="*/ 10 w 20"/>
                    <a:gd name="T1" fmla="*/ 0 h 19"/>
                    <a:gd name="T2" fmla="*/ 15 w 20"/>
                    <a:gd name="T3" fmla="*/ 1 h 19"/>
                    <a:gd name="T4" fmla="*/ 18 w 20"/>
                    <a:gd name="T5" fmla="*/ 3 h 19"/>
                    <a:gd name="T6" fmla="*/ 20 w 20"/>
                    <a:gd name="T7" fmla="*/ 6 h 19"/>
                    <a:gd name="T8" fmla="*/ 20 w 20"/>
                    <a:gd name="T9" fmla="*/ 10 h 19"/>
                    <a:gd name="T10" fmla="*/ 20 w 20"/>
                    <a:gd name="T11" fmla="*/ 14 h 19"/>
                    <a:gd name="T12" fmla="*/ 18 w 20"/>
                    <a:gd name="T13" fmla="*/ 17 h 19"/>
                    <a:gd name="T14" fmla="*/ 15 w 20"/>
                    <a:gd name="T15" fmla="*/ 19 h 19"/>
                    <a:gd name="T16" fmla="*/ 10 w 20"/>
                    <a:gd name="T17" fmla="*/ 19 h 19"/>
                    <a:gd name="T18" fmla="*/ 6 w 20"/>
                    <a:gd name="T19" fmla="*/ 19 h 19"/>
                    <a:gd name="T20" fmla="*/ 3 w 20"/>
                    <a:gd name="T21" fmla="*/ 17 h 19"/>
                    <a:gd name="T22" fmla="*/ 1 w 20"/>
                    <a:gd name="T23" fmla="*/ 14 h 19"/>
                    <a:gd name="T24" fmla="*/ 0 w 20"/>
                    <a:gd name="T25" fmla="*/ 10 h 19"/>
                    <a:gd name="T26" fmla="*/ 1 w 20"/>
                    <a:gd name="T27" fmla="*/ 6 h 19"/>
                    <a:gd name="T28" fmla="*/ 3 w 20"/>
                    <a:gd name="T29" fmla="*/ 3 h 19"/>
                    <a:gd name="T30" fmla="*/ 6 w 20"/>
                    <a:gd name="T31" fmla="*/ 1 h 19"/>
                    <a:gd name="T32" fmla="*/ 10 w 20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19">
                      <a:moveTo>
                        <a:pt x="10" y="0"/>
                      </a:moveTo>
                      <a:lnTo>
                        <a:pt x="15" y="1"/>
                      </a:lnTo>
                      <a:lnTo>
                        <a:pt x="18" y="3"/>
                      </a:lnTo>
                      <a:lnTo>
                        <a:pt x="20" y="6"/>
                      </a:lnTo>
                      <a:lnTo>
                        <a:pt x="20" y="10"/>
                      </a:lnTo>
                      <a:lnTo>
                        <a:pt x="20" y="14"/>
                      </a:lnTo>
                      <a:lnTo>
                        <a:pt x="18" y="17"/>
                      </a:lnTo>
                      <a:lnTo>
                        <a:pt x="15" y="19"/>
                      </a:lnTo>
                      <a:lnTo>
                        <a:pt x="10" y="19"/>
                      </a:lnTo>
                      <a:lnTo>
                        <a:pt x="6" y="19"/>
                      </a:lnTo>
                      <a:lnTo>
                        <a:pt x="3" y="17"/>
                      </a:lnTo>
                      <a:lnTo>
                        <a:pt x="1" y="14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6" name="Rectangle 75"/>
                <p:cNvSpPr>
                  <a:spLocks noChangeArrowheads="1"/>
                </p:cNvSpPr>
                <p:nvPr/>
              </p:nvSpPr>
              <p:spPr bwMode="auto">
                <a:xfrm>
                  <a:off x="7483476" y="4070350"/>
                  <a:ext cx="434975" cy="13811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7" name="Freeform 76"/>
                <p:cNvSpPr>
                  <a:spLocks/>
                </p:cNvSpPr>
                <p:nvPr/>
              </p:nvSpPr>
              <p:spPr bwMode="auto">
                <a:xfrm>
                  <a:off x="7496176" y="4084638"/>
                  <a:ext cx="411163" cy="247650"/>
                </a:xfrm>
                <a:custGeom>
                  <a:avLst/>
                  <a:gdLst>
                    <a:gd name="T0" fmla="*/ 17 w 259"/>
                    <a:gd name="T1" fmla="*/ 0 h 156"/>
                    <a:gd name="T2" fmla="*/ 242 w 259"/>
                    <a:gd name="T3" fmla="*/ 0 h 156"/>
                    <a:gd name="T4" fmla="*/ 251 w 259"/>
                    <a:gd name="T5" fmla="*/ 2 h 156"/>
                    <a:gd name="T6" fmla="*/ 257 w 259"/>
                    <a:gd name="T7" fmla="*/ 5 h 156"/>
                    <a:gd name="T8" fmla="*/ 259 w 259"/>
                    <a:gd name="T9" fmla="*/ 11 h 156"/>
                    <a:gd name="T10" fmla="*/ 259 w 259"/>
                    <a:gd name="T11" fmla="*/ 146 h 156"/>
                    <a:gd name="T12" fmla="*/ 257 w 259"/>
                    <a:gd name="T13" fmla="*/ 151 h 156"/>
                    <a:gd name="T14" fmla="*/ 251 w 259"/>
                    <a:gd name="T15" fmla="*/ 155 h 156"/>
                    <a:gd name="T16" fmla="*/ 242 w 259"/>
                    <a:gd name="T17" fmla="*/ 156 h 156"/>
                    <a:gd name="T18" fmla="*/ 17 w 259"/>
                    <a:gd name="T19" fmla="*/ 156 h 156"/>
                    <a:gd name="T20" fmla="*/ 8 w 259"/>
                    <a:gd name="T21" fmla="*/ 155 h 156"/>
                    <a:gd name="T22" fmla="*/ 2 w 259"/>
                    <a:gd name="T23" fmla="*/ 151 h 156"/>
                    <a:gd name="T24" fmla="*/ 0 w 259"/>
                    <a:gd name="T25" fmla="*/ 146 h 156"/>
                    <a:gd name="T26" fmla="*/ 0 w 259"/>
                    <a:gd name="T27" fmla="*/ 11 h 156"/>
                    <a:gd name="T28" fmla="*/ 2 w 259"/>
                    <a:gd name="T29" fmla="*/ 5 h 156"/>
                    <a:gd name="T30" fmla="*/ 8 w 259"/>
                    <a:gd name="T31" fmla="*/ 2 h 156"/>
                    <a:gd name="T32" fmla="*/ 17 w 259"/>
                    <a:gd name="T33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9" h="156">
                      <a:moveTo>
                        <a:pt x="17" y="0"/>
                      </a:moveTo>
                      <a:lnTo>
                        <a:pt x="242" y="0"/>
                      </a:lnTo>
                      <a:lnTo>
                        <a:pt x="251" y="2"/>
                      </a:lnTo>
                      <a:lnTo>
                        <a:pt x="257" y="5"/>
                      </a:lnTo>
                      <a:lnTo>
                        <a:pt x="259" y="11"/>
                      </a:lnTo>
                      <a:lnTo>
                        <a:pt x="259" y="146"/>
                      </a:lnTo>
                      <a:lnTo>
                        <a:pt x="257" y="151"/>
                      </a:lnTo>
                      <a:lnTo>
                        <a:pt x="251" y="155"/>
                      </a:lnTo>
                      <a:lnTo>
                        <a:pt x="242" y="156"/>
                      </a:lnTo>
                      <a:lnTo>
                        <a:pt x="17" y="156"/>
                      </a:lnTo>
                      <a:lnTo>
                        <a:pt x="8" y="155"/>
                      </a:lnTo>
                      <a:lnTo>
                        <a:pt x="2" y="151"/>
                      </a:lnTo>
                      <a:lnTo>
                        <a:pt x="0" y="146"/>
                      </a:lnTo>
                      <a:lnTo>
                        <a:pt x="0" y="11"/>
                      </a:lnTo>
                      <a:lnTo>
                        <a:pt x="2" y="5"/>
                      </a:lnTo>
                      <a:lnTo>
                        <a:pt x="8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8" name="Rectangle 77"/>
                <p:cNvSpPr>
                  <a:spLocks noChangeArrowheads="1"/>
                </p:cNvSpPr>
                <p:nvPr/>
              </p:nvSpPr>
              <p:spPr bwMode="auto">
                <a:xfrm>
                  <a:off x="7543801" y="4129088"/>
                  <a:ext cx="295275" cy="206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29" name="Rectangle 78"/>
                <p:cNvSpPr>
                  <a:spLocks noChangeArrowheads="1"/>
                </p:cNvSpPr>
                <p:nvPr/>
              </p:nvSpPr>
              <p:spPr bwMode="auto">
                <a:xfrm>
                  <a:off x="7543801" y="4181475"/>
                  <a:ext cx="131763" cy="190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30" name="Rectangle 79"/>
                <p:cNvSpPr>
                  <a:spLocks noChangeArrowheads="1"/>
                </p:cNvSpPr>
                <p:nvPr/>
              </p:nvSpPr>
              <p:spPr bwMode="auto">
                <a:xfrm>
                  <a:off x="7543801" y="4232275"/>
                  <a:ext cx="295275" cy="190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131" name="Rectangle 80"/>
                <p:cNvSpPr>
                  <a:spLocks noChangeArrowheads="1"/>
                </p:cNvSpPr>
                <p:nvPr/>
              </p:nvSpPr>
              <p:spPr bwMode="auto">
                <a:xfrm>
                  <a:off x="7543801" y="4283075"/>
                  <a:ext cx="131763" cy="206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7552691" y="4644137"/>
              <a:ext cx="466043" cy="466041"/>
              <a:chOff x="6145213" y="4856163"/>
              <a:chExt cx="1306513" cy="1306513"/>
            </a:xfrm>
          </p:grpSpPr>
          <p:sp>
            <p:nvSpPr>
              <p:cNvPr id="108" name="Freeform 81"/>
              <p:cNvSpPr>
                <a:spLocks/>
              </p:cNvSpPr>
              <p:nvPr/>
            </p:nvSpPr>
            <p:spPr bwMode="auto">
              <a:xfrm>
                <a:off x="6145213" y="4856163"/>
                <a:ext cx="1306513" cy="1306513"/>
              </a:xfrm>
              <a:custGeom>
                <a:avLst/>
                <a:gdLst>
                  <a:gd name="T0" fmla="*/ 412 w 823"/>
                  <a:gd name="T1" fmla="*/ 0 h 823"/>
                  <a:gd name="T2" fmla="*/ 464 w 823"/>
                  <a:gd name="T3" fmla="*/ 3 h 823"/>
                  <a:gd name="T4" fmla="*/ 513 w 823"/>
                  <a:gd name="T5" fmla="*/ 13 h 823"/>
                  <a:gd name="T6" fmla="*/ 560 w 823"/>
                  <a:gd name="T7" fmla="*/ 28 h 823"/>
                  <a:gd name="T8" fmla="*/ 605 w 823"/>
                  <a:gd name="T9" fmla="*/ 48 h 823"/>
                  <a:gd name="T10" fmla="*/ 648 w 823"/>
                  <a:gd name="T11" fmla="*/ 74 h 823"/>
                  <a:gd name="T12" fmla="*/ 685 w 823"/>
                  <a:gd name="T13" fmla="*/ 105 h 823"/>
                  <a:gd name="T14" fmla="*/ 719 w 823"/>
                  <a:gd name="T15" fmla="*/ 138 h 823"/>
                  <a:gd name="T16" fmla="*/ 750 w 823"/>
                  <a:gd name="T17" fmla="*/ 176 h 823"/>
                  <a:gd name="T18" fmla="*/ 775 w 823"/>
                  <a:gd name="T19" fmla="*/ 218 h 823"/>
                  <a:gd name="T20" fmla="*/ 795 w 823"/>
                  <a:gd name="T21" fmla="*/ 263 h 823"/>
                  <a:gd name="T22" fmla="*/ 811 w 823"/>
                  <a:gd name="T23" fmla="*/ 311 h 823"/>
                  <a:gd name="T24" fmla="*/ 820 w 823"/>
                  <a:gd name="T25" fmla="*/ 360 h 823"/>
                  <a:gd name="T26" fmla="*/ 823 w 823"/>
                  <a:gd name="T27" fmla="*/ 411 h 823"/>
                  <a:gd name="T28" fmla="*/ 820 w 823"/>
                  <a:gd name="T29" fmla="*/ 464 h 823"/>
                  <a:gd name="T30" fmla="*/ 811 w 823"/>
                  <a:gd name="T31" fmla="*/ 513 h 823"/>
                  <a:gd name="T32" fmla="*/ 795 w 823"/>
                  <a:gd name="T33" fmla="*/ 560 h 823"/>
                  <a:gd name="T34" fmla="*/ 775 w 823"/>
                  <a:gd name="T35" fmla="*/ 605 h 823"/>
                  <a:gd name="T36" fmla="*/ 750 w 823"/>
                  <a:gd name="T37" fmla="*/ 646 h 823"/>
                  <a:gd name="T38" fmla="*/ 719 w 823"/>
                  <a:gd name="T39" fmla="*/ 685 h 823"/>
                  <a:gd name="T40" fmla="*/ 685 w 823"/>
                  <a:gd name="T41" fmla="*/ 719 h 823"/>
                  <a:gd name="T42" fmla="*/ 648 w 823"/>
                  <a:gd name="T43" fmla="*/ 750 h 823"/>
                  <a:gd name="T44" fmla="*/ 605 w 823"/>
                  <a:gd name="T45" fmla="*/ 775 h 823"/>
                  <a:gd name="T46" fmla="*/ 560 w 823"/>
                  <a:gd name="T47" fmla="*/ 795 h 823"/>
                  <a:gd name="T48" fmla="*/ 513 w 823"/>
                  <a:gd name="T49" fmla="*/ 811 h 823"/>
                  <a:gd name="T50" fmla="*/ 464 w 823"/>
                  <a:gd name="T51" fmla="*/ 820 h 823"/>
                  <a:gd name="T52" fmla="*/ 412 w 823"/>
                  <a:gd name="T53" fmla="*/ 823 h 823"/>
                  <a:gd name="T54" fmla="*/ 360 w 823"/>
                  <a:gd name="T55" fmla="*/ 820 h 823"/>
                  <a:gd name="T56" fmla="*/ 311 w 823"/>
                  <a:gd name="T57" fmla="*/ 811 h 823"/>
                  <a:gd name="T58" fmla="*/ 264 w 823"/>
                  <a:gd name="T59" fmla="*/ 795 h 823"/>
                  <a:gd name="T60" fmla="*/ 219 w 823"/>
                  <a:gd name="T61" fmla="*/ 775 h 823"/>
                  <a:gd name="T62" fmla="*/ 177 w 823"/>
                  <a:gd name="T63" fmla="*/ 750 h 823"/>
                  <a:gd name="T64" fmla="*/ 139 w 823"/>
                  <a:gd name="T65" fmla="*/ 719 h 823"/>
                  <a:gd name="T66" fmla="*/ 105 w 823"/>
                  <a:gd name="T67" fmla="*/ 685 h 823"/>
                  <a:gd name="T68" fmla="*/ 74 w 823"/>
                  <a:gd name="T69" fmla="*/ 646 h 823"/>
                  <a:gd name="T70" fmla="*/ 48 w 823"/>
                  <a:gd name="T71" fmla="*/ 605 h 823"/>
                  <a:gd name="T72" fmla="*/ 28 w 823"/>
                  <a:gd name="T73" fmla="*/ 560 h 823"/>
                  <a:gd name="T74" fmla="*/ 14 w 823"/>
                  <a:gd name="T75" fmla="*/ 513 h 823"/>
                  <a:gd name="T76" fmla="*/ 4 w 823"/>
                  <a:gd name="T77" fmla="*/ 464 h 823"/>
                  <a:gd name="T78" fmla="*/ 0 w 823"/>
                  <a:gd name="T79" fmla="*/ 411 h 823"/>
                  <a:gd name="T80" fmla="*/ 4 w 823"/>
                  <a:gd name="T81" fmla="*/ 360 h 823"/>
                  <a:gd name="T82" fmla="*/ 14 w 823"/>
                  <a:gd name="T83" fmla="*/ 311 h 823"/>
                  <a:gd name="T84" fmla="*/ 28 w 823"/>
                  <a:gd name="T85" fmla="*/ 263 h 823"/>
                  <a:gd name="T86" fmla="*/ 48 w 823"/>
                  <a:gd name="T87" fmla="*/ 218 h 823"/>
                  <a:gd name="T88" fmla="*/ 74 w 823"/>
                  <a:gd name="T89" fmla="*/ 176 h 823"/>
                  <a:gd name="T90" fmla="*/ 105 w 823"/>
                  <a:gd name="T91" fmla="*/ 138 h 823"/>
                  <a:gd name="T92" fmla="*/ 139 w 823"/>
                  <a:gd name="T93" fmla="*/ 105 h 823"/>
                  <a:gd name="T94" fmla="*/ 177 w 823"/>
                  <a:gd name="T95" fmla="*/ 74 h 823"/>
                  <a:gd name="T96" fmla="*/ 219 w 823"/>
                  <a:gd name="T97" fmla="*/ 48 h 823"/>
                  <a:gd name="T98" fmla="*/ 264 w 823"/>
                  <a:gd name="T99" fmla="*/ 28 h 823"/>
                  <a:gd name="T100" fmla="*/ 311 w 823"/>
                  <a:gd name="T101" fmla="*/ 13 h 823"/>
                  <a:gd name="T102" fmla="*/ 360 w 823"/>
                  <a:gd name="T103" fmla="*/ 3 h 823"/>
                  <a:gd name="T104" fmla="*/ 412 w 823"/>
                  <a:gd name="T105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3" h="823">
                    <a:moveTo>
                      <a:pt x="412" y="0"/>
                    </a:moveTo>
                    <a:lnTo>
                      <a:pt x="464" y="3"/>
                    </a:lnTo>
                    <a:lnTo>
                      <a:pt x="513" y="13"/>
                    </a:lnTo>
                    <a:lnTo>
                      <a:pt x="560" y="28"/>
                    </a:lnTo>
                    <a:lnTo>
                      <a:pt x="605" y="48"/>
                    </a:lnTo>
                    <a:lnTo>
                      <a:pt x="648" y="74"/>
                    </a:lnTo>
                    <a:lnTo>
                      <a:pt x="685" y="105"/>
                    </a:lnTo>
                    <a:lnTo>
                      <a:pt x="719" y="138"/>
                    </a:lnTo>
                    <a:lnTo>
                      <a:pt x="750" y="176"/>
                    </a:lnTo>
                    <a:lnTo>
                      <a:pt x="775" y="218"/>
                    </a:lnTo>
                    <a:lnTo>
                      <a:pt x="795" y="263"/>
                    </a:lnTo>
                    <a:lnTo>
                      <a:pt x="811" y="311"/>
                    </a:lnTo>
                    <a:lnTo>
                      <a:pt x="820" y="360"/>
                    </a:lnTo>
                    <a:lnTo>
                      <a:pt x="823" y="411"/>
                    </a:lnTo>
                    <a:lnTo>
                      <a:pt x="820" y="464"/>
                    </a:lnTo>
                    <a:lnTo>
                      <a:pt x="811" y="513"/>
                    </a:lnTo>
                    <a:lnTo>
                      <a:pt x="795" y="560"/>
                    </a:lnTo>
                    <a:lnTo>
                      <a:pt x="775" y="605"/>
                    </a:lnTo>
                    <a:lnTo>
                      <a:pt x="750" y="646"/>
                    </a:lnTo>
                    <a:lnTo>
                      <a:pt x="719" y="685"/>
                    </a:lnTo>
                    <a:lnTo>
                      <a:pt x="685" y="719"/>
                    </a:lnTo>
                    <a:lnTo>
                      <a:pt x="648" y="750"/>
                    </a:lnTo>
                    <a:lnTo>
                      <a:pt x="605" y="775"/>
                    </a:lnTo>
                    <a:lnTo>
                      <a:pt x="560" y="795"/>
                    </a:lnTo>
                    <a:lnTo>
                      <a:pt x="513" y="811"/>
                    </a:lnTo>
                    <a:lnTo>
                      <a:pt x="464" y="820"/>
                    </a:lnTo>
                    <a:lnTo>
                      <a:pt x="412" y="823"/>
                    </a:lnTo>
                    <a:lnTo>
                      <a:pt x="360" y="820"/>
                    </a:lnTo>
                    <a:lnTo>
                      <a:pt x="311" y="811"/>
                    </a:lnTo>
                    <a:lnTo>
                      <a:pt x="264" y="795"/>
                    </a:lnTo>
                    <a:lnTo>
                      <a:pt x="219" y="775"/>
                    </a:lnTo>
                    <a:lnTo>
                      <a:pt x="177" y="750"/>
                    </a:lnTo>
                    <a:lnTo>
                      <a:pt x="139" y="719"/>
                    </a:lnTo>
                    <a:lnTo>
                      <a:pt x="105" y="685"/>
                    </a:lnTo>
                    <a:lnTo>
                      <a:pt x="74" y="646"/>
                    </a:lnTo>
                    <a:lnTo>
                      <a:pt x="48" y="605"/>
                    </a:lnTo>
                    <a:lnTo>
                      <a:pt x="28" y="560"/>
                    </a:lnTo>
                    <a:lnTo>
                      <a:pt x="14" y="513"/>
                    </a:lnTo>
                    <a:lnTo>
                      <a:pt x="4" y="464"/>
                    </a:lnTo>
                    <a:lnTo>
                      <a:pt x="0" y="411"/>
                    </a:lnTo>
                    <a:lnTo>
                      <a:pt x="4" y="360"/>
                    </a:lnTo>
                    <a:lnTo>
                      <a:pt x="14" y="311"/>
                    </a:lnTo>
                    <a:lnTo>
                      <a:pt x="28" y="263"/>
                    </a:lnTo>
                    <a:lnTo>
                      <a:pt x="48" y="218"/>
                    </a:lnTo>
                    <a:lnTo>
                      <a:pt x="74" y="176"/>
                    </a:lnTo>
                    <a:lnTo>
                      <a:pt x="105" y="138"/>
                    </a:lnTo>
                    <a:lnTo>
                      <a:pt x="139" y="105"/>
                    </a:lnTo>
                    <a:lnTo>
                      <a:pt x="177" y="74"/>
                    </a:lnTo>
                    <a:lnTo>
                      <a:pt x="219" y="48"/>
                    </a:lnTo>
                    <a:lnTo>
                      <a:pt x="264" y="28"/>
                    </a:lnTo>
                    <a:lnTo>
                      <a:pt x="311" y="13"/>
                    </a:lnTo>
                    <a:lnTo>
                      <a:pt x="360" y="3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9" name="Freeform 82"/>
              <p:cNvSpPr>
                <a:spLocks/>
              </p:cNvSpPr>
              <p:nvPr/>
            </p:nvSpPr>
            <p:spPr bwMode="auto">
              <a:xfrm>
                <a:off x="6392863" y="4895850"/>
                <a:ext cx="914400" cy="706438"/>
              </a:xfrm>
              <a:custGeom>
                <a:avLst/>
                <a:gdLst>
                  <a:gd name="T0" fmla="*/ 422 w 576"/>
                  <a:gd name="T1" fmla="*/ 14 h 445"/>
                  <a:gd name="T2" fmla="*/ 388 w 576"/>
                  <a:gd name="T3" fmla="*/ 30 h 445"/>
                  <a:gd name="T4" fmla="*/ 367 w 576"/>
                  <a:gd name="T5" fmla="*/ 62 h 445"/>
                  <a:gd name="T6" fmla="*/ 365 w 576"/>
                  <a:gd name="T7" fmla="*/ 99 h 445"/>
                  <a:gd name="T8" fmla="*/ 380 w 576"/>
                  <a:gd name="T9" fmla="*/ 134 h 445"/>
                  <a:gd name="T10" fmla="*/ 535 w 576"/>
                  <a:gd name="T11" fmla="*/ 291 h 445"/>
                  <a:gd name="T12" fmla="*/ 568 w 576"/>
                  <a:gd name="T13" fmla="*/ 341 h 445"/>
                  <a:gd name="T14" fmla="*/ 576 w 576"/>
                  <a:gd name="T15" fmla="*/ 383 h 445"/>
                  <a:gd name="T16" fmla="*/ 566 w 576"/>
                  <a:gd name="T17" fmla="*/ 413 h 445"/>
                  <a:gd name="T18" fmla="*/ 543 w 576"/>
                  <a:gd name="T19" fmla="*/ 436 h 445"/>
                  <a:gd name="T20" fmla="*/ 507 w 576"/>
                  <a:gd name="T21" fmla="*/ 445 h 445"/>
                  <a:gd name="T22" fmla="*/ 468 w 576"/>
                  <a:gd name="T23" fmla="*/ 436 h 445"/>
                  <a:gd name="T24" fmla="*/ 426 w 576"/>
                  <a:gd name="T25" fmla="*/ 406 h 445"/>
                  <a:gd name="T26" fmla="*/ 135 w 576"/>
                  <a:gd name="T27" fmla="*/ 117 h 445"/>
                  <a:gd name="T28" fmla="*/ 88 w 576"/>
                  <a:gd name="T29" fmla="*/ 101 h 445"/>
                  <a:gd name="T30" fmla="*/ 51 w 576"/>
                  <a:gd name="T31" fmla="*/ 109 h 445"/>
                  <a:gd name="T32" fmla="*/ 25 w 576"/>
                  <a:gd name="T33" fmla="*/ 135 h 445"/>
                  <a:gd name="T34" fmla="*/ 13 w 576"/>
                  <a:gd name="T35" fmla="*/ 167 h 445"/>
                  <a:gd name="T36" fmla="*/ 18 w 576"/>
                  <a:gd name="T37" fmla="*/ 204 h 445"/>
                  <a:gd name="T38" fmla="*/ 41 w 576"/>
                  <a:gd name="T39" fmla="*/ 240 h 445"/>
                  <a:gd name="T40" fmla="*/ 109 w 576"/>
                  <a:gd name="T41" fmla="*/ 326 h 445"/>
                  <a:gd name="T42" fmla="*/ 18 w 576"/>
                  <a:gd name="T43" fmla="*/ 231 h 445"/>
                  <a:gd name="T44" fmla="*/ 2 w 576"/>
                  <a:gd name="T45" fmla="*/ 193 h 445"/>
                  <a:gd name="T46" fmla="*/ 2 w 576"/>
                  <a:gd name="T47" fmla="*/ 158 h 445"/>
                  <a:gd name="T48" fmla="*/ 16 w 576"/>
                  <a:gd name="T49" fmla="*/ 126 h 445"/>
                  <a:gd name="T50" fmla="*/ 40 w 576"/>
                  <a:gd name="T51" fmla="*/ 101 h 445"/>
                  <a:gd name="T52" fmla="*/ 72 w 576"/>
                  <a:gd name="T53" fmla="*/ 90 h 445"/>
                  <a:gd name="T54" fmla="*/ 109 w 576"/>
                  <a:gd name="T55" fmla="*/ 92 h 445"/>
                  <a:gd name="T56" fmla="*/ 148 w 576"/>
                  <a:gd name="T57" fmla="*/ 111 h 445"/>
                  <a:gd name="T58" fmla="*/ 435 w 576"/>
                  <a:gd name="T59" fmla="*/ 397 h 445"/>
                  <a:gd name="T60" fmla="*/ 478 w 576"/>
                  <a:gd name="T61" fmla="*/ 426 h 445"/>
                  <a:gd name="T62" fmla="*/ 518 w 576"/>
                  <a:gd name="T63" fmla="*/ 431 h 445"/>
                  <a:gd name="T64" fmla="*/ 548 w 576"/>
                  <a:gd name="T65" fmla="*/ 416 h 445"/>
                  <a:gd name="T66" fmla="*/ 561 w 576"/>
                  <a:gd name="T67" fmla="*/ 392 h 445"/>
                  <a:gd name="T68" fmla="*/ 561 w 576"/>
                  <a:gd name="T69" fmla="*/ 359 h 445"/>
                  <a:gd name="T70" fmla="*/ 543 w 576"/>
                  <a:gd name="T71" fmla="*/ 321 h 445"/>
                  <a:gd name="T72" fmla="*/ 385 w 576"/>
                  <a:gd name="T73" fmla="*/ 160 h 445"/>
                  <a:gd name="T74" fmla="*/ 358 w 576"/>
                  <a:gd name="T75" fmla="*/ 121 h 445"/>
                  <a:gd name="T76" fmla="*/ 351 w 576"/>
                  <a:gd name="T77" fmla="*/ 80 h 445"/>
                  <a:gd name="T78" fmla="*/ 362 w 576"/>
                  <a:gd name="T79" fmla="*/ 42 h 445"/>
                  <a:gd name="T80" fmla="*/ 387 w 576"/>
                  <a:gd name="T81" fmla="*/ 15 h 445"/>
                  <a:gd name="T82" fmla="*/ 420 w 576"/>
                  <a:gd name="T83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76" h="445">
                    <a:moveTo>
                      <a:pt x="420" y="0"/>
                    </a:moveTo>
                    <a:lnTo>
                      <a:pt x="422" y="14"/>
                    </a:lnTo>
                    <a:lnTo>
                      <a:pt x="403" y="19"/>
                    </a:lnTo>
                    <a:lnTo>
                      <a:pt x="388" y="30"/>
                    </a:lnTo>
                    <a:lnTo>
                      <a:pt x="376" y="45"/>
                    </a:lnTo>
                    <a:lnTo>
                      <a:pt x="367" y="62"/>
                    </a:lnTo>
                    <a:lnTo>
                      <a:pt x="364" y="81"/>
                    </a:lnTo>
                    <a:lnTo>
                      <a:pt x="365" y="99"/>
                    </a:lnTo>
                    <a:lnTo>
                      <a:pt x="370" y="116"/>
                    </a:lnTo>
                    <a:lnTo>
                      <a:pt x="380" y="134"/>
                    </a:lnTo>
                    <a:lnTo>
                      <a:pt x="393" y="150"/>
                    </a:lnTo>
                    <a:lnTo>
                      <a:pt x="535" y="291"/>
                    </a:lnTo>
                    <a:lnTo>
                      <a:pt x="555" y="316"/>
                    </a:lnTo>
                    <a:lnTo>
                      <a:pt x="568" y="341"/>
                    </a:lnTo>
                    <a:lnTo>
                      <a:pt x="576" y="366"/>
                    </a:lnTo>
                    <a:lnTo>
                      <a:pt x="576" y="383"/>
                    </a:lnTo>
                    <a:lnTo>
                      <a:pt x="573" y="399"/>
                    </a:lnTo>
                    <a:lnTo>
                      <a:pt x="566" y="413"/>
                    </a:lnTo>
                    <a:lnTo>
                      <a:pt x="557" y="425"/>
                    </a:lnTo>
                    <a:lnTo>
                      <a:pt x="543" y="436"/>
                    </a:lnTo>
                    <a:lnTo>
                      <a:pt x="526" y="442"/>
                    </a:lnTo>
                    <a:lnTo>
                      <a:pt x="507" y="445"/>
                    </a:lnTo>
                    <a:lnTo>
                      <a:pt x="487" y="442"/>
                    </a:lnTo>
                    <a:lnTo>
                      <a:pt x="468" y="436"/>
                    </a:lnTo>
                    <a:lnTo>
                      <a:pt x="446" y="423"/>
                    </a:lnTo>
                    <a:lnTo>
                      <a:pt x="426" y="406"/>
                    </a:lnTo>
                    <a:lnTo>
                      <a:pt x="157" y="137"/>
                    </a:lnTo>
                    <a:lnTo>
                      <a:pt x="135" y="117"/>
                    </a:lnTo>
                    <a:lnTo>
                      <a:pt x="111" y="106"/>
                    </a:lnTo>
                    <a:lnTo>
                      <a:pt x="88" y="101"/>
                    </a:lnTo>
                    <a:lnTo>
                      <a:pt x="69" y="103"/>
                    </a:lnTo>
                    <a:lnTo>
                      <a:pt x="51" y="109"/>
                    </a:lnTo>
                    <a:lnTo>
                      <a:pt x="36" y="122"/>
                    </a:lnTo>
                    <a:lnTo>
                      <a:pt x="25" y="135"/>
                    </a:lnTo>
                    <a:lnTo>
                      <a:pt x="18" y="150"/>
                    </a:lnTo>
                    <a:lnTo>
                      <a:pt x="13" y="167"/>
                    </a:lnTo>
                    <a:lnTo>
                      <a:pt x="13" y="185"/>
                    </a:lnTo>
                    <a:lnTo>
                      <a:pt x="18" y="204"/>
                    </a:lnTo>
                    <a:lnTo>
                      <a:pt x="27" y="222"/>
                    </a:lnTo>
                    <a:lnTo>
                      <a:pt x="41" y="240"/>
                    </a:lnTo>
                    <a:lnTo>
                      <a:pt x="118" y="317"/>
                    </a:lnTo>
                    <a:lnTo>
                      <a:pt x="109" y="326"/>
                    </a:lnTo>
                    <a:lnTo>
                      <a:pt x="32" y="249"/>
                    </a:lnTo>
                    <a:lnTo>
                      <a:pt x="18" y="231"/>
                    </a:lnTo>
                    <a:lnTo>
                      <a:pt x="7" y="213"/>
                    </a:lnTo>
                    <a:lnTo>
                      <a:pt x="2" y="193"/>
                    </a:lnTo>
                    <a:lnTo>
                      <a:pt x="0" y="175"/>
                    </a:lnTo>
                    <a:lnTo>
                      <a:pt x="2" y="158"/>
                    </a:lnTo>
                    <a:lnTo>
                      <a:pt x="7" y="141"/>
                    </a:lnTo>
                    <a:lnTo>
                      <a:pt x="16" y="126"/>
                    </a:lnTo>
                    <a:lnTo>
                      <a:pt x="27" y="112"/>
                    </a:lnTo>
                    <a:lnTo>
                      <a:pt x="40" y="101"/>
                    </a:lnTo>
                    <a:lnTo>
                      <a:pt x="56" y="94"/>
                    </a:lnTo>
                    <a:lnTo>
                      <a:pt x="72" y="90"/>
                    </a:lnTo>
                    <a:lnTo>
                      <a:pt x="88" y="89"/>
                    </a:lnTo>
                    <a:lnTo>
                      <a:pt x="109" y="92"/>
                    </a:lnTo>
                    <a:lnTo>
                      <a:pt x="128" y="99"/>
                    </a:lnTo>
                    <a:lnTo>
                      <a:pt x="148" y="111"/>
                    </a:lnTo>
                    <a:lnTo>
                      <a:pt x="166" y="128"/>
                    </a:lnTo>
                    <a:lnTo>
                      <a:pt x="435" y="397"/>
                    </a:lnTo>
                    <a:lnTo>
                      <a:pt x="456" y="414"/>
                    </a:lnTo>
                    <a:lnTo>
                      <a:pt x="478" y="426"/>
                    </a:lnTo>
                    <a:lnTo>
                      <a:pt x="500" y="432"/>
                    </a:lnTo>
                    <a:lnTo>
                      <a:pt x="518" y="431"/>
                    </a:lnTo>
                    <a:lnTo>
                      <a:pt x="535" y="425"/>
                    </a:lnTo>
                    <a:lnTo>
                      <a:pt x="548" y="416"/>
                    </a:lnTo>
                    <a:lnTo>
                      <a:pt x="556" y="405"/>
                    </a:lnTo>
                    <a:lnTo>
                      <a:pt x="561" y="392"/>
                    </a:lnTo>
                    <a:lnTo>
                      <a:pt x="563" y="376"/>
                    </a:lnTo>
                    <a:lnTo>
                      <a:pt x="561" y="359"/>
                    </a:lnTo>
                    <a:lnTo>
                      <a:pt x="554" y="340"/>
                    </a:lnTo>
                    <a:lnTo>
                      <a:pt x="543" y="321"/>
                    </a:lnTo>
                    <a:lnTo>
                      <a:pt x="525" y="300"/>
                    </a:lnTo>
                    <a:lnTo>
                      <a:pt x="385" y="160"/>
                    </a:lnTo>
                    <a:lnTo>
                      <a:pt x="369" y="141"/>
                    </a:lnTo>
                    <a:lnTo>
                      <a:pt x="358" y="121"/>
                    </a:lnTo>
                    <a:lnTo>
                      <a:pt x="352" y="100"/>
                    </a:lnTo>
                    <a:lnTo>
                      <a:pt x="351" y="80"/>
                    </a:lnTo>
                    <a:lnTo>
                      <a:pt x="355" y="59"/>
                    </a:lnTo>
                    <a:lnTo>
                      <a:pt x="362" y="42"/>
                    </a:lnTo>
                    <a:lnTo>
                      <a:pt x="374" y="27"/>
                    </a:lnTo>
                    <a:lnTo>
                      <a:pt x="387" y="15"/>
                    </a:lnTo>
                    <a:lnTo>
                      <a:pt x="402" y="6"/>
                    </a:lnTo>
                    <a:lnTo>
                      <a:pt x="42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0" name="Freeform 83"/>
              <p:cNvSpPr>
                <a:spLocks/>
              </p:cNvSpPr>
              <p:nvPr/>
            </p:nvSpPr>
            <p:spPr bwMode="auto">
              <a:xfrm>
                <a:off x="6494463" y="5332413"/>
                <a:ext cx="563563" cy="563563"/>
              </a:xfrm>
              <a:custGeom>
                <a:avLst/>
                <a:gdLst>
                  <a:gd name="T0" fmla="*/ 134 w 355"/>
                  <a:gd name="T1" fmla="*/ 0 h 355"/>
                  <a:gd name="T2" fmla="*/ 161 w 355"/>
                  <a:gd name="T3" fmla="*/ 3 h 355"/>
                  <a:gd name="T4" fmla="*/ 185 w 355"/>
                  <a:gd name="T5" fmla="*/ 10 h 355"/>
                  <a:gd name="T6" fmla="*/ 209 w 355"/>
                  <a:gd name="T7" fmla="*/ 22 h 355"/>
                  <a:gd name="T8" fmla="*/ 230 w 355"/>
                  <a:gd name="T9" fmla="*/ 40 h 355"/>
                  <a:gd name="T10" fmla="*/ 316 w 355"/>
                  <a:gd name="T11" fmla="*/ 126 h 355"/>
                  <a:gd name="T12" fmla="*/ 333 w 355"/>
                  <a:gd name="T13" fmla="*/ 146 h 355"/>
                  <a:gd name="T14" fmla="*/ 345 w 355"/>
                  <a:gd name="T15" fmla="*/ 170 h 355"/>
                  <a:gd name="T16" fmla="*/ 353 w 355"/>
                  <a:gd name="T17" fmla="*/ 195 h 355"/>
                  <a:gd name="T18" fmla="*/ 355 w 355"/>
                  <a:gd name="T19" fmla="*/ 220 h 355"/>
                  <a:gd name="T20" fmla="*/ 353 w 355"/>
                  <a:gd name="T21" fmla="*/ 246 h 355"/>
                  <a:gd name="T22" fmla="*/ 345 w 355"/>
                  <a:gd name="T23" fmla="*/ 272 h 355"/>
                  <a:gd name="T24" fmla="*/ 333 w 355"/>
                  <a:gd name="T25" fmla="*/ 294 h 355"/>
                  <a:gd name="T26" fmla="*/ 316 w 355"/>
                  <a:gd name="T27" fmla="*/ 316 h 355"/>
                  <a:gd name="T28" fmla="*/ 294 w 355"/>
                  <a:gd name="T29" fmla="*/ 333 h 355"/>
                  <a:gd name="T30" fmla="*/ 272 w 355"/>
                  <a:gd name="T31" fmla="*/ 345 h 355"/>
                  <a:gd name="T32" fmla="*/ 246 w 355"/>
                  <a:gd name="T33" fmla="*/ 353 h 355"/>
                  <a:gd name="T34" fmla="*/ 220 w 355"/>
                  <a:gd name="T35" fmla="*/ 355 h 355"/>
                  <a:gd name="T36" fmla="*/ 195 w 355"/>
                  <a:gd name="T37" fmla="*/ 353 h 355"/>
                  <a:gd name="T38" fmla="*/ 170 w 355"/>
                  <a:gd name="T39" fmla="*/ 345 h 355"/>
                  <a:gd name="T40" fmla="*/ 146 w 355"/>
                  <a:gd name="T41" fmla="*/ 333 h 355"/>
                  <a:gd name="T42" fmla="*/ 126 w 355"/>
                  <a:gd name="T43" fmla="*/ 316 h 355"/>
                  <a:gd name="T44" fmla="*/ 40 w 355"/>
                  <a:gd name="T45" fmla="*/ 229 h 355"/>
                  <a:gd name="T46" fmla="*/ 22 w 355"/>
                  <a:gd name="T47" fmla="*/ 209 h 355"/>
                  <a:gd name="T48" fmla="*/ 10 w 355"/>
                  <a:gd name="T49" fmla="*/ 185 h 355"/>
                  <a:gd name="T50" fmla="*/ 3 w 355"/>
                  <a:gd name="T51" fmla="*/ 160 h 355"/>
                  <a:gd name="T52" fmla="*/ 0 w 355"/>
                  <a:gd name="T53" fmla="*/ 134 h 355"/>
                  <a:gd name="T54" fmla="*/ 3 w 355"/>
                  <a:gd name="T55" fmla="*/ 108 h 355"/>
                  <a:gd name="T56" fmla="*/ 10 w 355"/>
                  <a:gd name="T57" fmla="*/ 84 h 355"/>
                  <a:gd name="T58" fmla="*/ 22 w 355"/>
                  <a:gd name="T59" fmla="*/ 60 h 355"/>
                  <a:gd name="T60" fmla="*/ 40 w 355"/>
                  <a:gd name="T61" fmla="*/ 40 h 355"/>
                  <a:gd name="T62" fmla="*/ 60 w 355"/>
                  <a:gd name="T63" fmla="*/ 22 h 355"/>
                  <a:gd name="T64" fmla="*/ 84 w 355"/>
                  <a:gd name="T65" fmla="*/ 10 h 355"/>
                  <a:gd name="T66" fmla="*/ 108 w 355"/>
                  <a:gd name="T67" fmla="*/ 3 h 355"/>
                  <a:gd name="T68" fmla="*/ 134 w 355"/>
                  <a:gd name="T6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5" h="355">
                    <a:moveTo>
                      <a:pt x="134" y="0"/>
                    </a:moveTo>
                    <a:lnTo>
                      <a:pt x="161" y="3"/>
                    </a:lnTo>
                    <a:lnTo>
                      <a:pt x="185" y="10"/>
                    </a:lnTo>
                    <a:lnTo>
                      <a:pt x="209" y="22"/>
                    </a:lnTo>
                    <a:lnTo>
                      <a:pt x="230" y="40"/>
                    </a:lnTo>
                    <a:lnTo>
                      <a:pt x="316" y="126"/>
                    </a:lnTo>
                    <a:lnTo>
                      <a:pt x="333" y="146"/>
                    </a:lnTo>
                    <a:lnTo>
                      <a:pt x="345" y="170"/>
                    </a:lnTo>
                    <a:lnTo>
                      <a:pt x="353" y="195"/>
                    </a:lnTo>
                    <a:lnTo>
                      <a:pt x="355" y="220"/>
                    </a:lnTo>
                    <a:lnTo>
                      <a:pt x="353" y="246"/>
                    </a:lnTo>
                    <a:lnTo>
                      <a:pt x="345" y="272"/>
                    </a:lnTo>
                    <a:lnTo>
                      <a:pt x="333" y="294"/>
                    </a:lnTo>
                    <a:lnTo>
                      <a:pt x="316" y="316"/>
                    </a:lnTo>
                    <a:lnTo>
                      <a:pt x="294" y="333"/>
                    </a:lnTo>
                    <a:lnTo>
                      <a:pt x="272" y="345"/>
                    </a:lnTo>
                    <a:lnTo>
                      <a:pt x="246" y="353"/>
                    </a:lnTo>
                    <a:lnTo>
                      <a:pt x="220" y="355"/>
                    </a:lnTo>
                    <a:lnTo>
                      <a:pt x="195" y="353"/>
                    </a:lnTo>
                    <a:lnTo>
                      <a:pt x="170" y="345"/>
                    </a:lnTo>
                    <a:lnTo>
                      <a:pt x="146" y="333"/>
                    </a:lnTo>
                    <a:lnTo>
                      <a:pt x="126" y="316"/>
                    </a:lnTo>
                    <a:lnTo>
                      <a:pt x="40" y="229"/>
                    </a:lnTo>
                    <a:lnTo>
                      <a:pt x="22" y="209"/>
                    </a:lnTo>
                    <a:lnTo>
                      <a:pt x="10" y="185"/>
                    </a:lnTo>
                    <a:lnTo>
                      <a:pt x="3" y="160"/>
                    </a:lnTo>
                    <a:lnTo>
                      <a:pt x="0" y="134"/>
                    </a:lnTo>
                    <a:lnTo>
                      <a:pt x="3" y="108"/>
                    </a:lnTo>
                    <a:lnTo>
                      <a:pt x="10" y="84"/>
                    </a:lnTo>
                    <a:lnTo>
                      <a:pt x="22" y="60"/>
                    </a:lnTo>
                    <a:lnTo>
                      <a:pt x="40" y="40"/>
                    </a:lnTo>
                    <a:lnTo>
                      <a:pt x="60" y="22"/>
                    </a:lnTo>
                    <a:lnTo>
                      <a:pt x="84" y="10"/>
                    </a:lnTo>
                    <a:lnTo>
                      <a:pt x="108" y="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1" name="Freeform 84"/>
              <p:cNvSpPr>
                <a:spLocks/>
              </p:cNvSpPr>
              <p:nvPr/>
            </p:nvSpPr>
            <p:spPr bwMode="auto">
              <a:xfrm>
                <a:off x="6496051" y="5394325"/>
                <a:ext cx="501650" cy="501650"/>
              </a:xfrm>
              <a:custGeom>
                <a:avLst/>
                <a:gdLst>
                  <a:gd name="T0" fmla="*/ 39 w 316"/>
                  <a:gd name="T1" fmla="*/ 0 h 316"/>
                  <a:gd name="T2" fmla="*/ 316 w 316"/>
                  <a:gd name="T3" fmla="*/ 276 h 316"/>
                  <a:gd name="T4" fmla="*/ 295 w 316"/>
                  <a:gd name="T5" fmla="*/ 293 h 316"/>
                  <a:gd name="T6" fmla="*/ 272 w 316"/>
                  <a:gd name="T7" fmla="*/ 305 h 316"/>
                  <a:gd name="T8" fmla="*/ 246 w 316"/>
                  <a:gd name="T9" fmla="*/ 313 h 316"/>
                  <a:gd name="T10" fmla="*/ 220 w 316"/>
                  <a:gd name="T11" fmla="*/ 316 h 316"/>
                  <a:gd name="T12" fmla="*/ 195 w 316"/>
                  <a:gd name="T13" fmla="*/ 314 h 316"/>
                  <a:gd name="T14" fmla="*/ 169 w 316"/>
                  <a:gd name="T15" fmla="*/ 306 h 316"/>
                  <a:gd name="T16" fmla="*/ 145 w 316"/>
                  <a:gd name="T17" fmla="*/ 294 h 316"/>
                  <a:gd name="T18" fmla="*/ 125 w 316"/>
                  <a:gd name="T19" fmla="*/ 277 h 316"/>
                  <a:gd name="T20" fmla="*/ 39 w 316"/>
                  <a:gd name="T21" fmla="*/ 190 h 316"/>
                  <a:gd name="T22" fmla="*/ 21 w 316"/>
                  <a:gd name="T23" fmla="*/ 169 h 316"/>
                  <a:gd name="T24" fmla="*/ 9 w 316"/>
                  <a:gd name="T25" fmla="*/ 146 h 316"/>
                  <a:gd name="T26" fmla="*/ 2 w 316"/>
                  <a:gd name="T27" fmla="*/ 121 h 316"/>
                  <a:gd name="T28" fmla="*/ 0 w 316"/>
                  <a:gd name="T29" fmla="*/ 95 h 316"/>
                  <a:gd name="T30" fmla="*/ 2 w 316"/>
                  <a:gd name="T31" fmla="*/ 69 h 316"/>
                  <a:gd name="T32" fmla="*/ 9 w 316"/>
                  <a:gd name="T33" fmla="*/ 45 h 316"/>
                  <a:gd name="T34" fmla="*/ 22 w 316"/>
                  <a:gd name="T35" fmla="*/ 21 h 316"/>
                  <a:gd name="T36" fmla="*/ 39 w 316"/>
                  <a:gd name="T37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316">
                    <a:moveTo>
                      <a:pt x="39" y="0"/>
                    </a:moveTo>
                    <a:lnTo>
                      <a:pt x="316" y="276"/>
                    </a:lnTo>
                    <a:lnTo>
                      <a:pt x="295" y="293"/>
                    </a:lnTo>
                    <a:lnTo>
                      <a:pt x="272" y="305"/>
                    </a:lnTo>
                    <a:lnTo>
                      <a:pt x="246" y="313"/>
                    </a:lnTo>
                    <a:lnTo>
                      <a:pt x="220" y="316"/>
                    </a:lnTo>
                    <a:lnTo>
                      <a:pt x="195" y="314"/>
                    </a:lnTo>
                    <a:lnTo>
                      <a:pt x="169" y="306"/>
                    </a:lnTo>
                    <a:lnTo>
                      <a:pt x="145" y="294"/>
                    </a:lnTo>
                    <a:lnTo>
                      <a:pt x="125" y="277"/>
                    </a:lnTo>
                    <a:lnTo>
                      <a:pt x="39" y="190"/>
                    </a:lnTo>
                    <a:lnTo>
                      <a:pt x="21" y="169"/>
                    </a:lnTo>
                    <a:lnTo>
                      <a:pt x="9" y="146"/>
                    </a:lnTo>
                    <a:lnTo>
                      <a:pt x="2" y="121"/>
                    </a:lnTo>
                    <a:lnTo>
                      <a:pt x="0" y="95"/>
                    </a:lnTo>
                    <a:lnTo>
                      <a:pt x="2" y="69"/>
                    </a:lnTo>
                    <a:lnTo>
                      <a:pt x="9" y="45"/>
                    </a:lnTo>
                    <a:lnTo>
                      <a:pt x="22" y="2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2" name="Freeform 85"/>
              <p:cNvSpPr>
                <a:spLocks/>
              </p:cNvSpPr>
              <p:nvPr/>
            </p:nvSpPr>
            <p:spPr bwMode="auto">
              <a:xfrm>
                <a:off x="6500813" y="5329238"/>
                <a:ext cx="379413" cy="382588"/>
              </a:xfrm>
              <a:custGeom>
                <a:avLst/>
                <a:gdLst>
                  <a:gd name="T0" fmla="*/ 132 w 239"/>
                  <a:gd name="T1" fmla="*/ 0 h 241"/>
                  <a:gd name="T2" fmla="*/ 157 w 239"/>
                  <a:gd name="T3" fmla="*/ 4 h 241"/>
                  <a:gd name="T4" fmla="*/ 181 w 239"/>
                  <a:gd name="T5" fmla="*/ 12 h 241"/>
                  <a:gd name="T6" fmla="*/ 205 w 239"/>
                  <a:gd name="T7" fmla="*/ 24 h 241"/>
                  <a:gd name="T8" fmla="*/ 226 w 239"/>
                  <a:gd name="T9" fmla="*/ 42 h 241"/>
                  <a:gd name="T10" fmla="*/ 239 w 239"/>
                  <a:gd name="T11" fmla="*/ 55 h 241"/>
                  <a:gd name="T12" fmla="*/ 53 w 239"/>
                  <a:gd name="T13" fmla="*/ 241 h 241"/>
                  <a:gd name="T14" fmla="*/ 40 w 239"/>
                  <a:gd name="T15" fmla="*/ 227 h 241"/>
                  <a:gd name="T16" fmla="*/ 22 w 239"/>
                  <a:gd name="T17" fmla="*/ 206 h 241"/>
                  <a:gd name="T18" fmla="*/ 10 w 239"/>
                  <a:gd name="T19" fmla="*/ 183 h 241"/>
                  <a:gd name="T20" fmla="*/ 3 w 239"/>
                  <a:gd name="T21" fmla="*/ 159 h 241"/>
                  <a:gd name="T22" fmla="*/ 0 w 239"/>
                  <a:gd name="T23" fmla="*/ 133 h 241"/>
                  <a:gd name="T24" fmla="*/ 2 w 239"/>
                  <a:gd name="T25" fmla="*/ 107 h 241"/>
                  <a:gd name="T26" fmla="*/ 9 w 239"/>
                  <a:gd name="T27" fmla="*/ 84 h 241"/>
                  <a:gd name="T28" fmla="*/ 20 w 239"/>
                  <a:gd name="T29" fmla="*/ 60 h 241"/>
                  <a:gd name="T30" fmla="*/ 38 w 239"/>
                  <a:gd name="T31" fmla="*/ 39 h 241"/>
                  <a:gd name="T32" fmla="*/ 59 w 239"/>
                  <a:gd name="T33" fmla="*/ 22 h 241"/>
                  <a:gd name="T34" fmla="*/ 82 w 239"/>
                  <a:gd name="T35" fmla="*/ 10 h 241"/>
                  <a:gd name="T36" fmla="*/ 107 w 239"/>
                  <a:gd name="T37" fmla="*/ 3 h 241"/>
                  <a:gd name="T38" fmla="*/ 132 w 239"/>
                  <a:gd name="T3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9" h="241">
                    <a:moveTo>
                      <a:pt x="132" y="0"/>
                    </a:moveTo>
                    <a:lnTo>
                      <a:pt x="157" y="4"/>
                    </a:lnTo>
                    <a:lnTo>
                      <a:pt x="181" y="12"/>
                    </a:lnTo>
                    <a:lnTo>
                      <a:pt x="205" y="24"/>
                    </a:lnTo>
                    <a:lnTo>
                      <a:pt x="226" y="42"/>
                    </a:lnTo>
                    <a:lnTo>
                      <a:pt x="239" y="55"/>
                    </a:lnTo>
                    <a:lnTo>
                      <a:pt x="53" y="241"/>
                    </a:lnTo>
                    <a:lnTo>
                      <a:pt x="40" y="227"/>
                    </a:lnTo>
                    <a:lnTo>
                      <a:pt x="22" y="206"/>
                    </a:lnTo>
                    <a:lnTo>
                      <a:pt x="10" y="183"/>
                    </a:lnTo>
                    <a:lnTo>
                      <a:pt x="3" y="159"/>
                    </a:lnTo>
                    <a:lnTo>
                      <a:pt x="0" y="133"/>
                    </a:lnTo>
                    <a:lnTo>
                      <a:pt x="2" y="107"/>
                    </a:lnTo>
                    <a:lnTo>
                      <a:pt x="9" y="84"/>
                    </a:lnTo>
                    <a:lnTo>
                      <a:pt x="20" y="60"/>
                    </a:lnTo>
                    <a:lnTo>
                      <a:pt x="38" y="39"/>
                    </a:lnTo>
                    <a:lnTo>
                      <a:pt x="59" y="22"/>
                    </a:lnTo>
                    <a:lnTo>
                      <a:pt x="82" y="10"/>
                    </a:lnTo>
                    <a:lnTo>
                      <a:pt x="107" y="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3" name="Freeform 86"/>
              <p:cNvSpPr>
                <a:spLocks/>
              </p:cNvSpPr>
              <p:nvPr/>
            </p:nvSpPr>
            <p:spPr bwMode="auto">
              <a:xfrm>
                <a:off x="6496051" y="5394325"/>
                <a:ext cx="236538" cy="323850"/>
              </a:xfrm>
              <a:custGeom>
                <a:avLst/>
                <a:gdLst>
                  <a:gd name="T0" fmla="*/ 40 w 149"/>
                  <a:gd name="T1" fmla="*/ 0 h 204"/>
                  <a:gd name="T2" fmla="*/ 55 w 149"/>
                  <a:gd name="T3" fmla="*/ 15 h 204"/>
                  <a:gd name="T4" fmla="*/ 69 w 149"/>
                  <a:gd name="T5" fmla="*/ 28 h 204"/>
                  <a:gd name="T6" fmla="*/ 80 w 149"/>
                  <a:gd name="T7" fmla="*/ 41 h 204"/>
                  <a:gd name="T8" fmla="*/ 91 w 149"/>
                  <a:gd name="T9" fmla="*/ 52 h 204"/>
                  <a:gd name="T10" fmla="*/ 102 w 149"/>
                  <a:gd name="T11" fmla="*/ 64 h 204"/>
                  <a:gd name="T12" fmla="*/ 116 w 149"/>
                  <a:gd name="T13" fmla="*/ 77 h 204"/>
                  <a:gd name="T14" fmla="*/ 130 w 149"/>
                  <a:gd name="T15" fmla="*/ 92 h 204"/>
                  <a:gd name="T16" fmla="*/ 149 w 149"/>
                  <a:gd name="T17" fmla="*/ 110 h 204"/>
                  <a:gd name="T18" fmla="*/ 52 w 149"/>
                  <a:gd name="T19" fmla="*/ 204 h 204"/>
                  <a:gd name="T20" fmla="*/ 39 w 149"/>
                  <a:gd name="T21" fmla="*/ 190 h 204"/>
                  <a:gd name="T22" fmla="*/ 21 w 149"/>
                  <a:gd name="T23" fmla="*/ 169 h 204"/>
                  <a:gd name="T24" fmla="*/ 9 w 149"/>
                  <a:gd name="T25" fmla="*/ 146 h 204"/>
                  <a:gd name="T26" fmla="*/ 2 w 149"/>
                  <a:gd name="T27" fmla="*/ 121 h 204"/>
                  <a:gd name="T28" fmla="*/ 0 w 149"/>
                  <a:gd name="T29" fmla="*/ 95 h 204"/>
                  <a:gd name="T30" fmla="*/ 3 w 149"/>
                  <a:gd name="T31" fmla="*/ 69 h 204"/>
                  <a:gd name="T32" fmla="*/ 10 w 149"/>
                  <a:gd name="T33" fmla="*/ 44 h 204"/>
                  <a:gd name="T34" fmla="*/ 22 w 149"/>
                  <a:gd name="T35" fmla="*/ 20 h 204"/>
                  <a:gd name="T36" fmla="*/ 40 w 149"/>
                  <a:gd name="T3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9" h="204">
                    <a:moveTo>
                      <a:pt x="40" y="0"/>
                    </a:moveTo>
                    <a:lnTo>
                      <a:pt x="55" y="15"/>
                    </a:lnTo>
                    <a:lnTo>
                      <a:pt x="69" y="28"/>
                    </a:lnTo>
                    <a:lnTo>
                      <a:pt x="80" y="41"/>
                    </a:lnTo>
                    <a:lnTo>
                      <a:pt x="91" y="52"/>
                    </a:lnTo>
                    <a:lnTo>
                      <a:pt x="102" y="64"/>
                    </a:lnTo>
                    <a:lnTo>
                      <a:pt x="116" y="77"/>
                    </a:lnTo>
                    <a:lnTo>
                      <a:pt x="130" y="92"/>
                    </a:lnTo>
                    <a:lnTo>
                      <a:pt x="149" y="110"/>
                    </a:lnTo>
                    <a:lnTo>
                      <a:pt x="52" y="204"/>
                    </a:lnTo>
                    <a:lnTo>
                      <a:pt x="39" y="190"/>
                    </a:lnTo>
                    <a:lnTo>
                      <a:pt x="21" y="169"/>
                    </a:lnTo>
                    <a:lnTo>
                      <a:pt x="9" y="146"/>
                    </a:lnTo>
                    <a:lnTo>
                      <a:pt x="2" y="121"/>
                    </a:lnTo>
                    <a:lnTo>
                      <a:pt x="0" y="95"/>
                    </a:lnTo>
                    <a:lnTo>
                      <a:pt x="3" y="69"/>
                    </a:lnTo>
                    <a:lnTo>
                      <a:pt x="10" y="44"/>
                    </a:lnTo>
                    <a:lnTo>
                      <a:pt x="22" y="2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4" name="Freeform 87"/>
              <p:cNvSpPr>
                <a:spLocks/>
              </p:cNvSpPr>
              <p:nvPr/>
            </p:nvSpPr>
            <p:spPr bwMode="auto">
              <a:xfrm>
                <a:off x="6586538" y="5416550"/>
                <a:ext cx="134938" cy="136525"/>
              </a:xfrm>
              <a:custGeom>
                <a:avLst/>
                <a:gdLst>
                  <a:gd name="T0" fmla="*/ 23 w 85"/>
                  <a:gd name="T1" fmla="*/ 0 h 86"/>
                  <a:gd name="T2" fmla="*/ 31 w 85"/>
                  <a:gd name="T3" fmla="*/ 2 h 86"/>
                  <a:gd name="T4" fmla="*/ 38 w 85"/>
                  <a:gd name="T5" fmla="*/ 7 h 86"/>
                  <a:gd name="T6" fmla="*/ 79 w 85"/>
                  <a:gd name="T7" fmla="*/ 47 h 86"/>
                  <a:gd name="T8" fmla="*/ 84 w 85"/>
                  <a:gd name="T9" fmla="*/ 55 h 86"/>
                  <a:gd name="T10" fmla="*/ 85 w 85"/>
                  <a:gd name="T11" fmla="*/ 64 h 86"/>
                  <a:gd name="T12" fmla="*/ 84 w 85"/>
                  <a:gd name="T13" fmla="*/ 72 h 86"/>
                  <a:gd name="T14" fmla="*/ 79 w 85"/>
                  <a:gd name="T15" fmla="*/ 79 h 86"/>
                  <a:gd name="T16" fmla="*/ 79 w 85"/>
                  <a:gd name="T17" fmla="*/ 79 h 86"/>
                  <a:gd name="T18" fmla="*/ 71 w 85"/>
                  <a:gd name="T19" fmla="*/ 84 h 86"/>
                  <a:gd name="T20" fmla="*/ 63 w 85"/>
                  <a:gd name="T21" fmla="*/ 86 h 86"/>
                  <a:gd name="T22" fmla="*/ 55 w 85"/>
                  <a:gd name="T23" fmla="*/ 84 h 86"/>
                  <a:gd name="T24" fmla="*/ 47 w 85"/>
                  <a:gd name="T25" fmla="*/ 79 h 86"/>
                  <a:gd name="T26" fmla="*/ 6 w 85"/>
                  <a:gd name="T27" fmla="*/ 38 h 86"/>
                  <a:gd name="T28" fmla="*/ 1 w 85"/>
                  <a:gd name="T29" fmla="*/ 31 h 86"/>
                  <a:gd name="T30" fmla="*/ 0 w 85"/>
                  <a:gd name="T31" fmla="*/ 22 h 86"/>
                  <a:gd name="T32" fmla="*/ 1 w 85"/>
                  <a:gd name="T33" fmla="*/ 14 h 86"/>
                  <a:gd name="T34" fmla="*/ 6 w 85"/>
                  <a:gd name="T35" fmla="*/ 7 h 86"/>
                  <a:gd name="T36" fmla="*/ 6 w 85"/>
                  <a:gd name="T37" fmla="*/ 7 h 86"/>
                  <a:gd name="T38" fmla="*/ 14 w 85"/>
                  <a:gd name="T39" fmla="*/ 2 h 86"/>
                  <a:gd name="T40" fmla="*/ 23 w 85"/>
                  <a:gd name="T4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86">
                    <a:moveTo>
                      <a:pt x="23" y="0"/>
                    </a:moveTo>
                    <a:lnTo>
                      <a:pt x="31" y="2"/>
                    </a:lnTo>
                    <a:lnTo>
                      <a:pt x="38" y="7"/>
                    </a:lnTo>
                    <a:lnTo>
                      <a:pt x="79" y="47"/>
                    </a:lnTo>
                    <a:lnTo>
                      <a:pt x="84" y="55"/>
                    </a:lnTo>
                    <a:lnTo>
                      <a:pt x="85" y="64"/>
                    </a:lnTo>
                    <a:lnTo>
                      <a:pt x="84" y="72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71" y="84"/>
                    </a:lnTo>
                    <a:lnTo>
                      <a:pt x="63" y="86"/>
                    </a:lnTo>
                    <a:lnTo>
                      <a:pt x="55" y="84"/>
                    </a:lnTo>
                    <a:lnTo>
                      <a:pt x="47" y="79"/>
                    </a:lnTo>
                    <a:lnTo>
                      <a:pt x="6" y="38"/>
                    </a:lnTo>
                    <a:lnTo>
                      <a:pt x="1" y="31"/>
                    </a:lnTo>
                    <a:lnTo>
                      <a:pt x="0" y="22"/>
                    </a:lnTo>
                    <a:lnTo>
                      <a:pt x="1" y="1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14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15" name="Freeform 88"/>
              <p:cNvSpPr>
                <a:spLocks/>
              </p:cNvSpPr>
              <p:nvPr/>
            </p:nvSpPr>
            <p:spPr bwMode="auto">
              <a:xfrm>
                <a:off x="6588126" y="5429250"/>
                <a:ext cx="123825" cy="123825"/>
              </a:xfrm>
              <a:custGeom>
                <a:avLst/>
                <a:gdLst>
                  <a:gd name="T0" fmla="*/ 6 w 78"/>
                  <a:gd name="T1" fmla="*/ 0 h 78"/>
                  <a:gd name="T2" fmla="*/ 78 w 78"/>
                  <a:gd name="T3" fmla="*/ 72 h 78"/>
                  <a:gd name="T4" fmla="*/ 71 w 78"/>
                  <a:gd name="T5" fmla="*/ 76 h 78"/>
                  <a:gd name="T6" fmla="*/ 63 w 78"/>
                  <a:gd name="T7" fmla="*/ 78 h 78"/>
                  <a:gd name="T8" fmla="*/ 55 w 78"/>
                  <a:gd name="T9" fmla="*/ 77 h 78"/>
                  <a:gd name="T10" fmla="*/ 46 w 78"/>
                  <a:gd name="T11" fmla="*/ 72 h 78"/>
                  <a:gd name="T12" fmla="*/ 6 w 78"/>
                  <a:gd name="T13" fmla="*/ 32 h 78"/>
                  <a:gd name="T14" fmla="*/ 1 w 78"/>
                  <a:gd name="T15" fmla="*/ 24 h 78"/>
                  <a:gd name="T16" fmla="*/ 0 w 78"/>
                  <a:gd name="T17" fmla="*/ 16 h 78"/>
                  <a:gd name="T18" fmla="*/ 1 w 78"/>
                  <a:gd name="T19" fmla="*/ 7 h 78"/>
                  <a:gd name="T20" fmla="*/ 6 w 78"/>
                  <a:gd name="T2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78">
                    <a:moveTo>
                      <a:pt x="6" y="0"/>
                    </a:moveTo>
                    <a:lnTo>
                      <a:pt x="78" y="72"/>
                    </a:lnTo>
                    <a:lnTo>
                      <a:pt x="71" y="76"/>
                    </a:lnTo>
                    <a:lnTo>
                      <a:pt x="63" y="78"/>
                    </a:lnTo>
                    <a:lnTo>
                      <a:pt x="55" y="77"/>
                    </a:lnTo>
                    <a:lnTo>
                      <a:pt x="46" y="72"/>
                    </a:lnTo>
                    <a:lnTo>
                      <a:pt x="6" y="32"/>
                    </a:lnTo>
                    <a:lnTo>
                      <a:pt x="1" y="24"/>
                    </a:lnTo>
                    <a:lnTo>
                      <a:pt x="0" y="16"/>
                    </a:lnTo>
                    <a:lnTo>
                      <a:pt x="1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841962" y="5256993"/>
              <a:ext cx="464343" cy="464343"/>
              <a:chOff x="7038976" y="1606550"/>
              <a:chExt cx="1301750" cy="1301750"/>
            </a:xfrm>
          </p:grpSpPr>
          <p:sp>
            <p:nvSpPr>
              <p:cNvPr id="98" name="Freeform 89"/>
              <p:cNvSpPr>
                <a:spLocks/>
              </p:cNvSpPr>
              <p:nvPr/>
            </p:nvSpPr>
            <p:spPr bwMode="auto">
              <a:xfrm>
                <a:off x="7038976" y="1606550"/>
                <a:ext cx="1301750" cy="1301750"/>
              </a:xfrm>
              <a:custGeom>
                <a:avLst/>
                <a:gdLst>
                  <a:gd name="T0" fmla="*/ 410 w 820"/>
                  <a:gd name="T1" fmla="*/ 0 h 820"/>
                  <a:gd name="T2" fmla="*/ 461 w 820"/>
                  <a:gd name="T3" fmla="*/ 3 h 820"/>
                  <a:gd name="T4" fmla="*/ 511 w 820"/>
                  <a:gd name="T5" fmla="*/ 12 h 820"/>
                  <a:gd name="T6" fmla="*/ 558 w 820"/>
                  <a:gd name="T7" fmla="*/ 28 h 820"/>
                  <a:gd name="T8" fmla="*/ 603 w 820"/>
                  <a:gd name="T9" fmla="*/ 48 h 820"/>
                  <a:gd name="T10" fmla="*/ 645 w 820"/>
                  <a:gd name="T11" fmla="*/ 73 h 820"/>
                  <a:gd name="T12" fmla="*/ 683 w 820"/>
                  <a:gd name="T13" fmla="*/ 104 h 820"/>
                  <a:gd name="T14" fmla="*/ 716 w 820"/>
                  <a:gd name="T15" fmla="*/ 138 h 820"/>
                  <a:gd name="T16" fmla="*/ 746 w 820"/>
                  <a:gd name="T17" fmla="*/ 176 h 820"/>
                  <a:gd name="T18" fmla="*/ 772 w 820"/>
                  <a:gd name="T19" fmla="*/ 218 h 820"/>
                  <a:gd name="T20" fmla="*/ 792 w 820"/>
                  <a:gd name="T21" fmla="*/ 262 h 820"/>
                  <a:gd name="T22" fmla="*/ 808 w 820"/>
                  <a:gd name="T23" fmla="*/ 309 h 820"/>
                  <a:gd name="T24" fmla="*/ 817 w 820"/>
                  <a:gd name="T25" fmla="*/ 358 h 820"/>
                  <a:gd name="T26" fmla="*/ 820 w 820"/>
                  <a:gd name="T27" fmla="*/ 410 h 820"/>
                  <a:gd name="T28" fmla="*/ 817 w 820"/>
                  <a:gd name="T29" fmla="*/ 461 h 820"/>
                  <a:gd name="T30" fmla="*/ 808 w 820"/>
                  <a:gd name="T31" fmla="*/ 511 h 820"/>
                  <a:gd name="T32" fmla="*/ 792 w 820"/>
                  <a:gd name="T33" fmla="*/ 558 h 820"/>
                  <a:gd name="T34" fmla="*/ 772 w 820"/>
                  <a:gd name="T35" fmla="*/ 603 h 820"/>
                  <a:gd name="T36" fmla="*/ 746 w 820"/>
                  <a:gd name="T37" fmla="*/ 644 h 820"/>
                  <a:gd name="T38" fmla="*/ 716 w 820"/>
                  <a:gd name="T39" fmla="*/ 683 h 820"/>
                  <a:gd name="T40" fmla="*/ 683 w 820"/>
                  <a:gd name="T41" fmla="*/ 717 h 820"/>
                  <a:gd name="T42" fmla="*/ 645 w 820"/>
                  <a:gd name="T43" fmla="*/ 746 h 820"/>
                  <a:gd name="T44" fmla="*/ 603 w 820"/>
                  <a:gd name="T45" fmla="*/ 772 h 820"/>
                  <a:gd name="T46" fmla="*/ 558 w 820"/>
                  <a:gd name="T47" fmla="*/ 793 h 820"/>
                  <a:gd name="T48" fmla="*/ 511 w 820"/>
                  <a:gd name="T49" fmla="*/ 807 h 820"/>
                  <a:gd name="T50" fmla="*/ 461 w 820"/>
                  <a:gd name="T51" fmla="*/ 817 h 820"/>
                  <a:gd name="T52" fmla="*/ 410 w 820"/>
                  <a:gd name="T53" fmla="*/ 820 h 820"/>
                  <a:gd name="T54" fmla="*/ 358 w 820"/>
                  <a:gd name="T55" fmla="*/ 817 h 820"/>
                  <a:gd name="T56" fmla="*/ 309 w 820"/>
                  <a:gd name="T57" fmla="*/ 807 h 820"/>
                  <a:gd name="T58" fmla="*/ 262 w 820"/>
                  <a:gd name="T59" fmla="*/ 793 h 820"/>
                  <a:gd name="T60" fmla="*/ 218 w 820"/>
                  <a:gd name="T61" fmla="*/ 772 h 820"/>
                  <a:gd name="T62" fmla="*/ 176 w 820"/>
                  <a:gd name="T63" fmla="*/ 746 h 820"/>
                  <a:gd name="T64" fmla="*/ 138 w 820"/>
                  <a:gd name="T65" fmla="*/ 717 h 820"/>
                  <a:gd name="T66" fmla="*/ 104 w 820"/>
                  <a:gd name="T67" fmla="*/ 683 h 820"/>
                  <a:gd name="T68" fmla="*/ 73 w 820"/>
                  <a:gd name="T69" fmla="*/ 644 h 820"/>
                  <a:gd name="T70" fmla="*/ 49 w 820"/>
                  <a:gd name="T71" fmla="*/ 603 h 820"/>
                  <a:gd name="T72" fmla="*/ 28 w 820"/>
                  <a:gd name="T73" fmla="*/ 558 h 820"/>
                  <a:gd name="T74" fmla="*/ 13 w 820"/>
                  <a:gd name="T75" fmla="*/ 511 h 820"/>
                  <a:gd name="T76" fmla="*/ 3 w 820"/>
                  <a:gd name="T77" fmla="*/ 461 h 820"/>
                  <a:gd name="T78" fmla="*/ 0 w 820"/>
                  <a:gd name="T79" fmla="*/ 410 h 820"/>
                  <a:gd name="T80" fmla="*/ 3 w 820"/>
                  <a:gd name="T81" fmla="*/ 358 h 820"/>
                  <a:gd name="T82" fmla="*/ 13 w 820"/>
                  <a:gd name="T83" fmla="*/ 309 h 820"/>
                  <a:gd name="T84" fmla="*/ 28 w 820"/>
                  <a:gd name="T85" fmla="*/ 262 h 820"/>
                  <a:gd name="T86" fmla="*/ 49 w 820"/>
                  <a:gd name="T87" fmla="*/ 218 h 820"/>
                  <a:gd name="T88" fmla="*/ 73 w 820"/>
                  <a:gd name="T89" fmla="*/ 176 h 820"/>
                  <a:gd name="T90" fmla="*/ 104 w 820"/>
                  <a:gd name="T91" fmla="*/ 138 h 820"/>
                  <a:gd name="T92" fmla="*/ 138 w 820"/>
                  <a:gd name="T93" fmla="*/ 104 h 820"/>
                  <a:gd name="T94" fmla="*/ 176 w 820"/>
                  <a:gd name="T95" fmla="*/ 73 h 820"/>
                  <a:gd name="T96" fmla="*/ 218 w 820"/>
                  <a:gd name="T97" fmla="*/ 48 h 820"/>
                  <a:gd name="T98" fmla="*/ 262 w 820"/>
                  <a:gd name="T99" fmla="*/ 28 h 820"/>
                  <a:gd name="T100" fmla="*/ 309 w 820"/>
                  <a:gd name="T101" fmla="*/ 12 h 820"/>
                  <a:gd name="T102" fmla="*/ 358 w 820"/>
                  <a:gd name="T103" fmla="*/ 3 h 820"/>
                  <a:gd name="T104" fmla="*/ 410 w 820"/>
                  <a:gd name="T105" fmla="*/ 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20">
                    <a:moveTo>
                      <a:pt x="410" y="0"/>
                    </a:moveTo>
                    <a:lnTo>
                      <a:pt x="461" y="3"/>
                    </a:lnTo>
                    <a:lnTo>
                      <a:pt x="511" y="12"/>
                    </a:lnTo>
                    <a:lnTo>
                      <a:pt x="558" y="28"/>
                    </a:lnTo>
                    <a:lnTo>
                      <a:pt x="603" y="48"/>
                    </a:lnTo>
                    <a:lnTo>
                      <a:pt x="645" y="73"/>
                    </a:lnTo>
                    <a:lnTo>
                      <a:pt x="683" y="104"/>
                    </a:lnTo>
                    <a:lnTo>
                      <a:pt x="716" y="138"/>
                    </a:lnTo>
                    <a:lnTo>
                      <a:pt x="746" y="176"/>
                    </a:lnTo>
                    <a:lnTo>
                      <a:pt x="772" y="218"/>
                    </a:lnTo>
                    <a:lnTo>
                      <a:pt x="792" y="262"/>
                    </a:lnTo>
                    <a:lnTo>
                      <a:pt x="808" y="309"/>
                    </a:lnTo>
                    <a:lnTo>
                      <a:pt x="817" y="358"/>
                    </a:lnTo>
                    <a:lnTo>
                      <a:pt x="820" y="410"/>
                    </a:lnTo>
                    <a:lnTo>
                      <a:pt x="817" y="461"/>
                    </a:lnTo>
                    <a:lnTo>
                      <a:pt x="808" y="511"/>
                    </a:lnTo>
                    <a:lnTo>
                      <a:pt x="792" y="558"/>
                    </a:lnTo>
                    <a:lnTo>
                      <a:pt x="772" y="603"/>
                    </a:lnTo>
                    <a:lnTo>
                      <a:pt x="746" y="644"/>
                    </a:lnTo>
                    <a:lnTo>
                      <a:pt x="716" y="683"/>
                    </a:lnTo>
                    <a:lnTo>
                      <a:pt x="683" y="717"/>
                    </a:lnTo>
                    <a:lnTo>
                      <a:pt x="645" y="746"/>
                    </a:lnTo>
                    <a:lnTo>
                      <a:pt x="603" y="772"/>
                    </a:lnTo>
                    <a:lnTo>
                      <a:pt x="558" y="793"/>
                    </a:lnTo>
                    <a:lnTo>
                      <a:pt x="511" y="807"/>
                    </a:lnTo>
                    <a:lnTo>
                      <a:pt x="461" y="817"/>
                    </a:lnTo>
                    <a:lnTo>
                      <a:pt x="410" y="820"/>
                    </a:lnTo>
                    <a:lnTo>
                      <a:pt x="358" y="817"/>
                    </a:lnTo>
                    <a:lnTo>
                      <a:pt x="309" y="807"/>
                    </a:lnTo>
                    <a:lnTo>
                      <a:pt x="262" y="793"/>
                    </a:lnTo>
                    <a:lnTo>
                      <a:pt x="218" y="772"/>
                    </a:lnTo>
                    <a:lnTo>
                      <a:pt x="176" y="746"/>
                    </a:lnTo>
                    <a:lnTo>
                      <a:pt x="138" y="717"/>
                    </a:lnTo>
                    <a:lnTo>
                      <a:pt x="104" y="683"/>
                    </a:lnTo>
                    <a:lnTo>
                      <a:pt x="73" y="644"/>
                    </a:lnTo>
                    <a:lnTo>
                      <a:pt x="49" y="603"/>
                    </a:lnTo>
                    <a:lnTo>
                      <a:pt x="28" y="558"/>
                    </a:lnTo>
                    <a:lnTo>
                      <a:pt x="13" y="511"/>
                    </a:lnTo>
                    <a:lnTo>
                      <a:pt x="3" y="461"/>
                    </a:lnTo>
                    <a:lnTo>
                      <a:pt x="0" y="410"/>
                    </a:lnTo>
                    <a:lnTo>
                      <a:pt x="3" y="358"/>
                    </a:lnTo>
                    <a:lnTo>
                      <a:pt x="13" y="309"/>
                    </a:lnTo>
                    <a:lnTo>
                      <a:pt x="28" y="262"/>
                    </a:lnTo>
                    <a:lnTo>
                      <a:pt x="49" y="218"/>
                    </a:lnTo>
                    <a:lnTo>
                      <a:pt x="73" y="176"/>
                    </a:lnTo>
                    <a:lnTo>
                      <a:pt x="104" y="138"/>
                    </a:lnTo>
                    <a:lnTo>
                      <a:pt x="138" y="104"/>
                    </a:lnTo>
                    <a:lnTo>
                      <a:pt x="176" y="73"/>
                    </a:lnTo>
                    <a:lnTo>
                      <a:pt x="218" y="48"/>
                    </a:lnTo>
                    <a:lnTo>
                      <a:pt x="262" y="28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99" name="Rectangle 90"/>
              <p:cNvSpPr>
                <a:spLocks noChangeArrowheads="1"/>
              </p:cNvSpPr>
              <p:nvPr/>
            </p:nvSpPr>
            <p:spPr bwMode="auto">
              <a:xfrm>
                <a:off x="7583488" y="2511425"/>
                <a:ext cx="212725" cy="11112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0" name="Rectangle 91"/>
              <p:cNvSpPr>
                <a:spLocks noChangeArrowheads="1"/>
              </p:cNvSpPr>
              <p:nvPr/>
            </p:nvSpPr>
            <p:spPr bwMode="auto">
              <a:xfrm>
                <a:off x="7253288" y="1920875"/>
                <a:ext cx="874713" cy="590550"/>
              </a:xfrm>
              <a:prstGeom prst="rect">
                <a:avLst/>
              </a:prstGeom>
              <a:solidFill>
                <a:schemeClr val="accent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1" name="Rectangle 92"/>
              <p:cNvSpPr>
                <a:spLocks noChangeArrowheads="1"/>
              </p:cNvSpPr>
              <p:nvPr/>
            </p:nvSpPr>
            <p:spPr bwMode="auto">
              <a:xfrm>
                <a:off x="7516813" y="2601913"/>
                <a:ext cx="357188" cy="31750"/>
              </a:xfrm>
              <a:prstGeom prst="rect">
                <a:avLst/>
              </a:prstGeom>
              <a:solidFill>
                <a:schemeClr val="accent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2" name="Rectangle 93"/>
              <p:cNvSpPr>
                <a:spLocks noChangeArrowheads="1"/>
              </p:cNvSpPr>
              <p:nvPr/>
            </p:nvSpPr>
            <p:spPr bwMode="auto">
              <a:xfrm>
                <a:off x="7302501" y="1973263"/>
                <a:ext cx="776288" cy="4381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3" name="Freeform 95"/>
              <p:cNvSpPr>
                <a:spLocks/>
              </p:cNvSpPr>
              <p:nvPr/>
            </p:nvSpPr>
            <p:spPr bwMode="auto">
              <a:xfrm>
                <a:off x="7434263" y="2068513"/>
                <a:ext cx="530225" cy="258763"/>
              </a:xfrm>
              <a:custGeom>
                <a:avLst/>
                <a:gdLst>
                  <a:gd name="T0" fmla="*/ 325 w 334"/>
                  <a:gd name="T1" fmla="*/ 0 h 163"/>
                  <a:gd name="T2" fmla="*/ 334 w 334"/>
                  <a:gd name="T3" fmla="*/ 8 h 163"/>
                  <a:gd name="T4" fmla="*/ 209 w 334"/>
                  <a:gd name="T5" fmla="*/ 163 h 163"/>
                  <a:gd name="T6" fmla="*/ 109 w 334"/>
                  <a:gd name="T7" fmla="*/ 27 h 163"/>
                  <a:gd name="T8" fmla="*/ 9 w 334"/>
                  <a:gd name="T9" fmla="*/ 122 h 163"/>
                  <a:gd name="T10" fmla="*/ 0 w 334"/>
                  <a:gd name="T11" fmla="*/ 112 h 163"/>
                  <a:gd name="T12" fmla="*/ 111 w 334"/>
                  <a:gd name="T13" fmla="*/ 9 h 163"/>
                  <a:gd name="T14" fmla="*/ 210 w 334"/>
                  <a:gd name="T15" fmla="*/ 142 h 163"/>
                  <a:gd name="T16" fmla="*/ 325 w 334"/>
                  <a:gd name="T1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4" h="163">
                    <a:moveTo>
                      <a:pt x="325" y="0"/>
                    </a:moveTo>
                    <a:lnTo>
                      <a:pt x="334" y="8"/>
                    </a:lnTo>
                    <a:lnTo>
                      <a:pt x="209" y="163"/>
                    </a:lnTo>
                    <a:lnTo>
                      <a:pt x="109" y="27"/>
                    </a:lnTo>
                    <a:lnTo>
                      <a:pt x="9" y="122"/>
                    </a:lnTo>
                    <a:lnTo>
                      <a:pt x="0" y="112"/>
                    </a:lnTo>
                    <a:lnTo>
                      <a:pt x="111" y="9"/>
                    </a:lnTo>
                    <a:lnTo>
                      <a:pt x="210" y="142"/>
                    </a:lnTo>
                    <a:lnTo>
                      <a:pt x="32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4" name="Freeform 96"/>
              <p:cNvSpPr>
                <a:spLocks/>
              </p:cNvSpPr>
              <p:nvPr/>
            </p:nvSpPr>
            <p:spPr bwMode="auto">
              <a:xfrm>
                <a:off x="7916863" y="2039938"/>
                <a:ext cx="66675" cy="66675"/>
              </a:xfrm>
              <a:custGeom>
                <a:avLst/>
                <a:gdLst>
                  <a:gd name="T0" fmla="*/ 42 w 42"/>
                  <a:gd name="T1" fmla="*/ 0 h 42"/>
                  <a:gd name="T2" fmla="*/ 42 w 42"/>
                  <a:gd name="T3" fmla="*/ 42 h 42"/>
                  <a:gd name="T4" fmla="*/ 0 w 42"/>
                  <a:gd name="T5" fmla="*/ 7 h 42"/>
                  <a:gd name="T6" fmla="*/ 42 w 42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2">
                    <a:moveTo>
                      <a:pt x="42" y="0"/>
                    </a:moveTo>
                    <a:lnTo>
                      <a:pt x="42" y="42"/>
                    </a:lnTo>
                    <a:lnTo>
                      <a:pt x="0" y="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5" name="Freeform 97"/>
              <p:cNvSpPr>
                <a:spLocks/>
              </p:cNvSpPr>
              <p:nvPr/>
            </p:nvSpPr>
            <p:spPr bwMode="auto">
              <a:xfrm>
                <a:off x="7418388" y="2232025"/>
                <a:ext cx="55563" cy="55563"/>
              </a:xfrm>
              <a:custGeom>
                <a:avLst/>
                <a:gdLst>
                  <a:gd name="T0" fmla="*/ 18 w 35"/>
                  <a:gd name="T1" fmla="*/ 0 h 35"/>
                  <a:gd name="T2" fmla="*/ 27 w 35"/>
                  <a:gd name="T3" fmla="*/ 2 h 35"/>
                  <a:gd name="T4" fmla="*/ 33 w 35"/>
                  <a:gd name="T5" fmla="*/ 8 h 35"/>
                  <a:gd name="T6" fmla="*/ 35 w 35"/>
                  <a:gd name="T7" fmla="*/ 18 h 35"/>
                  <a:gd name="T8" fmla="*/ 33 w 35"/>
                  <a:gd name="T9" fmla="*/ 26 h 35"/>
                  <a:gd name="T10" fmla="*/ 27 w 35"/>
                  <a:gd name="T11" fmla="*/ 33 h 35"/>
                  <a:gd name="T12" fmla="*/ 18 w 35"/>
                  <a:gd name="T13" fmla="*/ 35 h 35"/>
                  <a:gd name="T14" fmla="*/ 9 w 35"/>
                  <a:gd name="T15" fmla="*/ 33 h 35"/>
                  <a:gd name="T16" fmla="*/ 2 w 35"/>
                  <a:gd name="T17" fmla="*/ 26 h 35"/>
                  <a:gd name="T18" fmla="*/ 0 w 35"/>
                  <a:gd name="T19" fmla="*/ 18 h 35"/>
                  <a:gd name="T20" fmla="*/ 2 w 35"/>
                  <a:gd name="T21" fmla="*/ 8 h 35"/>
                  <a:gd name="T22" fmla="*/ 9 w 35"/>
                  <a:gd name="T23" fmla="*/ 2 h 35"/>
                  <a:gd name="T24" fmla="*/ 18 w 35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lnTo>
                      <a:pt x="27" y="2"/>
                    </a:lnTo>
                    <a:lnTo>
                      <a:pt x="33" y="8"/>
                    </a:lnTo>
                    <a:lnTo>
                      <a:pt x="35" y="18"/>
                    </a:lnTo>
                    <a:lnTo>
                      <a:pt x="33" y="26"/>
                    </a:lnTo>
                    <a:lnTo>
                      <a:pt x="27" y="33"/>
                    </a:lnTo>
                    <a:lnTo>
                      <a:pt x="18" y="35"/>
                    </a:lnTo>
                    <a:lnTo>
                      <a:pt x="9" y="33"/>
                    </a:lnTo>
                    <a:lnTo>
                      <a:pt x="2" y="26"/>
                    </a:lnTo>
                    <a:lnTo>
                      <a:pt x="0" y="18"/>
                    </a:lnTo>
                    <a:lnTo>
                      <a:pt x="2" y="8"/>
                    </a:lnTo>
                    <a:lnTo>
                      <a:pt x="9" y="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6" name="Freeform 98"/>
              <p:cNvSpPr>
                <a:spLocks/>
              </p:cNvSpPr>
              <p:nvPr/>
            </p:nvSpPr>
            <p:spPr bwMode="auto">
              <a:xfrm>
                <a:off x="7586663" y="2074863"/>
                <a:ext cx="46038" cy="44450"/>
              </a:xfrm>
              <a:custGeom>
                <a:avLst/>
                <a:gdLst>
                  <a:gd name="T0" fmla="*/ 14 w 29"/>
                  <a:gd name="T1" fmla="*/ 0 h 28"/>
                  <a:gd name="T2" fmla="*/ 19 w 29"/>
                  <a:gd name="T3" fmla="*/ 1 h 28"/>
                  <a:gd name="T4" fmla="*/ 23 w 29"/>
                  <a:gd name="T5" fmla="*/ 3 h 28"/>
                  <a:gd name="T6" fmla="*/ 26 w 29"/>
                  <a:gd name="T7" fmla="*/ 6 h 28"/>
                  <a:gd name="T8" fmla="*/ 28 w 29"/>
                  <a:gd name="T9" fmla="*/ 10 h 28"/>
                  <a:gd name="T10" fmla="*/ 29 w 29"/>
                  <a:gd name="T11" fmla="*/ 14 h 28"/>
                  <a:gd name="T12" fmla="*/ 28 w 29"/>
                  <a:gd name="T13" fmla="*/ 18 h 28"/>
                  <a:gd name="T14" fmla="*/ 26 w 29"/>
                  <a:gd name="T15" fmla="*/ 22 h 28"/>
                  <a:gd name="T16" fmla="*/ 23 w 29"/>
                  <a:gd name="T17" fmla="*/ 25 h 28"/>
                  <a:gd name="T18" fmla="*/ 19 w 29"/>
                  <a:gd name="T19" fmla="*/ 27 h 28"/>
                  <a:gd name="T20" fmla="*/ 14 w 29"/>
                  <a:gd name="T21" fmla="*/ 28 h 28"/>
                  <a:gd name="T22" fmla="*/ 10 w 29"/>
                  <a:gd name="T23" fmla="*/ 27 h 28"/>
                  <a:gd name="T24" fmla="*/ 6 w 29"/>
                  <a:gd name="T25" fmla="*/ 25 h 28"/>
                  <a:gd name="T26" fmla="*/ 3 w 29"/>
                  <a:gd name="T27" fmla="*/ 22 h 28"/>
                  <a:gd name="T28" fmla="*/ 1 w 29"/>
                  <a:gd name="T29" fmla="*/ 18 h 28"/>
                  <a:gd name="T30" fmla="*/ 0 w 29"/>
                  <a:gd name="T31" fmla="*/ 14 h 28"/>
                  <a:gd name="T32" fmla="*/ 1 w 29"/>
                  <a:gd name="T33" fmla="*/ 10 h 28"/>
                  <a:gd name="T34" fmla="*/ 3 w 29"/>
                  <a:gd name="T35" fmla="*/ 6 h 28"/>
                  <a:gd name="T36" fmla="*/ 6 w 29"/>
                  <a:gd name="T37" fmla="*/ 3 h 28"/>
                  <a:gd name="T38" fmla="*/ 10 w 29"/>
                  <a:gd name="T39" fmla="*/ 1 h 28"/>
                  <a:gd name="T40" fmla="*/ 14 w 29"/>
                  <a:gd name="T4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lnTo>
                      <a:pt x="19" y="1"/>
                    </a:lnTo>
                    <a:lnTo>
                      <a:pt x="23" y="3"/>
                    </a:lnTo>
                    <a:lnTo>
                      <a:pt x="26" y="6"/>
                    </a:lnTo>
                    <a:lnTo>
                      <a:pt x="28" y="10"/>
                    </a:lnTo>
                    <a:lnTo>
                      <a:pt x="29" y="14"/>
                    </a:lnTo>
                    <a:lnTo>
                      <a:pt x="28" y="18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19" y="27"/>
                    </a:lnTo>
                    <a:lnTo>
                      <a:pt x="14" y="28"/>
                    </a:lnTo>
                    <a:lnTo>
                      <a:pt x="10" y="27"/>
                    </a:lnTo>
                    <a:lnTo>
                      <a:pt x="6" y="25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sp>
            <p:nvSpPr>
              <p:cNvPr id="107" name="Freeform 99"/>
              <p:cNvSpPr>
                <a:spLocks/>
              </p:cNvSpPr>
              <p:nvPr/>
            </p:nvSpPr>
            <p:spPr bwMode="auto">
              <a:xfrm>
                <a:off x="7732713" y="2276475"/>
                <a:ext cx="66675" cy="66675"/>
              </a:xfrm>
              <a:custGeom>
                <a:avLst/>
                <a:gdLst>
                  <a:gd name="T0" fmla="*/ 21 w 42"/>
                  <a:gd name="T1" fmla="*/ 0 h 42"/>
                  <a:gd name="T2" fmla="*/ 32 w 42"/>
                  <a:gd name="T3" fmla="*/ 3 h 42"/>
                  <a:gd name="T4" fmla="*/ 39 w 42"/>
                  <a:gd name="T5" fmla="*/ 10 h 42"/>
                  <a:gd name="T6" fmla="*/ 42 w 42"/>
                  <a:gd name="T7" fmla="*/ 22 h 42"/>
                  <a:gd name="T8" fmla="*/ 39 w 42"/>
                  <a:gd name="T9" fmla="*/ 32 h 42"/>
                  <a:gd name="T10" fmla="*/ 32 w 42"/>
                  <a:gd name="T11" fmla="*/ 40 h 42"/>
                  <a:gd name="T12" fmla="*/ 21 w 42"/>
                  <a:gd name="T13" fmla="*/ 42 h 42"/>
                  <a:gd name="T14" fmla="*/ 11 w 42"/>
                  <a:gd name="T15" fmla="*/ 40 h 42"/>
                  <a:gd name="T16" fmla="*/ 3 w 42"/>
                  <a:gd name="T17" fmla="*/ 32 h 42"/>
                  <a:gd name="T18" fmla="*/ 0 w 42"/>
                  <a:gd name="T19" fmla="*/ 22 h 42"/>
                  <a:gd name="T20" fmla="*/ 3 w 42"/>
                  <a:gd name="T21" fmla="*/ 10 h 42"/>
                  <a:gd name="T22" fmla="*/ 11 w 42"/>
                  <a:gd name="T23" fmla="*/ 3 h 42"/>
                  <a:gd name="T24" fmla="*/ 21 w 42"/>
                  <a:gd name="T2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42">
                    <a:moveTo>
                      <a:pt x="21" y="0"/>
                    </a:moveTo>
                    <a:lnTo>
                      <a:pt x="32" y="3"/>
                    </a:lnTo>
                    <a:lnTo>
                      <a:pt x="39" y="10"/>
                    </a:lnTo>
                    <a:lnTo>
                      <a:pt x="42" y="22"/>
                    </a:lnTo>
                    <a:lnTo>
                      <a:pt x="39" y="32"/>
                    </a:lnTo>
                    <a:lnTo>
                      <a:pt x="32" y="40"/>
                    </a:lnTo>
                    <a:lnTo>
                      <a:pt x="21" y="42"/>
                    </a:lnTo>
                    <a:lnTo>
                      <a:pt x="11" y="40"/>
                    </a:lnTo>
                    <a:lnTo>
                      <a:pt x="3" y="32"/>
                    </a:lnTo>
                    <a:lnTo>
                      <a:pt x="0" y="22"/>
                    </a:lnTo>
                    <a:lnTo>
                      <a:pt x="3" y="10"/>
                    </a:lnTo>
                    <a:lnTo>
                      <a:pt x="11" y="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4161252" y="4673834"/>
              <a:ext cx="464343" cy="463778"/>
              <a:chOff x="5006976" y="3378200"/>
              <a:chExt cx="1301750" cy="1300163"/>
            </a:xfrm>
          </p:grpSpPr>
          <p:sp>
            <p:nvSpPr>
              <p:cNvPr id="90" name="Freeform 100"/>
              <p:cNvSpPr>
                <a:spLocks/>
              </p:cNvSpPr>
              <p:nvPr/>
            </p:nvSpPr>
            <p:spPr bwMode="auto">
              <a:xfrm>
                <a:off x="5006976" y="3378200"/>
                <a:ext cx="1301750" cy="1300163"/>
              </a:xfrm>
              <a:custGeom>
                <a:avLst/>
                <a:gdLst>
                  <a:gd name="T0" fmla="*/ 410 w 820"/>
                  <a:gd name="T1" fmla="*/ 0 h 819"/>
                  <a:gd name="T2" fmla="*/ 462 w 820"/>
                  <a:gd name="T3" fmla="*/ 3 h 819"/>
                  <a:gd name="T4" fmla="*/ 511 w 820"/>
                  <a:gd name="T5" fmla="*/ 12 h 819"/>
                  <a:gd name="T6" fmla="*/ 558 w 820"/>
                  <a:gd name="T7" fmla="*/ 27 h 819"/>
                  <a:gd name="T8" fmla="*/ 602 w 820"/>
                  <a:gd name="T9" fmla="*/ 47 h 819"/>
                  <a:gd name="T10" fmla="*/ 644 w 820"/>
                  <a:gd name="T11" fmla="*/ 73 h 819"/>
                  <a:gd name="T12" fmla="*/ 682 w 820"/>
                  <a:gd name="T13" fmla="*/ 102 h 819"/>
                  <a:gd name="T14" fmla="*/ 716 w 820"/>
                  <a:gd name="T15" fmla="*/ 137 h 819"/>
                  <a:gd name="T16" fmla="*/ 746 w 820"/>
                  <a:gd name="T17" fmla="*/ 175 h 819"/>
                  <a:gd name="T18" fmla="*/ 772 w 820"/>
                  <a:gd name="T19" fmla="*/ 216 h 819"/>
                  <a:gd name="T20" fmla="*/ 792 w 820"/>
                  <a:gd name="T21" fmla="*/ 262 h 819"/>
                  <a:gd name="T22" fmla="*/ 808 w 820"/>
                  <a:gd name="T23" fmla="*/ 309 h 819"/>
                  <a:gd name="T24" fmla="*/ 817 w 820"/>
                  <a:gd name="T25" fmla="*/ 358 h 819"/>
                  <a:gd name="T26" fmla="*/ 820 w 820"/>
                  <a:gd name="T27" fmla="*/ 409 h 819"/>
                  <a:gd name="T28" fmla="*/ 817 w 820"/>
                  <a:gd name="T29" fmla="*/ 461 h 819"/>
                  <a:gd name="T30" fmla="*/ 808 w 820"/>
                  <a:gd name="T31" fmla="*/ 510 h 819"/>
                  <a:gd name="T32" fmla="*/ 792 w 820"/>
                  <a:gd name="T33" fmla="*/ 557 h 819"/>
                  <a:gd name="T34" fmla="*/ 772 w 820"/>
                  <a:gd name="T35" fmla="*/ 602 h 819"/>
                  <a:gd name="T36" fmla="*/ 746 w 820"/>
                  <a:gd name="T37" fmla="*/ 643 h 819"/>
                  <a:gd name="T38" fmla="*/ 716 w 820"/>
                  <a:gd name="T39" fmla="*/ 681 h 819"/>
                  <a:gd name="T40" fmla="*/ 682 w 820"/>
                  <a:gd name="T41" fmla="*/ 716 h 819"/>
                  <a:gd name="T42" fmla="*/ 644 w 820"/>
                  <a:gd name="T43" fmla="*/ 746 h 819"/>
                  <a:gd name="T44" fmla="*/ 602 w 820"/>
                  <a:gd name="T45" fmla="*/ 772 h 819"/>
                  <a:gd name="T46" fmla="*/ 558 w 820"/>
                  <a:gd name="T47" fmla="*/ 792 h 819"/>
                  <a:gd name="T48" fmla="*/ 511 w 820"/>
                  <a:gd name="T49" fmla="*/ 807 h 819"/>
                  <a:gd name="T50" fmla="*/ 462 w 820"/>
                  <a:gd name="T51" fmla="*/ 816 h 819"/>
                  <a:gd name="T52" fmla="*/ 410 w 820"/>
                  <a:gd name="T53" fmla="*/ 819 h 819"/>
                  <a:gd name="T54" fmla="*/ 358 w 820"/>
                  <a:gd name="T55" fmla="*/ 816 h 819"/>
                  <a:gd name="T56" fmla="*/ 309 w 820"/>
                  <a:gd name="T57" fmla="*/ 807 h 819"/>
                  <a:gd name="T58" fmla="*/ 262 w 820"/>
                  <a:gd name="T59" fmla="*/ 792 h 819"/>
                  <a:gd name="T60" fmla="*/ 218 w 820"/>
                  <a:gd name="T61" fmla="*/ 772 h 819"/>
                  <a:gd name="T62" fmla="*/ 176 w 820"/>
                  <a:gd name="T63" fmla="*/ 746 h 819"/>
                  <a:gd name="T64" fmla="*/ 138 w 820"/>
                  <a:gd name="T65" fmla="*/ 716 h 819"/>
                  <a:gd name="T66" fmla="*/ 104 w 820"/>
                  <a:gd name="T67" fmla="*/ 681 h 819"/>
                  <a:gd name="T68" fmla="*/ 74 w 820"/>
                  <a:gd name="T69" fmla="*/ 643 h 819"/>
                  <a:gd name="T70" fmla="*/ 48 w 820"/>
                  <a:gd name="T71" fmla="*/ 602 h 819"/>
                  <a:gd name="T72" fmla="*/ 28 w 820"/>
                  <a:gd name="T73" fmla="*/ 557 h 819"/>
                  <a:gd name="T74" fmla="*/ 13 w 820"/>
                  <a:gd name="T75" fmla="*/ 510 h 819"/>
                  <a:gd name="T76" fmla="*/ 3 w 820"/>
                  <a:gd name="T77" fmla="*/ 461 h 819"/>
                  <a:gd name="T78" fmla="*/ 0 w 820"/>
                  <a:gd name="T79" fmla="*/ 409 h 819"/>
                  <a:gd name="T80" fmla="*/ 3 w 820"/>
                  <a:gd name="T81" fmla="*/ 358 h 819"/>
                  <a:gd name="T82" fmla="*/ 13 w 820"/>
                  <a:gd name="T83" fmla="*/ 309 h 819"/>
                  <a:gd name="T84" fmla="*/ 28 w 820"/>
                  <a:gd name="T85" fmla="*/ 262 h 819"/>
                  <a:gd name="T86" fmla="*/ 48 w 820"/>
                  <a:gd name="T87" fmla="*/ 216 h 819"/>
                  <a:gd name="T88" fmla="*/ 74 w 820"/>
                  <a:gd name="T89" fmla="*/ 175 h 819"/>
                  <a:gd name="T90" fmla="*/ 104 w 820"/>
                  <a:gd name="T91" fmla="*/ 137 h 819"/>
                  <a:gd name="T92" fmla="*/ 138 w 820"/>
                  <a:gd name="T93" fmla="*/ 102 h 819"/>
                  <a:gd name="T94" fmla="*/ 176 w 820"/>
                  <a:gd name="T95" fmla="*/ 73 h 819"/>
                  <a:gd name="T96" fmla="*/ 218 w 820"/>
                  <a:gd name="T97" fmla="*/ 47 h 819"/>
                  <a:gd name="T98" fmla="*/ 262 w 820"/>
                  <a:gd name="T99" fmla="*/ 27 h 819"/>
                  <a:gd name="T100" fmla="*/ 309 w 820"/>
                  <a:gd name="T101" fmla="*/ 12 h 819"/>
                  <a:gd name="T102" fmla="*/ 358 w 820"/>
                  <a:gd name="T103" fmla="*/ 3 h 819"/>
                  <a:gd name="T104" fmla="*/ 410 w 820"/>
                  <a:gd name="T105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19">
                    <a:moveTo>
                      <a:pt x="410" y="0"/>
                    </a:moveTo>
                    <a:lnTo>
                      <a:pt x="462" y="3"/>
                    </a:lnTo>
                    <a:lnTo>
                      <a:pt x="511" y="12"/>
                    </a:lnTo>
                    <a:lnTo>
                      <a:pt x="558" y="27"/>
                    </a:lnTo>
                    <a:lnTo>
                      <a:pt x="602" y="47"/>
                    </a:lnTo>
                    <a:lnTo>
                      <a:pt x="644" y="73"/>
                    </a:lnTo>
                    <a:lnTo>
                      <a:pt x="682" y="102"/>
                    </a:lnTo>
                    <a:lnTo>
                      <a:pt x="716" y="137"/>
                    </a:lnTo>
                    <a:lnTo>
                      <a:pt x="746" y="175"/>
                    </a:lnTo>
                    <a:lnTo>
                      <a:pt x="772" y="216"/>
                    </a:lnTo>
                    <a:lnTo>
                      <a:pt x="792" y="262"/>
                    </a:lnTo>
                    <a:lnTo>
                      <a:pt x="808" y="309"/>
                    </a:lnTo>
                    <a:lnTo>
                      <a:pt x="817" y="358"/>
                    </a:lnTo>
                    <a:lnTo>
                      <a:pt x="820" y="409"/>
                    </a:lnTo>
                    <a:lnTo>
                      <a:pt x="817" y="461"/>
                    </a:lnTo>
                    <a:lnTo>
                      <a:pt x="808" y="510"/>
                    </a:lnTo>
                    <a:lnTo>
                      <a:pt x="792" y="557"/>
                    </a:lnTo>
                    <a:lnTo>
                      <a:pt x="772" y="602"/>
                    </a:lnTo>
                    <a:lnTo>
                      <a:pt x="746" y="643"/>
                    </a:lnTo>
                    <a:lnTo>
                      <a:pt x="716" y="681"/>
                    </a:lnTo>
                    <a:lnTo>
                      <a:pt x="682" y="716"/>
                    </a:lnTo>
                    <a:lnTo>
                      <a:pt x="644" y="746"/>
                    </a:lnTo>
                    <a:lnTo>
                      <a:pt x="602" y="772"/>
                    </a:lnTo>
                    <a:lnTo>
                      <a:pt x="558" y="792"/>
                    </a:lnTo>
                    <a:lnTo>
                      <a:pt x="511" y="807"/>
                    </a:lnTo>
                    <a:lnTo>
                      <a:pt x="462" y="816"/>
                    </a:lnTo>
                    <a:lnTo>
                      <a:pt x="410" y="819"/>
                    </a:lnTo>
                    <a:lnTo>
                      <a:pt x="358" y="816"/>
                    </a:lnTo>
                    <a:lnTo>
                      <a:pt x="309" y="807"/>
                    </a:lnTo>
                    <a:lnTo>
                      <a:pt x="262" y="792"/>
                    </a:lnTo>
                    <a:lnTo>
                      <a:pt x="218" y="772"/>
                    </a:lnTo>
                    <a:lnTo>
                      <a:pt x="176" y="746"/>
                    </a:lnTo>
                    <a:lnTo>
                      <a:pt x="138" y="716"/>
                    </a:lnTo>
                    <a:lnTo>
                      <a:pt x="104" y="681"/>
                    </a:lnTo>
                    <a:lnTo>
                      <a:pt x="74" y="643"/>
                    </a:lnTo>
                    <a:lnTo>
                      <a:pt x="48" y="602"/>
                    </a:lnTo>
                    <a:lnTo>
                      <a:pt x="28" y="557"/>
                    </a:lnTo>
                    <a:lnTo>
                      <a:pt x="13" y="510"/>
                    </a:lnTo>
                    <a:lnTo>
                      <a:pt x="3" y="461"/>
                    </a:lnTo>
                    <a:lnTo>
                      <a:pt x="0" y="409"/>
                    </a:lnTo>
                    <a:lnTo>
                      <a:pt x="3" y="358"/>
                    </a:lnTo>
                    <a:lnTo>
                      <a:pt x="13" y="309"/>
                    </a:lnTo>
                    <a:lnTo>
                      <a:pt x="28" y="262"/>
                    </a:lnTo>
                    <a:lnTo>
                      <a:pt x="48" y="216"/>
                    </a:lnTo>
                    <a:lnTo>
                      <a:pt x="74" y="175"/>
                    </a:lnTo>
                    <a:lnTo>
                      <a:pt x="104" y="137"/>
                    </a:lnTo>
                    <a:lnTo>
                      <a:pt x="138" y="102"/>
                    </a:lnTo>
                    <a:lnTo>
                      <a:pt x="176" y="73"/>
                    </a:lnTo>
                    <a:lnTo>
                      <a:pt x="218" y="47"/>
                    </a:lnTo>
                    <a:lnTo>
                      <a:pt x="262" y="27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5303838" y="3600450"/>
                <a:ext cx="714376" cy="854075"/>
                <a:chOff x="5303838" y="3600450"/>
                <a:chExt cx="714376" cy="854075"/>
              </a:xfrm>
            </p:grpSpPr>
            <p:sp>
              <p:nvSpPr>
                <p:cNvPr id="92" name="Freeform 101"/>
                <p:cNvSpPr>
                  <a:spLocks/>
                </p:cNvSpPr>
                <p:nvPr/>
              </p:nvSpPr>
              <p:spPr bwMode="auto">
                <a:xfrm>
                  <a:off x="5445126" y="3600450"/>
                  <a:ext cx="417513" cy="193675"/>
                </a:xfrm>
                <a:custGeom>
                  <a:avLst/>
                  <a:gdLst>
                    <a:gd name="T0" fmla="*/ 71 w 263"/>
                    <a:gd name="T1" fmla="*/ 0 h 122"/>
                    <a:gd name="T2" fmla="*/ 78 w 263"/>
                    <a:gd name="T3" fmla="*/ 4 h 122"/>
                    <a:gd name="T4" fmla="*/ 85 w 263"/>
                    <a:gd name="T5" fmla="*/ 12 h 122"/>
                    <a:gd name="T6" fmla="*/ 92 w 263"/>
                    <a:gd name="T7" fmla="*/ 22 h 122"/>
                    <a:gd name="T8" fmla="*/ 100 w 263"/>
                    <a:gd name="T9" fmla="*/ 32 h 122"/>
                    <a:gd name="T10" fmla="*/ 107 w 263"/>
                    <a:gd name="T11" fmla="*/ 39 h 122"/>
                    <a:gd name="T12" fmla="*/ 114 w 263"/>
                    <a:gd name="T13" fmla="*/ 44 h 122"/>
                    <a:gd name="T14" fmla="*/ 120 w 263"/>
                    <a:gd name="T15" fmla="*/ 40 h 122"/>
                    <a:gd name="T16" fmla="*/ 126 w 263"/>
                    <a:gd name="T17" fmla="*/ 35 h 122"/>
                    <a:gd name="T18" fmla="*/ 132 w 263"/>
                    <a:gd name="T19" fmla="*/ 29 h 122"/>
                    <a:gd name="T20" fmla="*/ 139 w 263"/>
                    <a:gd name="T21" fmla="*/ 22 h 122"/>
                    <a:gd name="T22" fmla="*/ 147 w 263"/>
                    <a:gd name="T23" fmla="*/ 17 h 122"/>
                    <a:gd name="T24" fmla="*/ 156 w 263"/>
                    <a:gd name="T25" fmla="*/ 15 h 122"/>
                    <a:gd name="T26" fmla="*/ 166 w 263"/>
                    <a:gd name="T27" fmla="*/ 17 h 122"/>
                    <a:gd name="T28" fmla="*/ 174 w 263"/>
                    <a:gd name="T29" fmla="*/ 22 h 122"/>
                    <a:gd name="T30" fmla="*/ 181 w 263"/>
                    <a:gd name="T31" fmla="*/ 29 h 122"/>
                    <a:gd name="T32" fmla="*/ 189 w 263"/>
                    <a:gd name="T33" fmla="*/ 35 h 122"/>
                    <a:gd name="T34" fmla="*/ 196 w 263"/>
                    <a:gd name="T35" fmla="*/ 40 h 122"/>
                    <a:gd name="T36" fmla="*/ 206 w 263"/>
                    <a:gd name="T37" fmla="*/ 44 h 122"/>
                    <a:gd name="T38" fmla="*/ 218 w 263"/>
                    <a:gd name="T39" fmla="*/ 43 h 122"/>
                    <a:gd name="T40" fmla="*/ 230 w 263"/>
                    <a:gd name="T41" fmla="*/ 42 h 122"/>
                    <a:gd name="T42" fmla="*/ 242 w 263"/>
                    <a:gd name="T43" fmla="*/ 39 h 122"/>
                    <a:gd name="T44" fmla="*/ 253 w 263"/>
                    <a:gd name="T45" fmla="*/ 37 h 122"/>
                    <a:gd name="T46" fmla="*/ 261 w 263"/>
                    <a:gd name="T47" fmla="*/ 36 h 122"/>
                    <a:gd name="T48" fmla="*/ 263 w 263"/>
                    <a:gd name="T49" fmla="*/ 36 h 122"/>
                    <a:gd name="T50" fmla="*/ 262 w 263"/>
                    <a:gd name="T51" fmla="*/ 38 h 122"/>
                    <a:gd name="T52" fmla="*/ 260 w 263"/>
                    <a:gd name="T53" fmla="*/ 44 h 122"/>
                    <a:gd name="T54" fmla="*/ 255 w 263"/>
                    <a:gd name="T55" fmla="*/ 52 h 122"/>
                    <a:gd name="T56" fmla="*/ 247 w 263"/>
                    <a:gd name="T57" fmla="*/ 62 h 122"/>
                    <a:gd name="T58" fmla="*/ 238 w 263"/>
                    <a:gd name="T59" fmla="*/ 73 h 122"/>
                    <a:gd name="T60" fmla="*/ 227 w 263"/>
                    <a:gd name="T61" fmla="*/ 85 h 122"/>
                    <a:gd name="T62" fmla="*/ 212 w 263"/>
                    <a:gd name="T63" fmla="*/ 96 h 122"/>
                    <a:gd name="T64" fmla="*/ 196 w 263"/>
                    <a:gd name="T65" fmla="*/ 106 h 122"/>
                    <a:gd name="T66" fmla="*/ 176 w 263"/>
                    <a:gd name="T67" fmla="*/ 114 h 122"/>
                    <a:gd name="T68" fmla="*/ 153 w 263"/>
                    <a:gd name="T69" fmla="*/ 120 h 122"/>
                    <a:gd name="T70" fmla="*/ 127 w 263"/>
                    <a:gd name="T71" fmla="*/ 122 h 122"/>
                    <a:gd name="T72" fmla="*/ 103 w 263"/>
                    <a:gd name="T73" fmla="*/ 120 h 122"/>
                    <a:gd name="T74" fmla="*/ 80 w 263"/>
                    <a:gd name="T75" fmla="*/ 114 h 122"/>
                    <a:gd name="T76" fmla="*/ 62 w 263"/>
                    <a:gd name="T77" fmla="*/ 106 h 122"/>
                    <a:gd name="T78" fmla="*/ 45 w 263"/>
                    <a:gd name="T79" fmla="*/ 96 h 122"/>
                    <a:gd name="T80" fmla="*/ 32 w 263"/>
                    <a:gd name="T81" fmla="*/ 85 h 122"/>
                    <a:gd name="T82" fmla="*/ 22 w 263"/>
                    <a:gd name="T83" fmla="*/ 73 h 122"/>
                    <a:gd name="T84" fmla="*/ 13 w 263"/>
                    <a:gd name="T85" fmla="*/ 62 h 122"/>
                    <a:gd name="T86" fmla="*/ 7 w 263"/>
                    <a:gd name="T87" fmla="*/ 52 h 122"/>
                    <a:gd name="T88" fmla="*/ 3 w 263"/>
                    <a:gd name="T89" fmla="*/ 44 h 122"/>
                    <a:gd name="T90" fmla="*/ 0 w 263"/>
                    <a:gd name="T91" fmla="*/ 38 h 122"/>
                    <a:gd name="T92" fmla="*/ 0 w 263"/>
                    <a:gd name="T93" fmla="*/ 36 h 122"/>
                    <a:gd name="T94" fmla="*/ 2 w 263"/>
                    <a:gd name="T95" fmla="*/ 36 h 122"/>
                    <a:gd name="T96" fmla="*/ 7 w 263"/>
                    <a:gd name="T97" fmla="*/ 37 h 122"/>
                    <a:gd name="T98" fmla="*/ 15 w 263"/>
                    <a:gd name="T99" fmla="*/ 39 h 122"/>
                    <a:gd name="T100" fmla="*/ 23 w 263"/>
                    <a:gd name="T101" fmla="*/ 42 h 122"/>
                    <a:gd name="T102" fmla="*/ 30 w 263"/>
                    <a:gd name="T103" fmla="*/ 43 h 122"/>
                    <a:gd name="T104" fmla="*/ 35 w 263"/>
                    <a:gd name="T105" fmla="*/ 44 h 122"/>
                    <a:gd name="T106" fmla="*/ 39 w 263"/>
                    <a:gd name="T107" fmla="*/ 40 h 122"/>
                    <a:gd name="T108" fmla="*/ 43 w 263"/>
                    <a:gd name="T109" fmla="*/ 34 h 122"/>
                    <a:gd name="T110" fmla="*/ 47 w 263"/>
                    <a:gd name="T111" fmla="*/ 26 h 122"/>
                    <a:gd name="T112" fmla="*/ 54 w 263"/>
                    <a:gd name="T113" fmla="*/ 17 h 122"/>
                    <a:gd name="T114" fmla="*/ 59 w 263"/>
                    <a:gd name="T115" fmla="*/ 9 h 122"/>
                    <a:gd name="T116" fmla="*/ 65 w 263"/>
                    <a:gd name="T117" fmla="*/ 3 h 122"/>
                    <a:gd name="T118" fmla="*/ 71 w 263"/>
                    <a:gd name="T119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63" h="122">
                      <a:moveTo>
                        <a:pt x="71" y="0"/>
                      </a:moveTo>
                      <a:lnTo>
                        <a:pt x="78" y="4"/>
                      </a:lnTo>
                      <a:lnTo>
                        <a:pt x="85" y="12"/>
                      </a:lnTo>
                      <a:lnTo>
                        <a:pt x="92" y="22"/>
                      </a:lnTo>
                      <a:lnTo>
                        <a:pt x="100" y="32"/>
                      </a:lnTo>
                      <a:lnTo>
                        <a:pt x="107" y="39"/>
                      </a:lnTo>
                      <a:lnTo>
                        <a:pt x="114" y="44"/>
                      </a:lnTo>
                      <a:lnTo>
                        <a:pt x="120" y="40"/>
                      </a:lnTo>
                      <a:lnTo>
                        <a:pt x="126" y="35"/>
                      </a:lnTo>
                      <a:lnTo>
                        <a:pt x="132" y="29"/>
                      </a:lnTo>
                      <a:lnTo>
                        <a:pt x="139" y="22"/>
                      </a:lnTo>
                      <a:lnTo>
                        <a:pt x="147" y="17"/>
                      </a:lnTo>
                      <a:lnTo>
                        <a:pt x="156" y="15"/>
                      </a:lnTo>
                      <a:lnTo>
                        <a:pt x="166" y="17"/>
                      </a:lnTo>
                      <a:lnTo>
                        <a:pt x="174" y="22"/>
                      </a:lnTo>
                      <a:lnTo>
                        <a:pt x="181" y="29"/>
                      </a:lnTo>
                      <a:lnTo>
                        <a:pt x="189" y="35"/>
                      </a:lnTo>
                      <a:lnTo>
                        <a:pt x="196" y="40"/>
                      </a:lnTo>
                      <a:lnTo>
                        <a:pt x="206" y="44"/>
                      </a:lnTo>
                      <a:lnTo>
                        <a:pt x="218" y="43"/>
                      </a:lnTo>
                      <a:lnTo>
                        <a:pt x="230" y="42"/>
                      </a:lnTo>
                      <a:lnTo>
                        <a:pt x="242" y="39"/>
                      </a:lnTo>
                      <a:lnTo>
                        <a:pt x="253" y="37"/>
                      </a:lnTo>
                      <a:lnTo>
                        <a:pt x="261" y="36"/>
                      </a:lnTo>
                      <a:lnTo>
                        <a:pt x="263" y="36"/>
                      </a:lnTo>
                      <a:lnTo>
                        <a:pt x="262" y="38"/>
                      </a:lnTo>
                      <a:lnTo>
                        <a:pt x="260" y="44"/>
                      </a:lnTo>
                      <a:lnTo>
                        <a:pt x="255" y="52"/>
                      </a:lnTo>
                      <a:lnTo>
                        <a:pt x="247" y="62"/>
                      </a:lnTo>
                      <a:lnTo>
                        <a:pt x="238" y="73"/>
                      </a:lnTo>
                      <a:lnTo>
                        <a:pt x="227" y="85"/>
                      </a:lnTo>
                      <a:lnTo>
                        <a:pt x="212" y="96"/>
                      </a:lnTo>
                      <a:lnTo>
                        <a:pt x="196" y="106"/>
                      </a:lnTo>
                      <a:lnTo>
                        <a:pt x="176" y="114"/>
                      </a:lnTo>
                      <a:lnTo>
                        <a:pt x="153" y="120"/>
                      </a:lnTo>
                      <a:lnTo>
                        <a:pt x="127" y="122"/>
                      </a:lnTo>
                      <a:lnTo>
                        <a:pt x="103" y="120"/>
                      </a:lnTo>
                      <a:lnTo>
                        <a:pt x="80" y="114"/>
                      </a:lnTo>
                      <a:lnTo>
                        <a:pt x="62" y="106"/>
                      </a:lnTo>
                      <a:lnTo>
                        <a:pt x="45" y="96"/>
                      </a:lnTo>
                      <a:lnTo>
                        <a:pt x="32" y="85"/>
                      </a:lnTo>
                      <a:lnTo>
                        <a:pt x="22" y="73"/>
                      </a:lnTo>
                      <a:lnTo>
                        <a:pt x="13" y="62"/>
                      </a:lnTo>
                      <a:lnTo>
                        <a:pt x="7" y="52"/>
                      </a:lnTo>
                      <a:lnTo>
                        <a:pt x="3" y="44"/>
                      </a:lnTo>
                      <a:lnTo>
                        <a:pt x="0" y="38"/>
                      </a:lnTo>
                      <a:lnTo>
                        <a:pt x="0" y="36"/>
                      </a:lnTo>
                      <a:lnTo>
                        <a:pt x="2" y="36"/>
                      </a:lnTo>
                      <a:lnTo>
                        <a:pt x="7" y="37"/>
                      </a:lnTo>
                      <a:lnTo>
                        <a:pt x="15" y="39"/>
                      </a:lnTo>
                      <a:lnTo>
                        <a:pt x="23" y="42"/>
                      </a:lnTo>
                      <a:lnTo>
                        <a:pt x="30" y="43"/>
                      </a:lnTo>
                      <a:lnTo>
                        <a:pt x="35" y="44"/>
                      </a:lnTo>
                      <a:lnTo>
                        <a:pt x="39" y="40"/>
                      </a:lnTo>
                      <a:lnTo>
                        <a:pt x="43" y="34"/>
                      </a:lnTo>
                      <a:lnTo>
                        <a:pt x="47" y="26"/>
                      </a:lnTo>
                      <a:lnTo>
                        <a:pt x="54" y="17"/>
                      </a:lnTo>
                      <a:lnTo>
                        <a:pt x="59" y="9"/>
                      </a:lnTo>
                      <a:lnTo>
                        <a:pt x="65" y="3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93" name="Freeform 102"/>
                <p:cNvSpPr>
                  <a:spLocks noEditPoints="1"/>
                </p:cNvSpPr>
                <p:nvPr/>
              </p:nvSpPr>
              <p:spPr bwMode="auto">
                <a:xfrm>
                  <a:off x="5654676" y="3624263"/>
                  <a:ext cx="207963" cy="169863"/>
                </a:xfrm>
                <a:custGeom>
                  <a:avLst/>
                  <a:gdLst>
                    <a:gd name="T0" fmla="*/ 4 w 131"/>
                    <a:gd name="T1" fmla="*/ 107 h 107"/>
                    <a:gd name="T2" fmla="*/ 4 w 131"/>
                    <a:gd name="T3" fmla="*/ 107 h 107"/>
                    <a:gd name="T4" fmla="*/ 3 w 131"/>
                    <a:gd name="T5" fmla="*/ 107 h 107"/>
                    <a:gd name="T6" fmla="*/ 2 w 131"/>
                    <a:gd name="T7" fmla="*/ 107 h 107"/>
                    <a:gd name="T8" fmla="*/ 0 w 131"/>
                    <a:gd name="T9" fmla="*/ 107 h 107"/>
                    <a:gd name="T10" fmla="*/ 0 w 131"/>
                    <a:gd name="T11" fmla="*/ 107 h 107"/>
                    <a:gd name="T12" fmla="*/ 4 w 131"/>
                    <a:gd name="T13" fmla="*/ 107 h 107"/>
                    <a:gd name="T14" fmla="*/ 29 w 131"/>
                    <a:gd name="T15" fmla="*/ 0 h 107"/>
                    <a:gd name="T16" fmla="*/ 38 w 131"/>
                    <a:gd name="T17" fmla="*/ 2 h 107"/>
                    <a:gd name="T18" fmla="*/ 46 w 131"/>
                    <a:gd name="T19" fmla="*/ 7 h 107"/>
                    <a:gd name="T20" fmla="*/ 52 w 131"/>
                    <a:gd name="T21" fmla="*/ 14 h 107"/>
                    <a:gd name="T22" fmla="*/ 58 w 131"/>
                    <a:gd name="T23" fmla="*/ 20 h 107"/>
                    <a:gd name="T24" fmla="*/ 65 w 131"/>
                    <a:gd name="T25" fmla="*/ 25 h 107"/>
                    <a:gd name="T26" fmla="*/ 74 w 131"/>
                    <a:gd name="T27" fmla="*/ 29 h 107"/>
                    <a:gd name="T28" fmla="*/ 86 w 131"/>
                    <a:gd name="T29" fmla="*/ 28 h 107"/>
                    <a:gd name="T30" fmla="*/ 98 w 131"/>
                    <a:gd name="T31" fmla="*/ 27 h 107"/>
                    <a:gd name="T32" fmla="*/ 110 w 131"/>
                    <a:gd name="T33" fmla="*/ 24 h 107"/>
                    <a:gd name="T34" fmla="*/ 121 w 131"/>
                    <a:gd name="T35" fmla="*/ 22 h 107"/>
                    <a:gd name="T36" fmla="*/ 129 w 131"/>
                    <a:gd name="T37" fmla="*/ 21 h 107"/>
                    <a:gd name="T38" fmla="*/ 131 w 131"/>
                    <a:gd name="T39" fmla="*/ 21 h 107"/>
                    <a:gd name="T40" fmla="*/ 130 w 131"/>
                    <a:gd name="T41" fmla="*/ 23 h 107"/>
                    <a:gd name="T42" fmla="*/ 128 w 131"/>
                    <a:gd name="T43" fmla="*/ 29 h 107"/>
                    <a:gd name="T44" fmla="*/ 124 w 131"/>
                    <a:gd name="T45" fmla="*/ 37 h 107"/>
                    <a:gd name="T46" fmla="*/ 116 w 131"/>
                    <a:gd name="T47" fmla="*/ 47 h 107"/>
                    <a:gd name="T48" fmla="*/ 108 w 131"/>
                    <a:gd name="T49" fmla="*/ 58 h 107"/>
                    <a:gd name="T50" fmla="*/ 97 w 131"/>
                    <a:gd name="T51" fmla="*/ 70 h 107"/>
                    <a:gd name="T52" fmla="*/ 84 w 131"/>
                    <a:gd name="T53" fmla="*/ 81 h 107"/>
                    <a:gd name="T54" fmla="*/ 67 w 131"/>
                    <a:gd name="T55" fmla="*/ 91 h 107"/>
                    <a:gd name="T56" fmla="*/ 48 w 131"/>
                    <a:gd name="T57" fmla="*/ 99 h 107"/>
                    <a:gd name="T58" fmla="*/ 26 w 131"/>
                    <a:gd name="T59" fmla="*/ 105 h 107"/>
                    <a:gd name="T60" fmla="*/ 4 w 131"/>
                    <a:gd name="T61" fmla="*/ 107 h 107"/>
                    <a:gd name="T62" fmla="*/ 4 w 131"/>
                    <a:gd name="T63" fmla="*/ 14 h 107"/>
                    <a:gd name="T64" fmla="*/ 8 w 131"/>
                    <a:gd name="T65" fmla="*/ 8 h 107"/>
                    <a:gd name="T66" fmla="*/ 13 w 131"/>
                    <a:gd name="T67" fmla="*/ 4 h 107"/>
                    <a:gd name="T68" fmla="*/ 20 w 131"/>
                    <a:gd name="T69" fmla="*/ 1 h 107"/>
                    <a:gd name="T70" fmla="*/ 29 w 131"/>
                    <a:gd name="T71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1" h="107">
                      <a:moveTo>
                        <a:pt x="4" y="107"/>
                      </a:moveTo>
                      <a:lnTo>
                        <a:pt x="4" y="107"/>
                      </a:lnTo>
                      <a:lnTo>
                        <a:pt x="3" y="107"/>
                      </a:lnTo>
                      <a:lnTo>
                        <a:pt x="2" y="107"/>
                      </a:lnTo>
                      <a:lnTo>
                        <a:pt x="0" y="107"/>
                      </a:lnTo>
                      <a:lnTo>
                        <a:pt x="0" y="107"/>
                      </a:lnTo>
                      <a:lnTo>
                        <a:pt x="4" y="107"/>
                      </a:lnTo>
                      <a:close/>
                      <a:moveTo>
                        <a:pt x="29" y="0"/>
                      </a:moveTo>
                      <a:lnTo>
                        <a:pt x="38" y="2"/>
                      </a:lnTo>
                      <a:lnTo>
                        <a:pt x="46" y="7"/>
                      </a:lnTo>
                      <a:lnTo>
                        <a:pt x="52" y="14"/>
                      </a:lnTo>
                      <a:lnTo>
                        <a:pt x="58" y="20"/>
                      </a:lnTo>
                      <a:lnTo>
                        <a:pt x="65" y="25"/>
                      </a:lnTo>
                      <a:lnTo>
                        <a:pt x="74" y="29"/>
                      </a:lnTo>
                      <a:lnTo>
                        <a:pt x="86" y="28"/>
                      </a:lnTo>
                      <a:lnTo>
                        <a:pt x="98" y="27"/>
                      </a:lnTo>
                      <a:lnTo>
                        <a:pt x="110" y="24"/>
                      </a:lnTo>
                      <a:lnTo>
                        <a:pt x="121" y="22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0" y="23"/>
                      </a:lnTo>
                      <a:lnTo>
                        <a:pt x="128" y="29"/>
                      </a:lnTo>
                      <a:lnTo>
                        <a:pt x="124" y="37"/>
                      </a:lnTo>
                      <a:lnTo>
                        <a:pt x="116" y="47"/>
                      </a:lnTo>
                      <a:lnTo>
                        <a:pt x="108" y="58"/>
                      </a:lnTo>
                      <a:lnTo>
                        <a:pt x="97" y="70"/>
                      </a:lnTo>
                      <a:lnTo>
                        <a:pt x="84" y="81"/>
                      </a:lnTo>
                      <a:lnTo>
                        <a:pt x="67" y="91"/>
                      </a:lnTo>
                      <a:lnTo>
                        <a:pt x="48" y="99"/>
                      </a:lnTo>
                      <a:lnTo>
                        <a:pt x="26" y="105"/>
                      </a:lnTo>
                      <a:lnTo>
                        <a:pt x="4" y="107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3" y="4"/>
                      </a:lnTo>
                      <a:lnTo>
                        <a:pt x="20" y="1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94" name="Freeform 103"/>
                <p:cNvSpPr>
                  <a:spLocks noEditPoints="1"/>
                </p:cNvSpPr>
                <p:nvPr/>
              </p:nvSpPr>
              <p:spPr bwMode="auto">
                <a:xfrm>
                  <a:off x="5303838" y="3787775"/>
                  <a:ext cx="712788" cy="666750"/>
                </a:xfrm>
                <a:custGeom>
                  <a:avLst/>
                  <a:gdLst>
                    <a:gd name="T0" fmla="*/ 227 w 449"/>
                    <a:gd name="T1" fmla="*/ 420 h 420"/>
                    <a:gd name="T2" fmla="*/ 227 w 449"/>
                    <a:gd name="T3" fmla="*/ 420 h 420"/>
                    <a:gd name="T4" fmla="*/ 235 w 449"/>
                    <a:gd name="T5" fmla="*/ 0 h 420"/>
                    <a:gd name="T6" fmla="*/ 289 w 449"/>
                    <a:gd name="T7" fmla="*/ 14 h 420"/>
                    <a:gd name="T8" fmla="*/ 333 w 449"/>
                    <a:gd name="T9" fmla="*/ 45 h 420"/>
                    <a:gd name="T10" fmla="*/ 369 w 449"/>
                    <a:gd name="T11" fmla="*/ 87 h 420"/>
                    <a:gd name="T12" fmla="*/ 398 w 449"/>
                    <a:gd name="T13" fmla="*/ 135 h 420"/>
                    <a:gd name="T14" fmla="*/ 419 w 449"/>
                    <a:gd name="T15" fmla="*/ 186 h 420"/>
                    <a:gd name="T16" fmla="*/ 434 w 449"/>
                    <a:gd name="T17" fmla="*/ 235 h 420"/>
                    <a:gd name="T18" fmla="*/ 443 w 449"/>
                    <a:gd name="T19" fmla="*/ 275 h 420"/>
                    <a:gd name="T20" fmla="*/ 448 w 449"/>
                    <a:gd name="T21" fmla="*/ 301 h 420"/>
                    <a:gd name="T22" fmla="*/ 449 w 449"/>
                    <a:gd name="T23" fmla="*/ 318 h 420"/>
                    <a:gd name="T24" fmla="*/ 446 w 449"/>
                    <a:gd name="T25" fmla="*/ 342 h 420"/>
                    <a:gd name="T26" fmla="*/ 438 w 449"/>
                    <a:gd name="T27" fmla="*/ 359 h 420"/>
                    <a:gd name="T28" fmla="*/ 436 w 449"/>
                    <a:gd name="T29" fmla="*/ 362 h 420"/>
                    <a:gd name="T30" fmla="*/ 429 w 449"/>
                    <a:gd name="T31" fmla="*/ 370 h 420"/>
                    <a:gd name="T32" fmla="*/ 406 w 449"/>
                    <a:gd name="T33" fmla="*/ 385 h 420"/>
                    <a:gd name="T34" fmla="*/ 373 w 449"/>
                    <a:gd name="T35" fmla="*/ 401 h 420"/>
                    <a:gd name="T36" fmla="*/ 327 w 449"/>
                    <a:gd name="T37" fmla="*/ 413 h 420"/>
                    <a:gd name="T38" fmla="*/ 265 w 449"/>
                    <a:gd name="T39" fmla="*/ 419 h 420"/>
                    <a:gd name="T40" fmla="*/ 189 w 449"/>
                    <a:gd name="T41" fmla="*/ 419 h 420"/>
                    <a:gd name="T42" fmla="*/ 125 w 449"/>
                    <a:gd name="T43" fmla="*/ 411 h 420"/>
                    <a:gd name="T44" fmla="*/ 77 w 449"/>
                    <a:gd name="T45" fmla="*/ 399 h 420"/>
                    <a:gd name="T46" fmla="*/ 44 w 449"/>
                    <a:gd name="T47" fmla="*/ 383 h 420"/>
                    <a:gd name="T48" fmla="*/ 24 w 449"/>
                    <a:gd name="T49" fmla="*/ 368 h 420"/>
                    <a:gd name="T50" fmla="*/ 10 w 449"/>
                    <a:gd name="T51" fmla="*/ 348 h 420"/>
                    <a:gd name="T52" fmla="*/ 2 w 449"/>
                    <a:gd name="T53" fmla="*/ 323 h 420"/>
                    <a:gd name="T54" fmla="*/ 1 w 449"/>
                    <a:gd name="T55" fmla="*/ 301 h 420"/>
                    <a:gd name="T56" fmla="*/ 5 w 449"/>
                    <a:gd name="T57" fmla="*/ 275 h 420"/>
                    <a:gd name="T58" fmla="*/ 14 w 449"/>
                    <a:gd name="T59" fmla="*/ 233 h 420"/>
                    <a:gd name="T60" fmla="*/ 30 w 449"/>
                    <a:gd name="T61" fmla="*/ 186 h 420"/>
                    <a:gd name="T62" fmla="*/ 51 w 449"/>
                    <a:gd name="T63" fmla="*/ 135 h 420"/>
                    <a:gd name="T64" fmla="*/ 79 w 449"/>
                    <a:gd name="T65" fmla="*/ 86 h 420"/>
                    <a:gd name="T66" fmla="*/ 114 w 449"/>
                    <a:gd name="T67" fmla="*/ 45 h 420"/>
                    <a:gd name="T68" fmla="*/ 157 w 449"/>
                    <a:gd name="T69" fmla="*/ 14 h 420"/>
                    <a:gd name="T70" fmla="*/ 209 w 449"/>
                    <a:gd name="T71" fmla="*/ 0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49" h="420">
                      <a:moveTo>
                        <a:pt x="227" y="420"/>
                      </a:moveTo>
                      <a:lnTo>
                        <a:pt x="227" y="420"/>
                      </a:lnTo>
                      <a:lnTo>
                        <a:pt x="227" y="420"/>
                      </a:lnTo>
                      <a:lnTo>
                        <a:pt x="227" y="420"/>
                      </a:lnTo>
                      <a:close/>
                      <a:moveTo>
                        <a:pt x="209" y="0"/>
                      </a:moveTo>
                      <a:lnTo>
                        <a:pt x="235" y="0"/>
                      </a:lnTo>
                      <a:lnTo>
                        <a:pt x="264" y="6"/>
                      </a:lnTo>
                      <a:lnTo>
                        <a:pt x="289" y="14"/>
                      </a:lnTo>
                      <a:lnTo>
                        <a:pt x="312" y="27"/>
                      </a:lnTo>
                      <a:lnTo>
                        <a:pt x="333" y="45"/>
                      </a:lnTo>
                      <a:lnTo>
                        <a:pt x="353" y="64"/>
                      </a:lnTo>
                      <a:lnTo>
                        <a:pt x="369" y="87"/>
                      </a:lnTo>
                      <a:lnTo>
                        <a:pt x="385" y="110"/>
                      </a:lnTo>
                      <a:lnTo>
                        <a:pt x="398" y="135"/>
                      </a:lnTo>
                      <a:lnTo>
                        <a:pt x="409" y="161"/>
                      </a:lnTo>
                      <a:lnTo>
                        <a:pt x="419" y="186"/>
                      </a:lnTo>
                      <a:lnTo>
                        <a:pt x="428" y="211"/>
                      </a:lnTo>
                      <a:lnTo>
                        <a:pt x="434" y="235"/>
                      </a:lnTo>
                      <a:lnTo>
                        <a:pt x="439" y="255"/>
                      </a:lnTo>
                      <a:lnTo>
                        <a:pt x="443" y="275"/>
                      </a:lnTo>
                      <a:lnTo>
                        <a:pt x="446" y="290"/>
                      </a:lnTo>
                      <a:lnTo>
                        <a:pt x="448" y="301"/>
                      </a:lnTo>
                      <a:lnTo>
                        <a:pt x="449" y="309"/>
                      </a:lnTo>
                      <a:lnTo>
                        <a:pt x="449" y="318"/>
                      </a:lnTo>
                      <a:lnTo>
                        <a:pt x="449" y="329"/>
                      </a:lnTo>
                      <a:lnTo>
                        <a:pt x="446" y="342"/>
                      </a:lnTo>
                      <a:lnTo>
                        <a:pt x="439" y="357"/>
                      </a:lnTo>
                      <a:lnTo>
                        <a:pt x="438" y="359"/>
                      </a:lnTo>
                      <a:lnTo>
                        <a:pt x="437" y="361"/>
                      </a:lnTo>
                      <a:lnTo>
                        <a:pt x="436" y="362"/>
                      </a:lnTo>
                      <a:lnTo>
                        <a:pt x="436" y="362"/>
                      </a:lnTo>
                      <a:lnTo>
                        <a:pt x="429" y="370"/>
                      </a:lnTo>
                      <a:lnTo>
                        <a:pt x="418" y="377"/>
                      </a:lnTo>
                      <a:lnTo>
                        <a:pt x="406" y="385"/>
                      </a:lnTo>
                      <a:lnTo>
                        <a:pt x="392" y="394"/>
                      </a:lnTo>
                      <a:lnTo>
                        <a:pt x="373" y="401"/>
                      </a:lnTo>
                      <a:lnTo>
                        <a:pt x="352" y="407"/>
                      </a:lnTo>
                      <a:lnTo>
                        <a:pt x="327" y="413"/>
                      </a:lnTo>
                      <a:lnTo>
                        <a:pt x="297" y="417"/>
                      </a:lnTo>
                      <a:lnTo>
                        <a:pt x="265" y="419"/>
                      </a:lnTo>
                      <a:lnTo>
                        <a:pt x="227" y="420"/>
                      </a:lnTo>
                      <a:lnTo>
                        <a:pt x="189" y="419"/>
                      </a:lnTo>
                      <a:lnTo>
                        <a:pt x="155" y="416"/>
                      </a:lnTo>
                      <a:lnTo>
                        <a:pt x="125" y="411"/>
                      </a:lnTo>
                      <a:lnTo>
                        <a:pt x="99" y="405"/>
                      </a:lnTo>
                      <a:lnTo>
                        <a:pt x="77" y="399"/>
                      </a:lnTo>
                      <a:lnTo>
                        <a:pt x="58" y="391"/>
                      </a:lnTo>
                      <a:lnTo>
                        <a:pt x="44" y="383"/>
                      </a:lnTo>
                      <a:lnTo>
                        <a:pt x="32" y="375"/>
                      </a:lnTo>
                      <a:lnTo>
                        <a:pt x="24" y="368"/>
                      </a:lnTo>
                      <a:lnTo>
                        <a:pt x="18" y="362"/>
                      </a:lnTo>
                      <a:lnTo>
                        <a:pt x="10" y="348"/>
                      </a:lnTo>
                      <a:lnTo>
                        <a:pt x="5" y="335"/>
                      </a:lnTo>
                      <a:lnTo>
                        <a:pt x="2" y="323"/>
                      </a:lnTo>
                      <a:lnTo>
                        <a:pt x="0" y="308"/>
                      </a:lnTo>
                      <a:lnTo>
                        <a:pt x="1" y="301"/>
                      </a:lnTo>
                      <a:lnTo>
                        <a:pt x="3" y="290"/>
                      </a:lnTo>
                      <a:lnTo>
                        <a:pt x="5" y="275"/>
                      </a:lnTo>
                      <a:lnTo>
                        <a:pt x="9" y="255"/>
                      </a:lnTo>
                      <a:lnTo>
                        <a:pt x="14" y="233"/>
                      </a:lnTo>
                      <a:lnTo>
                        <a:pt x="21" y="211"/>
                      </a:lnTo>
                      <a:lnTo>
                        <a:pt x="30" y="186"/>
                      </a:lnTo>
                      <a:lnTo>
                        <a:pt x="39" y="161"/>
                      </a:lnTo>
                      <a:lnTo>
                        <a:pt x="51" y="135"/>
                      </a:lnTo>
                      <a:lnTo>
                        <a:pt x="64" y="110"/>
                      </a:lnTo>
                      <a:lnTo>
                        <a:pt x="79" y="86"/>
                      </a:lnTo>
                      <a:lnTo>
                        <a:pt x="95" y="64"/>
                      </a:lnTo>
                      <a:lnTo>
                        <a:pt x="114" y="45"/>
                      </a:lnTo>
                      <a:lnTo>
                        <a:pt x="134" y="27"/>
                      </a:lnTo>
                      <a:lnTo>
                        <a:pt x="157" y="14"/>
                      </a:lnTo>
                      <a:lnTo>
                        <a:pt x="183" y="5"/>
                      </a:lnTo>
                      <a:lnTo>
                        <a:pt x="20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95" name="Rectangle 104"/>
                <p:cNvSpPr>
                  <a:spLocks noChangeArrowheads="1"/>
                </p:cNvSpPr>
                <p:nvPr/>
              </p:nvSpPr>
              <p:spPr bwMode="auto">
                <a:xfrm>
                  <a:off x="5662613" y="4451350"/>
                  <a:ext cx="1588" cy="1588"/>
                </a:xfrm>
                <a:prstGeom prst="rect">
                  <a:avLst/>
                </a:prstGeom>
                <a:solidFill>
                  <a:srgbClr val="3E708A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96" name="Freeform 105"/>
                <p:cNvSpPr>
                  <a:spLocks/>
                </p:cNvSpPr>
                <p:nvPr/>
              </p:nvSpPr>
              <p:spPr bwMode="auto">
                <a:xfrm>
                  <a:off x="5661026" y="3787775"/>
                  <a:ext cx="357188" cy="663575"/>
                </a:xfrm>
                <a:custGeom>
                  <a:avLst/>
                  <a:gdLst>
                    <a:gd name="T0" fmla="*/ 0 w 225"/>
                    <a:gd name="T1" fmla="*/ 0 h 418"/>
                    <a:gd name="T2" fmla="*/ 11 w 225"/>
                    <a:gd name="T3" fmla="*/ 0 h 418"/>
                    <a:gd name="T4" fmla="*/ 40 w 225"/>
                    <a:gd name="T5" fmla="*/ 6 h 418"/>
                    <a:gd name="T6" fmla="*/ 65 w 225"/>
                    <a:gd name="T7" fmla="*/ 14 h 418"/>
                    <a:gd name="T8" fmla="*/ 89 w 225"/>
                    <a:gd name="T9" fmla="*/ 27 h 418"/>
                    <a:gd name="T10" fmla="*/ 109 w 225"/>
                    <a:gd name="T11" fmla="*/ 45 h 418"/>
                    <a:gd name="T12" fmla="*/ 129 w 225"/>
                    <a:gd name="T13" fmla="*/ 64 h 418"/>
                    <a:gd name="T14" fmla="*/ 145 w 225"/>
                    <a:gd name="T15" fmla="*/ 87 h 418"/>
                    <a:gd name="T16" fmla="*/ 161 w 225"/>
                    <a:gd name="T17" fmla="*/ 110 h 418"/>
                    <a:gd name="T18" fmla="*/ 174 w 225"/>
                    <a:gd name="T19" fmla="*/ 136 h 418"/>
                    <a:gd name="T20" fmla="*/ 185 w 225"/>
                    <a:gd name="T21" fmla="*/ 162 h 418"/>
                    <a:gd name="T22" fmla="*/ 194 w 225"/>
                    <a:gd name="T23" fmla="*/ 187 h 418"/>
                    <a:gd name="T24" fmla="*/ 203 w 225"/>
                    <a:gd name="T25" fmla="*/ 212 h 418"/>
                    <a:gd name="T26" fmla="*/ 210 w 225"/>
                    <a:gd name="T27" fmla="*/ 236 h 418"/>
                    <a:gd name="T28" fmla="*/ 215 w 225"/>
                    <a:gd name="T29" fmla="*/ 257 h 418"/>
                    <a:gd name="T30" fmla="*/ 219 w 225"/>
                    <a:gd name="T31" fmla="*/ 276 h 418"/>
                    <a:gd name="T32" fmla="*/ 222 w 225"/>
                    <a:gd name="T33" fmla="*/ 291 h 418"/>
                    <a:gd name="T34" fmla="*/ 224 w 225"/>
                    <a:gd name="T35" fmla="*/ 303 h 418"/>
                    <a:gd name="T36" fmla="*/ 224 w 225"/>
                    <a:gd name="T37" fmla="*/ 310 h 418"/>
                    <a:gd name="T38" fmla="*/ 225 w 225"/>
                    <a:gd name="T39" fmla="*/ 319 h 418"/>
                    <a:gd name="T40" fmla="*/ 224 w 225"/>
                    <a:gd name="T41" fmla="*/ 330 h 418"/>
                    <a:gd name="T42" fmla="*/ 220 w 225"/>
                    <a:gd name="T43" fmla="*/ 343 h 418"/>
                    <a:gd name="T44" fmla="*/ 213 w 225"/>
                    <a:gd name="T45" fmla="*/ 358 h 418"/>
                    <a:gd name="T46" fmla="*/ 212 w 225"/>
                    <a:gd name="T47" fmla="*/ 360 h 418"/>
                    <a:gd name="T48" fmla="*/ 211 w 225"/>
                    <a:gd name="T49" fmla="*/ 361 h 418"/>
                    <a:gd name="T50" fmla="*/ 210 w 225"/>
                    <a:gd name="T51" fmla="*/ 362 h 418"/>
                    <a:gd name="T52" fmla="*/ 203 w 225"/>
                    <a:gd name="T53" fmla="*/ 369 h 418"/>
                    <a:gd name="T54" fmla="*/ 193 w 225"/>
                    <a:gd name="T55" fmla="*/ 377 h 418"/>
                    <a:gd name="T56" fmla="*/ 181 w 225"/>
                    <a:gd name="T57" fmla="*/ 385 h 418"/>
                    <a:gd name="T58" fmla="*/ 166 w 225"/>
                    <a:gd name="T59" fmla="*/ 393 h 418"/>
                    <a:gd name="T60" fmla="*/ 148 w 225"/>
                    <a:gd name="T61" fmla="*/ 400 h 418"/>
                    <a:gd name="T62" fmla="*/ 127 w 225"/>
                    <a:gd name="T63" fmla="*/ 406 h 418"/>
                    <a:gd name="T64" fmla="*/ 102 w 225"/>
                    <a:gd name="T65" fmla="*/ 411 h 418"/>
                    <a:gd name="T66" fmla="*/ 72 w 225"/>
                    <a:gd name="T67" fmla="*/ 415 h 418"/>
                    <a:gd name="T68" fmla="*/ 40 w 225"/>
                    <a:gd name="T69" fmla="*/ 417 h 418"/>
                    <a:gd name="T70" fmla="*/ 2 w 225"/>
                    <a:gd name="T71" fmla="*/ 418 h 418"/>
                    <a:gd name="T72" fmla="*/ 1 w 225"/>
                    <a:gd name="T73" fmla="*/ 418 h 418"/>
                    <a:gd name="T74" fmla="*/ 0 w 225"/>
                    <a:gd name="T75" fmla="*/ 418 h 418"/>
                    <a:gd name="T76" fmla="*/ 0 w 225"/>
                    <a:gd name="T77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25" h="418">
                      <a:moveTo>
                        <a:pt x="0" y="0"/>
                      </a:moveTo>
                      <a:lnTo>
                        <a:pt x="11" y="0"/>
                      </a:lnTo>
                      <a:lnTo>
                        <a:pt x="40" y="6"/>
                      </a:lnTo>
                      <a:lnTo>
                        <a:pt x="65" y="14"/>
                      </a:lnTo>
                      <a:lnTo>
                        <a:pt x="89" y="27"/>
                      </a:lnTo>
                      <a:lnTo>
                        <a:pt x="109" y="45"/>
                      </a:lnTo>
                      <a:lnTo>
                        <a:pt x="129" y="64"/>
                      </a:lnTo>
                      <a:lnTo>
                        <a:pt x="145" y="87"/>
                      </a:lnTo>
                      <a:lnTo>
                        <a:pt x="161" y="110"/>
                      </a:lnTo>
                      <a:lnTo>
                        <a:pt x="174" y="136"/>
                      </a:lnTo>
                      <a:lnTo>
                        <a:pt x="185" y="162"/>
                      </a:lnTo>
                      <a:lnTo>
                        <a:pt x="194" y="187"/>
                      </a:lnTo>
                      <a:lnTo>
                        <a:pt x="203" y="212"/>
                      </a:lnTo>
                      <a:lnTo>
                        <a:pt x="210" y="236"/>
                      </a:lnTo>
                      <a:lnTo>
                        <a:pt x="215" y="257"/>
                      </a:lnTo>
                      <a:lnTo>
                        <a:pt x="219" y="276"/>
                      </a:lnTo>
                      <a:lnTo>
                        <a:pt x="222" y="291"/>
                      </a:lnTo>
                      <a:lnTo>
                        <a:pt x="224" y="303"/>
                      </a:lnTo>
                      <a:lnTo>
                        <a:pt x="224" y="310"/>
                      </a:lnTo>
                      <a:lnTo>
                        <a:pt x="225" y="319"/>
                      </a:lnTo>
                      <a:lnTo>
                        <a:pt x="224" y="330"/>
                      </a:lnTo>
                      <a:lnTo>
                        <a:pt x="220" y="343"/>
                      </a:lnTo>
                      <a:lnTo>
                        <a:pt x="213" y="358"/>
                      </a:lnTo>
                      <a:lnTo>
                        <a:pt x="212" y="360"/>
                      </a:lnTo>
                      <a:lnTo>
                        <a:pt x="211" y="361"/>
                      </a:lnTo>
                      <a:lnTo>
                        <a:pt x="210" y="362"/>
                      </a:lnTo>
                      <a:lnTo>
                        <a:pt x="203" y="369"/>
                      </a:lnTo>
                      <a:lnTo>
                        <a:pt x="193" y="377"/>
                      </a:lnTo>
                      <a:lnTo>
                        <a:pt x="181" y="385"/>
                      </a:lnTo>
                      <a:lnTo>
                        <a:pt x="166" y="393"/>
                      </a:lnTo>
                      <a:lnTo>
                        <a:pt x="148" y="400"/>
                      </a:lnTo>
                      <a:lnTo>
                        <a:pt x="127" y="406"/>
                      </a:lnTo>
                      <a:lnTo>
                        <a:pt x="102" y="411"/>
                      </a:lnTo>
                      <a:lnTo>
                        <a:pt x="72" y="415"/>
                      </a:lnTo>
                      <a:lnTo>
                        <a:pt x="40" y="417"/>
                      </a:lnTo>
                      <a:lnTo>
                        <a:pt x="2" y="418"/>
                      </a:lnTo>
                      <a:lnTo>
                        <a:pt x="1" y="418"/>
                      </a:lnTo>
                      <a:lnTo>
                        <a:pt x="0" y="4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97" name="Freeform 106"/>
                <p:cNvSpPr>
                  <a:spLocks noEditPoints="1"/>
                </p:cNvSpPr>
                <p:nvPr/>
              </p:nvSpPr>
              <p:spPr bwMode="auto">
                <a:xfrm>
                  <a:off x="5570538" y="3916363"/>
                  <a:ext cx="182563" cy="366713"/>
                </a:xfrm>
                <a:custGeom>
                  <a:avLst/>
                  <a:gdLst>
                    <a:gd name="T0" fmla="*/ 76 w 115"/>
                    <a:gd name="T1" fmla="*/ 183 h 231"/>
                    <a:gd name="T2" fmla="*/ 90 w 115"/>
                    <a:gd name="T3" fmla="*/ 158 h 231"/>
                    <a:gd name="T4" fmla="*/ 80 w 115"/>
                    <a:gd name="T5" fmla="*/ 135 h 231"/>
                    <a:gd name="T6" fmla="*/ 65 w 115"/>
                    <a:gd name="T7" fmla="*/ 128 h 231"/>
                    <a:gd name="T8" fmla="*/ 40 w 115"/>
                    <a:gd name="T9" fmla="*/ 46 h 231"/>
                    <a:gd name="T10" fmla="*/ 29 w 115"/>
                    <a:gd name="T11" fmla="*/ 54 h 231"/>
                    <a:gd name="T12" fmla="*/ 25 w 115"/>
                    <a:gd name="T13" fmla="*/ 65 h 231"/>
                    <a:gd name="T14" fmla="*/ 26 w 115"/>
                    <a:gd name="T15" fmla="*/ 80 h 231"/>
                    <a:gd name="T16" fmla="*/ 33 w 115"/>
                    <a:gd name="T17" fmla="*/ 90 h 231"/>
                    <a:gd name="T18" fmla="*/ 41 w 115"/>
                    <a:gd name="T19" fmla="*/ 95 h 231"/>
                    <a:gd name="T20" fmla="*/ 50 w 115"/>
                    <a:gd name="T21" fmla="*/ 44 h 231"/>
                    <a:gd name="T22" fmla="*/ 63 w 115"/>
                    <a:gd name="T23" fmla="*/ 2 h 231"/>
                    <a:gd name="T24" fmla="*/ 65 w 115"/>
                    <a:gd name="T25" fmla="*/ 21 h 231"/>
                    <a:gd name="T26" fmla="*/ 85 w 115"/>
                    <a:gd name="T27" fmla="*/ 24 h 231"/>
                    <a:gd name="T28" fmla="*/ 103 w 115"/>
                    <a:gd name="T29" fmla="*/ 31 h 231"/>
                    <a:gd name="T30" fmla="*/ 107 w 115"/>
                    <a:gd name="T31" fmla="*/ 40 h 231"/>
                    <a:gd name="T32" fmla="*/ 104 w 115"/>
                    <a:gd name="T33" fmla="*/ 48 h 231"/>
                    <a:gd name="T34" fmla="*/ 96 w 115"/>
                    <a:gd name="T35" fmla="*/ 51 h 231"/>
                    <a:gd name="T36" fmla="*/ 83 w 115"/>
                    <a:gd name="T37" fmla="*/ 48 h 231"/>
                    <a:gd name="T38" fmla="*/ 65 w 115"/>
                    <a:gd name="T39" fmla="*/ 43 h 231"/>
                    <a:gd name="T40" fmla="*/ 91 w 115"/>
                    <a:gd name="T41" fmla="*/ 116 h 231"/>
                    <a:gd name="T42" fmla="*/ 107 w 115"/>
                    <a:gd name="T43" fmla="*/ 129 h 231"/>
                    <a:gd name="T44" fmla="*/ 115 w 115"/>
                    <a:gd name="T45" fmla="*/ 156 h 231"/>
                    <a:gd name="T46" fmla="*/ 108 w 115"/>
                    <a:gd name="T47" fmla="*/ 182 h 231"/>
                    <a:gd name="T48" fmla="*/ 96 w 115"/>
                    <a:gd name="T49" fmla="*/ 197 h 231"/>
                    <a:gd name="T50" fmla="*/ 75 w 115"/>
                    <a:gd name="T51" fmla="*/ 207 h 231"/>
                    <a:gd name="T52" fmla="*/ 65 w 115"/>
                    <a:gd name="T53" fmla="*/ 225 h 231"/>
                    <a:gd name="T54" fmla="*/ 58 w 115"/>
                    <a:gd name="T55" fmla="*/ 231 h 231"/>
                    <a:gd name="T56" fmla="*/ 50 w 115"/>
                    <a:gd name="T57" fmla="*/ 225 h 231"/>
                    <a:gd name="T58" fmla="*/ 42 w 115"/>
                    <a:gd name="T59" fmla="*/ 209 h 231"/>
                    <a:gd name="T60" fmla="*/ 19 w 115"/>
                    <a:gd name="T61" fmla="*/ 204 h 231"/>
                    <a:gd name="T62" fmla="*/ 3 w 115"/>
                    <a:gd name="T63" fmla="*/ 195 h 231"/>
                    <a:gd name="T64" fmla="*/ 1 w 115"/>
                    <a:gd name="T65" fmla="*/ 184 h 231"/>
                    <a:gd name="T66" fmla="*/ 8 w 115"/>
                    <a:gd name="T67" fmla="*/ 177 h 231"/>
                    <a:gd name="T68" fmla="*/ 18 w 115"/>
                    <a:gd name="T69" fmla="*/ 178 h 231"/>
                    <a:gd name="T70" fmla="*/ 30 w 115"/>
                    <a:gd name="T71" fmla="*/ 183 h 231"/>
                    <a:gd name="T72" fmla="*/ 50 w 115"/>
                    <a:gd name="T73" fmla="*/ 187 h 231"/>
                    <a:gd name="T74" fmla="*/ 24 w 115"/>
                    <a:gd name="T75" fmla="*/ 111 h 231"/>
                    <a:gd name="T76" fmla="*/ 8 w 115"/>
                    <a:gd name="T77" fmla="*/ 97 h 231"/>
                    <a:gd name="T78" fmla="*/ 1 w 115"/>
                    <a:gd name="T79" fmla="*/ 71 h 231"/>
                    <a:gd name="T80" fmla="*/ 15 w 115"/>
                    <a:gd name="T81" fmla="*/ 35 h 231"/>
                    <a:gd name="T82" fmla="*/ 50 w 115"/>
                    <a:gd name="T83" fmla="*/ 21 h 231"/>
                    <a:gd name="T84" fmla="*/ 52 w 115"/>
                    <a:gd name="T85" fmla="*/ 2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5" h="231">
                      <a:moveTo>
                        <a:pt x="65" y="128"/>
                      </a:moveTo>
                      <a:lnTo>
                        <a:pt x="65" y="186"/>
                      </a:lnTo>
                      <a:lnTo>
                        <a:pt x="76" y="183"/>
                      </a:lnTo>
                      <a:lnTo>
                        <a:pt x="84" y="177"/>
                      </a:lnTo>
                      <a:lnTo>
                        <a:pt x="89" y="169"/>
                      </a:lnTo>
                      <a:lnTo>
                        <a:pt x="90" y="158"/>
                      </a:lnTo>
                      <a:lnTo>
                        <a:pt x="89" y="147"/>
                      </a:lnTo>
                      <a:lnTo>
                        <a:pt x="85" y="140"/>
                      </a:lnTo>
                      <a:lnTo>
                        <a:pt x="80" y="135"/>
                      </a:lnTo>
                      <a:lnTo>
                        <a:pt x="75" y="132"/>
                      </a:lnTo>
                      <a:lnTo>
                        <a:pt x="70" y="130"/>
                      </a:lnTo>
                      <a:lnTo>
                        <a:pt x="65" y="128"/>
                      </a:lnTo>
                      <a:close/>
                      <a:moveTo>
                        <a:pt x="50" y="44"/>
                      </a:moveTo>
                      <a:lnTo>
                        <a:pt x="45" y="45"/>
                      </a:lnTo>
                      <a:lnTo>
                        <a:pt x="40" y="46"/>
                      </a:lnTo>
                      <a:lnTo>
                        <a:pt x="36" y="48"/>
                      </a:lnTo>
                      <a:lnTo>
                        <a:pt x="32" y="51"/>
                      </a:lnTo>
                      <a:lnTo>
                        <a:pt x="29" y="54"/>
                      </a:lnTo>
                      <a:lnTo>
                        <a:pt x="27" y="58"/>
                      </a:lnTo>
                      <a:lnTo>
                        <a:pt x="25" y="61"/>
                      </a:lnTo>
                      <a:lnTo>
                        <a:pt x="25" y="65"/>
                      </a:lnTo>
                      <a:lnTo>
                        <a:pt x="25" y="69"/>
                      </a:lnTo>
                      <a:lnTo>
                        <a:pt x="25" y="76"/>
                      </a:lnTo>
                      <a:lnTo>
                        <a:pt x="26" y="80"/>
                      </a:lnTo>
                      <a:lnTo>
                        <a:pt x="28" y="84"/>
                      </a:lnTo>
                      <a:lnTo>
                        <a:pt x="30" y="87"/>
                      </a:lnTo>
                      <a:lnTo>
                        <a:pt x="33" y="90"/>
                      </a:lnTo>
                      <a:lnTo>
                        <a:pt x="35" y="92"/>
                      </a:lnTo>
                      <a:lnTo>
                        <a:pt x="38" y="94"/>
                      </a:lnTo>
                      <a:lnTo>
                        <a:pt x="41" y="95"/>
                      </a:lnTo>
                      <a:lnTo>
                        <a:pt x="45" y="97"/>
                      </a:lnTo>
                      <a:lnTo>
                        <a:pt x="50" y="99"/>
                      </a:lnTo>
                      <a:lnTo>
                        <a:pt x="50" y="44"/>
                      </a:lnTo>
                      <a:close/>
                      <a:moveTo>
                        <a:pt x="58" y="0"/>
                      </a:moveTo>
                      <a:lnTo>
                        <a:pt x="61" y="1"/>
                      </a:lnTo>
                      <a:lnTo>
                        <a:pt x="63" y="2"/>
                      </a:lnTo>
                      <a:lnTo>
                        <a:pt x="65" y="5"/>
                      </a:lnTo>
                      <a:lnTo>
                        <a:pt x="65" y="7"/>
                      </a:lnTo>
                      <a:lnTo>
                        <a:pt x="65" y="21"/>
                      </a:lnTo>
                      <a:lnTo>
                        <a:pt x="72" y="22"/>
                      </a:lnTo>
                      <a:lnTo>
                        <a:pt x="78" y="22"/>
                      </a:lnTo>
                      <a:lnTo>
                        <a:pt x="85" y="24"/>
                      </a:lnTo>
                      <a:lnTo>
                        <a:pt x="92" y="26"/>
                      </a:lnTo>
                      <a:lnTo>
                        <a:pt x="98" y="28"/>
                      </a:lnTo>
                      <a:lnTo>
                        <a:pt x="103" y="31"/>
                      </a:lnTo>
                      <a:lnTo>
                        <a:pt x="105" y="33"/>
                      </a:lnTo>
                      <a:lnTo>
                        <a:pt x="106" y="37"/>
                      </a:lnTo>
                      <a:lnTo>
                        <a:pt x="107" y="40"/>
                      </a:lnTo>
                      <a:lnTo>
                        <a:pt x="106" y="43"/>
                      </a:lnTo>
                      <a:lnTo>
                        <a:pt x="105" y="45"/>
                      </a:lnTo>
                      <a:lnTo>
                        <a:pt x="104" y="48"/>
                      </a:lnTo>
                      <a:lnTo>
                        <a:pt x="102" y="49"/>
                      </a:lnTo>
                      <a:lnTo>
                        <a:pt x="99" y="51"/>
                      </a:lnTo>
                      <a:lnTo>
                        <a:pt x="96" y="51"/>
                      </a:lnTo>
                      <a:lnTo>
                        <a:pt x="92" y="51"/>
                      </a:lnTo>
                      <a:lnTo>
                        <a:pt x="89" y="50"/>
                      </a:lnTo>
                      <a:lnTo>
                        <a:pt x="83" y="48"/>
                      </a:lnTo>
                      <a:lnTo>
                        <a:pt x="75" y="45"/>
                      </a:lnTo>
                      <a:lnTo>
                        <a:pt x="71" y="44"/>
                      </a:lnTo>
                      <a:lnTo>
                        <a:pt x="65" y="43"/>
                      </a:lnTo>
                      <a:lnTo>
                        <a:pt x="65" y="104"/>
                      </a:lnTo>
                      <a:lnTo>
                        <a:pt x="83" y="110"/>
                      </a:lnTo>
                      <a:lnTo>
                        <a:pt x="91" y="116"/>
                      </a:lnTo>
                      <a:lnTo>
                        <a:pt x="99" y="121"/>
                      </a:lnTo>
                      <a:lnTo>
                        <a:pt x="104" y="125"/>
                      </a:lnTo>
                      <a:lnTo>
                        <a:pt x="107" y="129"/>
                      </a:lnTo>
                      <a:lnTo>
                        <a:pt x="110" y="134"/>
                      </a:lnTo>
                      <a:lnTo>
                        <a:pt x="114" y="144"/>
                      </a:lnTo>
                      <a:lnTo>
                        <a:pt x="115" y="156"/>
                      </a:lnTo>
                      <a:lnTo>
                        <a:pt x="114" y="167"/>
                      </a:lnTo>
                      <a:lnTo>
                        <a:pt x="111" y="176"/>
                      </a:lnTo>
                      <a:lnTo>
                        <a:pt x="108" y="182"/>
                      </a:lnTo>
                      <a:lnTo>
                        <a:pt x="105" y="187"/>
                      </a:lnTo>
                      <a:lnTo>
                        <a:pt x="101" y="191"/>
                      </a:lnTo>
                      <a:lnTo>
                        <a:pt x="96" y="197"/>
                      </a:lnTo>
                      <a:lnTo>
                        <a:pt x="90" y="200"/>
                      </a:lnTo>
                      <a:lnTo>
                        <a:pt x="85" y="203"/>
                      </a:lnTo>
                      <a:lnTo>
                        <a:pt x="75" y="207"/>
                      </a:lnTo>
                      <a:lnTo>
                        <a:pt x="65" y="209"/>
                      </a:lnTo>
                      <a:lnTo>
                        <a:pt x="65" y="223"/>
                      </a:lnTo>
                      <a:lnTo>
                        <a:pt x="65" y="225"/>
                      </a:lnTo>
                      <a:lnTo>
                        <a:pt x="63" y="228"/>
                      </a:lnTo>
                      <a:lnTo>
                        <a:pt x="61" y="229"/>
                      </a:lnTo>
                      <a:lnTo>
                        <a:pt x="58" y="231"/>
                      </a:lnTo>
                      <a:lnTo>
                        <a:pt x="55" y="229"/>
                      </a:lnTo>
                      <a:lnTo>
                        <a:pt x="52" y="228"/>
                      </a:lnTo>
                      <a:lnTo>
                        <a:pt x="50" y="225"/>
                      </a:lnTo>
                      <a:lnTo>
                        <a:pt x="50" y="223"/>
                      </a:lnTo>
                      <a:lnTo>
                        <a:pt x="50" y="209"/>
                      </a:lnTo>
                      <a:lnTo>
                        <a:pt x="42" y="209"/>
                      </a:lnTo>
                      <a:lnTo>
                        <a:pt x="34" y="208"/>
                      </a:lnTo>
                      <a:lnTo>
                        <a:pt x="26" y="206"/>
                      </a:lnTo>
                      <a:lnTo>
                        <a:pt x="19" y="204"/>
                      </a:lnTo>
                      <a:lnTo>
                        <a:pt x="11" y="202"/>
                      </a:lnTo>
                      <a:lnTo>
                        <a:pt x="5" y="198"/>
                      </a:lnTo>
                      <a:lnTo>
                        <a:pt x="3" y="195"/>
                      </a:lnTo>
                      <a:lnTo>
                        <a:pt x="1" y="191"/>
                      </a:lnTo>
                      <a:lnTo>
                        <a:pt x="0" y="188"/>
                      </a:lnTo>
                      <a:lnTo>
                        <a:pt x="1" y="184"/>
                      </a:lnTo>
                      <a:lnTo>
                        <a:pt x="3" y="180"/>
                      </a:lnTo>
                      <a:lnTo>
                        <a:pt x="5" y="179"/>
                      </a:lnTo>
                      <a:lnTo>
                        <a:pt x="8" y="177"/>
                      </a:lnTo>
                      <a:lnTo>
                        <a:pt x="11" y="177"/>
                      </a:lnTo>
                      <a:lnTo>
                        <a:pt x="13" y="177"/>
                      </a:lnTo>
                      <a:lnTo>
                        <a:pt x="18" y="178"/>
                      </a:lnTo>
                      <a:lnTo>
                        <a:pt x="21" y="180"/>
                      </a:lnTo>
                      <a:lnTo>
                        <a:pt x="26" y="182"/>
                      </a:lnTo>
                      <a:lnTo>
                        <a:pt x="30" y="183"/>
                      </a:lnTo>
                      <a:lnTo>
                        <a:pt x="36" y="185"/>
                      </a:lnTo>
                      <a:lnTo>
                        <a:pt x="42" y="186"/>
                      </a:lnTo>
                      <a:lnTo>
                        <a:pt x="50" y="187"/>
                      </a:lnTo>
                      <a:lnTo>
                        <a:pt x="50" y="123"/>
                      </a:lnTo>
                      <a:lnTo>
                        <a:pt x="32" y="116"/>
                      </a:lnTo>
                      <a:lnTo>
                        <a:pt x="24" y="111"/>
                      </a:lnTo>
                      <a:lnTo>
                        <a:pt x="17" y="106"/>
                      </a:lnTo>
                      <a:lnTo>
                        <a:pt x="12" y="102"/>
                      </a:lnTo>
                      <a:lnTo>
                        <a:pt x="8" y="97"/>
                      </a:lnTo>
                      <a:lnTo>
                        <a:pt x="5" y="92"/>
                      </a:lnTo>
                      <a:lnTo>
                        <a:pt x="2" y="83"/>
                      </a:lnTo>
                      <a:lnTo>
                        <a:pt x="1" y="71"/>
                      </a:lnTo>
                      <a:lnTo>
                        <a:pt x="2" y="57"/>
                      </a:lnTo>
                      <a:lnTo>
                        <a:pt x="6" y="46"/>
                      </a:lnTo>
                      <a:lnTo>
                        <a:pt x="15" y="35"/>
                      </a:lnTo>
                      <a:lnTo>
                        <a:pt x="24" y="28"/>
                      </a:lnTo>
                      <a:lnTo>
                        <a:pt x="36" y="23"/>
                      </a:lnTo>
                      <a:lnTo>
                        <a:pt x="50" y="21"/>
                      </a:lnTo>
                      <a:lnTo>
                        <a:pt x="50" y="7"/>
                      </a:lnTo>
                      <a:lnTo>
                        <a:pt x="50" y="5"/>
                      </a:lnTo>
                      <a:lnTo>
                        <a:pt x="52" y="2"/>
                      </a:lnTo>
                      <a:lnTo>
                        <a:pt x="55" y="1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</p:grpSp>
        <p:grpSp>
          <p:nvGrpSpPr>
            <p:cNvPr id="56" name="Group 55"/>
            <p:cNvGrpSpPr/>
            <p:nvPr/>
          </p:nvGrpSpPr>
          <p:grpSpPr>
            <a:xfrm>
              <a:off x="6902155" y="1849790"/>
              <a:ext cx="464343" cy="464343"/>
              <a:chOff x="2970213" y="1606550"/>
              <a:chExt cx="1301750" cy="1301750"/>
            </a:xfrm>
          </p:grpSpPr>
          <p:sp>
            <p:nvSpPr>
              <p:cNvPr id="76" name="Freeform 107"/>
              <p:cNvSpPr>
                <a:spLocks/>
              </p:cNvSpPr>
              <p:nvPr/>
            </p:nvSpPr>
            <p:spPr bwMode="auto">
              <a:xfrm>
                <a:off x="2970213" y="1606550"/>
                <a:ext cx="1301750" cy="1301750"/>
              </a:xfrm>
              <a:custGeom>
                <a:avLst/>
                <a:gdLst>
                  <a:gd name="T0" fmla="*/ 409 w 820"/>
                  <a:gd name="T1" fmla="*/ 0 h 820"/>
                  <a:gd name="T2" fmla="*/ 462 w 820"/>
                  <a:gd name="T3" fmla="*/ 3 h 820"/>
                  <a:gd name="T4" fmla="*/ 511 w 820"/>
                  <a:gd name="T5" fmla="*/ 12 h 820"/>
                  <a:gd name="T6" fmla="*/ 558 w 820"/>
                  <a:gd name="T7" fmla="*/ 28 h 820"/>
                  <a:gd name="T8" fmla="*/ 602 w 820"/>
                  <a:gd name="T9" fmla="*/ 48 h 820"/>
                  <a:gd name="T10" fmla="*/ 644 w 820"/>
                  <a:gd name="T11" fmla="*/ 73 h 820"/>
                  <a:gd name="T12" fmla="*/ 682 w 820"/>
                  <a:gd name="T13" fmla="*/ 104 h 820"/>
                  <a:gd name="T14" fmla="*/ 716 w 820"/>
                  <a:gd name="T15" fmla="*/ 138 h 820"/>
                  <a:gd name="T16" fmla="*/ 746 w 820"/>
                  <a:gd name="T17" fmla="*/ 176 h 820"/>
                  <a:gd name="T18" fmla="*/ 771 w 820"/>
                  <a:gd name="T19" fmla="*/ 218 h 820"/>
                  <a:gd name="T20" fmla="*/ 792 w 820"/>
                  <a:gd name="T21" fmla="*/ 262 h 820"/>
                  <a:gd name="T22" fmla="*/ 807 w 820"/>
                  <a:gd name="T23" fmla="*/ 309 h 820"/>
                  <a:gd name="T24" fmla="*/ 817 w 820"/>
                  <a:gd name="T25" fmla="*/ 358 h 820"/>
                  <a:gd name="T26" fmla="*/ 820 w 820"/>
                  <a:gd name="T27" fmla="*/ 410 h 820"/>
                  <a:gd name="T28" fmla="*/ 817 w 820"/>
                  <a:gd name="T29" fmla="*/ 461 h 820"/>
                  <a:gd name="T30" fmla="*/ 807 w 820"/>
                  <a:gd name="T31" fmla="*/ 511 h 820"/>
                  <a:gd name="T32" fmla="*/ 792 w 820"/>
                  <a:gd name="T33" fmla="*/ 558 h 820"/>
                  <a:gd name="T34" fmla="*/ 771 w 820"/>
                  <a:gd name="T35" fmla="*/ 603 h 820"/>
                  <a:gd name="T36" fmla="*/ 746 w 820"/>
                  <a:gd name="T37" fmla="*/ 644 h 820"/>
                  <a:gd name="T38" fmla="*/ 716 w 820"/>
                  <a:gd name="T39" fmla="*/ 683 h 820"/>
                  <a:gd name="T40" fmla="*/ 682 w 820"/>
                  <a:gd name="T41" fmla="*/ 717 h 820"/>
                  <a:gd name="T42" fmla="*/ 644 w 820"/>
                  <a:gd name="T43" fmla="*/ 746 h 820"/>
                  <a:gd name="T44" fmla="*/ 602 w 820"/>
                  <a:gd name="T45" fmla="*/ 772 h 820"/>
                  <a:gd name="T46" fmla="*/ 558 w 820"/>
                  <a:gd name="T47" fmla="*/ 793 h 820"/>
                  <a:gd name="T48" fmla="*/ 511 w 820"/>
                  <a:gd name="T49" fmla="*/ 808 h 820"/>
                  <a:gd name="T50" fmla="*/ 462 w 820"/>
                  <a:gd name="T51" fmla="*/ 817 h 820"/>
                  <a:gd name="T52" fmla="*/ 409 w 820"/>
                  <a:gd name="T53" fmla="*/ 820 h 820"/>
                  <a:gd name="T54" fmla="*/ 358 w 820"/>
                  <a:gd name="T55" fmla="*/ 817 h 820"/>
                  <a:gd name="T56" fmla="*/ 309 w 820"/>
                  <a:gd name="T57" fmla="*/ 808 h 820"/>
                  <a:gd name="T58" fmla="*/ 262 w 820"/>
                  <a:gd name="T59" fmla="*/ 793 h 820"/>
                  <a:gd name="T60" fmla="*/ 217 w 820"/>
                  <a:gd name="T61" fmla="*/ 772 h 820"/>
                  <a:gd name="T62" fmla="*/ 175 w 820"/>
                  <a:gd name="T63" fmla="*/ 746 h 820"/>
                  <a:gd name="T64" fmla="*/ 137 w 820"/>
                  <a:gd name="T65" fmla="*/ 717 h 820"/>
                  <a:gd name="T66" fmla="*/ 104 w 820"/>
                  <a:gd name="T67" fmla="*/ 683 h 820"/>
                  <a:gd name="T68" fmla="*/ 74 w 820"/>
                  <a:gd name="T69" fmla="*/ 644 h 820"/>
                  <a:gd name="T70" fmla="*/ 48 w 820"/>
                  <a:gd name="T71" fmla="*/ 603 h 820"/>
                  <a:gd name="T72" fmla="*/ 28 w 820"/>
                  <a:gd name="T73" fmla="*/ 558 h 820"/>
                  <a:gd name="T74" fmla="*/ 12 w 820"/>
                  <a:gd name="T75" fmla="*/ 511 h 820"/>
                  <a:gd name="T76" fmla="*/ 3 w 820"/>
                  <a:gd name="T77" fmla="*/ 461 h 820"/>
                  <a:gd name="T78" fmla="*/ 0 w 820"/>
                  <a:gd name="T79" fmla="*/ 410 h 820"/>
                  <a:gd name="T80" fmla="*/ 3 w 820"/>
                  <a:gd name="T81" fmla="*/ 358 h 820"/>
                  <a:gd name="T82" fmla="*/ 12 w 820"/>
                  <a:gd name="T83" fmla="*/ 309 h 820"/>
                  <a:gd name="T84" fmla="*/ 28 w 820"/>
                  <a:gd name="T85" fmla="*/ 262 h 820"/>
                  <a:gd name="T86" fmla="*/ 48 w 820"/>
                  <a:gd name="T87" fmla="*/ 218 h 820"/>
                  <a:gd name="T88" fmla="*/ 74 w 820"/>
                  <a:gd name="T89" fmla="*/ 176 h 820"/>
                  <a:gd name="T90" fmla="*/ 104 w 820"/>
                  <a:gd name="T91" fmla="*/ 138 h 820"/>
                  <a:gd name="T92" fmla="*/ 137 w 820"/>
                  <a:gd name="T93" fmla="*/ 104 h 820"/>
                  <a:gd name="T94" fmla="*/ 175 w 820"/>
                  <a:gd name="T95" fmla="*/ 73 h 820"/>
                  <a:gd name="T96" fmla="*/ 217 w 820"/>
                  <a:gd name="T97" fmla="*/ 48 h 820"/>
                  <a:gd name="T98" fmla="*/ 262 w 820"/>
                  <a:gd name="T99" fmla="*/ 28 h 820"/>
                  <a:gd name="T100" fmla="*/ 309 w 820"/>
                  <a:gd name="T101" fmla="*/ 12 h 820"/>
                  <a:gd name="T102" fmla="*/ 358 w 820"/>
                  <a:gd name="T103" fmla="*/ 3 h 820"/>
                  <a:gd name="T104" fmla="*/ 409 w 820"/>
                  <a:gd name="T105" fmla="*/ 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20">
                    <a:moveTo>
                      <a:pt x="409" y="0"/>
                    </a:moveTo>
                    <a:lnTo>
                      <a:pt x="462" y="3"/>
                    </a:lnTo>
                    <a:lnTo>
                      <a:pt x="511" y="12"/>
                    </a:lnTo>
                    <a:lnTo>
                      <a:pt x="558" y="28"/>
                    </a:lnTo>
                    <a:lnTo>
                      <a:pt x="602" y="48"/>
                    </a:lnTo>
                    <a:lnTo>
                      <a:pt x="644" y="73"/>
                    </a:lnTo>
                    <a:lnTo>
                      <a:pt x="682" y="104"/>
                    </a:lnTo>
                    <a:lnTo>
                      <a:pt x="716" y="138"/>
                    </a:lnTo>
                    <a:lnTo>
                      <a:pt x="746" y="176"/>
                    </a:lnTo>
                    <a:lnTo>
                      <a:pt x="771" y="218"/>
                    </a:lnTo>
                    <a:lnTo>
                      <a:pt x="792" y="262"/>
                    </a:lnTo>
                    <a:lnTo>
                      <a:pt x="807" y="309"/>
                    </a:lnTo>
                    <a:lnTo>
                      <a:pt x="817" y="358"/>
                    </a:lnTo>
                    <a:lnTo>
                      <a:pt x="820" y="410"/>
                    </a:lnTo>
                    <a:lnTo>
                      <a:pt x="817" y="461"/>
                    </a:lnTo>
                    <a:lnTo>
                      <a:pt x="807" y="511"/>
                    </a:lnTo>
                    <a:lnTo>
                      <a:pt x="792" y="558"/>
                    </a:lnTo>
                    <a:lnTo>
                      <a:pt x="771" y="603"/>
                    </a:lnTo>
                    <a:lnTo>
                      <a:pt x="746" y="644"/>
                    </a:lnTo>
                    <a:lnTo>
                      <a:pt x="716" y="683"/>
                    </a:lnTo>
                    <a:lnTo>
                      <a:pt x="682" y="717"/>
                    </a:lnTo>
                    <a:lnTo>
                      <a:pt x="644" y="746"/>
                    </a:lnTo>
                    <a:lnTo>
                      <a:pt x="602" y="772"/>
                    </a:lnTo>
                    <a:lnTo>
                      <a:pt x="558" y="793"/>
                    </a:lnTo>
                    <a:lnTo>
                      <a:pt x="511" y="808"/>
                    </a:lnTo>
                    <a:lnTo>
                      <a:pt x="462" y="817"/>
                    </a:lnTo>
                    <a:lnTo>
                      <a:pt x="409" y="820"/>
                    </a:lnTo>
                    <a:lnTo>
                      <a:pt x="358" y="817"/>
                    </a:lnTo>
                    <a:lnTo>
                      <a:pt x="309" y="808"/>
                    </a:lnTo>
                    <a:lnTo>
                      <a:pt x="262" y="793"/>
                    </a:lnTo>
                    <a:lnTo>
                      <a:pt x="217" y="772"/>
                    </a:lnTo>
                    <a:lnTo>
                      <a:pt x="175" y="746"/>
                    </a:lnTo>
                    <a:lnTo>
                      <a:pt x="137" y="717"/>
                    </a:lnTo>
                    <a:lnTo>
                      <a:pt x="104" y="683"/>
                    </a:lnTo>
                    <a:lnTo>
                      <a:pt x="74" y="644"/>
                    </a:lnTo>
                    <a:lnTo>
                      <a:pt x="48" y="603"/>
                    </a:lnTo>
                    <a:lnTo>
                      <a:pt x="28" y="558"/>
                    </a:lnTo>
                    <a:lnTo>
                      <a:pt x="12" y="511"/>
                    </a:lnTo>
                    <a:lnTo>
                      <a:pt x="3" y="461"/>
                    </a:lnTo>
                    <a:lnTo>
                      <a:pt x="0" y="410"/>
                    </a:lnTo>
                    <a:lnTo>
                      <a:pt x="3" y="358"/>
                    </a:lnTo>
                    <a:lnTo>
                      <a:pt x="12" y="309"/>
                    </a:lnTo>
                    <a:lnTo>
                      <a:pt x="28" y="262"/>
                    </a:lnTo>
                    <a:lnTo>
                      <a:pt x="48" y="218"/>
                    </a:lnTo>
                    <a:lnTo>
                      <a:pt x="74" y="176"/>
                    </a:lnTo>
                    <a:lnTo>
                      <a:pt x="104" y="138"/>
                    </a:lnTo>
                    <a:lnTo>
                      <a:pt x="137" y="104"/>
                    </a:lnTo>
                    <a:lnTo>
                      <a:pt x="175" y="73"/>
                    </a:lnTo>
                    <a:lnTo>
                      <a:pt x="217" y="48"/>
                    </a:lnTo>
                    <a:lnTo>
                      <a:pt x="262" y="28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0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3292476" y="1809750"/>
                <a:ext cx="661987" cy="914400"/>
                <a:chOff x="3292476" y="1809750"/>
                <a:chExt cx="661987" cy="914400"/>
              </a:xfrm>
            </p:grpSpPr>
            <p:sp>
              <p:nvSpPr>
                <p:cNvPr id="78" name="Rectangle 108"/>
                <p:cNvSpPr>
                  <a:spLocks noChangeArrowheads="1"/>
                </p:cNvSpPr>
                <p:nvPr/>
              </p:nvSpPr>
              <p:spPr bwMode="auto">
                <a:xfrm>
                  <a:off x="3597276" y="2165350"/>
                  <a:ext cx="52388" cy="519113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9" name="Freeform 109"/>
                <p:cNvSpPr>
                  <a:spLocks/>
                </p:cNvSpPr>
                <p:nvPr/>
              </p:nvSpPr>
              <p:spPr bwMode="auto">
                <a:xfrm>
                  <a:off x="3781426" y="2236788"/>
                  <a:ext cx="150813" cy="152400"/>
                </a:xfrm>
                <a:custGeom>
                  <a:avLst/>
                  <a:gdLst>
                    <a:gd name="T0" fmla="*/ 77 w 95"/>
                    <a:gd name="T1" fmla="*/ 0 h 96"/>
                    <a:gd name="T2" fmla="*/ 95 w 95"/>
                    <a:gd name="T3" fmla="*/ 0 h 96"/>
                    <a:gd name="T4" fmla="*/ 95 w 95"/>
                    <a:gd name="T5" fmla="*/ 96 h 96"/>
                    <a:gd name="T6" fmla="*/ 0 w 95"/>
                    <a:gd name="T7" fmla="*/ 96 h 96"/>
                    <a:gd name="T8" fmla="*/ 0 w 95"/>
                    <a:gd name="T9" fmla="*/ 70 h 96"/>
                    <a:gd name="T10" fmla="*/ 77 w 95"/>
                    <a:gd name="T11" fmla="*/ 70 h 96"/>
                    <a:gd name="T12" fmla="*/ 77 w 95"/>
                    <a:gd name="T13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5" h="96">
                      <a:moveTo>
                        <a:pt x="77" y="0"/>
                      </a:moveTo>
                      <a:lnTo>
                        <a:pt x="95" y="0"/>
                      </a:lnTo>
                      <a:lnTo>
                        <a:pt x="95" y="96"/>
                      </a:lnTo>
                      <a:lnTo>
                        <a:pt x="0" y="96"/>
                      </a:lnTo>
                      <a:lnTo>
                        <a:pt x="0" y="70"/>
                      </a:lnTo>
                      <a:lnTo>
                        <a:pt x="77" y="70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0" name="Freeform 110"/>
                <p:cNvSpPr>
                  <a:spLocks/>
                </p:cNvSpPr>
                <p:nvPr/>
              </p:nvSpPr>
              <p:spPr bwMode="auto">
                <a:xfrm>
                  <a:off x="3313113" y="2236788"/>
                  <a:ext cx="152400" cy="152400"/>
                </a:xfrm>
                <a:custGeom>
                  <a:avLst/>
                  <a:gdLst>
                    <a:gd name="T0" fmla="*/ 0 w 96"/>
                    <a:gd name="T1" fmla="*/ 0 h 96"/>
                    <a:gd name="T2" fmla="*/ 19 w 96"/>
                    <a:gd name="T3" fmla="*/ 0 h 96"/>
                    <a:gd name="T4" fmla="*/ 19 w 96"/>
                    <a:gd name="T5" fmla="*/ 70 h 96"/>
                    <a:gd name="T6" fmla="*/ 96 w 96"/>
                    <a:gd name="T7" fmla="*/ 70 h 96"/>
                    <a:gd name="T8" fmla="*/ 96 w 96"/>
                    <a:gd name="T9" fmla="*/ 96 h 96"/>
                    <a:gd name="T10" fmla="*/ 0 w 96"/>
                    <a:gd name="T11" fmla="*/ 96 h 96"/>
                    <a:gd name="T12" fmla="*/ 0 w 96"/>
                    <a:gd name="T13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96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19" y="70"/>
                      </a:lnTo>
                      <a:lnTo>
                        <a:pt x="96" y="70"/>
                      </a:lnTo>
                      <a:lnTo>
                        <a:pt x="96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1" name="Rectangle 111"/>
                <p:cNvSpPr>
                  <a:spLocks noChangeArrowheads="1"/>
                </p:cNvSpPr>
                <p:nvPr/>
              </p:nvSpPr>
              <p:spPr bwMode="auto">
                <a:xfrm>
                  <a:off x="3384551" y="2328863"/>
                  <a:ext cx="477838" cy="90488"/>
                </a:xfrm>
                <a:prstGeom prst="rect">
                  <a:avLst/>
                </a:prstGeom>
                <a:solidFill>
                  <a:schemeClr val="accent4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2" name="Freeform 112"/>
                <p:cNvSpPr>
                  <a:spLocks/>
                </p:cNvSpPr>
                <p:nvPr/>
              </p:nvSpPr>
              <p:spPr bwMode="auto">
                <a:xfrm>
                  <a:off x="3390901" y="1809750"/>
                  <a:ext cx="476250" cy="417513"/>
                </a:xfrm>
                <a:custGeom>
                  <a:avLst/>
                  <a:gdLst>
                    <a:gd name="T0" fmla="*/ 0 w 300"/>
                    <a:gd name="T1" fmla="*/ 0 h 263"/>
                    <a:gd name="T2" fmla="*/ 300 w 300"/>
                    <a:gd name="T3" fmla="*/ 0 h 263"/>
                    <a:gd name="T4" fmla="*/ 268 w 300"/>
                    <a:gd name="T5" fmla="*/ 263 h 263"/>
                    <a:gd name="T6" fmla="*/ 31 w 300"/>
                    <a:gd name="T7" fmla="*/ 263 h 263"/>
                    <a:gd name="T8" fmla="*/ 0 w 300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263">
                      <a:moveTo>
                        <a:pt x="0" y="0"/>
                      </a:moveTo>
                      <a:lnTo>
                        <a:pt x="300" y="0"/>
                      </a:lnTo>
                      <a:lnTo>
                        <a:pt x="268" y="263"/>
                      </a:lnTo>
                      <a:lnTo>
                        <a:pt x="31" y="2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3" name="Freeform 113"/>
                <p:cNvSpPr>
                  <a:spLocks/>
                </p:cNvSpPr>
                <p:nvPr/>
              </p:nvSpPr>
              <p:spPr bwMode="auto">
                <a:xfrm>
                  <a:off x="3590926" y="1985963"/>
                  <a:ext cx="76200" cy="77788"/>
                </a:xfrm>
                <a:custGeom>
                  <a:avLst/>
                  <a:gdLst>
                    <a:gd name="T0" fmla="*/ 23 w 48"/>
                    <a:gd name="T1" fmla="*/ 0 h 49"/>
                    <a:gd name="T2" fmla="*/ 34 w 48"/>
                    <a:gd name="T3" fmla="*/ 2 h 49"/>
                    <a:gd name="T4" fmla="*/ 41 w 48"/>
                    <a:gd name="T5" fmla="*/ 7 h 49"/>
                    <a:gd name="T6" fmla="*/ 46 w 48"/>
                    <a:gd name="T7" fmla="*/ 15 h 49"/>
                    <a:gd name="T8" fmla="*/ 48 w 48"/>
                    <a:gd name="T9" fmla="*/ 25 h 49"/>
                    <a:gd name="T10" fmla="*/ 46 w 48"/>
                    <a:gd name="T11" fmla="*/ 34 h 49"/>
                    <a:gd name="T12" fmla="*/ 41 w 48"/>
                    <a:gd name="T13" fmla="*/ 41 h 49"/>
                    <a:gd name="T14" fmla="*/ 34 w 48"/>
                    <a:gd name="T15" fmla="*/ 47 h 49"/>
                    <a:gd name="T16" fmla="*/ 23 w 48"/>
                    <a:gd name="T17" fmla="*/ 49 h 49"/>
                    <a:gd name="T18" fmla="*/ 14 w 48"/>
                    <a:gd name="T19" fmla="*/ 47 h 49"/>
                    <a:gd name="T20" fmla="*/ 7 w 48"/>
                    <a:gd name="T21" fmla="*/ 41 h 49"/>
                    <a:gd name="T22" fmla="*/ 2 w 48"/>
                    <a:gd name="T23" fmla="*/ 34 h 49"/>
                    <a:gd name="T24" fmla="*/ 0 w 48"/>
                    <a:gd name="T25" fmla="*/ 25 h 49"/>
                    <a:gd name="T26" fmla="*/ 2 w 48"/>
                    <a:gd name="T27" fmla="*/ 15 h 49"/>
                    <a:gd name="T28" fmla="*/ 7 w 48"/>
                    <a:gd name="T29" fmla="*/ 7 h 49"/>
                    <a:gd name="T30" fmla="*/ 14 w 48"/>
                    <a:gd name="T31" fmla="*/ 2 h 49"/>
                    <a:gd name="T32" fmla="*/ 23 w 48"/>
                    <a:gd name="T3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8" h="49">
                      <a:moveTo>
                        <a:pt x="23" y="0"/>
                      </a:moveTo>
                      <a:lnTo>
                        <a:pt x="34" y="2"/>
                      </a:lnTo>
                      <a:lnTo>
                        <a:pt x="41" y="7"/>
                      </a:lnTo>
                      <a:lnTo>
                        <a:pt x="46" y="15"/>
                      </a:lnTo>
                      <a:lnTo>
                        <a:pt x="48" y="25"/>
                      </a:lnTo>
                      <a:lnTo>
                        <a:pt x="46" y="34"/>
                      </a:lnTo>
                      <a:lnTo>
                        <a:pt x="41" y="41"/>
                      </a:lnTo>
                      <a:lnTo>
                        <a:pt x="34" y="47"/>
                      </a:lnTo>
                      <a:lnTo>
                        <a:pt x="23" y="49"/>
                      </a:lnTo>
                      <a:lnTo>
                        <a:pt x="14" y="47"/>
                      </a:lnTo>
                      <a:lnTo>
                        <a:pt x="7" y="41"/>
                      </a:lnTo>
                      <a:lnTo>
                        <a:pt x="2" y="34"/>
                      </a:lnTo>
                      <a:lnTo>
                        <a:pt x="0" y="25"/>
                      </a:lnTo>
                      <a:lnTo>
                        <a:pt x="2" y="15"/>
                      </a:lnTo>
                      <a:lnTo>
                        <a:pt x="7" y="7"/>
                      </a:lnTo>
                      <a:lnTo>
                        <a:pt x="14" y="2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F7FAF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4" name="Freeform 114"/>
                <p:cNvSpPr>
                  <a:spLocks/>
                </p:cNvSpPr>
                <p:nvPr/>
              </p:nvSpPr>
              <p:spPr bwMode="auto">
                <a:xfrm>
                  <a:off x="3292476" y="2206625"/>
                  <a:ext cx="71438" cy="100013"/>
                </a:xfrm>
                <a:custGeom>
                  <a:avLst/>
                  <a:gdLst>
                    <a:gd name="T0" fmla="*/ 22 w 45"/>
                    <a:gd name="T1" fmla="*/ 0 h 63"/>
                    <a:gd name="T2" fmla="*/ 24 w 45"/>
                    <a:gd name="T3" fmla="*/ 0 h 63"/>
                    <a:gd name="T4" fmla="*/ 34 w 45"/>
                    <a:gd name="T5" fmla="*/ 3 h 63"/>
                    <a:gd name="T6" fmla="*/ 42 w 45"/>
                    <a:gd name="T7" fmla="*/ 11 h 63"/>
                    <a:gd name="T8" fmla="*/ 45 w 45"/>
                    <a:gd name="T9" fmla="*/ 21 h 63"/>
                    <a:gd name="T10" fmla="*/ 45 w 45"/>
                    <a:gd name="T11" fmla="*/ 42 h 63"/>
                    <a:gd name="T12" fmla="*/ 42 w 45"/>
                    <a:gd name="T13" fmla="*/ 53 h 63"/>
                    <a:gd name="T14" fmla="*/ 34 w 45"/>
                    <a:gd name="T15" fmla="*/ 61 h 63"/>
                    <a:gd name="T16" fmla="*/ 24 w 45"/>
                    <a:gd name="T17" fmla="*/ 63 h 63"/>
                    <a:gd name="T18" fmla="*/ 22 w 45"/>
                    <a:gd name="T19" fmla="*/ 63 h 63"/>
                    <a:gd name="T20" fmla="*/ 11 w 45"/>
                    <a:gd name="T21" fmla="*/ 61 h 63"/>
                    <a:gd name="T22" fmla="*/ 3 w 45"/>
                    <a:gd name="T23" fmla="*/ 53 h 63"/>
                    <a:gd name="T24" fmla="*/ 0 w 45"/>
                    <a:gd name="T25" fmla="*/ 42 h 63"/>
                    <a:gd name="T26" fmla="*/ 0 w 45"/>
                    <a:gd name="T27" fmla="*/ 21 h 63"/>
                    <a:gd name="T28" fmla="*/ 3 w 45"/>
                    <a:gd name="T29" fmla="*/ 11 h 63"/>
                    <a:gd name="T30" fmla="*/ 11 w 45"/>
                    <a:gd name="T31" fmla="*/ 3 h 63"/>
                    <a:gd name="T32" fmla="*/ 22 w 45"/>
                    <a:gd name="T3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" h="63">
                      <a:moveTo>
                        <a:pt x="22" y="0"/>
                      </a:moveTo>
                      <a:lnTo>
                        <a:pt x="24" y="0"/>
                      </a:lnTo>
                      <a:lnTo>
                        <a:pt x="34" y="3"/>
                      </a:lnTo>
                      <a:lnTo>
                        <a:pt x="42" y="11"/>
                      </a:lnTo>
                      <a:lnTo>
                        <a:pt x="45" y="21"/>
                      </a:lnTo>
                      <a:lnTo>
                        <a:pt x="45" y="42"/>
                      </a:lnTo>
                      <a:lnTo>
                        <a:pt x="42" y="53"/>
                      </a:lnTo>
                      <a:lnTo>
                        <a:pt x="34" y="61"/>
                      </a:lnTo>
                      <a:lnTo>
                        <a:pt x="24" y="63"/>
                      </a:lnTo>
                      <a:lnTo>
                        <a:pt x="22" y="63"/>
                      </a:lnTo>
                      <a:lnTo>
                        <a:pt x="11" y="61"/>
                      </a:lnTo>
                      <a:lnTo>
                        <a:pt x="3" y="53"/>
                      </a:lnTo>
                      <a:lnTo>
                        <a:pt x="0" y="42"/>
                      </a:lnTo>
                      <a:lnTo>
                        <a:pt x="0" y="21"/>
                      </a:lnTo>
                      <a:lnTo>
                        <a:pt x="3" y="11"/>
                      </a:lnTo>
                      <a:lnTo>
                        <a:pt x="11" y="3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5" name="Freeform 115"/>
                <p:cNvSpPr>
                  <a:spLocks/>
                </p:cNvSpPr>
                <p:nvPr/>
              </p:nvSpPr>
              <p:spPr bwMode="auto">
                <a:xfrm>
                  <a:off x="3881438" y="2206625"/>
                  <a:ext cx="73025" cy="100013"/>
                </a:xfrm>
                <a:custGeom>
                  <a:avLst/>
                  <a:gdLst>
                    <a:gd name="T0" fmla="*/ 22 w 46"/>
                    <a:gd name="T1" fmla="*/ 0 h 63"/>
                    <a:gd name="T2" fmla="*/ 24 w 46"/>
                    <a:gd name="T3" fmla="*/ 0 h 63"/>
                    <a:gd name="T4" fmla="*/ 34 w 46"/>
                    <a:gd name="T5" fmla="*/ 3 h 63"/>
                    <a:gd name="T6" fmla="*/ 42 w 46"/>
                    <a:gd name="T7" fmla="*/ 11 h 63"/>
                    <a:gd name="T8" fmla="*/ 46 w 46"/>
                    <a:gd name="T9" fmla="*/ 21 h 63"/>
                    <a:gd name="T10" fmla="*/ 46 w 46"/>
                    <a:gd name="T11" fmla="*/ 42 h 63"/>
                    <a:gd name="T12" fmla="*/ 42 w 46"/>
                    <a:gd name="T13" fmla="*/ 53 h 63"/>
                    <a:gd name="T14" fmla="*/ 34 w 46"/>
                    <a:gd name="T15" fmla="*/ 61 h 63"/>
                    <a:gd name="T16" fmla="*/ 24 w 46"/>
                    <a:gd name="T17" fmla="*/ 63 h 63"/>
                    <a:gd name="T18" fmla="*/ 22 w 46"/>
                    <a:gd name="T19" fmla="*/ 63 h 63"/>
                    <a:gd name="T20" fmla="*/ 12 w 46"/>
                    <a:gd name="T21" fmla="*/ 61 h 63"/>
                    <a:gd name="T22" fmla="*/ 4 w 46"/>
                    <a:gd name="T23" fmla="*/ 53 h 63"/>
                    <a:gd name="T24" fmla="*/ 0 w 46"/>
                    <a:gd name="T25" fmla="*/ 42 h 63"/>
                    <a:gd name="T26" fmla="*/ 0 w 46"/>
                    <a:gd name="T27" fmla="*/ 21 h 63"/>
                    <a:gd name="T28" fmla="*/ 4 w 46"/>
                    <a:gd name="T29" fmla="*/ 11 h 63"/>
                    <a:gd name="T30" fmla="*/ 12 w 46"/>
                    <a:gd name="T31" fmla="*/ 3 h 63"/>
                    <a:gd name="T32" fmla="*/ 22 w 46"/>
                    <a:gd name="T3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63">
                      <a:moveTo>
                        <a:pt x="22" y="0"/>
                      </a:moveTo>
                      <a:lnTo>
                        <a:pt x="24" y="0"/>
                      </a:lnTo>
                      <a:lnTo>
                        <a:pt x="34" y="3"/>
                      </a:lnTo>
                      <a:lnTo>
                        <a:pt x="42" y="11"/>
                      </a:lnTo>
                      <a:lnTo>
                        <a:pt x="46" y="21"/>
                      </a:lnTo>
                      <a:lnTo>
                        <a:pt x="46" y="42"/>
                      </a:lnTo>
                      <a:lnTo>
                        <a:pt x="42" y="53"/>
                      </a:lnTo>
                      <a:lnTo>
                        <a:pt x="34" y="61"/>
                      </a:lnTo>
                      <a:lnTo>
                        <a:pt x="24" y="63"/>
                      </a:lnTo>
                      <a:lnTo>
                        <a:pt x="22" y="63"/>
                      </a:lnTo>
                      <a:lnTo>
                        <a:pt x="12" y="61"/>
                      </a:lnTo>
                      <a:lnTo>
                        <a:pt x="4" y="53"/>
                      </a:lnTo>
                      <a:lnTo>
                        <a:pt x="0" y="42"/>
                      </a:lnTo>
                      <a:lnTo>
                        <a:pt x="0" y="21"/>
                      </a:lnTo>
                      <a:lnTo>
                        <a:pt x="4" y="11"/>
                      </a:lnTo>
                      <a:lnTo>
                        <a:pt x="12" y="3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6" name="Freeform 116"/>
                <p:cNvSpPr>
                  <a:spLocks/>
                </p:cNvSpPr>
                <p:nvPr/>
              </p:nvSpPr>
              <p:spPr bwMode="auto">
                <a:xfrm>
                  <a:off x="3405188" y="2563813"/>
                  <a:ext cx="438150" cy="60325"/>
                </a:xfrm>
                <a:custGeom>
                  <a:avLst/>
                  <a:gdLst>
                    <a:gd name="T0" fmla="*/ 38 w 276"/>
                    <a:gd name="T1" fmla="*/ 0 h 38"/>
                    <a:gd name="T2" fmla="*/ 239 w 276"/>
                    <a:gd name="T3" fmla="*/ 0 h 38"/>
                    <a:gd name="T4" fmla="*/ 250 w 276"/>
                    <a:gd name="T5" fmla="*/ 2 h 38"/>
                    <a:gd name="T6" fmla="*/ 260 w 276"/>
                    <a:gd name="T7" fmla="*/ 7 h 38"/>
                    <a:gd name="T8" fmla="*/ 269 w 276"/>
                    <a:gd name="T9" fmla="*/ 16 h 38"/>
                    <a:gd name="T10" fmla="*/ 274 w 276"/>
                    <a:gd name="T11" fmla="*/ 26 h 38"/>
                    <a:gd name="T12" fmla="*/ 276 w 276"/>
                    <a:gd name="T13" fmla="*/ 38 h 38"/>
                    <a:gd name="T14" fmla="*/ 250 w 276"/>
                    <a:gd name="T15" fmla="*/ 38 h 38"/>
                    <a:gd name="T16" fmla="*/ 250 w 276"/>
                    <a:gd name="T17" fmla="*/ 33 h 38"/>
                    <a:gd name="T18" fmla="*/ 248 w 276"/>
                    <a:gd name="T19" fmla="*/ 30 h 38"/>
                    <a:gd name="T20" fmla="*/ 245 w 276"/>
                    <a:gd name="T21" fmla="*/ 27 h 38"/>
                    <a:gd name="T22" fmla="*/ 242 w 276"/>
                    <a:gd name="T23" fmla="*/ 25 h 38"/>
                    <a:gd name="T24" fmla="*/ 239 w 276"/>
                    <a:gd name="T25" fmla="*/ 24 h 38"/>
                    <a:gd name="T26" fmla="*/ 38 w 276"/>
                    <a:gd name="T27" fmla="*/ 24 h 38"/>
                    <a:gd name="T28" fmla="*/ 34 w 276"/>
                    <a:gd name="T29" fmla="*/ 25 h 38"/>
                    <a:gd name="T30" fmla="*/ 31 w 276"/>
                    <a:gd name="T31" fmla="*/ 27 h 38"/>
                    <a:gd name="T32" fmla="*/ 29 w 276"/>
                    <a:gd name="T33" fmla="*/ 30 h 38"/>
                    <a:gd name="T34" fmla="*/ 27 w 276"/>
                    <a:gd name="T35" fmla="*/ 33 h 38"/>
                    <a:gd name="T36" fmla="*/ 26 w 276"/>
                    <a:gd name="T37" fmla="*/ 38 h 38"/>
                    <a:gd name="T38" fmla="*/ 0 w 276"/>
                    <a:gd name="T39" fmla="*/ 38 h 38"/>
                    <a:gd name="T40" fmla="*/ 3 w 276"/>
                    <a:gd name="T41" fmla="*/ 23 h 38"/>
                    <a:gd name="T42" fmla="*/ 11 w 276"/>
                    <a:gd name="T43" fmla="*/ 11 h 38"/>
                    <a:gd name="T44" fmla="*/ 23 w 276"/>
                    <a:gd name="T45" fmla="*/ 3 h 38"/>
                    <a:gd name="T46" fmla="*/ 38 w 276"/>
                    <a:gd name="T4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6" h="38">
                      <a:moveTo>
                        <a:pt x="38" y="0"/>
                      </a:moveTo>
                      <a:lnTo>
                        <a:pt x="239" y="0"/>
                      </a:lnTo>
                      <a:lnTo>
                        <a:pt x="250" y="2"/>
                      </a:lnTo>
                      <a:lnTo>
                        <a:pt x="260" y="7"/>
                      </a:lnTo>
                      <a:lnTo>
                        <a:pt x="269" y="16"/>
                      </a:lnTo>
                      <a:lnTo>
                        <a:pt x="274" y="26"/>
                      </a:lnTo>
                      <a:lnTo>
                        <a:pt x="276" y="38"/>
                      </a:lnTo>
                      <a:lnTo>
                        <a:pt x="250" y="38"/>
                      </a:lnTo>
                      <a:lnTo>
                        <a:pt x="250" y="33"/>
                      </a:lnTo>
                      <a:lnTo>
                        <a:pt x="248" y="30"/>
                      </a:lnTo>
                      <a:lnTo>
                        <a:pt x="245" y="27"/>
                      </a:lnTo>
                      <a:lnTo>
                        <a:pt x="242" y="25"/>
                      </a:lnTo>
                      <a:lnTo>
                        <a:pt x="239" y="24"/>
                      </a:lnTo>
                      <a:lnTo>
                        <a:pt x="38" y="24"/>
                      </a:lnTo>
                      <a:lnTo>
                        <a:pt x="34" y="25"/>
                      </a:lnTo>
                      <a:lnTo>
                        <a:pt x="31" y="27"/>
                      </a:lnTo>
                      <a:lnTo>
                        <a:pt x="29" y="30"/>
                      </a:lnTo>
                      <a:lnTo>
                        <a:pt x="27" y="33"/>
                      </a:lnTo>
                      <a:lnTo>
                        <a:pt x="26" y="38"/>
                      </a:lnTo>
                      <a:lnTo>
                        <a:pt x="0" y="38"/>
                      </a:lnTo>
                      <a:lnTo>
                        <a:pt x="3" y="23"/>
                      </a:lnTo>
                      <a:lnTo>
                        <a:pt x="11" y="11"/>
                      </a:lnTo>
                      <a:lnTo>
                        <a:pt x="23" y="3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7" name="Freeform 117"/>
                <p:cNvSpPr>
                  <a:spLocks/>
                </p:cNvSpPr>
                <p:nvPr/>
              </p:nvSpPr>
              <p:spPr bwMode="auto">
                <a:xfrm>
                  <a:off x="3395663" y="2613025"/>
                  <a:ext cx="50800" cy="71438"/>
                </a:xfrm>
                <a:custGeom>
                  <a:avLst/>
                  <a:gdLst>
                    <a:gd name="T0" fmla="*/ 15 w 32"/>
                    <a:gd name="T1" fmla="*/ 0 h 45"/>
                    <a:gd name="T2" fmla="*/ 19 w 32"/>
                    <a:gd name="T3" fmla="*/ 0 h 45"/>
                    <a:gd name="T4" fmla="*/ 23 w 32"/>
                    <a:gd name="T5" fmla="*/ 2 h 45"/>
                    <a:gd name="T6" fmla="*/ 26 w 32"/>
                    <a:gd name="T7" fmla="*/ 5 h 45"/>
                    <a:gd name="T8" fmla="*/ 29 w 32"/>
                    <a:gd name="T9" fmla="*/ 8 h 45"/>
                    <a:gd name="T10" fmla="*/ 30 w 32"/>
                    <a:gd name="T11" fmla="*/ 12 h 45"/>
                    <a:gd name="T12" fmla="*/ 32 w 32"/>
                    <a:gd name="T13" fmla="*/ 16 h 45"/>
                    <a:gd name="T14" fmla="*/ 32 w 32"/>
                    <a:gd name="T15" fmla="*/ 29 h 45"/>
                    <a:gd name="T16" fmla="*/ 30 w 32"/>
                    <a:gd name="T17" fmla="*/ 33 h 45"/>
                    <a:gd name="T18" fmla="*/ 29 w 32"/>
                    <a:gd name="T19" fmla="*/ 37 h 45"/>
                    <a:gd name="T20" fmla="*/ 26 w 32"/>
                    <a:gd name="T21" fmla="*/ 40 h 45"/>
                    <a:gd name="T22" fmla="*/ 23 w 32"/>
                    <a:gd name="T23" fmla="*/ 43 h 45"/>
                    <a:gd name="T24" fmla="*/ 19 w 32"/>
                    <a:gd name="T25" fmla="*/ 45 h 45"/>
                    <a:gd name="T26" fmla="*/ 15 w 32"/>
                    <a:gd name="T27" fmla="*/ 45 h 45"/>
                    <a:gd name="T28" fmla="*/ 11 w 32"/>
                    <a:gd name="T29" fmla="*/ 45 h 45"/>
                    <a:gd name="T30" fmla="*/ 7 w 32"/>
                    <a:gd name="T31" fmla="*/ 43 h 45"/>
                    <a:gd name="T32" fmla="*/ 4 w 32"/>
                    <a:gd name="T33" fmla="*/ 40 h 45"/>
                    <a:gd name="T34" fmla="*/ 2 w 32"/>
                    <a:gd name="T35" fmla="*/ 37 h 45"/>
                    <a:gd name="T36" fmla="*/ 0 w 32"/>
                    <a:gd name="T37" fmla="*/ 33 h 45"/>
                    <a:gd name="T38" fmla="*/ 0 w 32"/>
                    <a:gd name="T39" fmla="*/ 29 h 45"/>
                    <a:gd name="T40" fmla="*/ 0 w 32"/>
                    <a:gd name="T41" fmla="*/ 16 h 45"/>
                    <a:gd name="T42" fmla="*/ 0 w 32"/>
                    <a:gd name="T43" fmla="*/ 12 h 45"/>
                    <a:gd name="T44" fmla="*/ 2 w 32"/>
                    <a:gd name="T45" fmla="*/ 8 h 45"/>
                    <a:gd name="T46" fmla="*/ 4 w 32"/>
                    <a:gd name="T47" fmla="*/ 5 h 45"/>
                    <a:gd name="T48" fmla="*/ 7 w 32"/>
                    <a:gd name="T49" fmla="*/ 2 h 45"/>
                    <a:gd name="T50" fmla="*/ 11 w 32"/>
                    <a:gd name="T51" fmla="*/ 0 h 45"/>
                    <a:gd name="T52" fmla="*/ 15 w 32"/>
                    <a:gd name="T5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" h="45">
                      <a:moveTo>
                        <a:pt x="15" y="0"/>
                      </a:moveTo>
                      <a:lnTo>
                        <a:pt x="19" y="0"/>
                      </a:lnTo>
                      <a:lnTo>
                        <a:pt x="23" y="2"/>
                      </a:lnTo>
                      <a:lnTo>
                        <a:pt x="26" y="5"/>
                      </a:lnTo>
                      <a:lnTo>
                        <a:pt x="29" y="8"/>
                      </a:lnTo>
                      <a:lnTo>
                        <a:pt x="30" y="12"/>
                      </a:lnTo>
                      <a:lnTo>
                        <a:pt x="32" y="16"/>
                      </a:lnTo>
                      <a:lnTo>
                        <a:pt x="32" y="29"/>
                      </a:lnTo>
                      <a:lnTo>
                        <a:pt x="30" y="33"/>
                      </a:lnTo>
                      <a:lnTo>
                        <a:pt x="29" y="37"/>
                      </a:lnTo>
                      <a:lnTo>
                        <a:pt x="26" y="40"/>
                      </a:lnTo>
                      <a:lnTo>
                        <a:pt x="23" y="43"/>
                      </a:lnTo>
                      <a:lnTo>
                        <a:pt x="19" y="45"/>
                      </a:lnTo>
                      <a:lnTo>
                        <a:pt x="15" y="45"/>
                      </a:lnTo>
                      <a:lnTo>
                        <a:pt x="11" y="45"/>
                      </a:lnTo>
                      <a:lnTo>
                        <a:pt x="7" y="43"/>
                      </a:lnTo>
                      <a:lnTo>
                        <a:pt x="4" y="40"/>
                      </a:lnTo>
                      <a:lnTo>
                        <a:pt x="2" y="37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2" y="8"/>
                      </a:lnTo>
                      <a:lnTo>
                        <a:pt x="4" y="5"/>
                      </a:lnTo>
                      <a:lnTo>
                        <a:pt x="7" y="2"/>
                      </a:lnTo>
                      <a:lnTo>
                        <a:pt x="11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7FAF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8" name="Freeform 118"/>
                <p:cNvSpPr>
                  <a:spLocks/>
                </p:cNvSpPr>
                <p:nvPr/>
              </p:nvSpPr>
              <p:spPr bwMode="auto">
                <a:xfrm>
                  <a:off x="3597276" y="2654300"/>
                  <a:ext cx="52388" cy="69850"/>
                </a:xfrm>
                <a:custGeom>
                  <a:avLst/>
                  <a:gdLst>
                    <a:gd name="T0" fmla="*/ 16 w 33"/>
                    <a:gd name="T1" fmla="*/ 0 h 44"/>
                    <a:gd name="T2" fmla="*/ 20 w 33"/>
                    <a:gd name="T3" fmla="*/ 0 h 44"/>
                    <a:gd name="T4" fmla="*/ 25 w 33"/>
                    <a:gd name="T5" fmla="*/ 2 h 44"/>
                    <a:gd name="T6" fmla="*/ 28 w 33"/>
                    <a:gd name="T7" fmla="*/ 4 h 44"/>
                    <a:gd name="T8" fmla="*/ 30 w 33"/>
                    <a:gd name="T9" fmla="*/ 7 h 44"/>
                    <a:gd name="T10" fmla="*/ 32 w 33"/>
                    <a:gd name="T11" fmla="*/ 11 h 44"/>
                    <a:gd name="T12" fmla="*/ 33 w 33"/>
                    <a:gd name="T13" fmla="*/ 15 h 44"/>
                    <a:gd name="T14" fmla="*/ 33 w 33"/>
                    <a:gd name="T15" fmla="*/ 29 h 44"/>
                    <a:gd name="T16" fmla="*/ 32 w 33"/>
                    <a:gd name="T17" fmla="*/ 33 h 44"/>
                    <a:gd name="T18" fmla="*/ 30 w 33"/>
                    <a:gd name="T19" fmla="*/ 37 h 44"/>
                    <a:gd name="T20" fmla="*/ 28 w 33"/>
                    <a:gd name="T21" fmla="*/ 40 h 44"/>
                    <a:gd name="T22" fmla="*/ 25 w 33"/>
                    <a:gd name="T23" fmla="*/ 42 h 44"/>
                    <a:gd name="T24" fmla="*/ 20 w 33"/>
                    <a:gd name="T25" fmla="*/ 44 h 44"/>
                    <a:gd name="T26" fmla="*/ 16 w 33"/>
                    <a:gd name="T27" fmla="*/ 44 h 44"/>
                    <a:gd name="T28" fmla="*/ 12 w 33"/>
                    <a:gd name="T29" fmla="*/ 44 h 44"/>
                    <a:gd name="T30" fmla="*/ 8 w 33"/>
                    <a:gd name="T31" fmla="*/ 42 h 44"/>
                    <a:gd name="T32" fmla="*/ 5 w 33"/>
                    <a:gd name="T33" fmla="*/ 40 h 44"/>
                    <a:gd name="T34" fmla="*/ 2 w 33"/>
                    <a:gd name="T35" fmla="*/ 37 h 44"/>
                    <a:gd name="T36" fmla="*/ 1 w 33"/>
                    <a:gd name="T37" fmla="*/ 33 h 44"/>
                    <a:gd name="T38" fmla="*/ 0 w 33"/>
                    <a:gd name="T39" fmla="*/ 29 h 44"/>
                    <a:gd name="T40" fmla="*/ 0 w 33"/>
                    <a:gd name="T41" fmla="*/ 15 h 44"/>
                    <a:gd name="T42" fmla="*/ 1 w 33"/>
                    <a:gd name="T43" fmla="*/ 11 h 44"/>
                    <a:gd name="T44" fmla="*/ 2 w 33"/>
                    <a:gd name="T45" fmla="*/ 7 h 44"/>
                    <a:gd name="T46" fmla="*/ 5 w 33"/>
                    <a:gd name="T47" fmla="*/ 4 h 44"/>
                    <a:gd name="T48" fmla="*/ 8 w 33"/>
                    <a:gd name="T49" fmla="*/ 2 h 44"/>
                    <a:gd name="T50" fmla="*/ 12 w 33"/>
                    <a:gd name="T51" fmla="*/ 0 h 44"/>
                    <a:gd name="T52" fmla="*/ 16 w 33"/>
                    <a:gd name="T5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3" h="44">
                      <a:moveTo>
                        <a:pt x="16" y="0"/>
                      </a:moveTo>
                      <a:lnTo>
                        <a:pt x="20" y="0"/>
                      </a:lnTo>
                      <a:lnTo>
                        <a:pt x="25" y="2"/>
                      </a:lnTo>
                      <a:lnTo>
                        <a:pt x="28" y="4"/>
                      </a:lnTo>
                      <a:lnTo>
                        <a:pt x="30" y="7"/>
                      </a:lnTo>
                      <a:lnTo>
                        <a:pt x="32" y="11"/>
                      </a:lnTo>
                      <a:lnTo>
                        <a:pt x="33" y="15"/>
                      </a:lnTo>
                      <a:lnTo>
                        <a:pt x="33" y="29"/>
                      </a:lnTo>
                      <a:lnTo>
                        <a:pt x="32" y="33"/>
                      </a:lnTo>
                      <a:lnTo>
                        <a:pt x="30" y="37"/>
                      </a:lnTo>
                      <a:lnTo>
                        <a:pt x="28" y="40"/>
                      </a:lnTo>
                      <a:lnTo>
                        <a:pt x="25" y="42"/>
                      </a:lnTo>
                      <a:lnTo>
                        <a:pt x="20" y="44"/>
                      </a:lnTo>
                      <a:lnTo>
                        <a:pt x="16" y="44"/>
                      </a:lnTo>
                      <a:lnTo>
                        <a:pt x="12" y="44"/>
                      </a:lnTo>
                      <a:lnTo>
                        <a:pt x="8" y="42"/>
                      </a:lnTo>
                      <a:lnTo>
                        <a:pt x="5" y="40"/>
                      </a:lnTo>
                      <a:lnTo>
                        <a:pt x="2" y="37"/>
                      </a:lnTo>
                      <a:lnTo>
                        <a:pt x="1" y="33"/>
                      </a:lnTo>
                      <a:lnTo>
                        <a:pt x="0" y="29"/>
                      </a:lnTo>
                      <a:lnTo>
                        <a:pt x="0" y="15"/>
                      </a:lnTo>
                      <a:lnTo>
                        <a:pt x="1" y="11"/>
                      </a:lnTo>
                      <a:lnTo>
                        <a:pt x="2" y="7"/>
                      </a:lnTo>
                      <a:lnTo>
                        <a:pt x="5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7FAF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89" name="Freeform 119"/>
                <p:cNvSpPr>
                  <a:spLocks/>
                </p:cNvSpPr>
                <p:nvPr/>
              </p:nvSpPr>
              <p:spPr bwMode="auto">
                <a:xfrm>
                  <a:off x="3790951" y="2613025"/>
                  <a:ext cx="50800" cy="71438"/>
                </a:xfrm>
                <a:custGeom>
                  <a:avLst/>
                  <a:gdLst>
                    <a:gd name="T0" fmla="*/ 15 w 32"/>
                    <a:gd name="T1" fmla="*/ 0 h 45"/>
                    <a:gd name="T2" fmla="*/ 21 w 32"/>
                    <a:gd name="T3" fmla="*/ 0 h 45"/>
                    <a:gd name="T4" fmla="*/ 24 w 32"/>
                    <a:gd name="T5" fmla="*/ 2 h 45"/>
                    <a:gd name="T6" fmla="*/ 28 w 32"/>
                    <a:gd name="T7" fmla="*/ 5 h 45"/>
                    <a:gd name="T8" fmla="*/ 30 w 32"/>
                    <a:gd name="T9" fmla="*/ 8 h 45"/>
                    <a:gd name="T10" fmla="*/ 32 w 32"/>
                    <a:gd name="T11" fmla="*/ 12 h 45"/>
                    <a:gd name="T12" fmla="*/ 32 w 32"/>
                    <a:gd name="T13" fmla="*/ 16 h 45"/>
                    <a:gd name="T14" fmla="*/ 32 w 32"/>
                    <a:gd name="T15" fmla="*/ 29 h 45"/>
                    <a:gd name="T16" fmla="*/ 32 w 32"/>
                    <a:gd name="T17" fmla="*/ 33 h 45"/>
                    <a:gd name="T18" fmla="*/ 30 w 32"/>
                    <a:gd name="T19" fmla="*/ 37 h 45"/>
                    <a:gd name="T20" fmla="*/ 28 w 32"/>
                    <a:gd name="T21" fmla="*/ 40 h 45"/>
                    <a:gd name="T22" fmla="*/ 24 w 32"/>
                    <a:gd name="T23" fmla="*/ 43 h 45"/>
                    <a:gd name="T24" fmla="*/ 21 w 32"/>
                    <a:gd name="T25" fmla="*/ 45 h 45"/>
                    <a:gd name="T26" fmla="*/ 15 w 32"/>
                    <a:gd name="T27" fmla="*/ 45 h 45"/>
                    <a:gd name="T28" fmla="*/ 11 w 32"/>
                    <a:gd name="T29" fmla="*/ 45 h 45"/>
                    <a:gd name="T30" fmla="*/ 8 w 32"/>
                    <a:gd name="T31" fmla="*/ 43 h 45"/>
                    <a:gd name="T32" fmla="*/ 4 w 32"/>
                    <a:gd name="T33" fmla="*/ 40 h 45"/>
                    <a:gd name="T34" fmla="*/ 2 w 32"/>
                    <a:gd name="T35" fmla="*/ 37 h 45"/>
                    <a:gd name="T36" fmla="*/ 0 w 32"/>
                    <a:gd name="T37" fmla="*/ 33 h 45"/>
                    <a:gd name="T38" fmla="*/ 0 w 32"/>
                    <a:gd name="T39" fmla="*/ 29 h 45"/>
                    <a:gd name="T40" fmla="*/ 0 w 32"/>
                    <a:gd name="T41" fmla="*/ 16 h 45"/>
                    <a:gd name="T42" fmla="*/ 0 w 32"/>
                    <a:gd name="T43" fmla="*/ 12 h 45"/>
                    <a:gd name="T44" fmla="*/ 2 w 32"/>
                    <a:gd name="T45" fmla="*/ 8 h 45"/>
                    <a:gd name="T46" fmla="*/ 4 w 32"/>
                    <a:gd name="T47" fmla="*/ 5 h 45"/>
                    <a:gd name="T48" fmla="*/ 8 w 32"/>
                    <a:gd name="T49" fmla="*/ 2 h 45"/>
                    <a:gd name="T50" fmla="*/ 11 w 32"/>
                    <a:gd name="T51" fmla="*/ 0 h 45"/>
                    <a:gd name="T52" fmla="*/ 15 w 32"/>
                    <a:gd name="T5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" h="45">
                      <a:moveTo>
                        <a:pt x="15" y="0"/>
                      </a:moveTo>
                      <a:lnTo>
                        <a:pt x="21" y="0"/>
                      </a:lnTo>
                      <a:lnTo>
                        <a:pt x="24" y="2"/>
                      </a:lnTo>
                      <a:lnTo>
                        <a:pt x="28" y="5"/>
                      </a:lnTo>
                      <a:lnTo>
                        <a:pt x="30" y="8"/>
                      </a:lnTo>
                      <a:lnTo>
                        <a:pt x="32" y="12"/>
                      </a:lnTo>
                      <a:lnTo>
                        <a:pt x="32" y="16"/>
                      </a:lnTo>
                      <a:lnTo>
                        <a:pt x="32" y="29"/>
                      </a:lnTo>
                      <a:lnTo>
                        <a:pt x="32" y="33"/>
                      </a:lnTo>
                      <a:lnTo>
                        <a:pt x="30" y="37"/>
                      </a:lnTo>
                      <a:lnTo>
                        <a:pt x="28" y="40"/>
                      </a:lnTo>
                      <a:lnTo>
                        <a:pt x="24" y="43"/>
                      </a:lnTo>
                      <a:lnTo>
                        <a:pt x="21" y="45"/>
                      </a:lnTo>
                      <a:lnTo>
                        <a:pt x="15" y="45"/>
                      </a:lnTo>
                      <a:lnTo>
                        <a:pt x="11" y="45"/>
                      </a:lnTo>
                      <a:lnTo>
                        <a:pt x="8" y="43"/>
                      </a:lnTo>
                      <a:lnTo>
                        <a:pt x="4" y="40"/>
                      </a:lnTo>
                      <a:lnTo>
                        <a:pt x="2" y="37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2" y="8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1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7FAF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</p:grpSp>
        <p:grpSp>
          <p:nvGrpSpPr>
            <p:cNvPr id="57" name="Group 56"/>
            <p:cNvGrpSpPr/>
            <p:nvPr/>
          </p:nvGrpSpPr>
          <p:grpSpPr>
            <a:xfrm>
              <a:off x="7871192" y="3137002"/>
              <a:ext cx="464343" cy="464343"/>
              <a:chOff x="5006976" y="1606550"/>
              <a:chExt cx="1301750" cy="1301750"/>
            </a:xfrm>
          </p:grpSpPr>
          <p:sp>
            <p:nvSpPr>
              <p:cNvPr id="58" name="Freeform 120"/>
              <p:cNvSpPr>
                <a:spLocks/>
              </p:cNvSpPr>
              <p:nvPr/>
            </p:nvSpPr>
            <p:spPr bwMode="auto">
              <a:xfrm>
                <a:off x="5006976" y="1606550"/>
                <a:ext cx="1301750" cy="1301750"/>
              </a:xfrm>
              <a:custGeom>
                <a:avLst/>
                <a:gdLst>
                  <a:gd name="T0" fmla="*/ 410 w 820"/>
                  <a:gd name="T1" fmla="*/ 0 h 820"/>
                  <a:gd name="T2" fmla="*/ 462 w 820"/>
                  <a:gd name="T3" fmla="*/ 3 h 820"/>
                  <a:gd name="T4" fmla="*/ 511 w 820"/>
                  <a:gd name="T5" fmla="*/ 12 h 820"/>
                  <a:gd name="T6" fmla="*/ 558 w 820"/>
                  <a:gd name="T7" fmla="*/ 28 h 820"/>
                  <a:gd name="T8" fmla="*/ 602 w 820"/>
                  <a:gd name="T9" fmla="*/ 48 h 820"/>
                  <a:gd name="T10" fmla="*/ 644 w 820"/>
                  <a:gd name="T11" fmla="*/ 73 h 820"/>
                  <a:gd name="T12" fmla="*/ 682 w 820"/>
                  <a:gd name="T13" fmla="*/ 104 h 820"/>
                  <a:gd name="T14" fmla="*/ 716 w 820"/>
                  <a:gd name="T15" fmla="*/ 138 h 820"/>
                  <a:gd name="T16" fmla="*/ 746 w 820"/>
                  <a:gd name="T17" fmla="*/ 176 h 820"/>
                  <a:gd name="T18" fmla="*/ 772 w 820"/>
                  <a:gd name="T19" fmla="*/ 218 h 820"/>
                  <a:gd name="T20" fmla="*/ 792 w 820"/>
                  <a:gd name="T21" fmla="*/ 262 h 820"/>
                  <a:gd name="T22" fmla="*/ 808 w 820"/>
                  <a:gd name="T23" fmla="*/ 309 h 820"/>
                  <a:gd name="T24" fmla="*/ 817 w 820"/>
                  <a:gd name="T25" fmla="*/ 358 h 820"/>
                  <a:gd name="T26" fmla="*/ 820 w 820"/>
                  <a:gd name="T27" fmla="*/ 410 h 820"/>
                  <a:gd name="T28" fmla="*/ 817 w 820"/>
                  <a:gd name="T29" fmla="*/ 461 h 820"/>
                  <a:gd name="T30" fmla="*/ 808 w 820"/>
                  <a:gd name="T31" fmla="*/ 511 h 820"/>
                  <a:gd name="T32" fmla="*/ 792 w 820"/>
                  <a:gd name="T33" fmla="*/ 558 h 820"/>
                  <a:gd name="T34" fmla="*/ 772 w 820"/>
                  <a:gd name="T35" fmla="*/ 603 h 820"/>
                  <a:gd name="T36" fmla="*/ 746 w 820"/>
                  <a:gd name="T37" fmla="*/ 644 h 820"/>
                  <a:gd name="T38" fmla="*/ 716 w 820"/>
                  <a:gd name="T39" fmla="*/ 683 h 820"/>
                  <a:gd name="T40" fmla="*/ 682 w 820"/>
                  <a:gd name="T41" fmla="*/ 717 h 820"/>
                  <a:gd name="T42" fmla="*/ 644 w 820"/>
                  <a:gd name="T43" fmla="*/ 746 h 820"/>
                  <a:gd name="T44" fmla="*/ 602 w 820"/>
                  <a:gd name="T45" fmla="*/ 772 h 820"/>
                  <a:gd name="T46" fmla="*/ 558 w 820"/>
                  <a:gd name="T47" fmla="*/ 793 h 820"/>
                  <a:gd name="T48" fmla="*/ 511 w 820"/>
                  <a:gd name="T49" fmla="*/ 808 h 820"/>
                  <a:gd name="T50" fmla="*/ 462 w 820"/>
                  <a:gd name="T51" fmla="*/ 817 h 820"/>
                  <a:gd name="T52" fmla="*/ 410 w 820"/>
                  <a:gd name="T53" fmla="*/ 820 h 820"/>
                  <a:gd name="T54" fmla="*/ 358 w 820"/>
                  <a:gd name="T55" fmla="*/ 817 h 820"/>
                  <a:gd name="T56" fmla="*/ 309 w 820"/>
                  <a:gd name="T57" fmla="*/ 808 h 820"/>
                  <a:gd name="T58" fmla="*/ 262 w 820"/>
                  <a:gd name="T59" fmla="*/ 793 h 820"/>
                  <a:gd name="T60" fmla="*/ 218 w 820"/>
                  <a:gd name="T61" fmla="*/ 772 h 820"/>
                  <a:gd name="T62" fmla="*/ 176 w 820"/>
                  <a:gd name="T63" fmla="*/ 746 h 820"/>
                  <a:gd name="T64" fmla="*/ 138 w 820"/>
                  <a:gd name="T65" fmla="*/ 717 h 820"/>
                  <a:gd name="T66" fmla="*/ 104 w 820"/>
                  <a:gd name="T67" fmla="*/ 683 h 820"/>
                  <a:gd name="T68" fmla="*/ 74 w 820"/>
                  <a:gd name="T69" fmla="*/ 644 h 820"/>
                  <a:gd name="T70" fmla="*/ 48 w 820"/>
                  <a:gd name="T71" fmla="*/ 603 h 820"/>
                  <a:gd name="T72" fmla="*/ 28 w 820"/>
                  <a:gd name="T73" fmla="*/ 558 h 820"/>
                  <a:gd name="T74" fmla="*/ 13 w 820"/>
                  <a:gd name="T75" fmla="*/ 511 h 820"/>
                  <a:gd name="T76" fmla="*/ 3 w 820"/>
                  <a:gd name="T77" fmla="*/ 461 h 820"/>
                  <a:gd name="T78" fmla="*/ 0 w 820"/>
                  <a:gd name="T79" fmla="*/ 410 h 820"/>
                  <a:gd name="T80" fmla="*/ 3 w 820"/>
                  <a:gd name="T81" fmla="*/ 358 h 820"/>
                  <a:gd name="T82" fmla="*/ 13 w 820"/>
                  <a:gd name="T83" fmla="*/ 309 h 820"/>
                  <a:gd name="T84" fmla="*/ 28 w 820"/>
                  <a:gd name="T85" fmla="*/ 262 h 820"/>
                  <a:gd name="T86" fmla="*/ 48 w 820"/>
                  <a:gd name="T87" fmla="*/ 218 h 820"/>
                  <a:gd name="T88" fmla="*/ 74 w 820"/>
                  <a:gd name="T89" fmla="*/ 176 h 820"/>
                  <a:gd name="T90" fmla="*/ 104 w 820"/>
                  <a:gd name="T91" fmla="*/ 138 h 820"/>
                  <a:gd name="T92" fmla="*/ 138 w 820"/>
                  <a:gd name="T93" fmla="*/ 104 h 820"/>
                  <a:gd name="T94" fmla="*/ 176 w 820"/>
                  <a:gd name="T95" fmla="*/ 73 h 820"/>
                  <a:gd name="T96" fmla="*/ 218 w 820"/>
                  <a:gd name="T97" fmla="*/ 48 h 820"/>
                  <a:gd name="T98" fmla="*/ 262 w 820"/>
                  <a:gd name="T99" fmla="*/ 28 h 820"/>
                  <a:gd name="T100" fmla="*/ 309 w 820"/>
                  <a:gd name="T101" fmla="*/ 12 h 820"/>
                  <a:gd name="T102" fmla="*/ 358 w 820"/>
                  <a:gd name="T103" fmla="*/ 3 h 820"/>
                  <a:gd name="T104" fmla="*/ 410 w 820"/>
                  <a:gd name="T105" fmla="*/ 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0" h="820">
                    <a:moveTo>
                      <a:pt x="410" y="0"/>
                    </a:moveTo>
                    <a:lnTo>
                      <a:pt x="462" y="3"/>
                    </a:lnTo>
                    <a:lnTo>
                      <a:pt x="511" y="12"/>
                    </a:lnTo>
                    <a:lnTo>
                      <a:pt x="558" y="28"/>
                    </a:lnTo>
                    <a:lnTo>
                      <a:pt x="602" y="48"/>
                    </a:lnTo>
                    <a:lnTo>
                      <a:pt x="644" y="73"/>
                    </a:lnTo>
                    <a:lnTo>
                      <a:pt x="682" y="104"/>
                    </a:lnTo>
                    <a:lnTo>
                      <a:pt x="716" y="138"/>
                    </a:lnTo>
                    <a:lnTo>
                      <a:pt x="746" y="176"/>
                    </a:lnTo>
                    <a:lnTo>
                      <a:pt x="772" y="218"/>
                    </a:lnTo>
                    <a:lnTo>
                      <a:pt x="792" y="262"/>
                    </a:lnTo>
                    <a:lnTo>
                      <a:pt x="808" y="309"/>
                    </a:lnTo>
                    <a:lnTo>
                      <a:pt x="817" y="358"/>
                    </a:lnTo>
                    <a:lnTo>
                      <a:pt x="820" y="410"/>
                    </a:lnTo>
                    <a:lnTo>
                      <a:pt x="817" y="461"/>
                    </a:lnTo>
                    <a:lnTo>
                      <a:pt x="808" y="511"/>
                    </a:lnTo>
                    <a:lnTo>
                      <a:pt x="792" y="558"/>
                    </a:lnTo>
                    <a:lnTo>
                      <a:pt x="772" y="603"/>
                    </a:lnTo>
                    <a:lnTo>
                      <a:pt x="746" y="644"/>
                    </a:lnTo>
                    <a:lnTo>
                      <a:pt x="716" y="683"/>
                    </a:lnTo>
                    <a:lnTo>
                      <a:pt x="682" y="717"/>
                    </a:lnTo>
                    <a:lnTo>
                      <a:pt x="644" y="746"/>
                    </a:lnTo>
                    <a:lnTo>
                      <a:pt x="602" y="772"/>
                    </a:lnTo>
                    <a:lnTo>
                      <a:pt x="558" y="793"/>
                    </a:lnTo>
                    <a:lnTo>
                      <a:pt x="511" y="808"/>
                    </a:lnTo>
                    <a:lnTo>
                      <a:pt x="462" y="817"/>
                    </a:lnTo>
                    <a:lnTo>
                      <a:pt x="410" y="820"/>
                    </a:lnTo>
                    <a:lnTo>
                      <a:pt x="358" y="817"/>
                    </a:lnTo>
                    <a:lnTo>
                      <a:pt x="309" y="808"/>
                    </a:lnTo>
                    <a:lnTo>
                      <a:pt x="262" y="793"/>
                    </a:lnTo>
                    <a:lnTo>
                      <a:pt x="218" y="772"/>
                    </a:lnTo>
                    <a:lnTo>
                      <a:pt x="176" y="746"/>
                    </a:lnTo>
                    <a:lnTo>
                      <a:pt x="138" y="717"/>
                    </a:lnTo>
                    <a:lnTo>
                      <a:pt x="104" y="683"/>
                    </a:lnTo>
                    <a:lnTo>
                      <a:pt x="74" y="644"/>
                    </a:lnTo>
                    <a:lnTo>
                      <a:pt x="48" y="603"/>
                    </a:lnTo>
                    <a:lnTo>
                      <a:pt x="28" y="558"/>
                    </a:lnTo>
                    <a:lnTo>
                      <a:pt x="13" y="511"/>
                    </a:lnTo>
                    <a:lnTo>
                      <a:pt x="3" y="461"/>
                    </a:lnTo>
                    <a:lnTo>
                      <a:pt x="0" y="410"/>
                    </a:lnTo>
                    <a:lnTo>
                      <a:pt x="3" y="358"/>
                    </a:lnTo>
                    <a:lnTo>
                      <a:pt x="13" y="309"/>
                    </a:lnTo>
                    <a:lnTo>
                      <a:pt x="28" y="262"/>
                    </a:lnTo>
                    <a:lnTo>
                      <a:pt x="48" y="218"/>
                    </a:lnTo>
                    <a:lnTo>
                      <a:pt x="74" y="176"/>
                    </a:lnTo>
                    <a:lnTo>
                      <a:pt x="104" y="138"/>
                    </a:lnTo>
                    <a:lnTo>
                      <a:pt x="138" y="104"/>
                    </a:lnTo>
                    <a:lnTo>
                      <a:pt x="176" y="73"/>
                    </a:lnTo>
                    <a:lnTo>
                      <a:pt x="218" y="48"/>
                    </a:lnTo>
                    <a:lnTo>
                      <a:pt x="262" y="28"/>
                    </a:lnTo>
                    <a:lnTo>
                      <a:pt x="309" y="12"/>
                    </a:lnTo>
                    <a:lnTo>
                      <a:pt x="358" y="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801">
                  <a:latin typeface="+mj-lt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351463" y="1881188"/>
                <a:ext cx="609600" cy="692150"/>
                <a:chOff x="5351463" y="1881188"/>
                <a:chExt cx="609600" cy="692150"/>
              </a:xfrm>
            </p:grpSpPr>
            <p:sp>
              <p:nvSpPr>
                <p:cNvPr id="60" name="Freeform 121"/>
                <p:cNvSpPr>
                  <a:spLocks/>
                </p:cNvSpPr>
                <p:nvPr/>
              </p:nvSpPr>
              <p:spPr bwMode="auto">
                <a:xfrm>
                  <a:off x="5351463" y="1943100"/>
                  <a:ext cx="609600" cy="630238"/>
                </a:xfrm>
                <a:custGeom>
                  <a:avLst/>
                  <a:gdLst>
                    <a:gd name="T0" fmla="*/ 16 w 384"/>
                    <a:gd name="T1" fmla="*/ 0 h 397"/>
                    <a:gd name="T2" fmla="*/ 370 w 384"/>
                    <a:gd name="T3" fmla="*/ 0 h 397"/>
                    <a:gd name="T4" fmla="*/ 374 w 384"/>
                    <a:gd name="T5" fmla="*/ 0 h 397"/>
                    <a:gd name="T6" fmla="*/ 377 w 384"/>
                    <a:gd name="T7" fmla="*/ 2 h 397"/>
                    <a:gd name="T8" fmla="*/ 380 w 384"/>
                    <a:gd name="T9" fmla="*/ 4 h 397"/>
                    <a:gd name="T10" fmla="*/ 382 w 384"/>
                    <a:gd name="T11" fmla="*/ 7 h 397"/>
                    <a:gd name="T12" fmla="*/ 383 w 384"/>
                    <a:gd name="T13" fmla="*/ 11 h 397"/>
                    <a:gd name="T14" fmla="*/ 384 w 384"/>
                    <a:gd name="T15" fmla="*/ 15 h 397"/>
                    <a:gd name="T16" fmla="*/ 384 w 384"/>
                    <a:gd name="T17" fmla="*/ 381 h 397"/>
                    <a:gd name="T18" fmla="*/ 383 w 384"/>
                    <a:gd name="T19" fmla="*/ 385 h 397"/>
                    <a:gd name="T20" fmla="*/ 382 w 384"/>
                    <a:gd name="T21" fmla="*/ 389 h 397"/>
                    <a:gd name="T22" fmla="*/ 380 w 384"/>
                    <a:gd name="T23" fmla="*/ 392 h 397"/>
                    <a:gd name="T24" fmla="*/ 377 w 384"/>
                    <a:gd name="T25" fmla="*/ 395 h 397"/>
                    <a:gd name="T26" fmla="*/ 374 w 384"/>
                    <a:gd name="T27" fmla="*/ 396 h 397"/>
                    <a:gd name="T28" fmla="*/ 370 w 384"/>
                    <a:gd name="T29" fmla="*/ 397 h 397"/>
                    <a:gd name="T30" fmla="*/ 16 w 384"/>
                    <a:gd name="T31" fmla="*/ 397 h 397"/>
                    <a:gd name="T32" fmla="*/ 8 w 384"/>
                    <a:gd name="T33" fmla="*/ 395 h 397"/>
                    <a:gd name="T34" fmla="*/ 2 w 384"/>
                    <a:gd name="T35" fmla="*/ 389 h 397"/>
                    <a:gd name="T36" fmla="*/ 0 w 384"/>
                    <a:gd name="T37" fmla="*/ 381 h 397"/>
                    <a:gd name="T38" fmla="*/ 0 w 384"/>
                    <a:gd name="T39" fmla="*/ 15 h 397"/>
                    <a:gd name="T40" fmla="*/ 2 w 384"/>
                    <a:gd name="T41" fmla="*/ 7 h 397"/>
                    <a:gd name="T42" fmla="*/ 8 w 384"/>
                    <a:gd name="T43" fmla="*/ 2 h 397"/>
                    <a:gd name="T44" fmla="*/ 16 w 384"/>
                    <a:gd name="T4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84" h="397">
                      <a:moveTo>
                        <a:pt x="16" y="0"/>
                      </a:moveTo>
                      <a:lnTo>
                        <a:pt x="370" y="0"/>
                      </a:lnTo>
                      <a:lnTo>
                        <a:pt x="374" y="0"/>
                      </a:lnTo>
                      <a:lnTo>
                        <a:pt x="377" y="2"/>
                      </a:lnTo>
                      <a:lnTo>
                        <a:pt x="380" y="4"/>
                      </a:lnTo>
                      <a:lnTo>
                        <a:pt x="382" y="7"/>
                      </a:lnTo>
                      <a:lnTo>
                        <a:pt x="383" y="11"/>
                      </a:lnTo>
                      <a:lnTo>
                        <a:pt x="384" y="15"/>
                      </a:lnTo>
                      <a:lnTo>
                        <a:pt x="384" y="381"/>
                      </a:lnTo>
                      <a:lnTo>
                        <a:pt x="383" y="385"/>
                      </a:lnTo>
                      <a:lnTo>
                        <a:pt x="382" y="389"/>
                      </a:lnTo>
                      <a:lnTo>
                        <a:pt x="380" y="392"/>
                      </a:lnTo>
                      <a:lnTo>
                        <a:pt x="377" y="395"/>
                      </a:lnTo>
                      <a:lnTo>
                        <a:pt x="374" y="396"/>
                      </a:lnTo>
                      <a:lnTo>
                        <a:pt x="370" y="397"/>
                      </a:lnTo>
                      <a:lnTo>
                        <a:pt x="16" y="397"/>
                      </a:lnTo>
                      <a:lnTo>
                        <a:pt x="8" y="395"/>
                      </a:lnTo>
                      <a:lnTo>
                        <a:pt x="2" y="389"/>
                      </a:lnTo>
                      <a:lnTo>
                        <a:pt x="0" y="381"/>
                      </a:lnTo>
                      <a:lnTo>
                        <a:pt x="0" y="15"/>
                      </a:lnTo>
                      <a:lnTo>
                        <a:pt x="2" y="7"/>
                      </a:lnTo>
                      <a:lnTo>
                        <a:pt x="8" y="2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1" name="Freeform 122"/>
                <p:cNvSpPr>
                  <a:spLocks/>
                </p:cNvSpPr>
                <p:nvPr/>
              </p:nvSpPr>
              <p:spPr bwMode="auto">
                <a:xfrm>
                  <a:off x="5351463" y="1943100"/>
                  <a:ext cx="609600" cy="203200"/>
                </a:xfrm>
                <a:custGeom>
                  <a:avLst/>
                  <a:gdLst>
                    <a:gd name="T0" fmla="*/ 17 w 384"/>
                    <a:gd name="T1" fmla="*/ 0 h 128"/>
                    <a:gd name="T2" fmla="*/ 369 w 384"/>
                    <a:gd name="T3" fmla="*/ 0 h 128"/>
                    <a:gd name="T4" fmla="*/ 374 w 384"/>
                    <a:gd name="T5" fmla="*/ 0 h 128"/>
                    <a:gd name="T6" fmla="*/ 378 w 384"/>
                    <a:gd name="T7" fmla="*/ 1 h 128"/>
                    <a:gd name="T8" fmla="*/ 381 w 384"/>
                    <a:gd name="T9" fmla="*/ 3 h 128"/>
                    <a:gd name="T10" fmla="*/ 383 w 384"/>
                    <a:gd name="T11" fmla="*/ 5 h 128"/>
                    <a:gd name="T12" fmla="*/ 384 w 384"/>
                    <a:gd name="T13" fmla="*/ 7 h 128"/>
                    <a:gd name="T14" fmla="*/ 384 w 384"/>
                    <a:gd name="T15" fmla="*/ 119 h 128"/>
                    <a:gd name="T16" fmla="*/ 383 w 384"/>
                    <a:gd name="T17" fmla="*/ 120 h 128"/>
                    <a:gd name="T18" fmla="*/ 382 w 384"/>
                    <a:gd name="T19" fmla="*/ 122 h 128"/>
                    <a:gd name="T20" fmla="*/ 380 w 384"/>
                    <a:gd name="T21" fmla="*/ 124 h 128"/>
                    <a:gd name="T22" fmla="*/ 377 w 384"/>
                    <a:gd name="T23" fmla="*/ 126 h 128"/>
                    <a:gd name="T24" fmla="*/ 373 w 384"/>
                    <a:gd name="T25" fmla="*/ 127 h 128"/>
                    <a:gd name="T26" fmla="*/ 369 w 384"/>
                    <a:gd name="T27" fmla="*/ 128 h 128"/>
                    <a:gd name="T28" fmla="*/ 17 w 384"/>
                    <a:gd name="T29" fmla="*/ 128 h 128"/>
                    <a:gd name="T30" fmla="*/ 10 w 384"/>
                    <a:gd name="T31" fmla="*/ 127 h 128"/>
                    <a:gd name="T32" fmla="*/ 5 w 384"/>
                    <a:gd name="T33" fmla="*/ 124 h 128"/>
                    <a:gd name="T34" fmla="*/ 1 w 384"/>
                    <a:gd name="T35" fmla="*/ 121 h 128"/>
                    <a:gd name="T36" fmla="*/ 0 w 384"/>
                    <a:gd name="T37" fmla="*/ 119 h 128"/>
                    <a:gd name="T38" fmla="*/ 0 w 384"/>
                    <a:gd name="T39" fmla="*/ 7 h 128"/>
                    <a:gd name="T40" fmla="*/ 3 w 384"/>
                    <a:gd name="T41" fmla="*/ 4 h 128"/>
                    <a:gd name="T42" fmla="*/ 9 w 384"/>
                    <a:gd name="T43" fmla="*/ 1 h 128"/>
                    <a:gd name="T44" fmla="*/ 17 w 384"/>
                    <a:gd name="T45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84" h="128">
                      <a:moveTo>
                        <a:pt x="17" y="0"/>
                      </a:moveTo>
                      <a:lnTo>
                        <a:pt x="369" y="0"/>
                      </a:lnTo>
                      <a:lnTo>
                        <a:pt x="374" y="0"/>
                      </a:lnTo>
                      <a:lnTo>
                        <a:pt x="378" y="1"/>
                      </a:lnTo>
                      <a:lnTo>
                        <a:pt x="381" y="3"/>
                      </a:lnTo>
                      <a:lnTo>
                        <a:pt x="383" y="5"/>
                      </a:lnTo>
                      <a:lnTo>
                        <a:pt x="384" y="7"/>
                      </a:lnTo>
                      <a:lnTo>
                        <a:pt x="384" y="119"/>
                      </a:lnTo>
                      <a:lnTo>
                        <a:pt x="383" y="120"/>
                      </a:lnTo>
                      <a:lnTo>
                        <a:pt x="382" y="122"/>
                      </a:lnTo>
                      <a:lnTo>
                        <a:pt x="380" y="124"/>
                      </a:lnTo>
                      <a:lnTo>
                        <a:pt x="377" y="126"/>
                      </a:lnTo>
                      <a:lnTo>
                        <a:pt x="373" y="127"/>
                      </a:lnTo>
                      <a:lnTo>
                        <a:pt x="369" y="128"/>
                      </a:lnTo>
                      <a:lnTo>
                        <a:pt x="17" y="128"/>
                      </a:lnTo>
                      <a:lnTo>
                        <a:pt x="10" y="127"/>
                      </a:lnTo>
                      <a:lnTo>
                        <a:pt x="5" y="124"/>
                      </a:lnTo>
                      <a:lnTo>
                        <a:pt x="1" y="121"/>
                      </a:lnTo>
                      <a:lnTo>
                        <a:pt x="0" y="119"/>
                      </a:lnTo>
                      <a:lnTo>
                        <a:pt x="0" y="7"/>
                      </a:lnTo>
                      <a:lnTo>
                        <a:pt x="3" y="4"/>
                      </a:lnTo>
                      <a:lnTo>
                        <a:pt x="9" y="1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2" name="Freeform 123"/>
                <p:cNvSpPr>
                  <a:spLocks/>
                </p:cNvSpPr>
                <p:nvPr/>
              </p:nvSpPr>
              <p:spPr bwMode="auto">
                <a:xfrm>
                  <a:off x="5473701" y="1881188"/>
                  <a:ext cx="71438" cy="152400"/>
                </a:xfrm>
                <a:custGeom>
                  <a:avLst/>
                  <a:gdLst>
                    <a:gd name="T0" fmla="*/ 15 w 45"/>
                    <a:gd name="T1" fmla="*/ 0 h 96"/>
                    <a:gd name="T2" fmla="*/ 29 w 45"/>
                    <a:gd name="T3" fmla="*/ 0 h 96"/>
                    <a:gd name="T4" fmla="*/ 34 w 45"/>
                    <a:gd name="T5" fmla="*/ 1 h 96"/>
                    <a:gd name="T6" fmla="*/ 39 w 45"/>
                    <a:gd name="T7" fmla="*/ 3 h 96"/>
                    <a:gd name="T8" fmla="*/ 42 w 45"/>
                    <a:gd name="T9" fmla="*/ 6 h 96"/>
                    <a:gd name="T10" fmla="*/ 44 w 45"/>
                    <a:gd name="T11" fmla="*/ 10 h 96"/>
                    <a:gd name="T12" fmla="*/ 45 w 45"/>
                    <a:gd name="T13" fmla="*/ 15 h 96"/>
                    <a:gd name="T14" fmla="*/ 45 w 45"/>
                    <a:gd name="T15" fmla="*/ 81 h 96"/>
                    <a:gd name="T16" fmla="*/ 44 w 45"/>
                    <a:gd name="T17" fmla="*/ 86 h 96"/>
                    <a:gd name="T18" fmla="*/ 42 w 45"/>
                    <a:gd name="T19" fmla="*/ 90 h 96"/>
                    <a:gd name="T20" fmla="*/ 39 w 45"/>
                    <a:gd name="T21" fmla="*/ 93 h 96"/>
                    <a:gd name="T22" fmla="*/ 34 w 45"/>
                    <a:gd name="T23" fmla="*/ 95 h 96"/>
                    <a:gd name="T24" fmla="*/ 29 w 45"/>
                    <a:gd name="T25" fmla="*/ 96 h 96"/>
                    <a:gd name="T26" fmla="*/ 15 w 45"/>
                    <a:gd name="T27" fmla="*/ 96 h 96"/>
                    <a:gd name="T28" fmla="*/ 10 w 45"/>
                    <a:gd name="T29" fmla="*/ 95 h 96"/>
                    <a:gd name="T30" fmla="*/ 6 w 45"/>
                    <a:gd name="T31" fmla="*/ 93 h 96"/>
                    <a:gd name="T32" fmla="*/ 3 w 45"/>
                    <a:gd name="T33" fmla="*/ 90 h 96"/>
                    <a:gd name="T34" fmla="*/ 1 w 45"/>
                    <a:gd name="T35" fmla="*/ 86 h 96"/>
                    <a:gd name="T36" fmla="*/ 0 w 45"/>
                    <a:gd name="T37" fmla="*/ 81 h 96"/>
                    <a:gd name="T38" fmla="*/ 0 w 45"/>
                    <a:gd name="T39" fmla="*/ 15 h 96"/>
                    <a:gd name="T40" fmla="*/ 1 w 45"/>
                    <a:gd name="T41" fmla="*/ 10 h 96"/>
                    <a:gd name="T42" fmla="*/ 3 w 45"/>
                    <a:gd name="T43" fmla="*/ 6 h 96"/>
                    <a:gd name="T44" fmla="*/ 6 w 45"/>
                    <a:gd name="T45" fmla="*/ 3 h 96"/>
                    <a:gd name="T46" fmla="*/ 10 w 45"/>
                    <a:gd name="T47" fmla="*/ 1 h 96"/>
                    <a:gd name="T48" fmla="*/ 15 w 45"/>
                    <a:gd name="T49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96">
                      <a:moveTo>
                        <a:pt x="15" y="0"/>
                      </a:moveTo>
                      <a:lnTo>
                        <a:pt x="29" y="0"/>
                      </a:lnTo>
                      <a:lnTo>
                        <a:pt x="34" y="1"/>
                      </a:lnTo>
                      <a:lnTo>
                        <a:pt x="39" y="3"/>
                      </a:lnTo>
                      <a:lnTo>
                        <a:pt x="42" y="6"/>
                      </a:lnTo>
                      <a:lnTo>
                        <a:pt x="44" y="10"/>
                      </a:lnTo>
                      <a:lnTo>
                        <a:pt x="45" y="15"/>
                      </a:lnTo>
                      <a:lnTo>
                        <a:pt x="45" y="81"/>
                      </a:lnTo>
                      <a:lnTo>
                        <a:pt x="44" y="86"/>
                      </a:lnTo>
                      <a:lnTo>
                        <a:pt x="42" y="90"/>
                      </a:lnTo>
                      <a:lnTo>
                        <a:pt x="39" y="93"/>
                      </a:lnTo>
                      <a:lnTo>
                        <a:pt x="34" y="95"/>
                      </a:lnTo>
                      <a:lnTo>
                        <a:pt x="29" y="96"/>
                      </a:lnTo>
                      <a:lnTo>
                        <a:pt x="15" y="96"/>
                      </a:lnTo>
                      <a:lnTo>
                        <a:pt x="10" y="95"/>
                      </a:lnTo>
                      <a:lnTo>
                        <a:pt x="6" y="93"/>
                      </a:lnTo>
                      <a:lnTo>
                        <a:pt x="3" y="90"/>
                      </a:lnTo>
                      <a:lnTo>
                        <a:pt x="1" y="86"/>
                      </a:lnTo>
                      <a:lnTo>
                        <a:pt x="0" y="81"/>
                      </a:lnTo>
                      <a:lnTo>
                        <a:pt x="0" y="15"/>
                      </a:lnTo>
                      <a:lnTo>
                        <a:pt x="1" y="10"/>
                      </a:lnTo>
                      <a:lnTo>
                        <a:pt x="3" y="6"/>
                      </a:lnTo>
                      <a:lnTo>
                        <a:pt x="6" y="3"/>
                      </a:lnTo>
                      <a:lnTo>
                        <a:pt x="10" y="1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3" name="Freeform 124"/>
                <p:cNvSpPr>
                  <a:spLocks/>
                </p:cNvSpPr>
                <p:nvPr/>
              </p:nvSpPr>
              <p:spPr bwMode="auto">
                <a:xfrm>
                  <a:off x="5767388" y="1881188"/>
                  <a:ext cx="71438" cy="152400"/>
                </a:xfrm>
                <a:custGeom>
                  <a:avLst/>
                  <a:gdLst>
                    <a:gd name="T0" fmla="*/ 16 w 45"/>
                    <a:gd name="T1" fmla="*/ 0 h 96"/>
                    <a:gd name="T2" fmla="*/ 30 w 45"/>
                    <a:gd name="T3" fmla="*/ 0 h 96"/>
                    <a:gd name="T4" fmla="*/ 35 w 45"/>
                    <a:gd name="T5" fmla="*/ 1 h 96"/>
                    <a:gd name="T6" fmla="*/ 39 w 45"/>
                    <a:gd name="T7" fmla="*/ 3 h 96"/>
                    <a:gd name="T8" fmla="*/ 42 w 45"/>
                    <a:gd name="T9" fmla="*/ 6 h 96"/>
                    <a:gd name="T10" fmla="*/ 44 w 45"/>
                    <a:gd name="T11" fmla="*/ 10 h 96"/>
                    <a:gd name="T12" fmla="*/ 45 w 45"/>
                    <a:gd name="T13" fmla="*/ 15 h 96"/>
                    <a:gd name="T14" fmla="*/ 45 w 45"/>
                    <a:gd name="T15" fmla="*/ 81 h 96"/>
                    <a:gd name="T16" fmla="*/ 44 w 45"/>
                    <a:gd name="T17" fmla="*/ 86 h 96"/>
                    <a:gd name="T18" fmla="*/ 42 w 45"/>
                    <a:gd name="T19" fmla="*/ 90 h 96"/>
                    <a:gd name="T20" fmla="*/ 39 w 45"/>
                    <a:gd name="T21" fmla="*/ 93 h 96"/>
                    <a:gd name="T22" fmla="*/ 35 w 45"/>
                    <a:gd name="T23" fmla="*/ 95 h 96"/>
                    <a:gd name="T24" fmla="*/ 30 w 45"/>
                    <a:gd name="T25" fmla="*/ 96 h 96"/>
                    <a:gd name="T26" fmla="*/ 16 w 45"/>
                    <a:gd name="T27" fmla="*/ 96 h 96"/>
                    <a:gd name="T28" fmla="*/ 11 w 45"/>
                    <a:gd name="T29" fmla="*/ 95 h 96"/>
                    <a:gd name="T30" fmla="*/ 6 w 45"/>
                    <a:gd name="T31" fmla="*/ 93 h 96"/>
                    <a:gd name="T32" fmla="*/ 3 w 45"/>
                    <a:gd name="T33" fmla="*/ 90 h 96"/>
                    <a:gd name="T34" fmla="*/ 1 w 45"/>
                    <a:gd name="T35" fmla="*/ 86 h 96"/>
                    <a:gd name="T36" fmla="*/ 0 w 45"/>
                    <a:gd name="T37" fmla="*/ 81 h 96"/>
                    <a:gd name="T38" fmla="*/ 0 w 45"/>
                    <a:gd name="T39" fmla="*/ 15 h 96"/>
                    <a:gd name="T40" fmla="*/ 1 w 45"/>
                    <a:gd name="T41" fmla="*/ 10 h 96"/>
                    <a:gd name="T42" fmla="*/ 3 w 45"/>
                    <a:gd name="T43" fmla="*/ 6 h 96"/>
                    <a:gd name="T44" fmla="*/ 6 w 45"/>
                    <a:gd name="T45" fmla="*/ 3 h 96"/>
                    <a:gd name="T46" fmla="*/ 11 w 45"/>
                    <a:gd name="T47" fmla="*/ 1 h 96"/>
                    <a:gd name="T48" fmla="*/ 16 w 45"/>
                    <a:gd name="T49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96">
                      <a:moveTo>
                        <a:pt x="16" y="0"/>
                      </a:moveTo>
                      <a:lnTo>
                        <a:pt x="30" y="0"/>
                      </a:lnTo>
                      <a:lnTo>
                        <a:pt x="35" y="1"/>
                      </a:lnTo>
                      <a:lnTo>
                        <a:pt x="39" y="3"/>
                      </a:lnTo>
                      <a:lnTo>
                        <a:pt x="42" y="6"/>
                      </a:lnTo>
                      <a:lnTo>
                        <a:pt x="44" y="10"/>
                      </a:lnTo>
                      <a:lnTo>
                        <a:pt x="45" y="15"/>
                      </a:lnTo>
                      <a:lnTo>
                        <a:pt x="45" y="81"/>
                      </a:lnTo>
                      <a:lnTo>
                        <a:pt x="44" y="86"/>
                      </a:lnTo>
                      <a:lnTo>
                        <a:pt x="42" y="90"/>
                      </a:lnTo>
                      <a:lnTo>
                        <a:pt x="39" y="93"/>
                      </a:lnTo>
                      <a:lnTo>
                        <a:pt x="35" y="95"/>
                      </a:lnTo>
                      <a:lnTo>
                        <a:pt x="30" y="96"/>
                      </a:lnTo>
                      <a:lnTo>
                        <a:pt x="16" y="96"/>
                      </a:lnTo>
                      <a:lnTo>
                        <a:pt x="11" y="95"/>
                      </a:lnTo>
                      <a:lnTo>
                        <a:pt x="6" y="93"/>
                      </a:lnTo>
                      <a:lnTo>
                        <a:pt x="3" y="90"/>
                      </a:lnTo>
                      <a:lnTo>
                        <a:pt x="1" y="86"/>
                      </a:lnTo>
                      <a:lnTo>
                        <a:pt x="0" y="81"/>
                      </a:lnTo>
                      <a:lnTo>
                        <a:pt x="0" y="15"/>
                      </a:lnTo>
                      <a:lnTo>
                        <a:pt x="1" y="10"/>
                      </a:lnTo>
                      <a:lnTo>
                        <a:pt x="3" y="6"/>
                      </a:lnTo>
                      <a:lnTo>
                        <a:pt x="6" y="3"/>
                      </a:lnTo>
                      <a:lnTo>
                        <a:pt x="11" y="1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4" name="Rectangle 125"/>
                <p:cNvSpPr>
                  <a:spLocks noChangeArrowheads="1"/>
                </p:cNvSpPr>
                <p:nvPr/>
              </p:nvSpPr>
              <p:spPr bwMode="auto">
                <a:xfrm>
                  <a:off x="5391151" y="2187575"/>
                  <a:ext cx="101600" cy="904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5" name="Rectangle 126"/>
                <p:cNvSpPr>
                  <a:spLocks noChangeArrowheads="1"/>
                </p:cNvSpPr>
                <p:nvPr/>
              </p:nvSpPr>
              <p:spPr bwMode="auto">
                <a:xfrm>
                  <a:off x="5534026" y="2187575"/>
                  <a:ext cx="101600" cy="904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6" name="Rectangle 127"/>
                <p:cNvSpPr>
                  <a:spLocks noChangeArrowheads="1"/>
                </p:cNvSpPr>
                <p:nvPr/>
              </p:nvSpPr>
              <p:spPr bwMode="auto">
                <a:xfrm>
                  <a:off x="5676901" y="2187575"/>
                  <a:ext cx="100013" cy="904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7" name="Rectangle 128"/>
                <p:cNvSpPr>
                  <a:spLocks noChangeArrowheads="1"/>
                </p:cNvSpPr>
                <p:nvPr/>
              </p:nvSpPr>
              <p:spPr bwMode="auto">
                <a:xfrm>
                  <a:off x="5818188" y="2187575"/>
                  <a:ext cx="103188" cy="904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8" name="Rectangle 129"/>
                <p:cNvSpPr>
                  <a:spLocks noChangeArrowheads="1"/>
                </p:cNvSpPr>
                <p:nvPr/>
              </p:nvSpPr>
              <p:spPr bwMode="auto">
                <a:xfrm>
                  <a:off x="5391151" y="2306638"/>
                  <a:ext cx="101600" cy="1031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69" name="Rectangle 130"/>
                <p:cNvSpPr>
                  <a:spLocks noChangeArrowheads="1"/>
                </p:cNvSpPr>
                <p:nvPr/>
              </p:nvSpPr>
              <p:spPr bwMode="auto">
                <a:xfrm>
                  <a:off x="5534026" y="2306638"/>
                  <a:ext cx="101600" cy="1031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0" name="Rectangle 131"/>
                <p:cNvSpPr>
                  <a:spLocks noChangeArrowheads="1"/>
                </p:cNvSpPr>
                <p:nvPr/>
              </p:nvSpPr>
              <p:spPr bwMode="auto">
                <a:xfrm>
                  <a:off x="5676901" y="2306638"/>
                  <a:ext cx="100013" cy="1031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1" name="Rectangle 132"/>
                <p:cNvSpPr>
                  <a:spLocks noChangeArrowheads="1"/>
                </p:cNvSpPr>
                <p:nvPr/>
              </p:nvSpPr>
              <p:spPr bwMode="auto">
                <a:xfrm>
                  <a:off x="5818188" y="2306638"/>
                  <a:ext cx="103188" cy="10318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2" name="Rectangle 133"/>
                <p:cNvSpPr>
                  <a:spLocks noChangeArrowheads="1"/>
                </p:cNvSpPr>
                <p:nvPr/>
              </p:nvSpPr>
              <p:spPr bwMode="auto">
                <a:xfrm>
                  <a:off x="5391151" y="2441575"/>
                  <a:ext cx="101600" cy="1000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3" name="Rectangle 134"/>
                <p:cNvSpPr>
                  <a:spLocks noChangeArrowheads="1"/>
                </p:cNvSpPr>
                <p:nvPr/>
              </p:nvSpPr>
              <p:spPr bwMode="auto">
                <a:xfrm>
                  <a:off x="5534026" y="2441575"/>
                  <a:ext cx="101600" cy="1000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4" name="Rectangle 135"/>
                <p:cNvSpPr>
                  <a:spLocks noChangeArrowheads="1"/>
                </p:cNvSpPr>
                <p:nvPr/>
              </p:nvSpPr>
              <p:spPr bwMode="auto">
                <a:xfrm>
                  <a:off x="5676901" y="2441575"/>
                  <a:ext cx="100013" cy="1000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  <p:sp>
              <p:nvSpPr>
                <p:cNvPr id="75" name="Rectangle 136"/>
                <p:cNvSpPr>
                  <a:spLocks noChangeArrowheads="1"/>
                </p:cNvSpPr>
                <p:nvPr/>
              </p:nvSpPr>
              <p:spPr bwMode="auto">
                <a:xfrm>
                  <a:off x="5818188" y="2441575"/>
                  <a:ext cx="103188" cy="100013"/>
                </a:xfrm>
                <a:prstGeom prst="rect">
                  <a:avLst/>
                </a:prstGeom>
                <a:solidFill>
                  <a:schemeClr val="tx2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801">
                    <a:latin typeface="+mj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740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716" y="3164683"/>
            <a:ext cx="2792572" cy="52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4">
      <a:dk1>
        <a:sysClr val="windowText" lastClr="000000"/>
      </a:dk1>
      <a:lt1>
        <a:sysClr val="window" lastClr="FFFFFF"/>
      </a:lt1>
      <a:dk2>
        <a:srgbClr val="1F497D"/>
      </a:dk2>
      <a:lt2>
        <a:srgbClr val="710330"/>
      </a:lt2>
      <a:accent1>
        <a:srgbClr val="8F8F49"/>
      </a:accent1>
      <a:accent2>
        <a:srgbClr val="EBC04F"/>
      </a:accent2>
      <a:accent3>
        <a:srgbClr val="872E5A"/>
      </a:accent3>
      <a:accent4>
        <a:srgbClr val="91BDAE"/>
      </a:accent4>
      <a:accent5>
        <a:srgbClr val="162441"/>
      </a:accent5>
      <a:accent6>
        <a:srgbClr val="F2977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5517</TotalTime>
  <Words>312</Words>
  <Application>Microsoft Macintosh PowerPoint</Application>
  <PresentationFormat>Widescreen</PresentationFormat>
  <Paragraphs>63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PowerPoint Presentation</vt:lpstr>
      <vt:lpstr>Flat 8 Step Circular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2017-06-12T17:40:02Z</dcterms:modified>
</cp:coreProperties>
</file>