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15"/>
  </p:notesMasterIdLst>
  <p:sldIdLst>
    <p:sldId id="276" r:id="rId3"/>
    <p:sldId id="277" r:id="rId4"/>
    <p:sldId id="278" r:id="rId5"/>
    <p:sldId id="280" r:id="rId6"/>
    <p:sldId id="281" r:id="rId7"/>
    <p:sldId id="283" r:id="rId8"/>
    <p:sldId id="284" r:id="rId9"/>
    <p:sldId id="287" r:id="rId10"/>
    <p:sldId id="289" r:id="rId11"/>
    <p:sldId id="290" r:id="rId12"/>
    <p:sldId id="291" r:id="rId13"/>
    <p:sldId id="268" r:id="rId14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7B2F"/>
    <a:srgbClr val="E8E8E8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24"/>
  </p:normalViewPr>
  <p:slideViewPr>
    <p:cSldViewPr>
      <p:cViewPr varScale="1">
        <p:scale>
          <a:sx n="82" d="100"/>
          <a:sy n="82" d="100"/>
        </p:scale>
        <p:origin x="504" y="6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F3-4E50-A773-939E180B36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F3-4E50-A773-939E180B36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F3-4E50-A773-939E180B3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1"/>
        <c:overlap val="100"/>
        <c:axId val="945481679"/>
        <c:axId val="945480239"/>
      </c:barChart>
      <c:catAx>
        <c:axId val="945481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5480239"/>
        <c:crosses val="autoZero"/>
        <c:auto val="1"/>
        <c:lblAlgn val="ctr"/>
        <c:lblOffset val="100"/>
        <c:noMultiLvlLbl val="0"/>
      </c:catAx>
      <c:valAx>
        <c:axId val="9454802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54816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https://unsplash.com/photos/glass-window-building-vLN225oj0ck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31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02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https://unsplash.com/photos/architectural-photography-of-black-and-brown-hallway-ZtC4_rPCRXA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67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https://unsplash.com/photos/people-doing-office-works-QBpZGqEMsKg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110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https://unsplash.com/photos/oval-brown-wooden-conference-table-and-chairs-inside-conference-room-GWe0dlVD9e0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576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https://unsplash.com/photos/multicolored-wall-art-wHddViTmSvA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276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9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834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https://unsplash.com/photos/low-angle-photography-curtain-wall-buildings-gMes5dNykus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325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5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827" y="4080864"/>
            <a:ext cx="4173085" cy="504056"/>
          </a:xfrm>
        </p:spPr>
        <p:txBody>
          <a:bodyPr anchor="ctr">
            <a:normAutofit/>
          </a:bodyPr>
          <a:lstStyle>
            <a:lvl1pPr marL="0" indent="0" algn="l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10FDE9B-F2BA-693C-18BD-97D3278DF7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31556" y="-1"/>
            <a:ext cx="6204622" cy="6873240"/>
          </a:xfrm>
          <a:custGeom>
            <a:avLst/>
            <a:gdLst>
              <a:gd name="connsiteX0" fmla="*/ 5241838 w 6204622"/>
              <a:gd name="connsiteY0" fmla="*/ 4053840 h 6873240"/>
              <a:gd name="connsiteX1" fmla="*/ 6204622 w 6204622"/>
              <a:gd name="connsiteY1" fmla="*/ 4053840 h 6873240"/>
              <a:gd name="connsiteX2" fmla="*/ 5535348 w 6204622"/>
              <a:gd name="connsiteY2" fmla="*/ 6873240 h 6873240"/>
              <a:gd name="connsiteX3" fmla="*/ 4572564 w 6204622"/>
              <a:gd name="connsiteY3" fmla="*/ 6873240 h 6873240"/>
              <a:gd name="connsiteX4" fmla="*/ 1878802 w 6204622"/>
              <a:gd name="connsiteY4" fmla="*/ 0 h 6873240"/>
              <a:gd name="connsiteX5" fmla="*/ 6107472 w 6204622"/>
              <a:gd name="connsiteY5" fmla="*/ 0 h 6873240"/>
              <a:gd name="connsiteX6" fmla="*/ 4503494 w 6204622"/>
              <a:gd name="connsiteY6" fmla="*/ 6858000 h 6873240"/>
              <a:gd name="connsiteX7" fmla="*/ 274824 w 6204622"/>
              <a:gd name="connsiteY7" fmla="*/ 6858000 h 6873240"/>
              <a:gd name="connsiteX8" fmla="*/ 718694 w 6204622"/>
              <a:gd name="connsiteY8" fmla="*/ 0 h 6873240"/>
              <a:gd name="connsiteX9" fmla="*/ 1752570 w 6204622"/>
              <a:gd name="connsiteY9" fmla="*/ 0 h 6873240"/>
              <a:gd name="connsiteX10" fmla="*/ 1033876 w 6204622"/>
              <a:gd name="connsiteY10" fmla="*/ 3027586 h 6873240"/>
              <a:gd name="connsiteX11" fmla="*/ 0 w 6204622"/>
              <a:gd name="connsiteY11" fmla="*/ 3027586 h 687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04622" h="6873240">
                <a:moveTo>
                  <a:pt x="5241838" y="4053840"/>
                </a:moveTo>
                <a:lnTo>
                  <a:pt x="6204622" y="4053840"/>
                </a:lnTo>
                <a:lnTo>
                  <a:pt x="5535348" y="6873240"/>
                </a:lnTo>
                <a:lnTo>
                  <a:pt x="4572564" y="6873240"/>
                </a:lnTo>
                <a:close/>
                <a:moveTo>
                  <a:pt x="1878802" y="0"/>
                </a:moveTo>
                <a:lnTo>
                  <a:pt x="6107472" y="0"/>
                </a:lnTo>
                <a:lnTo>
                  <a:pt x="4503494" y="6858000"/>
                </a:lnTo>
                <a:lnTo>
                  <a:pt x="274824" y="6858000"/>
                </a:lnTo>
                <a:close/>
                <a:moveTo>
                  <a:pt x="718694" y="0"/>
                </a:moveTo>
                <a:lnTo>
                  <a:pt x="1752570" y="0"/>
                </a:lnTo>
                <a:lnTo>
                  <a:pt x="1033876" y="3027586"/>
                </a:lnTo>
                <a:lnTo>
                  <a:pt x="0" y="30275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7828" y="2112657"/>
            <a:ext cx="4173084" cy="1825360"/>
          </a:xfrm>
        </p:spPr>
        <p:txBody>
          <a:bodyPr tIns="0" bIns="0" anchor="b">
            <a:noAutofit/>
          </a:bodyPr>
          <a:lstStyle>
            <a:lvl1pPr algn="l">
              <a:defRPr lang="en-US" sz="4800" kern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j-cs"/>
              </a:defRPr>
            </a:lvl1pPr>
          </a:lstStyle>
          <a:p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3"/>
            <a:ext cx="5930678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7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3" rIns="91364" bIns="45683" rtlCol="0" anchor="ctr"/>
          <a:lstStyle/>
          <a:p>
            <a:pPr algn="ctr"/>
            <a:endParaRPr lang="en-US" sz="1798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3887119"/>
            <a:ext cx="10360501" cy="610820"/>
          </a:xfrm>
        </p:spPr>
        <p:txBody>
          <a:bodyPr/>
          <a:lstStyle>
            <a:lvl1pPr algn="ctr">
              <a:defRPr lang="en-US" sz="3998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8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8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46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2130430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4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16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5"/>
            <a:ext cx="10360501" cy="1362075"/>
          </a:xfrm>
        </p:spPr>
        <p:txBody>
          <a:bodyPr anchor="t"/>
          <a:lstStyle>
            <a:lvl1pPr algn="l">
              <a:defRPr sz="529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698">
                <a:solidFill>
                  <a:schemeClr val="tx1">
                    <a:tint val="75000"/>
                  </a:schemeClr>
                </a:solidFill>
              </a:defRPr>
            </a:lvl1pPr>
            <a:lvl2pPr marL="609006" indent="0">
              <a:buNone/>
              <a:defRPr sz="2398">
                <a:solidFill>
                  <a:schemeClr val="tx1">
                    <a:tint val="75000"/>
                  </a:schemeClr>
                </a:solidFill>
              </a:defRPr>
            </a:lvl2pPr>
            <a:lvl3pPr marL="1218013" indent="0">
              <a:buNone/>
              <a:defRPr sz="2098">
                <a:solidFill>
                  <a:schemeClr val="tx1">
                    <a:tint val="75000"/>
                  </a:schemeClr>
                </a:solidFill>
              </a:defRPr>
            </a:lvl3pPr>
            <a:lvl4pPr marL="1827018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4pPr>
            <a:lvl5pPr marL="2436024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5pPr>
            <a:lvl6pPr marL="3045031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6pPr>
            <a:lvl7pPr marL="365403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7pPr>
            <a:lvl8pPr marL="4263041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8pPr>
            <a:lvl9pPr marL="4872047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543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5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5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191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7"/>
            <a:ext cx="5385514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006" indent="0">
              <a:buNone/>
              <a:defRPr sz="2698" b="1"/>
            </a:lvl2pPr>
            <a:lvl3pPr marL="1218013" indent="0">
              <a:buNone/>
              <a:defRPr sz="2398" b="1"/>
            </a:lvl3pPr>
            <a:lvl4pPr marL="1827018" indent="0">
              <a:buNone/>
              <a:defRPr sz="2098" b="1"/>
            </a:lvl4pPr>
            <a:lvl5pPr marL="2436024" indent="0">
              <a:buNone/>
              <a:defRPr sz="2098" b="1"/>
            </a:lvl5pPr>
            <a:lvl6pPr marL="3045031" indent="0">
              <a:buNone/>
              <a:defRPr sz="2098" b="1"/>
            </a:lvl6pPr>
            <a:lvl7pPr marL="3654036" indent="0">
              <a:buNone/>
              <a:defRPr sz="2098" b="1"/>
            </a:lvl7pPr>
            <a:lvl8pPr marL="4263041" indent="0">
              <a:buNone/>
              <a:defRPr sz="2098" b="1"/>
            </a:lvl8pPr>
            <a:lvl9pPr marL="4872047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7" y="1535117"/>
            <a:ext cx="5387630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006" indent="0">
              <a:buNone/>
              <a:defRPr sz="2698" b="1"/>
            </a:lvl2pPr>
            <a:lvl3pPr marL="1218013" indent="0">
              <a:buNone/>
              <a:defRPr sz="2398" b="1"/>
            </a:lvl3pPr>
            <a:lvl4pPr marL="1827018" indent="0">
              <a:buNone/>
              <a:defRPr sz="2098" b="1"/>
            </a:lvl4pPr>
            <a:lvl5pPr marL="2436024" indent="0">
              <a:buNone/>
              <a:defRPr sz="2098" b="1"/>
            </a:lvl5pPr>
            <a:lvl6pPr marL="3045031" indent="0">
              <a:buNone/>
              <a:defRPr sz="2098" b="1"/>
            </a:lvl6pPr>
            <a:lvl7pPr marL="3654036" indent="0">
              <a:buNone/>
              <a:defRPr sz="2098" b="1"/>
            </a:lvl7pPr>
            <a:lvl8pPr marL="4263041" indent="0">
              <a:buNone/>
              <a:defRPr sz="2098" b="1"/>
            </a:lvl8pPr>
            <a:lvl9pPr marL="4872047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7" y="2174875"/>
            <a:ext cx="5387630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276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5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77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961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6" y="273053"/>
            <a:ext cx="4010039" cy="1162051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7"/>
            <a:ext cx="6813892" cy="5853113"/>
          </a:xfrm>
        </p:spPr>
        <p:txBody>
          <a:bodyPr/>
          <a:lstStyle>
            <a:lvl1pPr>
              <a:defRPr sz="4298"/>
            </a:lvl1pPr>
            <a:lvl2pPr>
              <a:defRPr sz="3698"/>
            </a:lvl2pPr>
            <a:lvl3pPr>
              <a:defRPr sz="3198"/>
            </a:lvl3pPr>
            <a:lvl4pPr>
              <a:defRPr sz="2698"/>
            </a:lvl4pPr>
            <a:lvl5pPr>
              <a:defRPr sz="2698"/>
            </a:lvl5pPr>
            <a:lvl6pPr>
              <a:defRPr sz="2698"/>
            </a:lvl6pPr>
            <a:lvl7pPr>
              <a:defRPr sz="2698"/>
            </a:lvl7pPr>
            <a:lvl8pPr>
              <a:defRPr sz="2698"/>
            </a:lvl8pPr>
            <a:lvl9pPr>
              <a:defRPr sz="26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6" y="1435104"/>
            <a:ext cx="4010039" cy="4691063"/>
          </a:xfrm>
        </p:spPr>
        <p:txBody>
          <a:bodyPr/>
          <a:lstStyle>
            <a:lvl1pPr marL="0" indent="0">
              <a:buNone/>
              <a:defRPr sz="1898"/>
            </a:lvl1pPr>
            <a:lvl2pPr marL="609006" indent="0">
              <a:buNone/>
              <a:defRPr sz="1600"/>
            </a:lvl2pPr>
            <a:lvl3pPr marL="1218013" indent="0">
              <a:buNone/>
              <a:defRPr sz="1300"/>
            </a:lvl3pPr>
            <a:lvl4pPr marL="1827018" indent="0">
              <a:buNone/>
              <a:defRPr sz="1200"/>
            </a:lvl4pPr>
            <a:lvl5pPr marL="2436024" indent="0">
              <a:buNone/>
              <a:defRPr sz="1200"/>
            </a:lvl5pPr>
            <a:lvl6pPr marL="3045031" indent="0">
              <a:buNone/>
              <a:defRPr sz="1200"/>
            </a:lvl6pPr>
            <a:lvl7pPr marL="3654036" indent="0">
              <a:buNone/>
              <a:defRPr sz="1200"/>
            </a:lvl7pPr>
            <a:lvl8pPr marL="4263041" indent="0">
              <a:buNone/>
              <a:defRPr sz="1200"/>
            </a:lvl8pPr>
            <a:lvl9pPr marL="48720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60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2" y="274639"/>
            <a:ext cx="9685442" cy="711081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6E23388-04C2-CBCF-1963-DC5D85E82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E2366A-3B56-A1A7-F4A4-BE71E8624502}"/>
              </a:ext>
            </a:extLst>
          </p:cNvPr>
          <p:cNvGrpSpPr/>
          <p:nvPr userDrawn="1"/>
        </p:nvGrpSpPr>
        <p:grpSpPr>
          <a:xfrm>
            <a:off x="218962" y="0"/>
            <a:ext cx="11456908" cy="6873239"/>
            <a:chOff x="218962" y="0"/>
            <a:chExt cx="11456908" cy="6873239"/>
          </a:xfrm>
        </p:grpSpPr>
        <p:sp>
          <p:nvSpPr>
            <p:cNvPr id="9" name="Parallelogram 8">
              <a:extLst>
                <a:ext uri="{FF2B5EF4-FFF2-40B4-BE49-F238E27FC236}">
                  <a16:creationId xmlns:a16="http://schemas.microsoft.com/office/drawing/2014/main" id="{2767A026-6DE2-D65C-F0B4-D1D2D1608EE1}"/>
                </a:ext>
              </a:extLst>
            </p:cNvPr>
            <p:cNvSpPr/>
            <p:nvPr/>
          </p:nvSpPr>
          <p:spPr>
            <a:xfrm>
              <a:off x="218962" y="6036391"/>
              <a:ext cx="484424" cy="836848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8A9497A-5EC9-806A-FEFD-19CFEDEBD5B6}"/>
                </a:ext>
              </a:extLst>
            </p:cNvPr>
            <p:cNvSpPr/>
            <p:nvPr/>
          </p:nvSpPr>
          <p:spPr>
            <a:xfrm>
              <a:off x="10767057" y="0"/>
              <a:ext cx="908813" cy="1052736"/>
            </a:xfrm>
            <a:custGeom>
              <a:avLst/>
              <a:gdLst>
                <a:gd name="connsiteX0" fmla="*/ 249900 w 908813"/>
                <a:gd name="connsiteY0" fmla="*/ 0 h 1052736"/>
                <a:gd name="connsiteX1" fmla="*/ 908813 w 908813"/>
                <a:gd name="connsiteY1" fmla="*/ 0 h 1052736"/>
                <a:gd name="connsiteX2" fmla="*/ 658913 w 908813"/>
                <a:gd name="connsiteY2" fmla="*/ 1052736 h 1052736"/>
                <a:gd name="connsiteX3" fmla="*/ 0 w 908813"/>
                <a:gd name="connsiteY3" fmla="*/ 1052736 h 1052736"/>
                <a:gd name="connsiteX4" fmla="*/ 249900 w 908813"/>
                <a:gd name="connsiteY4" fmla="*/ 0 h 105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813" h="1052736">
                  <a:moveTo>
                    <a:pt x="249900" y="0"/>
                  </a:moveTo>
                  <a:lnTo>
                    <a:pt x="908813" y="0"/>
                  </a:lnTo>
                  <a:lnTo>
                    <a:pt x="658913" y="1052736"/>
                  </a:lnTo>
                  <a:lnTo>
                    <a:pt x="0" y="1052736"/>
                  </a:lnTo>
                  <a:lnTo>
                    <a:pt x="24990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9115D8DA-9892-2439-C042-062041FA0AA6}"/>
                </a:ext>
              </a:extLst>
            </p:cNvPr>
            <p:cNvSpPr/>
            <p:nvPr/>
          </p:nvSpPr>
          <p:spPr>
            <a:xfrm>
              <a:off x="10592370" y="0"/>
              <a:ext cx="346977" cy="599407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F42094AC-7579-1623-8F77-ADE06B737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0103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6" y="4800604"/>
            <a:ext cx="7313295" cy="566739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6" y="612775"/>
            <a:ext cx="7313295" cy="4114800"/>
          </a:xfrm>
        </p:spPr>
        <p:txBody>
          <a:bodyPr/>
          <a:lstStyle>
            <a:lvl1pPr marL="0" indent="0">
              <a:buNone/>
              <a:defRPr sz="4298"/>
            </a:lvl1pPr>
            <a:lvl2pPr marL="609006" indent="0">
              <a:buNone/>
              <a:defRPr sz="3698"/>
            </a:lvl2pPr>
            <a:lvl3pPr marL="1218013" indent="0">
              <a:buNone/>
              <a:defRPr sz="3198"/>
            </a:lvl3pPr>
            <a:lvl4pPr marL="1827018" indent="0">
              <a:buNone/>
              <a:defRPr sz="2698"/>
            </a:lvl4pPr>
            <a:lvl5pPr marL="2436024" indent="0">
              <a:buNone/>
              <a:defRPr sz="2698"/>
            </a:lvl5pPr>
            <a:lvl6pPr marL="3045031" indent="0">
              <a:buNone/>
              <a:defRPr sz="2698"/>
            </a:lvl6pPr>
            <a:lvl7pPr marL="3654036" indent="0">
              <a:buNone/>
              <a:defRPr sz="2698"/>
            </a:lvl7pPr>
            <a:lvl8pPr marL="4263041" indent="0">
              <a:buNone/>
              <a:defRPr sz="2698"/>
            </a:lvl8pPr>
            <a:lvl9pPr marL="4872047" indent="0">
              <a:buNone/>
              <a:defRPr sz="269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6" y="5367343"/>
            <a:ext cx="7313295" cy="804863"/>
          </a:xfrm>
        </p:spPr>
        <p:txBody>
          <a:bodyPr/>
          <a:lstStyle>
            <a:lvl1pPr marL="0" indent="0">
              <a:buNone/>
              <a:defRPr sz="1898"/>
            </a:lvl1pPr>
            <a:lvl2pPr marL="609006" indent="0">
              <a:buNone/>
              <a:defRPr sz="1600"/>
            </a:lvl2pPr>
            <a:lvl3pPr marL="1218013" indent="0">
              <a:buNone/>
              <a:defRPr sz="1300"/>
            </a:lvl3pPr>
            <a:lvl4pPr marL="1827018" indent="0">
              <a:buNone/>
              <a:defRPr sz="1200"/>
            </a:lvl4pPr>
            <a:lvl5pPr marL="2436024" indent="0">
              <a:buNone/>
              <a:defRPr sz="1200"/>
            </a:lvl5pPr>
            <a:lvl6pPr marL="3045031" indent="0">
              <a:buNone/>
              <a:defRPr sz="1200"/>
            </a:lvl6pPr>
            <a:lvl7pPr marL="3654036" indent="0">
              <a:buNone/>
              <a:defRPr sz="1200"/>
            </a:lvl7pPr>
            <a:lvl8pPr marL="4263041" indent="0">
              <a:buNone/>
              <a:defRPr sz="1200"/>
            </a:lvl8pPr>
            <a:lvl9pPr marL="48720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090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155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43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43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128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8"/>
            <a:ext cx="5930678" cy="711081"/>
          </a:xfrm>
        </p:spPr>
        <p:txBody>
          <a:bodyPr>
            <a:normAutofit/>
          </a:bodyPr>
          <a:lstStyle>
            <a:lvl1pPr algn="ctr">
              <a:defRPr sz="3598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4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C3869D9B-7D98-7CD5-0652-DC87196CF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0103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E8DE07E-9284-F298-87F3-F92262217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03912F2-84A4-98E0-4A35-1BF29CC0E2CE}"/>
              </a:ext>
            </a:extLst>
          </p:cNvPr>
          <p:cNvGrpSpPr/>
          <p:nvPr userDrawn="1"/>
        </p:nvGrpSpPr>
        <p:grpSpPr>
          <a:xfrm>
            <a:off x="218962" y="0"/>
            <a:ext cx="11456908" cy="6873239"/>
            <a:chOff x="218962" y="0"/>
            <a:chExt cx="11456908" cy="6873239"/>
          </a:xfrm>
        </p:grpSpPr>
        <p:sp>
          <p:nvSpPr>
            <p:cNvPr id="58" name="Parallelogram 57">
              <a:extLst>
                <a:ext uri="{FF2B5EF4-FFF2-40B4-BE49-F238E27FC236}">
                  <a16:creationId xmlns:a16="http://schemas.microsoft.com/office/drawing/2014/main" id="{3EA397CA-7CE6-B4DB-4D96-B3103EE951ED}"/>
                </a:ext>
              </a:extLst>
            </p:cNvPr>
            <p:cNvSpPr/>
            <p:nvPr/>
          </p:nvSpPr>
          <p:spPr>
            <a:xfrm>
              <a:off x="218962" y="6036391"/>
              <a:ext cx="484424" cy="836848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1ECEBA5-C387-3EF8-5108-C4CC39A7E92A}"/>
                </a:ext>
              </a:extLst>
            </p:cNvPr>
            <p:cNvSpPr/>
            <p:nvPr/>
          </p:nvSpPr>
          <p:spPr>
            <a:xfrm>
              <a:off x="10767057" y="0"/>
              <a:ext cx="908813" cy="1052736"/>
            </a:xfrm>
            <a:custGeom>
              <a:avLst/>
              <a:gdLst>
                <a:gd name="connsiteX0" fmla="*/ 249900 w 908813"/>
                <a:gd name="connsiteY0" fmla="*/ 0 h 1052736"/>
                <a:gd name="connsiteX1" fmla="*/ 908813 w 908813"/>
                <a:gd name="connsiteY1" fmla="*/ 0 h 1052736"/>
                <a:gd name="connsiteX2" fmla="*/ 658913 w 908813"/>
                <a:gd name="connsiteY2" fmla="*/ 1052736 h 1052736"/>
                <a:gd name="connsiteX3" fmla="*/ 0 w 908813"/>
                <a:gd name="connsiteY3" fmla="*/ 1052736 h 1052736"/>
                <a:gd name="connsiteX4" fmla="*/ 249900 w 908813"/>
                <a:gd name="connsiteY4" fmla="*/ 0 h 105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813" h="1052736">
                  <a:moveTo>
                    <a:pt x="249900" y="0"/>
                  </a:moveTo>
                  <a:lnTo>
                    <a:pt x="908813" y="0"/>
                  </a:lnTo>
                  <a:lnTo>
                    <a:pt x="658913" y="1052736"/>
                  </a:lnTo>
                  <a:lnTo>
                    <a:pt x="0" y="1052736"/>
                  </a:lnTo>
                  <a:lnTo>
                    <a:pt x="24990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Parallelogram 59">
              <a:extLst>
                <a:ext uri="{FF2B5EF4-FFF2-40B4-BE49-F238E27FC236}">
                  <a16:creationId xmlns:a16="http://schemas.microsoft.com/office/drawing/2014/main" id="{E24CF65B-CB9C-159D-7FDA-317C6511C206}"/>
                </a:ext>
              </a:extLst>
            </p:cNvPr>
            <p:cNvSpPr/>
            <p:nvPr/>
          </p:nvSpPr>
          <p:spPr>
            <a:xfrm>
              <a:off x="10592370" y="0"/>
              <a:ext cx="346977" cy="599407"/>
            </a:xfrm>
            <a:prstGeom prst="parallelogram">
              <a:avLst>
                <a:gd name="adj" fmla="val 4100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8D17CC1-BFCF-B63F-39F1-363C76D03D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625354" cy="6858000"/>
          </a:xfrm>
          <a:custGeom>
            <a:avLst/>
            <a:gdLst>
              <a:gd name="connsiteX0" fmla="*/ 0 w 4625354"/>
              <a:gd name="connsiteY0" fmla="*/ 0 h 6858000"/>
              <a:gd name="connsiteX1" fmla="*/ 4625354 w 4625354"/>
              <a:gd name="connsiteY1" fmla="*/ 0 h 6858000"/>
              <a:gd name="connsiteX2" fmla="*/ 3021375 w 4625354"/>
              <a:gd name="connsiteY2" fmla="*/ 6858000 h 6858000"/>
              <a:gd name="connsiteX3" fmla="*/ 0 w 46253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5354" h="6858000">
                <a:moveTo>
                  <a:pt x="0" y="0"/>
                </a:moveTo>
                <a:lnTo>
                  <a:pt x="4625354" y="0"/>
                </a:lnTo>
                <a:lnTo>
                  <a:pt x="30213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481038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955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0569E71-395F-D09C-F314-0DD6C1BC85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01812" y="-1"/>
            <a:ext cx="5832648" cy="6858000"/>
          </a:xfrm>
          <a:custGeom>
            <a:avLst/>
            <a:gdLst>
              <a:gd name="connsiteX0" fmla="*/ 1603978 w 5832648"/>
              <a:gd name="connsiteY0" fmla="*/ 0 h 6858000"/>
              <a:gd name="connsiteX1" fmla="*/ 5832648 w 5832648"/>
              <a:gd name="connsiteY1" fmla="*/ 0 h 6858000"/>
              <a:gd name="connsiteX2" fmla="*/ 4228670 w 5832648"/>
              <a:gd name="connsiteY2" fmla="*/ 6858000 h 6858000"/>
              <a:gd name="connsiteX3" fmla="*/ 0 w 5832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2648" h="6858000">
                <a:moveTo>
                  <a:pt x="1603978" y="0"/>
                </a:moveTo>
                <a:lnTo>
                  <a:pt x="5832648" y="0"/>
                </a:lnTo>
                <a:lnTo>
                  <a:pt x="422867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DC2A91A-A82E-BFB2-EC94-8672B7BF7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35518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430DE60-E51D-2CD2-92E8-7D71BEF57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587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874232C-AB97-45B2-6A1D-715297432C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2527" y="-1"/>
            <a:ext cx="4506296" cy="6858000"/>
          </a:xfrm>
          <a:custGeom>
            <a:avLst/>
            <a:gdLst>
              <a:gd name="connsiteX0" fmla="*/ 1603979 w 4506296"/>
              <a:gd name="connsiteY0" fmla="*/ 0 h 6858000"/>
              <a:gd name="connsiteX1" fmla="*/ 4506296 w 4506296"/>
              <a:gd name="connsiteY1" fmla="*/ 0 h 6858000"/>
              <a:gd name="connsiteX2" fmla="*/ 4506296 w 4506296"/>
              <a:gd name="connsiteY2" fmla="*/ 6858000 h 6858000"/>
              <a:gd name="connsiteX3" fmla="*/ 0 w 450629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6296" h="6858000">
                <a:moveTo>
                  <a:pt x="1603979" y="0"/>
                </a:moveTo>
                <a:lnTo>
                  <a:pt x="4506296" y="0"/>
                </a:lnTo>
                <a:lnTo>
                  <a:pt x="450629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03497B3D-A878-8A10-61C3-3A5F6BC87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7496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B3A090B-39D9-6EA6-0E24-63BB8993D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59323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28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C16E7EE-BC5F-4DC0-4DDF-5C694CAB28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2955852"/>
            <a:ext cx="5401499" cy="3902149"/>
          </a:xfrm>
          <a:custGeom>
            <a:avLst/>
            <a:gdLst>
              <a:gd name="connsiteX0" fmla="*/ 0 w 5401499"/>
              <a:gd name="connsiteY0" fmla="*/ 0 h 3902149"/>
              <a:gd name="connsiteX1" fmla="*/ 5401499 w 5401499"/>
              <a:gd name="connsiteY1" fmla="*/ 0 h 3902149"/>
              <a:gd name="connsiteX2" fmla="*/ 4488847 w 5401499"/>
              <a:gd name="connsiteY2" fmla="*/ 3902149 h 3902149"/>
              <a:gd name="connsiteX3" fmla="*/ 0 w 5401499"/>
              <a:gd name="connsiteY3" fmla="*/ 3902149 h 390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1499" h="3902149">
                <a:moveTo>
                  <a:pt x="0" y="0"/>
                </a:moveTo>
                <a:lnTo>
                  <a:pt x="5401499" y="0"/>
                </a:lnTo>
                <a:lnTo>
                  <a:pt x="4488847" y="3902149"/>
                </a:lnTo>
                <a:lnTo>
                  <a:pt x="0" y="39021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C6430B-2735-C5EA-7B97-DF220F8C2B1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82416" y="0"/>
            <a:ext cx="5006409" cy="3902149"/>
          </a:xfrm>
          <a:custGeom>
            <a:avLst/>
            <a:gdLst>
              <a:gd name="connsiteX0" fmla="*/ 912652 w 5006409"/>
              <a:gd name="connsiteY0" fmla="*/ 0 h 3902149"/>
              <a:gd name="connsiteX1" fmla="*/ 5006409 w 5006409"/>
              <a:gd name="connsiteY1" fmla="*/ 0 h 3902149"/>
              <a:gd name="connsiteX2" fmla="*/ 5006409 w 5006409"/>
              <a:gd name="connsiteY2" fmla="*/ 3902149 h 3902149"/>
              <a:gd name="connsiteX3" fmla="*/ 0 w 5006409"/>
              <a:gd name="connsiteY3" fmla="*/ 3902149 h 390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6409" h="3902149">
                <a:moveTo>
                  <a:pt x="912652" y="0"/>
                </a:moveTo>
                <a:lnTo>
                  <a:pt x="5006409" y="0"/>
                </a:lnTo>
                <a:lnTo>
                  <a:pt x="5006409" y="3902149"/>
                </a:lnTo>
                <a:lnTo>
                  <a:pt x="0" y="39021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0E03D61-3E7B-11AA-22AD-408BE6A76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46783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B5B09664-4B72-D4D2-D758-90957A60B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94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FBE93ED-FB37-3457-63E2-053344A445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6772146" cy="6858000"/>
          </a:xfrm>
          <a:custGeom>
            <a:avLst/>
            <a:gdLst>
              <a:gd name="connsiteX0" fmla="*/ 0 w 6772146"/>
              <a:gd name="connsiteY0" fmla="*/ 0 h 6858000"/>
              <a:gd name="connsiteX1" fmla="*/ 6772146 w 6772146"/>
              <a:gd name="connsiteY1" fmla="*/ 0 h 6858000"/>
              <a:gd name="connsiteX2" fmla="*/ 5168167 w 6772146"/>
              <a:gd name="connsiteY2" fmla="*/ 6858000 h 6858000"/>
              <a:gd name="connsiteX3" fmla="*/ 0 w 67721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2146" h="6858000">
                <a:moveTo>
                  <a:pt x="0" y="0"/>
                </a:moveTo>
                <a:lnTo>
                  <a:pt x="6772146" y="0"/>
                </a:lnTo>
                <a:lnTo>
                  <a:pt x="516816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3874D1A-7787-A7E7-7632-0C3A1CAA6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1121" y="6227397"/>
            <a:ext cx="3859795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25DE91-0B10-266C-418F-96203216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6980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0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5D645D6-5CF0-B034-167E-A333D521DE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16678" y="-1"/>
            <a:ext cx="6772146" cy="6858000"/>
          </a:xfrm>
          <a:custGeom>
            <a:avLst/>
            <a:gdLst>
              <a:gd name="connsiteX0" fmla="*/ 1603979 w 6772146"/>
              <a:gd name="connsiteY0" fmla="*/ 0 h 6858000"/>
              <a:gd name="connsiteX1" fmla="*/ 6772146 w 6772146"/>
              <a:gd name="connsiteY1" fmla="*/ 0 h 6858000"/>
              <a:gd name="connsiteX2" fmla="*/ 6772146 w 6772146"/>
              <a:gd name="connsiteY2" fmla="*/ 6858000 h 6858000"/>
              <a:gd name="connsiteX3" fmla="*/ 0 w 67721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2146" h="6858000">
                <a:moveTo>
                  <a:pt x="1603979" y="0"/>
                </a:moveTo>
                <a:lnTo>
                  <a:pt x="6772146" y="0"/>
                </a:lnTo>
                <a:lnTo>
                  <a:pt x="677214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E4647C5-2CF8-6860-92FC-5636662D0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7497" y="6227397"/>
            <a:ext cx="2514588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079AE0D-132A-E6D9-1BAB-938507A00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95392" y="6227397"/>
            <a:ext cx="653758" cy="365125"/>
          </a:xfrm>
          <a:prstGeom prst="rect">
            <a:avLst/>
          </a:prstGeom>
        </p:spPr>
        <p:txBody>
          <a:bodyPr/>
          <a:lstStyle>
            <a:lvl1pPr>
              <a:defRPr sz="3200" b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87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441" y="6237312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237312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4" r:id="rId2"/>
    <p:sldLayoutId id="2147483655" r:id="rId3"/>
    <p:sldLayoutId id="2147483662" r:id="rId4"/>
    <p:sldLayoutId id="2147483663" r:id="rId5"/>
    <p:sldLayoutId id="2147483664" r:id="rId6"/>
    <p:sldLayoutId id="2147483666" r:id="rId7"/>
    <p:sldLayoutId id="2147483668" r:id="rId8"/>
    <p:sldLayoutId id="2147483669" r:id="rId9"/>
    <p:sldLayoutId id="2147483660" r:id="rId10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Segoe UI Black" panose="020B0A02040204020203" pitchFamily="34" charset="0"/>
          <a:ea typeface="Segoe UI Black" panose="020B0A02040204020203" pitchFamily="34" charset="0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2" y="274644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2" y="1138426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6" y="6356355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6" y="6356355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2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l" defTabSz="1218013" rtl="0" eaLnBrk="1" latinLnBrk="0" hangingPunct="1">
        <a:spcBef>
          <a:spcPct val="0"/>
        </a:spcBef>
        <a:buNone/>
        <a:defRPr sz="35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754" indent="-456754" algn="l" defTabSz="1218013" rtl="0" eaLnBrk="1" latinLnBrk="0" hangingPunct="1">
        <a:spcBef>
          <a:spcPct val="20000"/>
        </a:spcBef>
        <a:buFont typeface="Arial" pitchFamily="34" charset="0"/>
        <a:buChar char="•"/>
        <a:defRPr sz="3598" kern="1200">
          <a:solidFill>
            <a:schemeClr val="tx1"/>
          </a:solidFill>
          <a:latin typeface="+mj-lt"/>
          <a:ea typeface="+mn-ea"/>
          <a:cs typeface="+mn-cs"/>
        </a:defRPr>
      </a:lvl1pPr>
      <a:lvl2pPr marL="989635" indent="-380627" algn="l" defTabSz="1218013" rtl="0" eaLnBrk="1" latinLnBrk="0" hangingPunct="1">
        <a:spcBef>
          <a:spcPct val="20000"/>
        </a:spcBef>
        <a:buFont typeface="Arial" pitchFamily="34" charset="0"/>
        <a:buChar char="–"/>
        <a:defRPr sz="3198" kern="1200">
          <a:solidFill>
            <a:schemeClr val="tx1"/>
          </a:solidFill>
          <a:latin typeface="+mj-lt"/>
          <a:ea typeface="+mn-ea"/>
          <a:cs typeface="+mn-cs"/>
        </a:defRPr>
      </a:lvl2pPr>
      <a:lvl3pPr marL="1522514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398" kern="1200">
          <a:solidFill>
            <a:schemeClr val="tx1"/>
          </a:solidFill>
          <a:latin typeface="+mj-lt"/>
          <a:ea typeface="+mn-ea"/>
          <a:cs typeface="+mn-cs"/>
        </a:defRPr>
      </a:lvl3pPr>
      <a:lvl4pPr marL="2131522" indent="-304504" algn="l" defTabSz="1218013" rtl="0" eaLnBrk="1" latinLnBrk="0" hangingPunct="1">
        <a:spcBef>
          <a:spcPct val="20000"/>
        </a:spcBef>
        <a:buFont typeface="Arial" pitchFamily="34" charset="0"/>
        <a:buChar char="–"/>
        <a:defRPr sz="1998" kern="1200">
          <a:solidFill>
            <a:schemeClr val="tx1"/>
          </a:solidFill>
          <a:latin typeface="+mj-lt"/>
          <a:ea typeface="+mn-ea"/>
          <a:cs typeface="+mn-cs"/>
        </a:defRPr>
      </a:lvl4pPr>
      <a:lvl5pPr marL="2740527" indent="-304504" algn="l" defTabSz="1218013" rtl="0" eaLnBrk="1" latinLnBrk="0" hangingPunct="1">
        <a:spcBef>
          <a:spcPct val="20000"/>
        </a:spcBef>
        <a:buFont typeface="Arial" pitchFamily="34" charset="0"/>
        <a:buChar char="»"/>
        <a:defRPr sz="1998" kern="1200">
          <a:solidFill>
            <a:schemeClr val="tx1"/>
          </a:solidFill>
          <a:latin typeface="+mj-lt"/>
          <a:ea typeface="+mn-ea"/>
          <a:cs typeface="+mn-cs"/>
        </a:defRPr>
      </a:lvl5pPr>
      <a:lvl6pPr marL="3349532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6pPr>
      <a:lvl7pPr marL="3958539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7pPr>
      <a:lvl8pPr marL="4567544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8pPr>
      <a:lvl9pPr marL="5176550" indent="-304504" algn="l" defTabSz="1218013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06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13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018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024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031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036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041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047" algn="l" defTabSz="1218013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A6C481A-8D1C-2C9A-9654-F38BE408247A}"/>
              </a:ext>
            </a:extLst>
          </p:cNvPr>
          <p:cNvSpPr/>
          <p:nvPr/>
        </p:nvSpPr>
        <p:spPr>
          <a:xfrm>
            <a:off x="5529637" y="-1"/>
            <a:ext cx="6204622" cy="6873240"/>
          </a:xfrm>
          <a:custGeom>
            <a:avLst/>
            <a:gdLst>
              <a:gd name="connsiteX0" fmla="*/ 5241838 w 6204622"/>
              <a:gd name="connsiteY0" fmla="*/ 4053840 h 6873240"/>
              <a:gd name="connsiteX1" fmla="*/ 6204622 w 6204622"/>
              <a:gd name="connsiteY1" fmla="*/ 4053840 h 6873240"/>
              <a:gd name="connsiteX2" fmla="*/ 5535348 w 6204622"/>
              <a:gd name="connsiteY2" fmla="*/ 6873240 h 6873240"/>
              <a:gd name="connsiteX3" fmla="*/ 4572564 w 6204622"/>
              <a:gd name="connsiteY3" fmla="*/ 6873240 h 6873240"/>
              <a:gd name="connsiteX4" fmla="*/ 1878802 w 6204622"/>
              <a:gd name="connsiteY4" fmla="*/ 0 h 6873240"/>
              <a:gd name="connsiteX5" fmla="*/ 6107472 w 6204622"/>
              <a:gd name="connsiteY5" fmla="*/ 0 h 6873240"/>
              <a:gd name="connsiteX6" fmla="*/ 4503494 w 6204622"/>
              <a:gd name="connsiteY6" fmla="*/ 6858000 h 6873240"/>
              <a:gd name="connsiteX7" fmla="*/ 274824 w 6204622"/>
              <a:gd name="connsiteY7" fmla="*/ 6858000 h 6873240"/>
              <a:gd name="connsiteX8" fmla="*/ 718694 w 6204622"/>
              <a:gd name="connsiteY8" fmla="*/ 0 h 6873240"/>
              <a:gd name="connsiteX9" fmla="*/ 1752570 w 6204622"/>
              <a:gd name="connsiteY9" fmla="*/ 0 h 6873240"/>
              <a:gd name="connsiteX10" fmla="*/ 1033876 w 6204622"/>
              <a:gd name="connsiteY10" fmla="*/ 3027586 h 6873240"/>
              <a:gd name="connsiteX11" fmla="*/ 0 w 6204622"/>
              <a:gd name="connsiteY11" fmla="*/ 3027586 h 687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04622" h="6873240">
                <a:moveTo>
                  <a:pt x="5241838" y="4053840"/>
                </a:moveTo>
                <a:lnTo>
                  <a:pt x="6204622" y="4053840"/>
                </a:lnTo>
                <a:lnTo>
                  <a:pt x="5535348" y="6873240"/>
                </a:lnTo>
                <a:lnTo>
                  <a:pt x="4572564" y="6873240"/>
                </a:lnTo>
                <a:close/>
                <a:moveTo>
                  <a:pt x="1878802" y="0"/>
                </a:moveTo>
                <a:lnTo>
                  <a:pt x="6107472" y="0"/>
                </a:lnTo>
                <a:lnTo>
                  <a:pt x="4503494" y="6858000"/>
                </a:lnTo>
                <a:lnTo>
                  <a:pt x="274824" y="6858000"/>
                </a:lnTo>
                <a:close/>
                <a:moveTo>
                  <a:pt x="718694" y="0"/>
                </a:moveTo>
                <a:lnTo>
                  <a:pt x="1752570" y="0"/>
                </a:lnTo>
                <a:lnTo>
                  <a:pt x="1033876" y="3027586"/>
                </a:lnTo>
                <a:lnTo>
                  <a:pt x="0" y="30275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Placeholder 4" descr="A low angle view of a building&#10;&#10;Description automatically generated">
            <a:extLst>
              <a:ext uri="{FF2B5EF4-FFF2-40B4-BE49-F238E27FC236}">
                <a16:creationId xmlns:a16="http://schemas.microsoft.com/office/drawing/2014/main" id="{705EAC2F-5633-1378-3DF9-7AE843A579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alphaModFix amt="4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420" t="17114" r="22908" b="2140"/>
          <a:stretch/>
        </p:blipFill>
        <p:spPr>
          <a:xfrm>
            <a:off x="5531556" y="-1"/>
            <a:ext cx="6204622" cy="6873240"/>
          </a:xfrm>
        </p:spPr>
      </p:pic>
      <p:sp>
        <p:nvSpPr>
          <p:cNvPr id="10" name="Parallelogram 9">
            <a:extLst>
              <a:ext uri="{FF2B5EF4-FFF2-40B4-BE49-F238E27FC236}">
                <a16:creationId xmlns:a16="http://schemas.microsoft.com/office/drawing/2014/main" id="{F7514DC8-7F3D-D13D-586C-1786EFBD0283}"/>
              </a:ext>
            </a:extLst>
          </p:cNvPr>
          <p:cNvSpPr/>
          <p:nvPr/>
        </p:nvSpPr>
        <p:spPr>
          <a:xfrm>
            <a:off x="418253" y="5091288"/>
            <a:ext cx="1031513" cy="1781951"/>
          </a:xfrm>
          <a:prstGeom prst="parallelogram">
            <a:avLst>
              <a:gd name="adj" fmla="val 41008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550E3B37-9A87-0B91-75C0-10064CFBA7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PRESENTATION TEMPLATE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892BC4AB-EE28-D261-5960-DAFB42012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828" y="2251202"/>
            <a:ext cx="4173084" cy="1825360"/>
          </a:xfrm>
        </p:spPr>
        <p:txBody>
          <a:bodyPr/>
          <a:lstStyle/>
          <a:p>
            <a:r>
              <a:rPr lang="en-US" dirty="0"/>
              <a:t>COMPANY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SNAPSHOT</a:t>
            </a:r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33DBAC3E-92C9-F9AF-2236-EA16934C179C}"/>
              </a:ext>
            </a:extLst>
          </p:cNvPr>
          <p:cNvSpPr/>
          <p:nvPr/>
        </p:nvSpPr>
        <p:spPr>
          <a:xfrm>
            <a:off x="6526460" y="260648"/>
            <a:ext cx="3124200" cy="5397094"/>
          </a:xfrm>
          <a:prstGeom prst="parallelogram">
            <a:avLst>
              <a:gd name="adj" fmla="val 41008"/>
            </a:avLst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F334F79A-D25E-4295-4689-71DBC417FC49}"/>
              </a:ext>
            </a:extLst>
          </p:cNvPr>
          <p:cNvSpPr/>
          <p:nvPr/>
        </p:nvSpPr>
        <p:spPr>
          <a:xfrm>
            <a:off x="10250312" y="-1"/>
            <a:ext cx="1817510" cy="6858001"/>
          </a:xfrm>
          <a:prstGeom prst="parallelogram">
            <a:avLst>
              <a:gd name="adj" fmla="val 88332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8">
            <a:extLst>
              <a:ext uri="{FF2B5EF4-FFF2-40B4-BE49-F238E27FC236}">
                <a16:creationId xmlns:a16="http://schemas.microsoft.com/office/drawing/2014/main" id="{BF9EABBD-8F6B-EF8F-1B20-CA2B695B9B64}"/>
              </a:ext>
            </a:extLst>
          </p:cNvPr>
          <p:cNvSpPr txBox="1">
            <a:spLocks/>
          </p:cNvSpPr>
          <p:nvPr/>
        </p:nvSpPr>
        <p:spPr>
          <a:xfrm>
            <a:off x="869358" y="1926020"/>
            <a:ext cx="1505170" cy="4915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0" tIns="60949" rIns="0" bIns="60949" rtlCol="0" anchor="ctr">
            <a:normAutofit fontScale="92500" lnSpcReduction="10000"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  <a:lvl2pPr marL="60946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36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0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872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34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80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275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74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</a:rPr>
              <a:t>FREE</a:t>
            </a:r>
          </a:p>
        </p:txBody>
      </p:sp>
    </p:spTree>
    <p:extLst>
      <p:ext uri="{BB962C8B-B14F-4D97-AF65-F5344CB8AC3E}">
        <p14:creationId xmlns:p14="http://schemas.microsoft.com/office/powerpoint/2010/main" val="68641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23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24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35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36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2" fill="hold" grpId="0" nodeType="clickEffect" p14:presetBounceEnd="4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41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42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0" grpId="0" animBg="1"/>
          <p:bldP spid="19" grpId="0" build="p"/>
          <p:bldP spid="18" grpId="0"/>
          <p:bldP spid="7" grpId="0" animBg="1"/>
          <p:bldP spid="9" grpId="0" animBg="1"/>
          <p:bldP spid="2" grpId="0" build="p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2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0" grpId="0" animBg="1"/>
          <p:bldP spid="19" grpId="0" build="p"/>
          <p:bldP spid="18" grpId="0"/>
          <p:bldP spid="7" grpId="0" animBg="1"/>
          <p:bldP spid="9" grpId="0" animBg="1"/>
          <p:bldP spid="2" grpId="0" build="p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10CC59-FC1B-6E58-FFA8-604926F45344}"/>
              </a:ext>
            </a:extLst>
          </p:cNvPr>
          <p:cNvSpPr txBox="1"/>
          <p:nvPr/>
        </p:nvSpPr>
        <p:spPr>
          <a:xfrm>
            <a:off x="4060868" y="4759231"/>
            <a:ext cx="5096988" cy="616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1C5B58-2D39-8BF5-2B62-8C0C73B56392}"/>
              </a:ext>
            </a:extLst>
          </p:cNvPr>
          <p:cNvSpPr txBox="1"/>
          <p:nvPr/>
        </p:nvSpPr>
        <p:spPr>
          <a:xfrm>
            <a:off x="4060325" y="3030844"/>
            <a:ext cx="5106088" cy="149194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48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THANK YOU </a:t>
            </a: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SLIDE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637B35F-21E1-E2BD-B9EE-1F35C131B7D3}"/>
              </a:ext>
            </a:extLst>
          </p:cNvPr>
          <p:cNvSpPr/>
          <p:nvPr/>
        </p:nvSpPr>
        <p:spPr>
          <a:xfrm>
            <a:off x="1766274" y="0"/>
            <a:ext cx="2422268" cy="5357902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891992-95BC-5A1C-D5DB-5CE5D44D543F}"/>
              </a:ext>
            </a:extLst>
          </p:cNvPr>
          <p:cNvSpPr/>
          <p:nvPr/>
        </p:nvSpPr>
        <p:spPr>
          <a:xfrm>
            <a:off x="2551641" y="1"/>
            <a:ext cx="1351569" cy="2989584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CC87D7E5-C3F5-D2E5-CCCB-CA3ACA890940}"/>
              </a:ext>
            </a:extLst>
          </p:cNvPr>
          <p:cNvSpPr/>
          <p:nvPr/>
        </p:nvSpPr>
        <p:spPr>
          <a:xfrm>
            <a:off x="1342800" y="1124744"/>
            <a:ext cx="1323317" cy="4240814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9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1985E-6 7.40741E-7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27976E-6 1.85185E-6 L -0.10771 0.81991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762" y="2679"/>
            <a:ext cx="12179305" cy="68644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Up Ribbon 19"/>
          <p:cNvSpPr/>
          <p:nvPr/>
        </p:nvSpPr>
        <p:spPr>
          <a:xfrm>
            <a:off x="6169969" y="1842732"/>
            <a:ext cx="5585326" cy="1367510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4586" y="4649778"/>
            <a:ext cx="2836865" cy="608965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SUBSCRIBE NOW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683" y="764086"/>
            <a:ext cx="2788938" cy="52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4096" y="4034370"/>
            <a:ext cx="1842755" cy="742177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51957" y="2005279"/>
            <a:ext cx="3621359" cy="8306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Coupon Code:</a:t>
            </a:r>
          </a:p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FREEBUNDLE15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0649" y="1373306"/>
            <a:ext cx="502396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Get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15% discount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from regular price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6612" y="3362338"/>
            <a:ext cx="415203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Apply this coupon code during sign up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3148" y="711197"/>
            <a:ext cx="4320044" cy="3575111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70" y="1338"/>
              <a:ext cx="2718" cy="1552"/>
            </a:xfrm>
            <a:custGeom>
              <a:avLst/>
              <a:gdLst>
                <a:gd name="T0" fmla="*/ 2776 w 2780"/>
                <a:gd name="T1" fmla="*/ 0 h 1588"/>
                <a:gd name="T2" fmla="*/ 4 w 2780"/>
                <a:gd name="T3" fmla="*/ 0 h 1588"/>
                <a:gd name="T4" fmla="*/ 0 w 2780"/>
                <a:gd name="T5" fmla="*/ 4 h 1588"/>
                <a:gd name="T6" fmla="*/ 0 w 2780"/>
                <a:gd name="T7" fmla="*/ 1583 h 1588"/>
                <a:gd name="T8" fmla="*/ 4 w 2780"/>
                <a:gd name="T9" fmla="*/ 1588 h 1588"/>
                <a:gd name="T10" fmla="*/ 2776 w 2780"/>
                <a:gd name="T11" fmla="*/ 1588 h 1588"/>
                <a:gd name="T12" fmla="*/ 2780 w 2780"/>
                <a:gd name="T13" fmla="*/ 1583 h 1588"/>
                <a:gd name="T14" fmla="*/ 2780 w 2780"/>
                <a:gd name="T15" fmla="*/ 4 h 1588"/>
                <a:gd name="T16" fmla="*/ 2776 w 2780"/>
                <a:gd name="T17" fmla="*/ 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0" h="1588">
                  <a:moveTo>
                    <a:pt x="27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83"/>
                    <a:pt x="0" y="1583"/>
                    <a:pt x="0" y="1583"/>
                  </a:cubicBezTo>
                  <a:cubicBezTo>
                    <a:pt x="0" y="1586"/>
                    <a:pt x="2" y="1588"/>
                    <a:pt x="4" y="1588"/>
                  </a:cubicBezTo>
                  <a:cubicBezTo>
                    <a:pt x="2776" y="1588"/>
                    <a:pt x="2776" y="1588"/>
                    <a:pt x="2776" y="1588"/>
                  </a:cubicBezTo>
                  <a:cubicBezTo>
                    <a:pt x="2778" y="1588"/>
                    <a:pt x="2780" y="1586"/>
                    <a:pt x="2780" y="1583"/>
                  </a:cubicBezTo>
                  <a:cubicBezTo>
                    <a:pt x="2780" y="4"/>
                    <a:pt x="2780" y="4"/>
                    <a:pt x="2780" y="4"/>
                  </a:cubicBezTo>
                  <a:cubicBezTo>
                    <a:pt x="2780" y="2"/>
                    <a:pt x="2778" y="0"/>
                    <a:pt x="277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Put Your Screenshot</a:t>
              </a: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Here</a:t>
              </a:r>
            </a:p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44" tIns="45672" rIns="91344" bIns="456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7224" y="5341922"/>
            <a:ext cx="2546543" cy="303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0000" y="4850172"/>
            <a:ext cx="4716867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728" marR="0" lvl="0" indent="-169728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Easy to use</a:t>
            </a:r>
          </a:p>
          <a:p>
            <a:pPr marL="169728" marR="0" lvl="0" indent="-169728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Fully customizable</a:t>
            </a:r>
          </a:p>
          <a:p>
            <a:pPr marL="169728" marR="0" lvl="0" indent="-169728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40003" y="4468203"/>
            <a:ext cx="5910650" cy="369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6121199"/>
            <a:ext cx="12179305" cy="6752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7DC5917-C09E-4BE4-8D6B-46CA3007B0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961" y="908720"/>
            <a:ext cx="3819722" cy="217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11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8491" y="3164751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Placeholder 52" descr="A long hallway with glass walls and a refrigerator&#10;&#10;Description automatically generated with medium confidence">
            <a:extLst>
              <a:ext uri="{FF2B5EF4-FFF2-40B4-BE49-F238E27FC236}">
                <a16:creationId xmlns:a16="http://schemas.microsoft.com/office/drawing/2014/main" id="{6A3494CC-C695-F34A-6E1E-5BFCCEF59B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486" r="27486"/>
          <a:stretch>
            <a:fillRect/>
          </a:stretch>
        </p:blipFill>
        <p:spPr/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1BE3C0B-2655-FDBA-3484-83B0D29D9F04}"/>
              </a:ext>
            </a:extLst>
          </p:cNvPr>
          <p:cNvSpPr/>
          <p:nvPr/>
        </p:nvSpPr>
        <p:spPr>
          <a:xfrm>
            <a:off x="2549413" y="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D25E904-51D9-272A-82CA-42128CDC251C}"/>
              </a:ext>
            </a:extLst>
          </p:cNvPr>
          <p:cNvSpPr/>
          <p:nvPr/>
        </p:nvSpPr>
        <p:spPr>
          <a:xfrm>
            <a:off x="3511761" y="0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Parallelogram 19">
            <a:extLst>
              <a:ext uri="{FF2B5EF4-FFF2-40B4-BE49-F238E27FC236}">
                <a16:creationId xmlns:a16="http://schemas.microsoft.com/office/drawing/2014/main" id="{190432CB-66DC-8F85-EB4B-FBAB0176BAFF}"/>
              </a:ext>
            </a:extLst>
          </p:cNvPr>
          <p:cNvSpPr/>
          <p:nvPr/>
        </p:nvSpPr>
        <p:spPr>
          <a:xfrm>
            <a:off x="2024743" y="1429851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2B5B69-5FE9-B9A5-C558-B8E0676A8293}"/>
              </a:ext>
            </a:extLst>
          </p:cNvPr>
          <p:cNvGrpSpPr/>
          <p:nvPr/>
        </p:nvGrpSpPr>
        <p:grpSpPr>
          <a:xfrm>
            <a:off x="6406320" y="2018211"/>
            <a:ext cx="4512628" cy="3643037"/>
            <a:chOff x="6094412" y="1120140"/>
            <a:chExt cx="4512628" cy="398736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6081640-CE1F-2B3E-F1B7-9D7E62135A21}"/>
                </a:ext>
              </a:extLst>
            </p:cNvPr>
            <p:cNvGrpSpPr/>
            <p:nvPr/>
          </p:nvGrpSpPr>
          <p:grpSpPr>
            <a:xfrm>
              <a:off x="6094412" y="1120140"/>
              <a:ext cx="4512628" cy="724907"/>
              <a:chOff x="6094412" y="1120140"/>
              <a:chExt cx="4512628" cy="724907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5D15F4F-B0B1-28F2-1D40-39E5A5E406BE}"/>
                  </a:ext>
                </a:extLst>
              </p:cNvPr>
              <p:cNvSpPr txBox="1"/>
              <p:nvPr/>
            </p:nvSpPr>
            <p:spPr>
              <a:xfrm>
                <a:off x="6094412" y="1120140"/>
                <a:ext cx="579077" cy="72490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Segoe UI Black" panose="020B0A02040204020203" pitchFamily="34" charset="0"/>
                  </a:rPr>
                  <a:t>01</a:t>
                </a:r>
                <a:endParaRPr lang="en-US" sz="2800" b="1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ea typeface="Segoe UI Black" panose="020B0A02040204020203" pitchFamily="34" charset="0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E2112A5-F89F-60E3-43B8-9FA7EE419874}"/>
                  </a:ext>
                </a:extLst>
              </p:cNvPr>
              <p:cNvSpPr txBox="1"/>
              <p:nvPr/>
            </p:nvSpPr>
            <p:spPr>
              <a:xfrm>
                <a:off x="7032341" y="1120140"/>
                <a:ext cx="3574699" cy="72490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000" b="0" i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Placeholder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2202D31-8267-C5D6-3729-51AB674FADCA}"/>
                </a:ext>
              </a:extLst>
            </p:cNvPr>
            <p:cNvGrpSpPr/>
            <p:nvPr/>
          </p:nvGrpSpPr>
          <p:grpSpPr>
            <a:xfrm>
              <a:off x="6094412" y="2124301"/>
              <a:ext cx="4512628" cy="536362"/>
              <a:chOff x="6094412" y="2126796"/>
              <a:chExt cx="4512628" cy="536362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C8F3D09-F834-98A8-AAA1-CFF57F25885B}"/>
                  </a:ext>
                </a:extLst>
              </p:cNvPr>
              <p:cNvSpPr txBox="1"/>
              <p:nvPr/>
            </p:nvSpPr>
            <p:spPr>
              <a:xfrm>
                <a:off x="6094412" y="2126796"/>
                <a:ext cx="579077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80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ea typeface="Segoe UI Black" panose="020B0A02040204020203" pitchFamily="34" charset="0"/>
                  </a:rPr>
                  <a:t>02</a:t>
                </a:r>
                <a:endParaRPr 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Segoe UI Black" panose="020B0A02040204020203" pitchFamily="34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C4BF750-35D9-FEFF-6C7F-E30F6455A038}"/>
                  </a:ext>
                </a:extLst>
              </p:cNvPr>
              <p:cNvSpPr txBox="1"/>
              <p:nvPr/>
            </p:nvSpPr>
            <p:spPr>
              <a:xfrm>
                <a:off x="7032341" y="2126796"/>
                <a:ext cx="3574699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000" b="0" i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Placeholder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60D4D06-8DD8-1B3B-E2FB-8B13B08B7718}"/>
                </a:ext>
              </a:extLst>
            </p:cNvPr>
            <p:cNvGrpSpPr/>
            <p:nvPr/>
          </p:nvGrpSpPr>
          <p:grpSpPr>
            <a:xfrm>
              <a:off x="6094412" y="2939917"/>
              <a:ext cx="4512628" cy="536362"/>
              <a:chOff x="6094412" y="2934925"/>
              <a:chExt cx="4512628" cy="536362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54473E3-E223-5F8C-BA86-CA1149C46A95}"/>
                  </a:ext>
                </a:extLst>
              </p:cNvPr>
              <p:cNvSpPr txBox="1"/>
              <p:nvPr/>
            </p:nvSpPr>
            <p:spPr>
              <a:xfrm>
                <a:off x="6094412" y="2934925"/>
                <a:ext cx="579077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80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ea typeface="Segoe UI Black" panose="020B0A02040204020203" pitchFamily="34" charset="0"/>
                  </a:rPr>
                  <a:t>03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35A5FBE-329B-443A-B8FB-AFE2A9978B97}"/>
                  </a:ext>
                </a:extLst>
              </p:cNvPr>
              <p:cNvSpPr txBox="1"/>
              <p:nvPr/>
            </p:nvSpPr>
            <p:spPr>
              <a:xfrm>
                <a:off x="7032341" y="2934925"/>
                <a:ext cx="3574699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000" b="0" i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Placeholder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D9B6556-E901-5D57-8307-6CD64097DAFE}"/>
                </a:ext>
              </a:extLst>
            </p:cNvPr>
            <p:cNvGrpSpPr/>
            <p:nvPr/>
          </p:nvGrpSpPr>
          <p:grpSpPr>
            <a:xfrm>
              <a:off x="6094412" y="3755533"/>
              <a:ext cx="4512628" cy="536362"/>
              <a:chOff x="6094412" y="3753036"/>
              <a:chExt cx="4512628" cy="536362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80812B5-A56F-C01D-02B0-6DF5F0841C85}"/>
                  </a:ext>
                </a:extLst>
              </p:cNvPr>
              <p:cNvSpPr txBox="1"/>
              <p:nvPr/>
            </p:nvSpPr>
            <p:spPr>
              <a:xfrm>
                <a:off x="6094412" y="3753036"/>
                <a:ext cx="579077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80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ea typeface="Segoe UI Black" panose="020B0A02040204020203" pitchFamily="34" charset="0"/>
                  </a:rPr>
                  <a:t>04</a:t>
                </a:r>
                <a:endParaRPr 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Segoe UI Black" panose="020B0A02040204020203" pitchFamily="34" charset="0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EA241CC-4516-8E95-3B5C-590D04BF5189}"/>
                  </a:ext>
                </a:extLst>
              </p:cNvPr>
              <p:cNvSpPr txBox="1"/>
              <p:nvPr/>
            </p:nvSpPr>
            <p:spPr>
              <a:xfrm>
                <a:off x="7032341" y="3753036"/>
                <a:ext cx="3574699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000" b="0" i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Placeholder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47ADDE6-A375-6A08-8BE3-D96AA67D8490}"/>
                </a:ext>
              </a:extLst>
            </p:cNvPr>
            <p:cNvGrpSpPr/>
            <p:nvPr/>
          </p:nvGrpSpPr>
          <p:grpSpPr>
            <a:xfrm>
              <a:off x="6094412" y="4571146"/>
              <a:ext cx="4512628" cy="536362"/>
              <a:chOff x="6094412" y="4571146"/>
              <a:chExt cx="4512628" cy="536362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022BBCB-06FF-B7A8-3611-F06DEA7DB5EB}"/>
                  </a:ext>
                </a:extLst>
              </p:cNvPr>
              <p:cNvSpPr txBox="1"/>
              <p:nvPr/>
            </p:nvSpPr>
            <p:spPr>
              <a:xfrm>
                <a:off x="6094412" y="4571146"/>
                <a:ext cx="579077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80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ea typeface="Segoe UI Black" panose="020B0A02040204020203" pitchFamily="34" charset="0"/>
                  </a:rPr>
                  <a:t>05</a:t>
                </a:r>
                <a:endParaRPr 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Segoe UI Black" panose="020B0A02040204020203" pitchFamily="34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B1AAEF4-A8C9-6B8E-4463-89E111328CE6}"/>
                  </a:ext>
                </a:extLst>
              </p:cNvPr>
              <p:cNvSpPr txBox="1"/>
              <p:nvPr/>
            </p:nvSpPr>
            <p:spPr>
              <a:xfrm>
                <a:off x="7032341" y="4571146"/>
                <a:ext cx="3574699" cy="53636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r>
                  <a:rPr lang="en-US" sz="2000" b="0" i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Placeholder</a:t>
                </a:r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B0DF450-6DCA-8830-776F-E7027EF6F964}"/>
                </a:ext>
              </a:extLst>
            </p:cNvPr>
            <p:cNvCxnSpPr>
              <a:cxnSpLocks/>
            </p:cNvCxnSpPr>
            <p:nvPr/>
          </p:nvCxnSpPr>
          <p:spPr>
            <a:xfrm>
              <a:off x="6094412" y="1984674"/>
              <a:ext cx="4499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E0919B1-EB83-8CB6-DB89-96828F067E18}"/>
                </a:ext>
              </a:extLst>
            </p:cNvPr>
            <p:cNvCxnSpPr/>
            <p:nvPr/>
          </p:nvCxnSpPr>
          <p:spPr>
            <a:xfrm>
              <a:off x="6094412" y="2800290"/>
              <a:ext cx="4499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1EF1DF6-ED61-D72C-6704-198BB8BD0963}"/>
                </a:ext>
              </a:extLst>
            </p:cNvPr>
            <p:cNvCxnSpPr/>
            <p:nvPr/>
          </p:nvCxnSpPr>
          <p:spPr>
            <a:xfrm>
              <a:off x="6094412" y="3615906"/>
              <a:ext cx="4499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22C4026-BC21-454C-984C-22B653E97C93}"/>
                </a:ext>
              </a:extLst>
            </p:cNvPr>
            <p:cNvCxnSpPr/>
            <p:nvPr/>
          </p:nvCxnSpPr>
          <p:spPr>
            <a:xfrm>
              <a:off x="6094412" y="4431522"/>
              <a:ext cx="4499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7C3C1E99-398D-FF92-7EBB-6423110AA49E}"/>
              </a:ext>
            </a:extLst>
          </p:cNvPr>
          <p:cNvSpPr txBox="1"/>
          <p:nvPr/>
        </p:nvSpPr>
        <p:spPr>
          <a:xfrm>
            <a:off x="6406320" y="908720"/>
            <a:ext cx="4464496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Agenda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196E85-F8D5-2CAC-74D7-8FEB7445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COMPANY SNAPSHOT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A6EA0-890C-BEDB-0DA8-760A92B6E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80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0899E-6 0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1094E-6 3.33333E-6 L -0.10771 0.8199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group of people sitting at desks in a room with computers&#10;&#10;Description automatically generated">
            <a:extLst>
              <a:ext uri="{FF2B5EF4-FFF2-40B4-BE49-F238E27FC236}">
                <a16:creationId xmlns:a16="http://schemas.microsoft.com/office/drawing/2014/main" id="{A6B0C822-E018-8D68-DA90-EC44F15D61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651" r="21651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9CBF7B-745E-6FDB-D0F0-D404619B6A71}"/>
              </a:ext>
            </a:extLst>
          </p:cNvPr>
          <p:cNvSpPr txBox="1"/>
          <p:nvPr/>
        </p:nvSpPr>
        <p:spPr>
          <a:xfrm>
            <a:off x="7485017" y="3330182"/>
            <a:ext cx="3988622" cy="18773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here.</a:t>
            </a:r>
          </a:p>
          <a:p>
            <a:pPr>
              <a:lnSpc>
                <a:spcPct val="110000"/>
              </a:lnSpc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This is a sample text.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7F11D4-A30C-78A1-FD8F-D730210954C9}"/>
              </a:ext>
            </a:extLst>
          </p:cNvPr>
          <p:cNvSpPr txBox="1"/>
          <p:nvPr/>
        </p:nvSpPr>
        <p:spPr>
          <a:xfrm>
            <a:off x="7484193" y="1660173"/>
            <a:ext cx="3995743" cy="143356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ct val="110000"/>
              </a:lnSpc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Company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Profile Slide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18F7665-8FDF-5FD9-F794-395238B07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SNAPSHOT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CB0162-DBF3-2A33-0E08-F148E717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A2DB79B-FE63-9AFD-20CF-2B3CC637A39F}"/>
              </a:ext>
            </a:extLst>
          </p:cNvPr>
          <p:cNvSpPr/>
          <p:nvPr/>
        </p:nvSpPr>
        <p:spPr>
          <a:xfrm>
            <a:off x="560593" y="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436DE4-0D90-E627-34D2-BEC9E1F9E00B}"/>
              </a:ext>
            </a:extLst>
          </p:cNvPr>
          <p:cNvSpPr/>
          <p:nvPr/>
        </p:nvSpPr>
        <p:spPr>
          <a:xfrm>
            <a:off x="1522941" y="0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0EC44D90-ECE0-5BEA-230F-FEBCEBD9EC4D}"/>
              </a:ext>
            </a:extLst>
          </p:cNvPr>
          <p:cNvSpPr/>
          <p:nvPr/>
        </p:nvSpPr>
        <p:spPr>
          <a:xfrm>
            <a:off x="35923" y="1429851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8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95103E-6 0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69133E-6 3.33333E-6 L -0.10771 0.8199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 descr="A room with a table and chairs&#10;&#10;Description automatically generated">
            <a:extLst>
              <a:ext uri="{FF2B5EF4-FFF2-40B4-BE49-F238E27FC236}">
                <a16:creationId xmlns:a16="http://schemas.microsoft.com/office/drawing/2014/main" id="{A760F043-DB1B-4A07-529E-D6B023B601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9" t="2015" r="49855" b="2015"/>
          <a:stretch/>
        </p:blipFill>
        <p:spPr>
          <a:xfrm>
            <a:off x="7682527" y="-1"/>
            <a:ext cx="4506296" cy="6858000"/>
          </a:xfr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CDEA99BE-93AD-5693-48D5-6993E195AF32}"/>
              </a:ext>
            </a:extLst>
          </p:cNvPr>
          <p:cNvGrpSpPr/>
          <p:nvPr/>
        </p:nvGrpSpPr>
        <p:grpSpPr>
          <a:xfrm>
            <a:off x="618429" y="1635163"/>
            <a:ext cx="5121988" cy="1102196"/>
            <a:chOff x="5420152" y="1118571"/>
            <a:chExt cx="5121988" cy="1102196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665E098E-A6EA-8CE6-B829-792EA02A80F1}"/>
                </a:ext>
              </a:extLst>
            </p:cNvPr>
            <p:cNvGrpSpPr/>
            <p:nvPr/>
          </p:nvGrpSpPr>
          <p:grpSpPr>
            <a:xfrm>
              <a:off x="6989195" y="1139091"/>
              <a:ext cx="3552945" cy="1061157"/>
              <a:chOff x="609441" y="1238324"/>
              <a:chExt cx="3233689" cy="1061157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B943F0D4-0D9F-C58A-CAAC-D17A3F11CFCE}"/>
                  </a:ext>
                </a:extLst>
              </p:cNvPr>
              <p:cNvSpPr txBox="1"/>
              <p:nvPr/>
            </p:nvSpPr>
            <p:spPr>
              <a:xfrm>
                <a:off x="609600" y="1238324"/>
                <a:ext cx="323353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E3F299D8-A6D4-8EAD-8042-A8D69E9FEB4E}"/>
                  </a:ext>
                </a:extLst>
              </p:cNvPr>
              <p:cNvSpPr txBox="1"/>
              <p:nvPr/>
            </p:nvSpPr>
            <p:spPr>
              <a:xfrm>
                <a:off x="609441" y="1739441"/>
                <a:ext cx="3233689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This is a sample text. 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9339AAB7-CC12-C8EE-2721-35A559CD860F}"/>
                </a:ext>
              </a:extLst>
            </p:cNvPr>
            <p:cNvGrpSpPr/>
            <p:nvPr/>
          </p:nvGrpSpPr>
          <p:grpSpPr>
            <a:xfrm>
              <a:off x="5420152" y="1118571"/>
              <a:ext cx="1102196" cy="1102196"/>
              <a:chOff x="5420152" y="1118571"/>
              <a:chExt cx="1102196" cy="1102196"/>
            </a:xfrm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4F8731D8-DB95-EC82-3A38-1AD59592B58D}"/>
                  </a:ext>
                </a:extLst>
              </p:cNvPr>
              <p:cNvSpPr/>
              <p:nvPr/>
            </p:nvSpPr>
            <p:spPr>
              <a:xfrm>
                <a:off x="5420152" y="1118571"/>
                <a:ext cx="1102196" cy="110219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Graphic 28" descr="Binoculars outline">
                <a:extLst>
                  <a:ext uri="{FF2B5EF4-FFF2-40B4-BE49-F238E27FC236}">
                    <a16:creationId xmlns:a16="http://schemas.microsoft.com/office/drawing/2014/main" id="{B2A833B8-B534-EABF-AFDB-0786DE338190}"/>
                  </a:ext>
                </a:extLst>
              </p:cNvPr>
              <p:cNvSpPr/>
              <p:nvPr/>
            </p:nvSpPr>
            <p:spPr>
              <a:xfrm>
                <a:off x="5794755" y="1502980"/>
                <a:ext cx="352990" cy="333379"/>
              </a:xfrm>
              <a:custGeom>
                <a:avLst/>
                <a:gdLst>
                  <a:gd name="connsiteX0" fmla="*/ 364876 w 398046"/>
                  <a:gd name="connsiteY0" fmla="*/ 66341 h 375933"/>
                  <a:gd name="connsiteX1" fmla="*/ 298535 w 398046"/>
                  <a:gd name="connsiteY1" fmla="*/ 66341 h 375933"/>
                  <a:gd name="connsiteX2" fmla="*/ 298535 w 398046"/>
                  <a:gd name="connsiteY2" fmla="*/ 49756 h 375933"/>
                  <a:gd name="connsiteX3" fmla="*/ 309592 w 398046"/>
                  <a:gd name="connsiteY3" fmla="*/ 49756 h 375933"/>
                  <a:gd name="connsiteX4" fmla="*/ 309592 w 398046"/>
                  <a:gd name="connsiteY4" fmla="*/ 0 h 375933"/>
                  <a:gd name="connsiteX5" fmla="*/ 226666 w 398046"/>
                  <a:gd name="connsiteY5" fmla="*/ 0 h 375933"/>
                  <a:gd name="connsiteX6" fmla="*/ 226666 w 398046"/>
                  <a:gd name="connsiteY6" fmla="*/ 49756 h 375933"/>
                  <a:gd name="connsiteX7" fmla="*/ 237722 w 398046"/>
                  <a:gd name="connsiteY7" fmla="*/ 49756 h 375933"/>
                  <a:gd name="connsiteX8" fmla="*/ 237722 w 398046"/>
                  <a:gd name="connsiteY8" fmla="*/ 66341 h 375933"/>
                  <a:gd name="connsiteX9" fmla="*/ 226666 w 398046"/>
                  <a:gd name="connsiteY9" fmla="*/ 66341 h 375933"/>
                  <a:gd name="connsiteX10" fmla="*/ 226666 w 398046"/>
                  <a:gd name="connsiteY10" fmla="*/ 93983 h 375933"/>
                  <a:gd name="connsiteX11" fmla="*/ 171381 w 398046"/>
                  <a:gd name="connsiteY11" fmla="*/ 93983 h 375933"/>
                  <a:gd name="connsiteX12" fmla="*/ 171381 w 398046"/>
                  <a:gd name="connsiteY12" fmla="*/ 66341 h 375933"/>
                  <a:gd name="connsiteX13" fmla="*/ 160324 w 398046"/>
                  <a:gd name="connsiteY13" fmla="*/ 66341 h 375933"/>
                  <a:gd name="connsiteX14" fmla="*/ 160324 w 398046"/>
                  <a:gd name="connsiteY14" fmla="*/ 49756 h 375933"/>
                  <a:gd name="connsiteX15" fmla="*/ 171381 w 398046"/>
                  <a:gd name="connsiteY15" fmla="*/ 49756 h 375933"/>
                  <a:gd name="connsiteX16" fmla="*/ 171381 w 398046"/>
                  <a:gd name="connsiteY16" fmla="*/ 0 h 375933"/>
                  <a:gd name="connsiteX17" fmla="*/ 88455 w 398046"/>
                  <a:gd name="connsiteY17" fmla="*/ 0 h 375933"/>
                  <a:gd name="connsiteX18" fmla="*/ 88455 w 398046"/>
                  <a:gd name="connsiteY18" fmla="*/ 49756 h 375933"/>
                  <a:gd name="connsiteX19" fmla="*/ 99512 w 398046"/>
                  <a:gd name="connsiteY19" fmla="*/ 49756 h 375933"/>
                  <a:gd name="connsiteX20" fmla="*/ 99512 w 398046"/>
                  <a:gd name="connsiteY20" fmla="*/ 66341 h 375933"/>
                  <a:gd name="connsiteX21" fmla="*/ 33171 w 398046"/>
                  <a:gd name="connsiteY21" fmla="*/ 66341 h 375933"/>
                  <a:gd name="connsiteX22" fmla="*/ 0 w 398046"/>
                  <a:gd name="connsiteY22" fmla="*/ 248779 h 375933"/>
                  <a:gd name="connsiteX23" fmla="*/ 0 w 398046"/>
                  <a:gd name="connsiteY23" fmla="*/ 353819 h 375933"/>
                  <a:gd name="connsiteX24" fmla="*/ 22114 w 398046"/>
                  <a:gd name="connsiteY24" fmla="*/ 375933 h 375933"/>
                  <a:gd name="connsiteX25" fmla="*/ 105040 w 398046"/>
                  <a:gd name="connsiteY25" fmla="*/ 375933 h 375933"/>
                  <a:gd name="connsiteX26" fmla="*/ 127154 w 398046"/>
                  <a:gd name="connsiteY26" fmla="*/ 353819 h 375933"/>
                  <a:gd name="connsiteX27" fmla="*/ 127154 w 398046"/>
                  <a:gd name="connsiteY27" fmla="*/ 221137 h 375933"/>
                  <a:gd name="connsiteX28" fmla="*/ 149268 w 398046"/>
                  <a:gd name="connsiteY28" fmla="*/ 221137 h 375933"/>
                  <a:gd name="connsiteX29" fmla="*/ 171381 w 398046"/>
                  <a:gd name="connsiteY29" fmla="*/ 199023 h 375933"/>
                  <a:gd name="connsiteX30" fmla="*/ 171381 w 398046"/>
                  <a:gd name="connsiteY30" fmla="*/ 193495 h 375933"/>
                  <a:gd name="connsiteX31" fmla="*/ 226666 w 398046"/>
                  <a:gd name="connsiteY31" fmla="*/ 193495 h 375933"/>
                  <a:gd name="connsiteX32" fmla="*/ 226666 w 398046"/>
                  <a:gd name="connsiteY32" fmla="*/ 199023 h 375933"/>
                  <a:gd name="connsiteX33" fmla="*/ 248779 w 398046"/>
                  <a:gd name="connsiteY33" fmla="*/ 221137 h 375933"/>
                  <a:gd name="connsiteX34" fmla="*/ 270893 w 398046"/>
                  <a:gd name="connsiteY34" fmla="*/ 221137 h 375933"/>
                  <a:gd name="connsiteX35" fmla="*/ 270893 w 398046"/>
                  <a:gd name="connsiteY35" fmla="*/ 353819 h 375933"/>
                  <a:gd name="connsiteX36" fmla="*/ 293007 w 398046"/>
                  <a:gd name="connsiteY36" fmla="*/ 375933 h 375933"/>
                  <a:gd name="connsiteX37" fmla="*/ 375933 w 398046"/>
                  <a:gd name="connsiteY37" fmla="*/ 375933 h 375933"/>
                  <a:gd name="connsiteX38" fmla="*/ 398047 w 398046"/>
                  <a:gd name="connsiteY38" fmla="*/ 353819 h 375933"/>
                  <a:gd name="connsiteX39" fmla="*/ 398047 w 398046"/>
                  <a:gd name="connsiteY39" fmla="*/ 248779 h 375933"/>
                  <a:gd name="connsiteX40" fmla="*/ 99512 w 398046"/>
                  <a:gd name="connsiteY40" fmla="*/ 11057 h 375933"/>
                  <a:gd name="connsiteX41" fmla="*/ 160324 w 398046"/>
                  <a:gd name="connsiteY41" fmla="*/ 11057 h 375933"/>
                  <a:gd name="connsiteX42" fmla="*/ 160324 w 398046"/>
                  <a:gd name="connsiteY42" fmla="*/ 38699 h 375933"/>
                  <a:gd name="connsiteX43" fmla="*/ 99512 w 398046"/>
                  <a:gd name="connsiteY43" fmla="*/ 38699 h 375933"/>
                  <a:gd name="connsiteX44" fmla="*/ 110569 w 398046"/>
                  <a:gd name="connsiteY44" fmla="*/ 49756 h 375933"/>
                  <a:gd name="connsiteX45" fmla="*/ 149268 w 398046"/>
                  <a:gd name="connsiteY45" fmla="*/ 49756 h 375933"/>
                  <a:gd name="connsiteX46" fmla="*/ 149268 w 398046"/>
                  <a:gd name="connsiteY46" fmla="*/ 66341 h 375933"/>
                  <a:gd name="connsiteX47" fmla="*/ 110569 w 398046"/>
                  <a:gd name="connsiteY47" fmla="*/ 66341 h 375933"/>
                  <a:gd name="connsiteX48" fmla="*/ 116097 w 398046"/>
                  <a:gd name="connsiteY48" fmla="*/ 353819 h 375933"/>
                  <a:gd name="connsiteX49" fmla="*/ 105040 w 398046"/>
                  <a:gd name="connsiteY49" fmla="*/ 364876 h 375933"/>
                  <a:gd name="connsiteX50" fmla="*/ 22114 w 398046"/>
                  <a:gd name="connsiteY50" fmla="*/ 364876 h 375933"/>
                  <a:gd name="connsiteX51" fmla="*/ 11057 w 398046"/>
                  <a:gd name="connsiteY51" fmla="*/ 353819 h 375933"/>
                  <a:gd name="connsiteX52" fmla="*/ 11057 w 398046"/>
                  <a:gd name="connsiteY52" fmla="*/ 249774 h 375933"/>
                  <a:gd name="connsiteX53" fmla="*/ 16265 w 398046"/>
                  <a:gd name="connsiteY53" fmla="*/ 221137 h 375933"/>
                  <a:gd name="connsiteX54" fmla="*/ 116097 w 398046"/>
                  <a:gd name="connsiteY54" fmla="*/ 221137 h 375933"/>
                  <a:gd name="connsiteX55" fmla="*/ 160324 w 398046"/>
                  <a:gd name="connsiteY55" fmla="*/ 199023 h 375933"/>
                  <a:gd name="connsiteX56" fmla="*/ 149268 w 398046"/>
                  <a:gd name="connsiteY56" fmla="*/ 210080 h 375933"/>
                  <a:gd name="connsiteX57" fmla="*/ 18277 w 398046"/>
                  <a:gd name="connsiteY57" fmla="*/ 210080 h 375933"/>
                  <a:gd name="connsiteX58" fmla="*/ 42398 w 398046"/>
                  <a:gd name="connsiteY58" fmla="*/ 77398 h 375933"/>
                  <a:gd name="connsiteX59" fmla="*/ 160324 w 398046"/>
                  <a:gd name="connsiteY59" fmla="*/ 77398 h 375933"/>
                  <a:gd name="connsiteX60" fmla="*/ 171381 w 398046"/>
                  <a:gd name="connsiteY60" fmla="*/ 182438 h 375933"/>
                  <a:gd name="connsiteX61" fmla="*/ 171381 w 398046"/>
                  <a:gd name="connsiteY61" fmla="*/ 105040 h 375933"/>
                  <a:gd name="connsiteX62" fmla="*/ 226666 w 398046"/>
                  <a:gd name="connsiteY62" fmla="*/ 105040 h 375933"/>
                  <a:gd name="connsiteX63" fmla="*/ 226666 w 398046"/>
                  <a:gd name="connsiteY63" fmla="*/ 182438 h 375933"/>
                  <a:gd name="connsiteX64" fmla="*/ 237722 w 398046"/>
                  <a:gd name="connsiteY64" fmla="*/ 11057 h 375933"/>
                  <a:gd name="connsiteX65" fmla="*/ 298535 w 398046"/>
                  <a:gd name="connsiteY65" fmla="*/ 11057 h 375933"/>
                  <a:gd name="connsiteX66" fmla="*/ 298535 w 398046"/>
                  <a:gd name="connsiteY66" fmla="*/ 38699 h 375933"/>
                  <a:gd name="connsiteX67" fmla="*/ 237722 w 398046"/>
                  <a:gd name="connsiteY67" fmla="*/ 38699 h 375933"/>
                  <a:gd name="connsiteX68" fmla="*/ 248779 w 398046"/>
                  <a:gd name="connsiteY68" fmla="*/ 49756 h 375933"/>
                  <a:gd name="connsiteX69" fmla="*/ 287478 w 398046"/>
                  <a:gd name="connsiteY69" fmla="*/ 49756 h 375933"/>
                  <a:gd name="connsiteX70" fmla="*/ 287478 w 398046"/>
                  <a:gd name="connsiteY70" fmla="*/ 66341 h 375933"/>
                  <a:gd name="connsiteX71" fmla="*/ 248779 w 398046"/>
                  <a:gd name="connsiteY71" fmla="*/ 66341 h 375933"/>
                  <a:gd name="connsiteX72" fmla="*/ 248779 w 398046"/>
                  <a:gd name="connsiteY72" fmla="*/ 210080 h 375933"/>
                  <a:gd name="connsiteX73" fmla="*/ 237722 w 398046"/>
                  <a:gd name="connsiteY73" fmla="*/ 199023 h 375933"/>
                  <a:gd name="connsiteX74" fmla="*/ 237722 w 398046"/>
                  <a:gd name="connsiteY74" fmla="*/ 77398 h 375933"/>
                  <a:gd name="connsiteX75" fmla="*/ 355649 w 398046"/>
                  <a:gd name="connsiteY75" fmla="*/ 77398 h 375933"/>
                  <a:gd name="connsiteX76" fmla="*/ 379770 w 398046"/>
                  <a:gd name="connsiteY76" fmla="*/ 210080 h 375933"/>
                  <a:gd name="connsiteX77" fmla="*/ 248779 w 398046"/>
                  <a:gd name="connsiteY77" fmla="*/ 210080 h 375933"/>
                  <a:gd name="connsiteX78" fmla="*/ 386990 w 398046"/>
                  <a:gd name="connsiteY78" fmla="*/ 353819 h 375933"/>
                  <a:gd name="connsiteX79" fmla="*/ 375933 w 398046"/>
                  <a:gd name="connsiteY79" fmla="*/ 364876 h 375933"/>
                  <a:gd name="connsiteX80" fmla="*/ 293007 w 398046"/>
                  <a:gd name="connsiteY80" fmla="*/ 364876 h 375933"/>
                  <a:gd name="connsiteX81" fmla="*/ 281950 w 398046"/>
                  <a:gd name="connsiteY81" fmla="*/ 353819 h 375933"/>
                  <a:gd name="connsiteX82" fmla="*/ 281950 w 398046"/>
                  <a:gd name="connsiteY82" fmla="*/ 221137 h 375933"/>
                  <a:gd name="connsiteX83" fmla="*/ 381782 w 398046"/>
                  <a:gd name="connsiteY83" fmla="*/ 221137 h 375933"/>
                  <a:gd name="connsiteX84" fmla="*/ 386990 w 398046"/>
                  <a:gd name="connsiteY84" fmla="*/ 249774 h 37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98046" h="375933">
                    <a:moveTo>
                      <a:pt x="364876" y="66341"/>
                    </a:moveTo>
                    <a:lnTo>
                      <a:pt x="298535" y="66341"/>
                    </a:lnTo>
                    <a:lnTo>
                      <a:pt x="298535" y="49756"/>
                    </a:lnTo>
                    <a:lnTo>
                      <a:pt x="309592" y="49756"/>
                    </a:lnTo>
                    <a:lnTo>
                      <a:pt x="309592" y="0"/>
                    </a:lnTo>
                    <a:lnTo>
                      <a:pt x="226666" y="0"/>
                    </a:lnTo>
                    <a:lnTo>
                      <a:pt x="226666" y="49756"/>
                    </a:lnTo>
                    <a:lnTo>
                      <a:pt x="237722" y="49756"/>
                    </a:lnTo>
                    <a:lnTo>
                      <a:pt x="237722" y="66341"/>
                    </a:lnTo>
                    <a:lnTo>
                      <a:pt x="226666" y="66341"/>
                    </a:lnTo>
                    <a:lnTo>
                      <a:pt x="226666" y="93983"/>
                    </a:lnTo>
                    <a:lnTo>
                      <a:pt x="171381" y="93983"/>
                    </a:lnTo>
                    <a:lnTo>
                      <a:pt x="171381" y="66341"/>
                    </a:lnTo>
                    <a:lnTo>
                      <a:pt x="160324" y="66341"/>
                    </a:lnTo>
                    <a:lnTo>
                      <a:pt x="160324" y="49756"/>
                    </a:lnTo>
                    <a:lnTo>
                      <a:pt x="171381" y="49756"/>
                    </a:lnTo>
                    <a:lnTo>
                      <a:pt x="171381" y="0"/>
                    </a:lnTo>
                    <a:lnTo>
                      <a:pt x="88455" y="0"/>
                    </a:lnTo>
                    <a:lnTo>
                      <a:pt x="88455" y="49756"/>
                    </a:lnTo>
                    <a:lnTo>
                      <a:pt x="99512" y="49756"/>
                    </a:lnTo>
                    <a:lnTo>
                      <a:pt x="99512" y="66341"/>
                    </a:lnTo>
                    <a:lnTo>
                      <a:pt x="33171" y="66341"/>
                    </a:lnTo>
                    <a:lnTo>
                      <a:pt x="0" y="248779"/>
                    </a:lnTo>
                    <a:lnTo>
                      <a:pt x="0" y="353819"/>
                    </a:lnTo>
                    <a:cubicBezTo>
                      <a:pt x="36" y="366017"/>
                      <a:pt x="9916" y="375897"/>
                      <a:pt x="22114" y="375933"/>
                    </a:cubicBezTo>
                    <a:lnTo>
                      <a:pt x="105040" y="375933"/>
                    </a:lnTo>
                    <a:cubicBezTo>
                      <a:pt x="117238" y="375897"/>
                      <a:pt x="127117" y="366017"/>
                      <a:pt x="127154" y="353819"/>
                    </a:cubicBezTo>
                    <a:lnTo>
                      <a:pt x="127154" y="221137"/>
                    </a:lnTo>
                    <a:lnTo>
                      <a:pt x="149268" y="221137"/>
                    </a:lnTo>
                    <a:cubicBezTo>
                      <a:pt x="161465" y="221101"/>
                      <a:pt x="171345" y="211221"/>
                      <a:pt x="171381" y="199023"/>
                    </a:cubicBezTo>
                    <a:lnTo>
                      <a:pt x="171381" y="193495"/>
                    </a:lnTo>
                    <a:lnTo>
                      <a:pt x="226666" y="193495"/>
                    </a:lnTo>
                    <a:lnTo>
                      <a:pt x="226666" y="199023"/>
                    </a:lnTo>
                    <a:cubicBezTo>
                      <a:pt x="226702" y="211221"/>
                      <a:pt x="236581" y="221101"/>
                      <a:pt x="248779" y="221137"/>
                    </a:cubicBezTo>
                    <a:lnTo>
                      <a:pt x="270893" y="221137"/>
                    </a:lnTo>
                    <a:lnTo>
                      <a:pt x="270893" y="353819"/>
                    </a:lnTo>
                    <a:cubicBezTo>
                      <a:pt x="270929" y="366017"/>
                      <a:pt x="280809" y="375897"/>
                      <a:pt x="293007" y="375933"/>
                    </a:cubicBezTo>
                    <a:lnTo>
                      <a:pt x="375933" y="375933"/>
                    </a:lnTo>
                    <a:cubicBezTo>
                      <a:pt x="388131" y="375897"/>
                      <a:pt x="398010" y="366017"/>
                      <a:pt x="398047" y="353819"/>
                    </a:cubicBezTo>
                    <a:lnTo>
                      <a:pt x="398047" y="248779"/>
                    </a:lnTo>
                    <a:close/>
                    <a:moveTo>
                      <a:pt x="99512" y="11057"/>
                    </a:moveTo>
                    <a:lnTo>
                      <a:pt x="160324" y="11057"/>
                    </a:lnTo>
                    <a:lnTo>
                      <a:pt x="160324" y="38699"/>
                    </a:lnTo>
                    <a:lnTo>
                      <a:pt x="99512" y="38699"/>
                    </a:lnTo>
                    <a:close/>
                    <a:moveTo>
                      <a:pt x="110569" y="49756"/>
                    </a:moveTo>
                    <a:lnTo>
                      <a:pt x="149268" y="49756"/>
                    </a:lnTo>
                    <a:lnTo>
                      <a:pt x="149268" y="66341"/>
                    </a:lnTo>
                    <a:lnTo>
                      <a:pt x="110569" y="66341"/>
                    </a:lnTo>
                    <a:close/>
                    <a:moveTo>
                      <a:pt x="116097" y="353819"/>
                    </a:moveTo>
                    <a:cubicBezTo>
                      <a:pt x="116097" y="359926"/>
                      <a:pt x="111147" y="364876"/>
                      <a:pt x="105040" y="364876"/>
                    </a:cubicBezTo>
                    <a:lnTo>
                      <a:pt x="22114" y="364876"/>
                    </a:lnTo>
                    <a:cubicBezTo>
                      <a:pt x="16007" y="364876"/>
                      <a:pt x="11057" y="359926"/>
                      <a:pt x="11057" y="353819"/>
                    </a:cubicBezTo>
                    <a:lnTo>
                      <a:pt x="11057" y="249774"/>
                    </a:lnTo>
                    <a:lnTo>
                      <a:pt x="16265" y="221137"/>
                    </a:lnTo>
                    <a:lnTo>
                      <a:pt x="116097" y="221137"/>
                    </a:lnTo>
                    <a:close/>
                    <a:moveTo>
                      <a:pt x="160324" y="199023"/>
                    </a:moveTo>
                    <a:cubicBezTo>
                      <a:pt x="160324" y="205130"/>
                      <a:pt x="155374" y="210080"/>
                      <a:pt x="149268" y="210080"/>
                    </a:cubicBezTo>
                    <a:lnTo>
                      <a:pt x="18277" y="210080"/>
                    </a:lnTo>
                    <a:lnTo>
                      <a:pt x="42398" y="77398"/>
                    </a:lnTo>
                    <a:lnTo>
                      <a:pt x="160324" y="77398"/>
                    </a:lnTo>
                    <a:close/>
                    <a:moveTo>
                      <a:pt x="171381" y="182438"/>
                    </a:moveTo>
                    <a:lnTo>
                      <a:pt x="171381" y="105040"/>
                    </a:lnTo>
                    <a:lnTo>
                      <a:pt x="226666" y="105040"/>
                    </a:lnTo>
                    <a:lnTo>
                      <a:pt x="226666" y="182438"/>
                    </a:lnTo>
                    <a:close/>
                    <a:moveTo>
                      <a:pt x="237722" y="11057"/>
                    </a:moveTo>
                    <a:lnTo>
                      <a:pt x="298535" y="11057"/>
                    </a:lnTo>
                    <a:lnTo>
                      <a:pt x="298535" y="38699"/>
                    </a:lnTo>
                    <a:lnTo>
                      <a:pt x="237722" y="38699"/>
                    </a:lnTo>
                    <a:close/>
                    <a:moveTo>
                      <a:pt x="248779" y="49756"/>
                    </a:moveTo>
                    <a:lnTo>
                      <a:pt x="287478" y="49756"/>
                    </a:lnTo>
                    <a:lnTo>
                      <a:pt x="287478" y="66341"/>
                    </a:lnTo>
                    <a:lnTo>
                      <a:pt x="248779" y="66341"/>
                    </a:lnTo>
                    <a:close/>
                    <a:moveTo>
                      <a:pt x="248779" y="210080"/>
                    </a:moveTo>
                    <a:cubicBezTo>
                      <a:pt x="242673" y="210080"/>
                      <a:pt x="237722" y="205130"/>
                      <a:pt x="237722" y="199023"/>
                    </a:cubicBezTo>
                    <a:lnTo>
                      <a:pt x="237722" y="77398"/>
                    </a:lnTo>
                    <a:lnTo>
                      <a:pt x="355649" y="77398"/>
                    </a:lnTo>
                    <a:lnTo>
                      <a:pt x="379770" y="210080"/>
                    </a:lnTo>
                    <a:lnTo>
                      <a:pt x="248779" y="210080"/>
                    </a:lnTo>
                    <a:close/>
                    <a:moveTo>
                      <a:pt x="386990" y="353819"/>
                    </a:moveTo>
                    <a:cubicBezTo>
                      <a:pt x="386990" y="359926"/>
                      <a:pt x="382040" y="364876"/>
                      <a:pt x="375933" y="364876"/>
                    </a:cubicBezTo>
                    <a:lnTo>
                      <a:pt x="293007" y="364876"/>
                    </a:lnTo>
                    <a:cubicBezTo>
                      <a:pt x="286900" y="364876"/>
                      <a:pt x="281950" y="359926"/>
                      <a:pt x="281950" y="353819"/>
                    </a:cubicBezTo>
                    <a:lnTo>
                      <a:pt x="281950" y="221137"/>
                    </a:lnTo>
                    <a:lnTo>
                      <a:pt x="381782" y="221137"/>
                    </a:lnTo>
                    <a:lnTo>
                      <a:pt x="386990" y="249774"/>
                    </a:lnTo>
                    <a:close/>
                  </a:path>
                </a:pathLst>
              </a:custGeom>
              <a:solidFill>
                <a:schemeClr val="bg1"/>
              </a:solidFill>
              <a:ln w="54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05D2863-BB8E-6CE9-499F-59D9B9713638}"/>
              </a:ext>
            </a:extLst>
          </p:cNvPr>
          <p:cNvGrpSpPr/>
          <p:nvPr/>
        </p:nvGrpSpPr>
        <p:grpSpPr>
          <a:xfrm>
            <a:off x="618429" y="4634893"/>
            <a:ext cx="5121988" cy="1102196"/>
            <a:chOff x="5420152" y="4685860"/>
            <a:chExt cx="5121988" cy="110219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B659B0C6-75FC-58B1-0F11-815EEDB5B1BD}"/>
                </a:ext>
              </a:extLst>
            </p:cNvPr>
            <p:cNvGrpSpPr/>
            <p:nvPr/>
          </p:nvGrpSpPr>
          <p:grpSpPr>
            <a:xfrm>
              <a:off x="6989195" y="4706380"/>
              <a:ext cx="3552945" cy="1061157"/>
              <a:chOff x="609441" y="1238324"/>
              <a:chExt cx="3233689" cy="1061157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083F36F-E0B0-43F0-D647-A969931D6A64}"/>
                  </a:ext>
                </a:extLst>
              </p:cNvPr>
              <p:cNvSpPr txBox="1"/>
              <p:nvPr/>
            </p:nvSpPr>
            <p:spPr>
              <a:xfrm>
                <a:off x="609600" y="1238324"/>
                <a:ext cx="323353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7CC4E635-34D6-E6F8-5355-04CC75F76FAD}"/>
                  </a:ext>
                </a:extLst>
              </p:cNvPr>
              <p:cNvSpPr txBox="1"/>
              <p:nvPr/>
            </p:nvSpPr>
            <p:spPr>
              <a:xfrm>
                <a:off x="609441" y="1739441"/>
                <a:ext cx="3233689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This is a sample text. 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41EFE2A-FFF9-912A-1372-DE9C85F49D81}"/>
                </a:ext>
              </a:extLst>
            </p:cNvPr>
            <p:cNvGrpSpPr/>
            <p:nvPr/>
          </p:nvGrpSpPr>
          <p:grpSpPr>
            <a:xfrm>
              <a:off x="5420152" y="4685860"/>
              <a:ext cx="1102196" cy="1102196"/>
              <a:chOff x="5420152" y="4685860"/>
              <a:chExt cx="1102196" cy="1102196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9E1797D5-D631-31D3-6CB6-17CE9E1A29AE}"/>
                  </a:ext>
                </a:extLst>
              </p:cNvPr>
              <p:cNvSpPr/>
              <p:nvPr/>
            </p:nvSpPr>
            <p:spPr>
              <a:xfrm>
                <a:off x="5420152" y="4685860"/>
                <a:ext cx="1102196" cy="110219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Graphic 26" descr="Diamond outline">
                <a:extLst>
                  <a:ext uri="{FF2B5EF4-FFF2-40B4-BE49-F238E27FC236}">
                    <a16:creationId xmlns:a16="http://schemas.microsoft.com/office/drawing/2014/main" id="{83337100-05DA-29AF-E7D6-0F62BE51446B}"/>
                  </a:ext>
                </a:extLst>
              </p:cNvPr>
              <p:cNvSpPr/>
              <p:nvPr/>
            </p:nvSpPr>
            <p:spPr>
              <a:xfrm>
                <a:off x="5758770" y="5079059"/>
                <a:ext cx="424961" cy="315798"/>
              </a:xfrm>
              <a:custGeom>
                <a:avLst/>
                <a:gdLst>
                  <a:gd name="connsiteX0" fmla="*/ 385995 w 479204"/>
                  <a:gd name="connsiteY0" fmla="*/ 0 h 356108"/>
                  <a:gd name="connsiteX1" fmla="*/ 93209 w 479204"/>
                  <a:gd name="connsiteY1" fmla="*/ 0 h 356108"/>
                  <a:gd name="connsiteX2" fmla="*/ 0 w 479204"/>
                  <a:gd name="connsiteY2" fmla="*/ 116506 h 356108"/>
                  <a:gd name="connsiteX3" fmla="*/ 239602 w 479204"/>
                  <a:gd name="connsiteY3" fmla="*/ 356108 h 356108"/>
                  <a:gd name="connsiteX4" fmla="*/ 479204 w 479204"/>
                  <a:gd name="connsiteY4" fmla="*/ 116506 h 356108"/>
                  <a:gd name="connsiteX5" fmla="*/ 147404 w 479204"/>
                  <a:gd name="connsiteY5" fmla="*/ 121625 h 356108"/>
                  <a:gd name="connsiteX6" fmla="*/ 231741 w 479204"/>
                  <a:gd name="connsiteY6" fmla="*/ 332458 h 356108"/>
                  <a:gd name="connsiteX7" fmla="*/ 231647 w 479204"/>
                  <a:gd name="connsiteY7" fmla="*/ 332518 h 356108"/>
                  <a:gd name="connsiteX8" fmla="*/ 20848 w 479204"/>
                  <a:gd name="connsiteY8" fmla="*/ 121719 h 356108"/>
                  <a:gd name="connsiteX9" fmla="*/ 20886 w 479204"/>
                  <a:gd name="connsiteY9" fmla="*/ 121625 h 356108"/>
                  <a:gd name="connsiteX10" fmla="*/ 319891 w 479204"/>
                  <a:gd name="connsiteY10" fmla="*/ 121625 h 356108"/>
                  <a:gd name="connsiteX11" fmla="*/ 239652 w 479204"/>
                  <a:gd name="connsiteY11" fmla="*/ 322219 h 356108"/>
                  <a:gd name="connsiteX12" fmla="*/ 239552 w 479204"/>
                  <a:gd name="connsiteY12" fmla="*/ 322219 h 356108"/>
                  <a:gd name="connsiteX13" fmla="*/ 159313 w 479204"/>
                  <a:gd name="connsiteY13" fmla="*/ 121625 h 356108"/>
                  <a:gd name="connsiteX14" fmla="*/ 158577 w 479204"/>
                  <a:gd name="connsiteY14" fmla="*/ 110569 h 356108"/>
                  <a:gd name="connsiteX15" fmla="*/ 188431 w 479204"/>
                  <a:gd name="connsiteY15" fmla="*/ 11057 h 356108"/>
                  <a:gd name="connsiteX16" fmla="*/ 290773 w 479204"/>
                  <a:gd name="connsiteY16" fmla="*/ 11057 h 356108"/>
                  <a:gd name="connsiteX17" fmla="*/ 320627 w 479204"/>
                  <a:gd name="connsiteY17" fmla="*/ 110569 h 356108"/>
                  <a:gd name="connsiteX18" fmla="*/ 331800 w 479204"/>
                  <a:gd name="connsiteY18" fmla="*/ 121625 h 356108"/>
                  <a:gd name="connsiteX19" fmla="*/ 458318 w 479204"/>
                  <a:gd name="connsiteY19" fmla="*/ 121625 h 356108"/>
                  <a:gd name="connsiteX20" fmla="*/ 458356 w 479204"/>
                  <a:gd name="connsiteY20" fmla="*/ 121719 h 356108"/>
                  <a:gd name="connsiteX21" fmla="*/ 247557 w 479204"/>
                  <a:gd name="connsiteY21" fmla="*/ 332518 h 356108"/>
                  <a:gd name="connsiteX22" fmla="*/ 247480 w 479204"/>
                  <a:gd name="connsiteY22" fmla="*/ 332535 h 356108"/>
                  <a:gd name="connsiteX23" fmla="*/ 247463 w 479204"/>
                  <a:gd name="connsiteY23" fmla="*/ 332458 h 356108"/>
                  <a:gd name="connsiteX24" fmla="*/ 460186 w 479204"/>
                  <a:gd name="connsiteY24" fmla="*/ 110569 h 356108"/>
                  <a:gd name="connsiteX25" fmla="*/ 332170 w 479204"/>
                  <a:gd name="connsiteY25" fmla="*/ 110569 h 356108"/>
                  <a:gd name="connsiteX26" fmla="*/ 302317 w 479204"/>
                  <a:gd name="connsiteY26" fmla="*/ 11057 h 356108"/>
                  <a:gd name="connsiteX27" fmla="*/ 380687 w 479204"/>
                  <a:gd name="connsiteY27" fmla="*/ 11057 h 356108"/>
                  <a:gd name="connsiteX28" fmla="*/ 460225 w 479204"/>
                  <a:gd name="connsiteY28" fmla="*/ 110480 h 356108"/>
                  <a:gd name="connsiteX29" fmla="*/ 460186 w 479204"/>
                  <a:gd name="connsiteY29" fmla="*/ 110569 h 356108"/>
                  <a:gd name="connsiteX30" fmla="*/ 98517 w 479204"/>
                  <a:gd name="connsiteY30" fmla="*/ 11057 h 356108"/>
                  <a:gd name="connsiteX31" fmla="*/ 176888 w 479204"/>
                  <a:gd name="connsiteY31" fmla="*/ 11057 h 356108"/>
                  <a:gd name="connsiteX32" fmla="*/ 147034 w 479204"/>
                  <a:gd name="connsiteY32" fmla="*/ 110569 h 356108"/>
                  <a:gd name="connsiteX33" fmla="*/ 19018 w 479204"/>
                  <a:gd name="connsiteY33" fmla="*/ 110569 h 356108"/>
                  <a:gd name="connsiteX34" fmla="*/ 18974 w 479204"/>
                  <a:gd name="connsiteY34" fmla="*/ 110480 h 35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79204" h="356108">
                    <a:moveTo>
                      <a:pt x="385995" y="0"/>
                    </a:moveTo>
                    <a:lnTo>
                      <a:pt x="93209" y="0"/>
                    </a:lnTo>
                    <a:lnTo>
                      <a:pt x="0" y="116506"/>
                    </a:lnTo>
                    <a:lnTo>
                      <a:pt x="239602" y="356108"/>
                    </a:lnTo>
                    <a:lnTo>
                      <a:pt x="479204" y="116506"/>
                    </a:lnTo>
                    <a:close/>
                    <a:moveTo>
                      <a:pt x="147404" y="121625"/>
                    </a:moveTo>
                    <a:lnTo>
                      <a:pt x="231741" y="332458"/>
                    </a:lnTo>
                    <a:cubicBezTo>
                      <a:pt x="231796" y="332596"/>
                      <a:pt x="231741" y="332623"/>
                      <a:pt x="231647" y="332518"/>
                    </a:cubicBezTo>
                    <a:lnTo>
                      <a:pt x="20848" y="121719"/>
                    </a:lnTo>
                    <a:cubicBezTo>
                      <a:pt x="20798" y="121670"/>
                      <a:pt x="20815" y="121625"/>
                      <a:pt x="20886" y="121625"/>
                    </a:cubicBezTo>
                    <a:close/>
                    <a:moveTo>
                      <a:pt x="319891" y="121625"/>
                    </a:moveTo>
                    <a:lnTo>
                      <a:pt x="239652" y="322219"/>
                    </a:lnTo>
                    <a:cubicBezTo>
                      <a:pt x="239624" y="322291"/>
                      <a:pt x="239580" y="322291"/>
                      <a:pt x="239552" y="322219"/>
                    </a:cubicBezTo>
                    <a:lnTo>
                      <a:pt x="159313" y="121625"/>
                    </a:lnTo>
                    <a:close/>
                    <a:moveTo>
                      <a:pt x="158577" y="110569"/>
                    </a:moveTo>
                    <a:lnTo>
                      <a:pt x="188431" y="11057"/>
                    </a:lnTo>
                    <a:lnTo>
                      <a:pt x="290773" y="11057"/>
                    </a:lnTo>
                    <a:lnTo>
                      <a:pt x="320627" y="110569"/>
                    </a:lnTo>
                    <a:close/>
                    <a:moveTo>
                      <a:pt x="331800" y="121625"/>
                    </a:moveTo>
                    <a:lnTo>
                      <a:pt x="458318" y="121625"/>
                    </a:lnTo>
                    <a:cubicBezTo>
                      <a:pt x="458390" y="121625"/>
                      <a:pt x="458406" y="121670"/>
                      <a:pt x="458356" y="121719"/>
                    </a:cubicBezTo>
                    <a:lnTo>
                      <a:pt x="247557" y="332518"/>
                    </a:lnTo>
                    <a:cubicBezTo>
                      <a:pt x="247541" y="332544"/>
                      <a:pt x="247506" y="332551"/>
                      <a:pt x="247480" y="332535"/>
                    </a:cubicBezTo>
                    <a:cubicBezTo>
                      <a:pt x="247454" y="332518"/>
                      <a:pt x="247447" y="332483"/>
                      <a:pt x="247463" y="332458"/>
                    </a:cubicBezTo>
                    <a:close/>
                    <a:moveTo>
                      <a:pt x="460186" y="110569"/>
                    </a:moveTo>
                    <a:lnTo>
                      <a:pt x="332170" y="110569"/>
                    </a:lnTo>
                    <a:lnTo>
                      <a:pt x="302317" y="11057"/>
                    </a:lnTo>
                    <a:lnTo>
                      <a:pt x="380687" y="11057"/>
                    </a:lnTo>
                    <a:lnTo>
                      <a:pt x="460225" y="110480"/>
                    </a:lnTo>
                    <a:cubicBezTo>
                      <a:pt x="460264" y="110530"/>
                      <a:pt x="460242" y="110569"/>
                      <a:pt x="460186" y="110569"/>
                    </a:cubicBezTo>
                    <a:close/>
                    <a:moveTo>
                      <a:pt x="98517" y="11057"/>
                    </a:moveTo>
                    <a:lnTo>
                      <a:pt x="176888" y="11057"/>
                    </a:lnTo>
                    <a:lnTo>
                      <a:pt x="147034" y="110569"/>
                    </a:lnTo>
                    <a:lnTo>
                      <a:pt x="19018" y="110569"/>
                    </a:lnTo>
                    <a:cubicBezTo>
                      <a:pt x="18957" y="110569"/>
                      <a:pt x="18935" y="110530"/>
                      <a:pt x="18974" y="110480"/>
                    </a:cubicBezTo>
                    <a:close/>
                  </a:path>
                </a:pathLst>
              </a:custGeom>
              <a:solidFill>
                <a:schemeClr val="bg1"/>
              </a:solidFill>
              <a:ln w="54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448911A-3827-1021-61DE-B34156F51ECA}"/>
              </a:ext>
            </a:extLst>
          </p:cNvPr>
          <p:cNvGrpSpPr/>
          <p:nvPr/>
        </p:nvGrpSpPr>
        <p:grpSpPr>
          <a:xfrm>
            <a:off x="618429" y="3135028"/>
            <a:ext cx="5121988" cy="1102196"/>
            <a:chOff x="5420152" y="2902216"/>
            <a:chExt cx="5121988" cy="110219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BEA3CEA-C4DD-2347-DBE0-2AA3298B4EAD}"/>
                </a:ext>
              </a:extLst>
            </p:cNvPr>
            <p:cNvGrpSpPr/>
            <p:nvPr/>
          </p:nvGrpSpPr>
          <p:grpSpPr>
            <a:xfrm>
              <a:off x="6989195" y="2922736"/>
              <a:ext cx="3552945" cy="1061157"/>
              <a:chOff x="609441" y="1238324"/>
              <a:chExt cx="3233689" cy="1061157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F0E68F-02FA-B391-4F48-8F1E600B1DBD}"/>
                  </a:ext>
                </a:extLst>
              </p:cNvPr>
              <p:cNvSpPr txBox="1"/>
              <p:nvPr/>
            </p:nvSpPr>
            <p:spPr>
              <a:xfrm>
                <a:off x="609600" y="1238324"/>
                <a:ext cx="323353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7DCA164-F94B-DA05-AD29-B14CDBF3E69F}"/>
                  </a:ext>
                </a:extLst>
              </p:cNvPr>
              <p:cNvSpPr txBox="1"/>
              <p:nvPr/>
            </p:nvSpPr>
            <p:spPr>
              <a:xfrm>
                <a:off x="609441" y="1739441"/>
                <a:ext cx="3233689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This is a sample text. 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489AB249-1A0A-695C-2EF8-ACDAC9D30404}"/>
                </a:ext>
              </a:extLst>
            </p:cNvPr>
            <p:cNvGrpSpPr/>
            <p:nvPr/>
          </p:nvGrpSpPr>
          <p:grpSpPr>
            <a:xfrm>
              <a:off x="5420152" y="2902216"/>
              <a:ext cx="1102196" cy="1102196"/>
              <a:chOff x="5420152" y="2902216"/>
              <a:chExt cx="1102196" cy="1102196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BAD6109B-4BF7-9CC0-7AFB-BBD6BA68D1B3}"/>
                  </a:ext>
                </a:extLst>
              </p:cNvPr>
              <p:cNvSpPr/>
              <p:nvPr/>
            </p:nvSpPr>
            <p:spPr>
              <a:xfrm>
                <a:off x="5420152" y="2902216"/>
                <a:ext cx="1102196" cy="110219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Graphic 27" descr="Advertising outline">
                <a:extLst>
                  <a:ext uri="{FF2B5EF4-FFF2-40B4-BE49-F238E27FC236}">
                    <a16:creationId xmlns:a16="http://schemas.microsoft.com/office/drawing/2014/main" id="{A08811D4-1FD4-35D5-7E91-F4FBB61AED53}"/>
                  </a:ext>
                </a:extLst>
              </p:cNvPr>
              <p:cNvSpPr/>
              <p:nvPr/>
            </p:nvSpPr>
            <p:spPr>
              <a:xfrm>
                <a:off x="5780047" y="3259660"/>
                <a:ext cx="382406" cy="387308"/>
              </a:xfrm>
              <a:custGeom>
                <a:avLst/>
                <a:gdLst>
                  <a:gd name="connsiteX0" fmla="*/ 77398 w 431217"/>
                  <a:gd name="connsiteY0" fmla="*/ 315120 h 436745"/>
                  <a:gd name="connsiteX1" fmla="*/ 77398 w 431217"/>
                  <a:gd name="connsiteY1" fmla="*/ 436746 h 436745"/>
                  <a:gd name="connsiteX2" fmla="*/ 88455 w 431217"/>
                  <a:gd name="connsiteY2" fmla="*/ 436746 h 436745"/>
                  <a:gd name="connsiteX3" fmla="*/ 88455 w 431217"/>
                  <a:gd name="connsiteY3" fmla="*/ 315120 h 436745"/>
                  <a:gd name="connsiteX4" fmla="*/ 342762 w 431217"/>
                  <a:gd name="connsiteY4" fmla="*/ 315120 h 436745"/>
                  <a:gd name="connsiteX5" fmla="*/ 342762 w 431217"/>
                  <a:gd name="connsiteY5" fmla="*/ 436746 h 436745"/>
                  <a:gd name="connsiteX6" fmla="*/ 353819 w 431217"/>
                  <a:gd name="connsiteY6" fmla="*/ 436746 h 436745"/>
                  <a:gd name="connsiteX7" fmla="*/ 353819 w 431217"/>
                  <a:gd name="connsiteY7" fmla="*/ 315120 h 436745"/>
                  <a:gd name="connsiteX8" fmla="*/ 425689 w 431217"/>
                  <a:gd name="connsiteY8" fmla="*/ 315120 h 436745"/>
                  <a:gd name="connsiteX9" fmla="*/ 431217 w 431217"/>
                  <a:gd name="connsiteY9" fmla="*/ 309592 h 436745"/>
                  <a:gd name="connsiteX10" fmla="*/ 425689 w 431217"/>
                  <a:gd name="connsiteY10" fmla="*/ 304064 h 436745"/>
                  <a:gd name="connsiteX11" fmla="*/ 420160 w 431217"/>
                  <a:gd name="connsiteY11" fmla="*/ 304064 h 436745"/>
                  <a:gd name="connsiteX12" fmla="*/ 420160 w 431217"/>
                  <a:gd name="connsiteY12" fmla="*/ 270893 h 436745"/>
                  <a:gd name="connsiteX13" fmla="*/ 431217 w 431217"/>
                  <a:gd name="connsiteY13" fmla="*/ 270893 h 436745"/>
                  <a:gd name="connsiteX14" fmla="*/ 431217 w 431217"/>
                  <a:gd name="connsiteY14" fmla="*/ 38699 h 436745"/>
                  <a:gd name="connsiteX15" fmla="*/ 353819 w 431217"/>
                  <a:gd name="connsiteY15" fmla="*/ 38699 h 436745"/>
                  <a:gd name="connsiteX16" fmla="*/ 353819 w 431217"/>
                  <a:gd name="connsiteY16" fmla="*/ 11057 h 436745"/>
                  <a:gd name="connsiteX17" fmla="*/ 364876 w 431217"/>
                  <a:gd name="connsiteY17" fmla="*/ 11057 h 436745"/>
                  <a:gd name="connsiteX18" fmla="*/ 370405 w 431217"/>
                  <a:gd name="connsiteY18" fmla="*/ 5528 h 436745"/>
                  <a:gd name="connsiteX19" fmla="*/ 364876 w 431217"/>
                  <a:gd name="connsiteY19" fmla="*/ 0 h 436745"/>
                  <a:gd name="connsiteX20" fmla="*/ 331706 w 431217"/>
                  <a:gd name="connsiteY20" fmla="*/ 0 h 436745"/>
                  <a:gd name="connsiteX21" fmla="*/ 326177 w 431217"/>
                  <a:gd name="connsiteY21" fmla="*/ 5528 h 436745"/>
                  <a:gd name="connsiteX22" fmla="*/ 331706 w 431217"/>
                  <a:gd name="connsiteY22" fmla="*/ 11057 h 436745"/>
                  <a:gd name="connsiteX23" fmla="*/ 342762 w 431217"/>
                  <a:gd name="connsiteY23" fmla="*/ 11057 h 436745"/>
                  <a:gd name="connsiteX24" fmla="*/ 342762 w 431217"/>
                  <a:gd name="connsiteY24" fmla="*/ 38699 h 436745"/>
                  <a:gd name="connsiteX25" fmla="*/ 221137 w 431217"/>
                  <a:gd name="connsiteY25" fmla="*/ 38699 h 436745"/>
                  <a:gd name="connsiteX26" fmla="*/ 221137 w 431217"/>
                  <a:gd name="connsiteY26" fmla="*/ 11057 h 436745"/>
                  <a:gd name="connsiteX27" fmla="*/ 232194 w 431217"/>
                  <a:gd name="connsiteY27" fmla="*/ 11057 h 436745"/>
                  <a:gd name="connsiteX28" fmla="*/ 237722 w 431217"/>
                  <a:gd name="connsiteY28" fmla="*/ 5528 h 436745"/>
                  <a:gd name="connsiteX29" fmla="*/ 232194 w 431217"/>
                  <a:gd name="connsiteY29" fmla="*/ 0 h 436745"/>
                  <a:gd name="connsiteX30" fmla="*/ 199023 w 431217"/>
                  <a:gd name="connsiteY30" fmla="*/ 0 h 436745"/>
                  <a:gd name="connsiteX31" fmla="*/ 193495 w 431217"/>
                  <a:gd name="connsiteY31" fmla="*/ 5528 h 436745"/>
                  <a:gd name="connsiteX32" fmla="*/ 199023 w 431217"/>
                  <a:gd name="connsiteY32" fmla="*/ 11057 h 436745"/>
                  <a:gd name="connsiteX33" fmla="*/ 210080 w 431217"/>
                  <a:gd name="connsiteY33" fmla="*/ 11057 h 436745"/>
                  <a:gd name="connsiteX34" fmla="*/ 210080 w 431217"/>
                  <a:gd name="connsiteY34" fmla="*/ 38699 h 436745"/>
                  <a:gd name="connsiteX35" fmla="*/ 88455 w 431217"/>
                  <a:gd name="connsiteY35" fmla="*/ 38699 h 436745"/>
                  <a:gd name="connsiteX36" fmla="*/ 88455 w 431217"/>
                  <a:gd name="connsiteY36" fmla="*/ 11057 h 436745"/>
                  <a:gd name="connsiteX37" fmla="*/ 99512 w 431217"/>
                  <a:gd name="connsiteY37" fmla="*/ 11057 h 436745"/>
                  <a:gd name="connsiteX38" fmla="*/ 105040 w 431217"/>
                  <a:gd name="connsiteY38" fmla="*/ 5528 h 436745"/>
                  <a:gd name="connsiteX39" fmla="*/ 99512 w 431217"/>
                  <a:gd name="connsiteY39" fmla="*/ 0 h 436745"/>
                  <a:gd name="connsiteX40" fmla="*/ 66341 w 431217"/>
                  <a:gd name="connsiteY40" fmla="*/ 0 h 436745"/>
                  <a:gd name="connsiteX41" fmla="*/ 60813 w 431217"/>
                  <a:gd name="connsiteY41" fmla="*/ 5528 h 436745"/>
                  <a:gd name="connsiteX42" fmla="*/ 66341 w 431217"/>
                  <a:gd name="connsiteY42" fmla="*/ 11057 h 436745"/>
                  <a:gd name="connsiteX43" fmla="*/ 77398 w 431217"/>
                  <a:gd name="connsiteY43" fmla="*/ 11057 h 436745"/>
                  <a:gd name="connsiteX44" fmla="*/ 77398 w 431217"/>
                  <a:gd name="connsiteY44" fmla="*/ 38699 h 436745"/>
                  <a:gd name="connsiteX45" fmla="*/ 0 w 431217"/>
                  <a:gd name="connsiteY45" fmla="*/ 38699 h 436745"/>
                  <a:gd name="connsiteX46" fmla="*/ 0 w 431217"/>
                  <a:gd name="connsiteY46" fmla="*/ 270893 h 436745"/>
                  <a:gd name="connsiteX47" fmla="*/ 11057 w 431217"/>
                  <a:gd name="connsiteY47" fmla="*/ 270893 h 436745"/>
                  <a:gd name="connsiteX48" fmla="*/ 11057 w 431217"/>
                  <a:gd name="connsiteY48" fmla="*/ 304064 h 436745"/>
                  <a:gd name="connsiteX49" fmla="*/ 5528 w 431217"/>
                  <a:gd name="connsiteY49" fmla="*/ 304064 h 436745"/>
                  <a:gd name="connsiteX50" fmla="*/ 0 w 431217"/>
                  <a:gd name="connsiteY50" fmla="*/ 309592 h 436745"/>
                  <a:gd name="connsiteX51" fmla="*/ 5528 w 431217"/>
                  <a:gd name="connsiteY51" fmla="*/ 315120 h 436745"/>
                  <a:gd name="connsiteX52" fmla="*/ 40988 w 431217"/>
                  <a:gd name="connsiteY52" fmla="*/ 304064 h 436745"/>
                  <a:gd name="connsiteX53" fmla="*/ 74158 w 431217"/>
                  <a:gd name="connsiteY53" fmla="*/ 270893 h 436745"/>
                  <a:gd name="connsiteX54" fmla="*/ 77398 w 431217"/>
                  <a:gd name="connsiteY54" fmla="*/ 270893 h 436745"/>
                  <a:gd name="connsiteX55" fmla="*/ 77398 w 431217"/>
                  <a:gd name="connsiteY55" fmla="*/ 304064 h 436745"/>
                  <a:gd name="connsiteX56" fmla="*/ 191206 w 431217"/>
                  <a:gd name="connsiteY56" fmla="*/ 270893 h 436745"/>
                  <a:gd name="connsiteX57" fmla="*/ 158036 w 431217"/>
                  <a:gd name="connsiteY57" fmla="*/ 304064 h 436745"/>
                  <a:gd name="connsiteX58" fmla="*/ 154796 w 431217"/>
                  <a:gd name="connsiteY58" fmla="*/ 304064 h 436745"/>
                  <a:gd name="connsiteX59" fmla="*/ 154796 w 431217"/>
                  <a:gd name="connsiteY59" fmla="*/ 270893 h 436745"/>
                  <a:gd name="connsiteX60" fmla="*/ 257547 w 431217"/>
                  <a:gd name="connsiteY60" fmla="*/ 270893 h 436745"/>
                  <a:gd name="connsiteX61" fmla="*/ 224377 w 431217"/>
                  <a:gd name="connsiteY61" fmla="*/ 304064 h 436745"/>
                  <a:gd name="connsiteX62" fmla="*/ 221137 w 431217"/>
                  <a:gd name="connsiteY62" fmla="*/ 304064 h 436745"/>
                  <a:gd name="connsiteX63" fmla="*/ 221137 w 431217"/>
                  <a:gd name="connsiteY63" fmla="*/ 270893 h 436745"/>
                  <a:gd name="connsiteX64" fmla="*/ 323888 w 431217"/>
                  <a:gd name="connsiteY64" fmla="*/ 270893 h 436745"/>
                  <a:gd name="connsiteX65" fmla="*/ 290718 w 431217"/>
                  <a:gd name="connsiteY65" fmla="*/ 304064 h 436745"/>
                  <a:gd name="connsiteX66" fmla="*/ 287478 w 431217"/>
                  <a:gd name="connsiteY66" fmla="*/ 304064 h 436745"/>
                  <a:gd name="connsiteX67" fmla="*/ 287478 w 431217"/>
                  <a:gd name="connsiteY67" fmla="*/ 270893 h 436745"/>
                  <a:gd name="connsiteX68" fmla="*/ 353819 w 431217"/>
                  <a:gd name="connsiteY68" fmla="*/ 304064 h 436745"/>
                  <a:gd name="connsiteX69" fmla="*/ 353819 w 431217"/>
                  <a:gd name="connsiteY69" fmla="*/ 270893 h 436745"/>
                  <a:gd name="connsiteX70" fmla="*/ 390230 w 431217"/>
                  <a:gd name="connsiteY70" fmla="*/ 270893 h 436745"/>
                  <a:gd name="connsiteX71" fmla="*/ 357059 w 431217"/>
                  <a:gd name="connsiteY71" fmla="*/ 304064 h 436745"/>
                  <a:gd name="connsiteX72" fmla="*/ 342762 w 431217"/>
                  <a:gd name="connsiteY72" fmla="*/ 270893 h 436745"/>
                  <a:gd name="connsiteX73" fmla="*/ 342762 w 431217"/>
                  <a:gd name="connsiteY73" fmla="*/ 304064 h 436745"/>
                  <a:gd name="connsiteX74" fmla="*/ 306352 w 431217"/>
                  <a:gd name="connsiteY74" fmla="*/ 304064 h 436745"/>
                  <a:gd name="connsiteX75" fmla="*/ 339523 w 431217"/>
                  <a:gd name="connsiteY75" fmla="*/ 270893 h 436745"/>
                  <a:gd name="connsiteX76" fmla="*/ 276421 w 431217"/>
                  <a:gd name="connsiteY76" fmla="*/ 270893 h 436745"/>
                  <a:gd name="connsiteX77" fmla="*/ 276421 w 431217"/>
                  <a:gd name="connsiteY77" fmla="*/ 304064 h 436745"/>
                  <a:gd name="connsiteX78" fmla="*/ 240011 w 431217"/>
                  <a:gd name="connsiteY78" fmla="*/ 304064 h 436745"/>
                  <a:gd name="connsiteX79" fmla="*/ 273182 w 431217"/>
                  <a:gd name="connsiteY79" fmla="*/ 270893 h 436745"/>
                  <a:gd name="connsiteX80" fmla="*/ 210080 w 431217"/>
                  <a:gd name="connsiteY80" fmla="*/ 270893 h 436745"/>
                  <a:gd name="connsiteX81" fmla="*/ 210080 w 431217"/>
                  <a:gd name="connsiteY81" fmla="*/ 304064 h 436745"/>
                  <a:gd name="connsiteX82" fmla="*/ 173670 w 431217"/>
                  <a:gd name="connsiteY82" fmla="*/ 304064 h 436745"/>
                  <a:gd name="connsiteX83" fmla="*/ 206841 w 431217"/>
                  <a:gd name="connsiteY83" fmla="*/ 270893 h 436745"/>
                  <a:gd name="connsiteX84" fmla="*/ 143739 w 431217"/>
                  <a:gd name="connsiteY84" fmla="*/ 270893 h 436745"/>
                  <a:gd name="connsiteX85" fmla="*/ 143739 w 431217"/>
                  <a:gd name="connsiteY85" fmla="*/ 304064 h 436745"/>
                  <a:gd name="connsiteX86" fmla="*/ 107329 w 431217"/>
                  <a:gd name="connsiteY86" fmla="*/ 304064 h 436745"/>
                  <a:gd name="connsiteX87" fmla="*/ 140499 w 431217"/>
                  <a:gd name="connsiteY87" fmla="*/ 270893 h 436745"/>
                  <a:gd name="connsiteX88" fmla="*/ 91694 w 431217"/>
                  <a:gd name="connsiteY88" fmla="*/ 304064 h 436745"/>
                  <a:gd name="connsiteX89" fmla="*/ 88455 w 431217"/>
                  <a:gd name="connsiteY89" fmla="*/ 304064 h 436745"/>
                  <a:gd name="connsiteX90" fmla="*/ 88455 w 431217"/>
                  <a:gd name="connsiteY90" fmla="*/ 270893 h 436745"/>
                  <a:gd name="connsiteX91" fmla="*/ 124865 w 431217"/>
                  <a:gd name="connsiteY91" fmla="*/ 270893 h 436745"/>
                  <a:gd name="connsiteX92" fmla="*/ 409104 w 431217"/>
                  <a:gd name="connsiteY92" fmla="*/ 304064 h 436745"/>
                  <a:gd name="connsiteX93" fmla="*/ 372693 w 431217"/>
                  <a:gd name="connsiteY93" fmla="*/ 304064 h 436745"/>
                  <a:gd name="connsiteX94" fmla="*/ 405864 w 431217"/>
                  <a:gd name="connsiteY94" fmla="*/ 270893 h 436745"/>
                  <a:gd name="connsiteX95" fmla="*/ 409104 w 431217"/>
                  <a:gd name="connsiteY95" fmla="*/ 270893 h 436745"/>
                  <a:gd name="connsiteX96" fmla="*/ 11057 w 431217"/>
                  <a:gd name="connsiteY96" fmla="*/ 49756 h 436745"/>
                  <a:gd name="connsiteX97" fmla="*/ 420160 w 431217"/>
                  <a:gd name="connsiteY97" fmla="*/ 49756 h 436745"/>
                  <a:gd name="connsiteX98" fmla="*/ 420160 w 431217"/>
                  <a:gd name="connsiteY98" fmla="*/ 259836 h 436745"/>
                  <a:gd name="connsiteX99" fmla="*/ 11057 w 431217"/>
                  <a:gd name="connsiteY99" fmla="*/ 259836 h 436745"/>
                  <a:gd name="connsiteX100" fmla="*/ 22114 w 431217"/>
                  <a:gd name="connsiteY100" fmla="*/ 270893 h 436745"/>
                  <a:gd name="connsiteX101" fmla="*/ 58524 w 431217"/>
                  <a:gd name="connsiteY101" fmla="*/ 270893 h 436745"/>
                  <a:gd name="connsiteX102" fmla="*/ 25353 w 431217"/>
                  <a:gd name="connsiteY102" fmla="*/ 304064 h 436745"/>
                  <a:gd name="connsiteX103" fmla="*/ 22114 w 431217"/>
                  <a:gd name="connsiteY103" fmla="*/ 304064 h 436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431217" h="436745">
                    <a:moveTo>
                      <a:pt x="77398" y="315120"/>
                    </a:moveTo>
                    <a:lnTo>
                      <a:pt x="77398" y="436746"/>
                    </a:lnTo>
                    <a:lnTo>
                      <a:pt x="88455" y="436746"/>
                    </a:lnTo>
                    <a:lnTo>
                      <a:pt x="88455" y="315120"/>
                    </a:lnTo>
                    <a:lnTo>
                      <a:pt x="342762" y="315120"/>
                    </a:lnTo>
                    <a:lnTo>
                      <a:pt x="342762" y="436746"/>
                    </a:lnTo>
                    <a:lnTo>
                      <a:pt x="353819" y="436746"/>
                    </a:lnTo>
                    <a:lnTo>
                      <a:pt x="353819" y="315120"/>
                    </a:lnTo>
                    <a:lnTo>
                      <a:pt x="425689" y="315120"/>
                    </a:lnTo>
                    <a:cubicBezTo>
                      <a:pt x="428742" y="315120"/>
                      <a:pt x="431217" y="312645"/>
                      <a:pt x="431217" y="309592"/>
                    </a:cubicBezTo>
                    <a:cubicBezTo>
                      <a:pt x="431217" y="306539"/>
                      <a:pt x="428742" y="304064"/>
                      <a:pt x="425689" y="304064"/>
                    </a:cubicBezTo>
                    <a:lnTo>
                      <a:pt x="420160" y="304064"/>
                    </a:lnTo>
                    <a:lnTo>
                      <a:pt x="420160" y="270893"/>
                    </a:lnTo>
                    <a:lnTo>
                      <a:pt x="431217" y="270893"/>
                    </a:lnTo>
                    <a:lnTo>
                      <a:pt x="431217" y="38699"/>
                    </a:lnTo>
                    <a:lnTo>
                      <a:pt x="353819" y="38699"/>
                    </a:lnTo>
                    <a:lnTo>
                      <a:pt x="353819" y="11057"/>
                    </a:lnTo>
                    <a:lnTo>
                      <a:pt x="364876" y="11057"/>
                    </a:lnTo>
                    <a:cubicBezTo>
                      <a:pt x="367930" y="11057"/>
                      <a:pt x="370405" y="8582"/>
                      <a:pt x="370405" y="5528"/>
                    </a:cubicBezTo>
                    <a:cubicBezTo>
                      <a:pt x="370405" y="2475"/>
                      <a:pt x="367930" y="0"/>
                      <a:pt x="364876" y="0"/>
                    </a:cubicBezTo>
                    <a:lnTo>
                      <a:pt x="331706" y="0"/>
                    </a:lnTo>
                    <a:cubicBezTo>
                      <a:pt x="328652" y="0"/>
                      <a:pt x="326177" y="2475"/>
                      <a:pt x="326177" y="5528"/>
                    </a:cubicBezTo>
                    <a:cubicBezTo>
                      <a:pt x="326177" y="8582"/>
                      <a:pt x="328652" y="11057"/>
                      <a:pt x="331706" y="11057"/>
                    </a:cubicBezTo>
                    <a:lnTo>
                      <a:pt x="342762" y="11057"/>
                    </a:lnTo>
                    <a:lnTo>
                      <a:pt x="342762" y="38699"/>
                    </a:lnTo>
                    <a:lnTo>
                      <a:pt x="221137" y="38699"/>
                    </a:lnTo>
                    <a:lnTo>
                      <a:pt x="221137" y="11057"/>
                    </a:lnTo>
                    <a:lnTo>
                      <a:pt x="232194" y="11057"/>
                    </a:lnTo>
                    <a:cubicBezTo>
                      <a:pt x="235247" y="11057"/>
                      <a:pt x="237722" y="8582"/>
                      <a:pt x="237722" y="5528"/>
                    </a:cubicBezTo>
                    <a:cubicBezTo>
                      <a:pt x="237722" y="2475"/>
                      <a:pt x="235247" y="0"/>
                      <a:pt x="232194" y="0"/>
                    </a:cubicBezTo>
                    <a:lnTo>
                      <a:pt x="199023" y="0"/>
                    </a:lnTo>
                    <a:cubicBezTo>
                      <a:pt x="195970" y="0"/>
                      <a:pt x="193495" y="2475"/>
                      <a:pt x="193495" y="5528"/>
                    </a:cubicBezTo>
                    <a:cubicBezTo>
                      <a:pt x="193495" y="8582"/>
                      <a:pt x="195970" y="11057"/>
                      <a:pt x="199023" y="11057"/>
                    </a:cubicBezTo>
                    <a:lnTo>
                      <a:pt x="210080" y="11057"/>
                    </a:lnTo>
                    <a:lnTo>
                      <a:pt x="210080" y="38699"/>
                    </a:lnTo>
                    <a:lnTo>
                      <a:pt x="88455" y="38699"/>
                    </a:lnTo>
                    <a:lnTo>
                      <a:pt x="88455" y="11057"/>
                    </a:lnTo>
                    <a:lnTo>
                      <a:pt x="99512" y="11057"/>
                    </a:lnTo>
                    <a:cubicBezTo>
                      <a:pt x="102565" y="11057"/>
                      <a:pt x="105040" y="8582"/>
                      <a:pt x="105040" y="5528"/>
                    </a:cubicBezTo>
                    <a:cubicBezTo>
                      <a:pt x="105040" y="2475"/>
                      <a:pt x="102565" y="0"/>
                      <a:pt x="99512" y="0"/>
                    </a:cubicBezTo>
                    <a:lnTo>
                      <a:pt x="66341" y="0"/>
                    </a:lnTo>
                    <a:cubicBezTo>
                      <a:pt x="63288" y="0"/>
                      <a:pt x="60813" y="2475"/>
                      <a:pt x="60813" y="5528"/>
                    </a:cubicBezTo>
                    <a:cubicBezTo>
                      <a:pt x="60813" y="8582"/>
                      <a:pt x="63288" y="11057"/>
                      <a:pt x="66341" y="11057"/>
                    </a:cubicBezTo>
                    <a:lnTo>
                      <a:pt x="77398" y="11057"/>
                    </a:lnTo>
                    <a:lnTo>
                      <a:pt x="77398" y="38699"/>
                    </a:lnTo>
                    <a:lnTo>
                      <a:pt x="0" y="38699"/>
                    </a:lnTo>
                    <a:lnTo>
                      <a:pt x="0" y="270893"/>
                    </a:lnTo>
                    <a:lnTo>
                      <a:pt x="11057" y="270893"/>
                    </a:lnTo>
                    <a:lnTo>
                      <a:pt x="11057" y="304064"/>
                    </a:lnTo>
                    <a:lnTo>
                      <a:pt x="5528" y="304064"/>
                    </a:lnTo>
                    <a:cubicBezTo>
                      <a:pt x="2475" y="304064"/>
                      <a:pt x="0" y="306539"/>
                      <a:pt x="0" y="309592"/>
                    </a:cubicBezTo>
                    <a:cubicBezTo>
                      <a:pt x="0" y="312645"/>
                      <a:pt x="2475" y="315120"/>
                      <a:pt x="5528" y="315120"/>
                    </a:cubicBezTo>
                    <a:close/>
                    <a:moveTo>
                      <a:pt x="40988" y="304064"/>
                    </a:moveTo>
                    <a:lnTo>
                      <a:pt x="74158" y="270893"/>
                    </a:lnTo>
                    <a:lnTo>
                      <a:pt x="77398" y="270893"/>
                    </a:lnTo>
                    <a:lnTo>
                      <a:pt x="77398" y="304064"/>
                    </a:lnTo>
                    <a:close/>
                    <a:moveTo>
                      <a:pt x="191206" y="270893"/>
                    </a:moveTo>
                    <a:lnTo>
                      <a:pt x="158036" y="304064"/>
                    </a:lnTo>
                    <a:lnTo>
                      <a:pt x="154796" y="304064"/>
                    </a:lnTo>
                    <a:lnTo>
                      <a:pt x="154796" y="270893"/>
                    </a:lnTo>
                    <a:close/>
                    <a:moveTo>
                      <a:pt x="257547" y="270893"/>
                    </a:moveTo>
                    <a:lnTo>
                      <a:pt x="224377" y="304064"/>
                    </a:lnTo>
                    <a:lnTo>
                      <a:pt x="221137" y="304064"/>
                    </a:lnTo>
                    <a:lnTo>
                      <a:pt x="221137" y="270893"/>
                    </a:lnTo>
                    <a:close/>
                    <a:moveTo>
                      <a:pt x="323888" y="270893"/>
                    </a:moveTo>
                    <a:lnTo>
                      <a:pt x="290718" y="304064"/>
                    </a:lnTo>
                    <a:lnTo>
                      <a:pt x="287478" y="304064"/>
                    </a:lnTo>
                    <a:lnTo>
                      <a:pt x="287478" y="270893"/>
                    </a:lnTo>
                    <a:close/>
                    <a:moveTo>
                      <a:pt x="353819" y="304064"/>
                    </a:moveTo>
                    <a:lnTo>
                      <a:pt x="353819" y="270893"/>
                    </a:lnTo>
                    <a:lnTo>
                      <a:pt x="390230" y="270893"/>
                    </a:lnTo>
                    <a:lnTo>
                      <a:pt x="357059" y="304064"/>
                    </a:lnTo>
                    <a:close/>
                    <a:moveTo>
                      <a:pt x="342762" y="270893"/>
                    </a:moveTo>
                    <a:lnTo>
                      <a:pt x="342762" y="304064"/>
                    </a:lnTo>
                    <a:lnTo>
                      <a:pt x="306352" y="304064"/>
                    </a:lnTo>
                    <a:lnTo>
                      <a:pt x="339523" y="270893"/>
                    </a:lnTo>
                    <a:close/>
                    <a:moveTo>
                      <a:pt x="276421" y="270893"/>
                    </a:moveTo>
                    <a:lnTo>
                      <a:pt x="276421" y="304064"/>
                    </a:lnTo>
                    <a:lnTo>
                      <a:pt x="240011" y="304064"/>
                    </a:lnTo>
                    <a:lnTo>
                      <a:pt x="273182" y="270893"/>
                    </a:lnTo>
                    <a:close/>
                    <a:moveTo>
                      <a:pt x="210080" y="270893"/>
                    </a:moveTo>
                    <a:lnTo>
                      <a:pt x="210080" y="304064"/>
                    </a:lnTo>
                    <a:lnTo>
                      <a:pt x="173670" y="304064"/>
                    </a:lnTo>
                    <a:lnTo>
                      <a:pt x="206841" y="270893"/>
                    </a:lnTo>
                    <a:close/>
                    <a:moveTo>
                      <a:pt x="143739" y="270893"/>
                    </a:moveTo>
                    <a:lnTo>
                      <a:pt x="143739" y="304064"/>
                    </a:lnTo>
                    <a:lnTo>
                      <a:pt x="107329" y="304064"/>
                    </a:lnTo>
                    <a:lnTo>
                      <a:pt x="140499" y="270893"/>
                    </a:lnTo>
                    <a:close/>
                    <a:moveTo>
                      <a:pt x="91694" y="304064"/>
                    </a:moveTo>
                    <a:lnTo>
                      <a:pt x="88455" y="304064"/>
                    </a:lnTo>
                    <a:lnTo>
                      <a:pt x="88455" y="270893"/>
                    </a:lnTo>
                    <a:lnTo>
                      <a:pt x="124865" y="270893"/>
                    </a:lnTo>
                    <a:close/>
                    <a:moveTo>
                      <a:pt x="409104" y="304064"/>
                    </a:moveTo>
                    <a:lnTo>
                      <a:pt x="372693" y="304064"/>
                    </a:lnTo>
                    <a:lnTo>
                      <a:pt x="405864" y="270893"/>
                    </a:lnTo>
                    <a:lnTo>
                      <a:pt x="409104" y="270893"/>
                    </a:lnTo>
                    <a:close/>
                    <a:moveTo>
                      <a:pt x="11057" y="49756"/>
                    </a:moveTo>
                    <a:lnTo>
                      <a:pt x="420160" y="49756"/>
                    </a:lnTo>
                    <a:lnTo>
                      <a:pt x="420160" y="259836"/>
                    </a:lnTo>
                    <a:lnTo>
                      <a:pt x="11057" y="259836"/>
                    </a:lnTo>
                    <a:close/>
                    <a:moveTo>
                      <a:pt x="22114" y="270893"/>
                    </a:moveTo>
                    <a:lnTo>
                      <a:pt x="58524" y="270893"/>
                    </a:lnTo>
                    <a:lnTo>
                      <a:pt x="25353" y="304064"/>
                    </a:lnTo>
                    <a:lnTo>
                      <a:pt x="22114" y="304064"/>
                    </a:lnTo>
                    <a:close/>
                  </a:path>
                </a:pathLst>
              </a:custGeom>
              <a:solidFill>
                <a:schemeClr val="bg1"/>
              </a:solidFill>
              <a:ln w="54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3706138F-4662-9F16-656A-7109112DC4DE}"/>
              </a:ext>
            </a:extLst>
          </p:cNvPr>
          <p:cNvSpPr txBox="1"/>
          <p:nvPr/>
        </p:nvSpPr>
        <p:spPr>
          <a:xfrm>
            <a:off x="690437" y="624521"/>
            <a:ext cx="4464496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Mission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Slide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4A5D3225-E8A1-F7AE-0F67-E1E5B849E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SNAPSHOT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89035E75-AF27-B75D-1183-B2C733C0B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495EE77-E281-A293-5504-08BC771D57F2}"/>
              </a:ext>
            </a:extLst>
          </p:cNvPr>
          <p:cNvSpPr/>
          <p:nvPr/>
        </p:nvSpPr>
        <p:spPr>
          <a:xfrm>
            <a:off x="6961393" y="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91B436E-C23D-5F74-16A0-9760BF47B2E6}"/>
              </a:ext>
            </a:extLst>
          </p:cNvPr>
          <p:cNvSpPr/>
          <p:nvPr/>
        </p:nvSpPr>
        <p:spPr>
          <a:xfrm>
            <a:off x="7923741" y="0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Parallelogram 24">
            <a:extLst>
              <a:ext uri="{FF2B5EF4-FFF2-40B4-BE49-F238E27FC236}">
                <a16:creationId xmlns:a16="http://schemas.microsoft.com/office/drawing/2014/main" id="{FF5029E1-72F8-95F4-BA2B-97303545E960}"/>
              </a:ext>
            </a:extLst>
          </p:cNvPr>
          <p:cNvSpPr/>
          <p:nvPr/>
        </p:nvSpPr>
        <p:spPr>
          <a:xfrm>
            <a:off x="6436723" y="1429851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9461E-6 0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4569E-6 3.33333E-6 L -0.10771 0.8199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triangular building with a blue sky&#10;&#10;Description automatically generated">
            <a:extLst>
              <a:ext uri="{FF2B5EF4-FFF2-40B4-BE49-F238E27FC236}">
                <a16:creationId xmlns:a16="http://schemas.microsoft.com/office/drawing/2014/main" id="{8750BB00-5125-0B07-B595-F478175928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89" t="50000" r="29591" b="25128"/>
          <a:stretch/>
        </p:blipFill>
        <p:spPr>
          <a:xfrm>
            <a:off x="5416678" y="-1"/>
            <a:ext cx="6772146" cy="68580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0E8FD7-7A60-9E11-1130-E73F121734C5}"/>
              </a:ext>
            </a:extLst>
          </p:cNvPr>
          <p:cNvSpPr txBox="1"/>
          <p:nvPr/>
        </p:nvSpPr>
        <p:spPr>
          <a:xfrm>
            <a:off x="686208" y="2357945"/>
            <a:ext cx="3728097" cy="98842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CDA2E2-BF88-6675-1D27-8105564CB0BE}"/>
              </a:ext>
            </a:extLst>
          </p:cNvPr>
          <p:cNvSpPr txBox="1"/>
          <p:nvPr/>
        </p:nvSpPr>
        <p:spPr>
          <a:xfrm>
            <a:off x="686208" y="931416"/>
            <a:ext cx="3734753" cy="119008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40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Creative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 Slide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7FCD7971-3A32-5D71-9621-8635886D5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SNAPSHOT</a:t>
            </a:r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210E1C2-CAC0-EDA1-FAF3-EE14994CB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164B07C-365D-FEE4-5059-AA1C15F9F64C}"/>
              </a:ext>
            </a:extLst>
          </p:cNvPr>
          <p:cNvSpPr/>
          <p:nvPr/>
        </p:nvSpPr>
        <p:spPr>
          <a:xfrm>
            <a:off x="4789693" y="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CACB3BC-CCD9-719F-7013-72933EB90DAF}"/>
              </a:ext>
            </a:extLst>
          </p:cNvPr>
          <p:cNvSpPr/>
          <p:nvPr/>
        </p:nvSpPr>
        <p:spPr>
          <a:xfrm>
            <a:off x="5752041" y="0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Parallelogram 24">
            <a:extLst>
              <a:ext uri="{FF2B5EF4-FFF2-40B4-BE49-F238E27FC236}">
                <a16:creationId xmlns:a16="http://schemas.microsoft.com/office/drawing/2014/main" id="{ABCEF79A-4B37-659C-D1A8-46A3C7F2CC54}"/>
              </a:ext>
            </a:extLst>
          </p:cNvPr>
          <p:cNvSpPr/>
          <p:nvPr/>
        </p:nvSpPr>
        <p:spPr>
          <a:xfrm>
            <a:off x="4265023" y="1429851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19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69341E-6 0 L 0.13415 -1.01852 " pathEditMode="relative" rAng="0" ptsTypes="AA">
                                      <p:cBhvr>
                                        <p:cTn id="6" dur="3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7" y="-50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68872E-8 3.33333E-6 L -0.10771 0.8199 " pathEditMode="relative" rAng="0" ptsTypes="AA">
                                      <p:cBhvr>
                                        <p:cTn id="8" dur="3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2" y="40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6D74B35B-C7DD-AA0B-D1A7-C08A5E39C4A2}"/>
              </a:ext>
            </a:extLst>
          </p:cNvPr>
          <p:cNvGrpSpPr/>
          <p:nvPr/>
        </p:nvGrpSpPr>
        <p:grpSpPr>
          <a:xfrm>
            <a:off x="1565013" y="3188455"/>
            <a:ext cx="9017494" cy="714338"/>
            <a:chOff x="1565013" y="3404479"/>
            <a:chExt cx="9017494" cy="71433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C9B065-88EC-769C-49FB-E3F68DFAA6F9}"/>
                </a:ext>
              </a:extLst>
            </p:cNvPr>
            <p:cNvSpPr/>
            <p:nvPr/>
          </p:nvSpPr>
          <p:spPr>
            <a:xfrm>
              <a:off x="1565013" y="3404479"/>
              <a:ext cx="1537628" cy="528334"/>
            </a:xfrm>
            <a:custGeom>
              <a:avLst/>
              <a:gdLst>
                <a:gd name="connsiteX0" fmla="*/ 0 w 1368152"/>
                <a:gd name="connsiteY0" fmla="*/ 0 h 470101"/>
                <a:gd name="connsiteX1" fmla="*/ 1368152 w 1368152"/>
                <a:gd name="connsiteY1" fmla="*/ 0 h 470101"/>
                <a:gd name="connsiteX2" fmla="*/ 1368152 w 1368152"/>
                <a:gd name="connsiteY2" fmla="*/ 470101 h 470101"/>
                <a:gd name="connsiteX3" fmla="*/ 0 w 1368152"/>
                <a:gd name="connsiteY3" fmla="*/ 470101 h 470101"/>
                <a:gd name="connsiteX4" fmla="*/ 235051 w 1368152"/>
                <a:gd name="connsiteY4" fmla="*/ 235051 h 470101"/>
                <a:gd name="connsiteX5" fmla="*/ 0 w 1368152"/>
                <a:gd name="connsiteY5" fmla="*/ 0 h 4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8152" h="470101">
                  <a:moveTo>
                    <a:pt x="0" y="0"/>
                  </a:moveTo>
                  <a:lnTo>
                    <a:pt x="1368152" y="0"/>
                  </a:lnTo>
                  <a:lnTo>
                    <a:pt x="1368152" y="470101"/>
                  </a:lnTo>
                  <a:lnTo>
                    <a:pt x="0" y="470101"/>
                  </a:lnTo>
                  <a:lnTo>
                    <a:pt x="235051" y="23505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E87B11DC-0DD9-5BBA-E98C-AECC6D30B19F}"/>
                </a:ext>
              </a:extLst>
            </p:cNvPr>
            <p:cNvSpPr/>
            <p:nvPr/>
          </p:nvSpPr>
          <p:spPr>
            <a:xfrm rot="16200000">
              <a:off x="2887577" y="3608584"/>
              <a:ext cx="712505" cy="304295"/>
            </a:xfrm>
            <a:prstGeom prst="parallelogram">
              <a:avLst>
                <a:gd name="adj" fmla="val 6079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071025-3A46-CEAF-3F81-FAC620F7858A}"/>
                </a:ext>
              </a:extLst>
            </p:cNvPr>
            <p:cNvSpPr/>
            <p:nvPr/>
          </p:nvSpPr>
          <p:spPr>
            <a:xfrm>
              <a:off x="3394946" y="3590159"/>
              <a:ext cx="1498036" cy="5286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629F3E49-75F1-F699-1EA1-076EF80D8411}"/>
                </a:ext>
              </a:extLst>
            </p:cNvPr>
            <p:cNvSpPr/>
            <p:nvPr/>
          </p:nvSpPr>
          <p:spPr>
            <a:xfrm rot="5400000" flipH="1">
              <a:off x="4688599" y="3608585"/>
              <a:ext cx="712505" cy="304295"/>
            </a:xfrm>
            <a:prstGeom prst="parallelogram">
              <a:avLst>
                <a:gd name="adj" fmla="val 6079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C355AE4-7FB2-0522-3520-C1DD7A8C5431}"/>
                </a:ext>
              </a:extLst>
            </p:cNvPr>
            <p:cNvSpPr/>
            <p:nvPr/>
          </p:nvSpPr>
          <p:spPr>
            <a:xfrm>
              <a:off x="5197199" y="3404480"/>
              <a:ext cx="1498036" cy="5286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A5FCC585-42CF-838E-D59D-98F324D103E6}"/>
                </a:ext>
              </a:extLst>
            </p:cNvPr>
            <p:cNvSpPr/>
            <p:nvPr/>
          </p:nvSpPr>
          <p:spPr>
            <a:xfrm rot="16200000">
              <a:off x="6489376" y="3608585"/>
              <a:ext cx="712505" cy="304295"/>
            </a:xfrm>
            <a:prstGeom prst="parallelogram">
              <a:avLst>
                <a:gd name="adj" fmla="val 6079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01734A-C94D-3BBB-2920-626BEFEB7CC0}"/>
                </a:ext>
              </a:extLst>
            </p:cNvPr>
            <p:cNvSpPr/>
            <p:nvPr/>
          </p:nvSpPr>
          <p:spPr>
            <a:xfrm>
              <a:off x="6996500" y="3590159"/>
              <a:ext cx="1498036" cy="5286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Parallelogram 22">
              <a:extLst>
                <a:ext uri="{FF2B5EF4-FFF2-40B4-BE49-F238E27FC236}">
                  <a16:creationId xmlns:a16="http://schemas.microsoft.com/office/drawing/2014/main" id="{B0380D22-A99C-036E-295D-7FF8B131D8B9}"/>
                </a:ext>
              </a:extLst>
            </p:cNvPr>
            <p:cNvSpPr/>
            <p:nvPr/>
          </p:nvSpPr>
          <p:spPr>
            <a:xfrm rot="5400000" flipH="1">
              <a:off x="8290154" y="3608587"/>
              <a:ext cx="712505" cy="304295"/>
            </a:xfrm>
            <a:prstGeom prst="parallelogram">
              <a:avLst>
                <a:gd name="adj" fmla="val 6079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649B473-C563-7795-FC9C-9C6E8636215D}"/>
                </a:ext>
              </a:extLst>
            </p:cNvPr>
            <p:cNvSpPr/>
            <p:nvPr/>
          </p:nvSpPr>
          <p:spPr>
            <a:xfrm>
              <a:off x="8801098" y="3404480"/>
              <a:ext cx="1781409" cy="528658"/>
            </a:xfrm>
            <a:custGeom>
              <a:avLst/>
              <a:gdLst>
                <a:gd name="connsiteX0" fmla="*/ 0 w 1332924"/>
                <a:gd name="connsiteY0" fmla="*/ 0 h 470389"/>
                <a:gd name="connsiteX1" fmla="*/ 1332924 w 1332924"/>
                <a:gd name="connsiteY1" fmla="*/ 0 h 470389"/>
                <a:gd name="connsiteX2" fmla="*/ 1332924 w 1332924"/>
                <a:gd name="connsiteY2" fmla="*/ 470389 h 470389"/>
                <a:gd name="connsiteX3" fmla="*/ 0 w 1332924"/>
                <a:gd name="connsiteY3" fmla="*/ 470389 h 470389"/>
                <a:gd name="connsiteX4" fmla="*/ 0 w 1332924"/>
                <a:gd name="connsiteY4" fmla="*/ 0 h 470389"/>
                <a:gd name="connsiteX0" fmla="*/ 0 w 1335969"/>
                <a:gd name="connsiteY0" fmla="*/ 0 h 470389"/>
                <a:gd name="connsiteX1" fmla="*/ 1332924 w 1335969"/>
                <a:gd name="connsiteY1" fmla="*/ 0 h 470389"/>
                <a:gd name="connsiteX2" fmla="*/ 1335969 w 1335969"/>
                <a:gd name="connsiteY2" fmla="*/ 231984 h 470389"/>
                <a:gd name="connsiteX3" fmla="*/ 1332924 w 1335969"/>
                <a:gd name="connsiteY3" fmla="*/ 470389 h 470389"/>
                <a:gd name="connsiteX4" fmla="*/ 0 w 1335969"/>
                <a:gd name="connsiteY4" fmla="*/ 470389 h 470389"/>
                <a:gd name="connsiteX5" fmla="*/ 0 w 1335969"/>
                <a:gd name="connsiteY5" fmla="*/ 0 h 470389"/>
                <a:gd name="connsiteX0" fmla="*/ 0 w 1585064"/>
                <a:gd name="connsiteY0" fmla="*/ 0 h 470389"/>
                <a:gd name="connsiteX1" fmla="*/ 1332924 w 1585064"/>
                <a:gd name="connsiteY1" fmla="*/ 0 h 470389"/>
                <a:gd name="connsiteX2" fmla="*/ 1585064 w 1585064"/>
                <a:gd name="connsiteY2" fmla="*/ 231984 h 470389"/>
                <a:gd name="connsiteX3" fmla="*/ 1332924 w 1585064"/>
                <a:gd name="connsiteY3" fmla="*/ 470389 h 470389"/>
                <a:gd name="connsiteX4" fmla="*/ 0 w 1585064"/>
                <a:gd name="connsiteY4" fmla="*/ 470389 h 470389"/>
                <a:gd name="connsiteX5" fmla="*/ 0 w 1585064"/>
                <a:gd name="connsiteY5" fmla="*/ 0 h 47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5064" h="470389">
                  <a:moveTo>
                    <a:pt x="0" y="0"/>
                  </a:moveTo>
                  <a:lnTo>
                    <a:pt x="1332924" y="0"/>
                  </a:lnTo>
                  <a:lnTo>
                    <a:pt x="1585064" y="231984"/>
                  </a:lnTo>
                  <a:lnTo>
                    <a:pt x="1332924" y="470389"/>
                  </a:lnTo>
                  <a:lnTo>
                    <a:pt x="0" y="47038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C315F82-4A12-9FF0-A002-A0F05F7D28CD}"/>
                </a:ext>
              </a:extLst>
            </p:cNvPr>
            <p:cNvSpPr txBox="1"/>
            <p:nvPr/>
          </p:nvSpPr>
          <p:spPr>
            <a:xfrm>
              <a:off x="1926534" y="3537540"/>
              <a:ext cx="814586" cy="26221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2024</a:t>
              </a:r>
              <a:endParaRPr lang="en-US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9066262-24E5-B990-06B6-DAA3E1448DD7}"/>
                </a:ext>
              </a:extLst>
            </p:cNvPr>
            <p:cNvSpPr txBox="1"/>
            <p:nvPr/>
          </p:nvSpPr>
          <p:spPr>
            <a:xfrm>
              <a:off x="3736671" y="3723382"/>
              <a:ext cx="814586" cy="26221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2025</a:t>
              </a:r>
              <a:endParaRPr lang="en-US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D7C6418-F13B-02D8-DAD0-EA9124DF0817}"/>
                </a:ext>
              </a:extLst>
            </p:cNvPr>
            <p:cNvSpPr txBox="1"/>
            <p:nvPr/>
          </p:nvSpPr>
          <p:spPr>
            <a:xfrm>
              <a:off x="5541133" y="3537703"/>
              <a:ext cx="814586" cy="26221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2026</a:t>
              </a:r>
              <a:endParaRPr lang="en-US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296904D-1009-25F5-4190-FEB2FB6D50CB}"/>
                </a:ext>
              </a:extLst>
            </p:cNvPr>
            <p:cNvSpPr txBox="1"/>
            <p:nvPr/>
          </p:nvSpPr>
          <p:spPr>
            <a:xfrm>
              <a:off x="7338226" y="3723382"/>
              <a:ext cx="814586" cy="26221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2027</a:t>
              </a:r>
              <a:endParaRPr lang="en-US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695E24A-F83E-5B6A-1DA7-328E6589EE38}"/>
                </a:ext>
              </a:extLst>
            </p:cNvPr>
            <p:cNvSpPr txBox="1"/>
            <p:nvPr/>
          </p:nvSpPr>
          <p:spPr>
            <a:xfrm>
              <a:off x="9284509" y="3537703"/>
              <a:ext cx="814586" cy="26221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2028</a:t>
              </a:r>
              <a:endParaRPr lang="en-US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FE06C74-65E7-8D68-B588-9D915E3CBDFE}"/>
              </a:ext>
            </a:extLst>
          </p:cNvPr>
          <p:cNvGrpSpPr/>
          <p:nvPr/>
        </p:nvGrpSpPr>
        <p:grpSpPr>
          <a:xfrm>
            <a:off x="2886877" y="1412776"/>
            <a:ext cx="2543210" cy="1815046"/>
            <a:chOff x="2886877" y="1412776"/>
            <a:chExt cx="2543210" cy="181504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E1A80FF-6A67-4A7E-1C06-8F25A1C79933}"/>
                </a:ext>
              </a:extLst>
            </p:cNvPr>
            <p:cNvGrpSpPr/>
            <p:nvPr/>
          </p:nvGrpSpPr>
          <p:grpSpPr>
            <a:xfrm>
              <a:off x="2886877" y="1412776"/>
              <a:ext cx="2543210" cy="1004007"/>
              <a:chOff x="1025225" y="4869160"/>
              <a:chExt cx="2543210" cy="1004007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62FC22A-8DC8-B92C-5125-4D8F0FA91134}"/>
                  </a:ext>
                </a:extLst>
              </p:cNvPr>
              <p:cNvSpPr txBox="1"/>
              <p:nvPr/>
            </p:nvSpPr>
            <p:spPr>
              <a:xfrm>
                <a:off x="1025395" y="4869160"/>
                <a:ext cx="254304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D99619E-488D-12DC-A23F-494FA235BD92}"/>
                  </a:ext>
                </a:extLst>
              </p:cNvPr>
              <p:cNvSpPr txBox="1"/>
              <p:nvPr/>
            </p:nvSpPr>
            <p:spPr>
              <a:xfrm>
                <a:off x="1025225" y="5313127"/>
                <a:ext cx="2543166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</a:t>
                </a:r>
              </a:p>
            </p:txBody>
          </p:sp>
        </p:grp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6A4DD05-34DE-34CA-F186-EA5D2A8739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3964" y="2598728"/>
              <a:ext cx="0" cy="62909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731F858-1DBC-3613-718F-710A61365E20}"/>
              </a:ext>
            </a:extLst>
          </p:cNvPr>
          <p:cNvGrpSpPr/>
          <p:nvPr/>
        </p:nvGrpSpPr>
        <p:grpSpPr>
          <a:xfrm>
            <a:off x="6500472" y="1412776"/>
            <a:ext cx="2543210" cy="1815046"/>
            <a:chOff x="6500472" y="1412776"/>
            <a:chExt cx="2543210" cy="181504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32B6333-031E-47EF-BAA7-87DC33C6C6CE}"/>
                </a:ext>
              </a:extLst>
            </p:cNvPr>
            <p:cNvGrpSpPr/>
            <p:nvPr/>
          </p:nvGrpSpPr>
          <p:grpSpPr>
            <a:xfrm>
              <a:off x="6500472" y="1412776"/>
              <a:ext cx="2543210" cy="1004007"/>
              <a:chOff x="1025225" y="4869160"/>
              <a:chExt cx="2543210" cy="1004007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9B9048E-FFF2-4B8A-14FF-F62ED1C7AEC8}"/>
                  </a:ext>
                </a:extLst>
              </p:cNvPr>
              <p:cNvSpPr txBox="1"/>
              <p:nvPr/>
            </p:nvSpPr>
            <p:spPr>
              <a:xfrm>
                <a:off x="1025395" y="4869160"/>
                <a:ext cx="254304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5FD1CD9-30AD-EDD6-8804-8DBA60E97A5E}"/>
                  </a:ext>
                </a:extLst>
              </p:cNvPr>
              <p:cNvSpPr txBox="1"/>
              <p:nvPr/>
            </p:nvSpPr>
            <p:spPr>
              <a:xfrm>
                <a:off x="1025225" y="5313127"/>
                <a:ext cx="2543166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</a:t>
                </a:r>
              </a:p>
            </p:txBody>
          </p:sp>
        </p:grp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8C198C0-908E-B9D7-2BCA-B3EC5EA76E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45518" y="2598728"/>
              <a:ext cx="0" cy="62909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1D0FD87-9717-C432-7E68-1EA1FD76C379}"/>
              </a:ext>
            </a:extLst>
          </p:cNvPr>
          <p:cNvGrpSpPr/>
          <p:nvPr/>
        </p:nvGrpSpPr>
        <p:grpSpPr>
          <a:xfrm>
            <a:off x="1069829" y="3825362"/>
            <a:ext cx="2543210" cy="1814123"/>
            <a:chOff x="1069829" y="3825362"/>
            <a:chExt cx="2543210" cy="1814123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8381C89-767C-A327-D4BA-E9C86EE57B1C}"/>
                </a:ext>
              </a:extLst>
            </p:cNvPr>
            <p:cNvGrpSpPr/>
            <p:nvPr/>
          </p:nvGrpSpPr>
          <p:grpSpPr>
            <a:xfrm>
              <a:off x="1069829" y="4635478"/>
              <a:ext cx="2543210" cy="1004007"/>
              <a:chOff x="1025225" y="4869160"/>
              <a:chExt cx="2543210" cy="100400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9A42793-9940-C487-C806-5A995C655874}"/>
                  </a:ext>
                </a:extLst>
              </p:cNvPr>
              <p:cNvSpPr txBox="1"/>
              <p:nvPr/>
            </p:nvSpPr>
            <p:spPr>
              <a:xfrm>
                <a:off x="1025395" y="4869160"/>
                <a:ext cx="254304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F43FE15-F09C-581E-72EF-2A3D736C3C31}"/>
                  </a:ext>
                </a:extLst>
              </p:cNvPr>
              <p:cNvSpPr txBox="1"/>
              <p:nvPr/>
            </p:nvSpPr>
            <p:spPr>
              <a:xfrm>
                <a:off x="1025225" y="5313127"/>
                <a:ext cx="2543166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</a:t>
                </a:r>
              </a:p>
            </p:txBody>
          </p:sp>
        </p:grp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D45CFDF7-C5EF-E64E-1182-C1DE72C681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3827" y="3825362"/>
              <a:ext cx="0" cy="62909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6A167BE-6076-91B5-8B38-263C8DDFE69F}"/>
              </a:ext>
            </a:extLst>
          </p:cNvPr>
          <p:cNvGrpSpPr/>
          <p:nvPr/>
        </p:nvGrpSpPr>
        <p:grpSpPr>
          <a:xfrm>
            <a:off x="4682823" y="3825362"/>
            <a:ext cx="2543210" cy="1814123"/>
            <a:chOff x="4682823" y="3825362"/>
            <a:chExt cx="2543210" cy="1814123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FF3C748-D554-775F-B9AC-E6CD38A44906}"/>
                </a:ext>
              </a:extLst>
            </p:cNvPr>
            <p:cNvGrpSpPr/>
            <p:nvPr/>
          </p:nvGrpSpPr>
          <p:grpSpPr>
            <a:xfrm>
              <a:off x="4682823" y="4635478"/>
              <a:ext cx="2543210" cy="1004007"/>
              <a:chOff x="1025225" y="4869160"/>
              <a:chExt cx="2543210" cy="1004007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2D0C01-5E76-92F4-156C-E7E5674B7971}"/>
                  </a:ext>
                </a:extLst>
              </p:cNvPr>
              <p:cNvSpPr txBox="1"/>
              <p:nvPr/>
            </p:nvSpPr>
            <p:spPr>
              <a:xfrm>
                <a:off x="1025395" y="4869160"/>
                <a:ext cx="254304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7586EA7-C019-E59A-336D-DE9BDC73F186}"/>
                  </a:ext>
                </a:extLst>
              </p:cNvPr>
              <p:cNvSpPr txBox="1"/>
              <p:nvPr/>
            </p:nvSpPr>
            <p:spPr>
              <a:xfrm>
                <a:off x="1025225" y="5313127"/>
                <a:ext cx="2543166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</a:t>
                </a:r>
              </a:p>
            </p:txBody>
          </p:sp>
        </p:grp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A0957105-EDBA-AD55-CA71-435A7499F3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48426" y="3825362"/>
              <a:ext cx="0" cy="62909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A0889B0-9516-1D76-761C-8EEC835D02BF}"/>
              </a:ext>
            </a:extLst>
          </p:cNvPr>
          <p:cNvGrpSpPr/>
          <p:nvPr/>
        </p:nvGrpSpPr>
        <p:grpSpPr>
          <a:xfrm>
            <a:off x="8429632" y="3825362"/>
            <a:ext cx="2543210" cy="1814123"/>
            <a:chOff x="8429632" y="3825362"/>
            <a:chExt cx="2543210" cy="1814123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6E2087-A436-63E1-7336-2911B6AF9252}"/>
                </a:ext>
              </a:extLst>
            </p:cNvPr>
            <p:cNvGrpSpPr/>
            <p:nvPr/>
          </p:nvGrpSpPr>
          <p:grpSpPr>
            <a:xfrm>
              <a:off x="8429632" y="4635478"/>
              <a:ext cx="2543210" cy="1004007"/>
              <a:chOff x="1025225" y="4869160"/>
              <a:chExt cx="2543210" cy="1004007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DA5974D-B3C5-934E-FEDB-8BB066135661}"/>
                  </a:ext>
                </a:extLst>
              </p:cNvPr>
              <p:cNvSpPr txBox="1"/>
              <p:nvPr/>
            </p:nvSpPr>
            <p:spPr>
              <a:xfrm>
                <a:off x="1025395" y="4869160"/>
                <a:ext cx="2543040" cy="369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Segoe UI Black" panose="020B0A02040204020203" pitchFamily="34" charset="0"/>
                  </a:rPr>
                  <a:t>Placeholder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20DA8BEB-AECB-BC88-A986-6EF66E90D800}"/>
                  </a:ext>
                </a:extLst>
              </p:cNvPr>
              <p:cNvSpPr txBox="1"/>
              <p:nvPr/>
            </p:nvSpPr>
            <p:spPr>
              <a:xfrm>
                <a:off x="1025225" y="5313127"/>
                <a:ext cx="2543166" cy="560040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-US" sz="16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</a:t>
                </a:r>
              </a:p>
            </p:txBody>
          </p: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D24EC67-B99C-5582-4471-6E30468B85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91802" y="3825362"/>
              <a:ext cx="0" cy="62909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itle 62">
            <a:extLst>
              <a:ext uri="{FF2B5EF4-FFF2-40B4-BE49-F238E27FC236}">
                <a16:creationId xmlns:a16="http://schemas.microsoft.com/office/drawing/2014/main" id="{3F2F6F12-0CD0-56F1-E391-32F2CD086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Our History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Slide</a:t>
            </a:r>
            <a:endParaRPr lang="en-US" dirty="0"/>
          </a:p>
        </p:txBody>
      </p:sp>
      <p:sp>
        <p:nvSpPr>
          <p:cNvPr id="62" name="Slide Number Placeholder 61">
            <a:extLst>
              <a:ext uri="{FF2B5EF4-FFF2-40B4-BE49-F238E27FC236}">
                <a16:creationId xmlns:a16="http://schemas.microsoft.com/office/drawing/2014/main" id="{1D94CD4F-89B5-6EF3-B91F-1064E6B9A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1" name="Footer Placeholder 60">
            <a:extLst>
              <a:ext uri="{FF2B5EF4-FFF2-40B4-BE49-F238E27FC236}">
                <a16:creationId xmlns:a16="http://schemas.microsoft.com/office/drawing/2014/main" id="{831C54B3-2F78-2197-B046-93C5DB425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COMPANY SNAPSHOT</a:t>
            </a:r>
          </a:p>
        </p:txBody>
      </p:sp>
    </p:spTree>
    <p:extLst>
      <p:ext uri="{BB962C8B-B14F-4D97-AF65-F5344CB8AC3E}">
        <p14:creationId xmlns:p14="http://schemas.microsoft.com/office/powerpoint/2010/main" val="278645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DA658D-7D04-B924-B986-3B9846C386D6}"/>
              </a:ext>
            </a:extLst>
          </p:cNvPr>
          <p:cNvSpPr txBox="1"/>
          <p:nvPr/>
        </p:nvSpPr>
        <p:spPr>
          <a:xfrm>
            <a:off x="648353" y="555171"/>
            <a:ext cx="3859795" cy="12409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4000" b="0" i="0" dirty="0">
                <a:solidFill>
                  <a:schemeClr val="accent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Our Strategy</a:t>
            </a:r>
          </a:p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Slide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6B6BF-3E43-FAEF-B402-9825352C2951}"/>
              </a:ext>
            </a:extLst>
          </p:cNvPr>
          <p:cNvSpPr txBox="1"/>
          <p:nvPr/>
        </p:nvSpPr>
        <p:spPr>
          <a:xfrm>
            <a:off x="648208" y="2132856"/>
            <a:ext cx="2960406" cy="2520280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This is a sample text. Insert your desired text here. This is a sample text. Insert your desired text here.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F23DB57-1DC4-ECA4-09FE-FCB6F639E72C}"/>
              </a:ext>
            </a:extLst>
          </p:cNvPr>
          <p:cNvSpPr/>
          <p:nvPr/>
        </p:nvSpPr>
        <p:spPr>
          <a:xfrm>
            <a:off x="4229100" y="1751127"/>
            <a:ext cx="7331529" cy="4392488"/>
          </a:xfrm>
          <a:prstGeom prst="roundRect">
            <a:avLst>
              <a:gd name="adj" fmla="val 1369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7A7A484-D981-DD54-0D5E-21BFECB43BCD}"/>
              </a:ext>
            </a:extLst>
          </p:cNvPr>
          <p:cNvGrpSpPr/>
          <p:nvPr/>
        </p:nvGrpSpPr>
        <p:grpSpPr>
          <a:xfrm>
            <a:off x="4776572" y="2398278"/>
            <a:ext cx="2939048" cy="1319600"/>
            <a:chOff x="4776572" y="2398278"/>
            <a:chExt cx="2939048" cy="13196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6D3AC06-12B3-6511-D19A-FF692D7CAA9B}"/>
                </a:ext>
              </a:extLst>
            </p:cNvPr>
            <p:cNvGrpSpPr/>
            <p:nvPr/>
          </p:nvGrpSpPr>
          <p:grpSpPr>
            <a:xfrm>
              <a:off x="5813078" y="2398278"/>
              <a:ext cx="1902542" cy="1319600"/>
              <a:chOff x="6193349" y="1469804"/>
              <a:chExt cx="1634856" cy="1319600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7A0EBB6-53D9-2C38-A011-1F17868112D4}"/>
                  </a:ext>
                </a:extLst>
              </p:cNvPr>
              <p:cNvSpPr txBox="1"/>
              <p:nvPr/>
            </p:nvSpPr>
            <p:spPr>
              <a:xfrm>
                <a:off x="6193349" y="1916831"/>
                <a:ext cx="1634856" cy="87257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29BB19D-0FD0-4D8D-C2DE-BE7584DD2CE4}"/>
                  </a:ext>
                </a:extLst>
              </p:cNvPr>
              <p:cNvSpPr txBox="1"/>
              <p:nvPr/>
            </p:nvSpPr>
            <p:spPr>
              <a:xfrm>
                <a:off x="6193349" y="1469804"/>
                <a:ext cx="1634856" cy="3002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Strategy 01</a:t>
                </a:r>
              </a:p>
            </p:txBody>
          </p:sp>
        </p:grp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F2C1FD1-4A5A-5F44-5F40-945B87BF57EF}"/>
                </a:ext>
              </a:extLst>
            </p:cNvPr>
            <p:cNvSpPr/>
            <p:nvPr/>
          </p:nvSpPr>
          <p:spPr>
            <a:xfrm>
              <a:off x="4776572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11" descr="Board Of Directors outline">
              <a:extLst>
                <a:ext uri="{FF2B5EF4-FFF2-40B4-BE49-F238E27FC236}">
                  <a16:creationId xmlns:a16="http://schemas.microsoft.com/office/drawing/2014/main" id="{77636B13-D87D-4441-F660-5A99104CC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3464" y="2541430"/>
              <a:ext cx="483650" cy="483650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CA1B115-EA08-2C9E-9657-A3B9894E0459}"/>
              </a:ext>
            </a:extLst>
          </p:cNvPr>
          <p:cNvGrpSpPr/>
          <p:nvPr/>
        </p:nvGrpSpPr>
        <p:grpSpPr>
          <a:xfrm>
            <a:off x="8071950" y="2398278"/>
            <a:ext cx="2941206" cy="1319600"/>
            <a:chOff x="8071950" y="2398278"/>
            <a:chExt cx="2941206" cy="131960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D9FDCE2-6EAD-6A0B-3477-4A6EF1E0026C}"/>
                </a:ext>
              </a:extLst>
            </p:cNvPr>
            <p:cNvGrpSpPr/>
            <p:nvPr/>
          </p:nvGrpSpPr>
          <p:grpSpPr>
            <a:xfrm>
              <a:off x="9110614" y="2398278"/>
              <a:ext cx="1902542" cy="1319600"/>
              <a:chOff x="6193349" y="1469804"/>
              <a:chExt cx="1634856" cy="131960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A7E5C62-1166-8BB8-16E8-13AFAE40D55B}"/>
                  </a:ext>
                </a:extLst>
              </p:cNvPr>
              <p:cNvSpPr txBox="1"/>
              <p:nvPr/>
            </p:nvSpPr>
            <p:spPr>
              <a:xfrm>
                <a:off x="6193349" y="1916831"/>
                <a:ext cx="1634856" cy="87257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EB14181-1BC9-C93B-21F4-080C698E0A58}"/>
                  </a:ext>
                </a:extLst>
              </p:cNvPr>
              <p:cNvSpPr txBox="1"/>
              <p:nvPr/>
            </p:nvSpPr>
            <p:spPr>
              <a:xfrm>
                <a:off x="6193349" y="1469804"/>
                <a:ext cx="1634856" cy="3002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Strategy 02</a:t>
                </a:r>
              </a:p>
            </p:txBody>
          </p:sp>
        </p:grp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DE6BA19-540E-0904-23A4-C33182700ED0}"/>
                </a:ext>
              </a:extLst>
            </p:cNvPr>
            <p:cNvSpPr/>
            <p:nvPr/>
          </p:nvSpPr>
          <p:spPr>
            <a:xfrm>
              <a:off x="8071950" y="2424538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Briefcase outline">
              <a:extLst>
                <a:ext uri="{FF2B5EF4-FFF2-40B4-BE49-F238E27FC236}">
                  <a16:creationId xmlns:a16="http://schemas.microsoft.com/office/drawing/2014/main" id="{3C3F4CDA-60D1-BAB1-8B70-8F62F2382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88842" y="2541430"/>
              <a:ext cx="483650" cy="4836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F833FDE-76A0-0BE3-56E1-C92E9F837191}"/>
              </a:ext>
            </a:extLst>
          </p:cNvPr>
          <p:cNvGrpSpPr/>
          <p:nvPr/>
        </p:nvGrpSpPr>
        <p:grpSpPr>
          <a:xfrm>
            <a:off x="4776572" y="4176865"/>
            <a:ext cx="2939048" cy="1319600"/>
            <a:chOff x="4776572" y="4176865"/>
            <a:chExt cx="2939048" cy="131960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BC335DC-F717-8916-65A1-0D3BD27E16AA}"/>
                </a:ext>
              </a:extLst>
            </p:cNvPr>
            <p:cNvGrpSpPr/>
            <p:nvPr/>
          </p:nvGrpSpPr>
          <p:grpSpPr>
            <a:xfrm>
              <a:off x="5813078" y="4176865"/>
              <a:ext cx="1902542" cy="1319600"/>
              <a:chOff x="6193349" y="1469804"/>
              <a:chExt cx="1634856" cy="1319600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E676634-39CE-A9E8-F9F0-E3D80D878763}"/>
                  </a:ext>
                </a:extLst>
              </p:cNvPr>
              <p:cNvSpPr txBox="1"/>
              <p:nvPr/>
            </p:nvSpPr>
            <p:spPr>
              <a:xfrm>
                <a:off x="6193349" y="1916831"/>
                <a:ext cx="1634856" cy="87257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D6C117B-3430-50C1-3499-BF9E21404201}"/>
                  </a:ext>
                </a:extLst>
              </p:cNvPr>
              <p:cNvSpPr txBox="1"/>
              <p:nvPr/>
            </p:nvSpPr>
            <p:spPr>
              <a:xfrm>
                <a:off x="6193349" y="1469804"/>
                <a:ext cx="1634856" cy="3002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Strategy 03</a:t>
                </a:r>
              </a:p>
            </p:txBody>
          </p:sp>
        </p:grp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4295F8C8-9754-2306-CF5B-E8448971C0FA}"/>
                </a:ext>
              </a:extLst>
            </p:cNvPr>
            <p:cNvSpPr/>
            <p:nvPr/>
          </p:nvSpPr>
          <p:spPr>
            <a:xfrm>
              <a:off x="4776572" y="4211040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Handshake outline">
              <a:extLst>
                <a:ext uri="{FF2B5EF4-FFF2-40B4-BE49-F238E27FC236}">
                  <a16:creationId xmlns:a16="http://schemas.microsoft.com/office/drawing/2014/main" id="{8156108D-7E6A-134B-16F0-C0FF29086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893464" y="4327932"/>
              <a:ext cx="483650" cy="483650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21F5518-4BC0-D1A7-506F-99325DDE6ABF}"/>
              </a:ext>
            </a:extLst>
          </p:cNvPr>
          <p:cNvGrpSpPr/>
          <p:nvPr/>
        </p:nvGrpSpPr>
        <p:grpSpPr>
          <a:xfrm>
            <a:off x="8071950" y="4176865"/>
            <a:ext cx="2941206" cy="1319600"/>
            <a:chOff x="8071950" y="4176865"/>
            <a:chExt cx="2941206" cy="131960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4D96B2E-5CB2-5D85-8A24-C76F3C2E8AA2}"/>
                </a:ext>
              </a:extLst>
            </p:cNvPr>
            <p:cNvGrpSpPr/>
            <p:nvPr/>
          </p:nvGrpSpPr>
          <p:grpSpPr>
            <a:xfrm>
              <a:off x="9110614" y="4176865"/>
              <a:ext cx="1902542" cy="1319600"/>
              <a:chOff x="6193349" y="1469804"/>
              <a:chExt cx="1634856" cy="131960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F2AFCE2-8A24-5374-D986-E2FF4AF1B06C}"/>
                  </a:ext>
                </a:extLst>
              </p:cNvPr>
              <p:cNvSpPr txBox="1"/>
              <p:nvPr/>
            </p:nvSpPr>
            <p:spPr>
              <a:xfrm>
                <a:off x="6193349" y="1916831"/>
                <a:ext cx="1634856" cy="87257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cs typeface="Arial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82E3F79-F2EF-B12D-C9F6-CACFED3DB893}"/>
                  </a:ext>
                </a:extLst>
              </p:cNvPr>
              <p:cNvSpPr txBox="1"/>
              <p:nvPr/>
            </p:nvSpPr>
            <p:spPr>
              <a:xfrm>
                <a:off x="6193349" y="1469804"/>
                <a:ext cx="1634856" cy="3002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Autofit/>
              </a:bodyPr>
              <a:lstStyle/>
              <a:p>
                <a:r>
                  <a:rPr lang="en-US" sz="1800" b="1" dirty="0">
                    <a:solidFill>
                      <a:schemeClr val="bg1"/>
                    </a:solidFill>
                    <a:cs typeface="Arial" pitchFamily="34" charset="0"/>
                  </a:rPr>
                  <a:t>Strategy 04</a:t>
                </a:r>
              </a:p>
            </p:txBody>
          </p: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B9D5211-1E35-64B0-B5E3-B743998E92FE}"/>
                </a:ext>
              </a:extLst>
            </p:cNvPr>
            <p:cNvSpPr/>
            <p:nvPr/>
          </p:nvSpPr>
          <p:spPr>
            <a:xfrm>
              <a:off x="8071950" y="4211040"/>
              <a:ext cx="717435" cy="71743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Management outline">
              <a:extLst>
                <a:ext uri="{FF2B5EF4-FFF2-40B4-BE49-F238E27FC236}">
                  <a16:creationId xmlns:a16="http://schemas.microsoft.com/office/drawing/2014/main" id="{306AED0C-AFA9-FBFC-BAFD-29C15680A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188842" y="4327932"/>
              <a:ext cx="483650" cy="483650"/>
            </a:xfrm>
            <a:prstGeom prst="rect">
              <a:avLst/>
            </a:prstGeom>
          </p:spPr>
        </p:pic>
      </p:grpSp>
      <p:sp>
        <p:nvSpPr>
          <p:cNvPr id="48" name="Footer Placeholder 47">
            <a:extLst>
              <a:ext uri="{FF2B5EF4-FFF2-40B4-BE49-F238E27FC236}">
                <a16:creationId xmlns:a16="http://schemas.microsoft.com/office/drawing/2014/main" id="{BC38135F-972C-08E5-B09C-74390D303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SNAPSHOT</a:t>
            </a:r>
            <a:endParaRPr lang="en-US" dirty="0"/>
          </a:p>
        </p:txBody>
      </p:sp>
      <p:sp>
        <p:nvSpPr>
          <p:cNvPr id="49" name="Slide Number Placeholder 48">
            <a:extLst>
              <a:ext uri="{FF2B5EF4-FFF2-40B4-BE49-F238E27FC236}">
                <a16:creationId xmlns:a16="http://schemas.microsoft.com/office/drawing/2014/main" id="{513CBC43-8C03-DB01-F445-38CCAAA98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DA658D-7D04-B924-B986-3B9846C386D6}"/>
              </a:ext>
            </a:extLst>
          </p:cNvPr>
          <p:cNvSpPr txBox="1"/>
          <p:nvPr/>
        </p:nvSpPr>
        <p:spPr>
          <a:xfrm>
            <a:off x="648354" y="555171"/>
            <a:ext cx="3500286" cy="12409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40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Bar Chart</a:t>
            </a:r>
          </a:p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Slide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6B6BF-3E43-FAEF-B402-9825352C2951}"/>
              </a:ext>
            </a:extLst>
          </p:cNvPr>
          <p:cNvSpPr txBox="1"/>
          <p:nvPr/>
        </p:nvSpPr>
        <p:spPr>
          <a:xfrm>
            <a:off x="648207" y="1992630"/>
            <a:ext cx="3500459" cy="3308578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sz="1600" kern="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</a:t>
            </a:r>
          </a:p>
          <a:p>
            <a:pPr>
              <a:lnSpc>
                <a:spcPct val="110000"/>
              </a:lnSpc>
              <a:defRPr/>
            </a:pPr>
            <a:endParaRPr lang="en-US" sz="1600" kern="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kern="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</a:t>
            </a:r>
          </a:p>
          <a:p>
            <a:pPr>
              <a:lnSpc>
                <a:spcPct val="110000"/>
              </a:lnSpc>
              <a:defRPr/>
            </a:pPr>
            <a:endParaRPr lang="en-US" sz="1600" kern="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7613599-9BE8-B875-8E48-130E6FC05C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2573855"/>
              </p:ext>
            </p:extLst>
          </p:nvPr>
        </p:nvGraphicFramePr>
        <p:xfrm>
          <a:off x="4848447" y="1088571"/>
          <a:ext cx="6764432" cy="5152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F758B2-A036-A445-CBA8-7F2AC1163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SNAPSHOT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253A4-C99C-7945-68A8-A36E7570D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96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4" grpId="0" uiExpand="1">
        <p:bldSub>
          <a:bldChart bld="category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1F5163E2-0266-2683-BAF5-3D2F23C6DD96}"/>
              </a:ext>
            </a:extLst>
          </p:cNvPr>
          <p:cNvSpPr/>
          <p:nvPr/>
        </p:nvSpPr>
        <p:spPr>
          <a:xfrm flipH="1" flipV="1">
            <a:off x="0" y="0"/>
            <a:ext cx="6772146" cy="6858000"/>
          </a:xfrm>
          <a:custGeom>
            <a:avLst/>
            <a:gdLst>
              <a:gd name="connsiteX0" fmla="*/ 1603979 w 6772146"/>
              <a:gd name="connsiteY0" fmla="*/ 0 h 6858000"/>
              <a:gd name="connsiteX1" fmla="*/ 6772146 w 6772146"/>
              <a:gd name="connsiteY1" fmla="*/ 0 h 6858000"/>
              <a:gd name="connsiteX2" fmla="*/ 6772146 w 6772146"/>
              <a:gd name="connsiteY2" fmla="*/ 6858000 h 6858000"/>
              <a:gd name="connsiteX3" fmla="*/ 0 w 6772146"/>
              <a:gd name="connsiteY3" fmla="*/ 6858000 h 6858000"/>
              <a:gd name="connsiteX4" fmla="*/ 1603979 w 67721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146" h="6858000">
                <a:moveTo>
                  <a:pt x="1603979" y="0"/>
                </a:moveTo>
                <a:lnTo>
                  <a:pt x="6772146" y="0"/>
                </a:lnTo>
                <a:lnTo>
                  <a:pt x="6772146" y="6858000"/>
                </a:lnTo>
                <a:lnTo>
                  <a:pt x="0" y="6858000"/>
                </a:lnTo>
                <a:lnTo>
                  <a:pt x="160397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Placeholder 10" descr="Low view of a skyscraper&#10;&#10;Description automatically generated">
            <a:extLst>
              <a:ext uri="{FF2B5EF4-FFF2-40B4-BE49-F238E27FC236}">
                <a16:creationId xmlns:a16="http://schemas.microsoft.com/office/drawing/2014/main" id="{E11048D2-2D2A-D763-7F6E-5F33F8B9851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alphaModFix am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926" r="12926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0101CC-6818-093D-43DF-2D6AE5DE826D}"/>
              </a:ext>
            </a:extLst>
          </p:cNvPr>
          <p:cNvSpPr txBox="1"/>
          <p:nvPr/>
        </p:nvSpPr>
        <p:spPr>
          <a:xfrm>
            <a:off x="7708318" y="2475659"/>
            <a:ext cx="3386977" cy="19936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Place Your Proposal Title Here.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3F0DD0-658B-3A5E-5ED2-2B17B785107D}"/>
              </a:ext>
            </a:extLst>
          </p:cNvPr>
          <p:cNvSpPr txBox="1"/>
          <p:nvPr/>
        </p:nvSpPr>
        <p:spPr>
          <a:xfrm>
            <a:off x="7708319" y="4796796"/>
            <a:ext cx="3380942" cy="71240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AE7F14-6FFE-610B-46E5-8D9476D11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SNAPSHOT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A300039-A92A-D4AD-D87D-ADF6536B0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E92007E-B0A6-C860-BD22-535DC9E8937E}"/>
              </a:ext>
            </a:extLst>
          </p:cNvPr>
          <p:cNvSpPr/>
          <p:nvPr/>
        </p:nvSpPr>
        <p:spPr>
          <a:xfrm>
            <a:off x="4789693" y="0"/>
            <a:ext cx="3100451" cy="6858000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9344A71-0165-CE76-3529-E282F0FCEDA3}"/>
              </a:ext>
            </a:extLst>
          </p:cNvPr>
          <p:cNvSpPr/>
          <p:nvPr/>
        </p:nvSpPr>
        <p:spPr>
          <a:xfrm>
            <a:off x="5752041" y="0"/>
            <a:ext cx="1729979" cy="3826603"/>
          </a:xfrm>
          <a:custGeom>
            <a:avLst/>
            <a:gdLst>
              <a:gd name="connsiteX0" fmla="*/ 1603978 w 3100451"/>
              <a:gd name="connsiteY0" fmla="*/ 0 h 6858000"/>
              <a:gd name="connsiteX1" fmla="*/ 3100451 w 3100451"/>
              <a:gd name="connsiteY1" fmla="*/ 0 h 6858000"/>
              <a:gd name="connsiteX2" fmla="*/ 1496472 w 3100451"/>
              <a:gd name="connsiteY2" fmla="*/ 6858000 h 6858000"/>
              <a:gd name="connsiteX3" fmla="*/ 0 w 3100451"/>
              <a:gd name="connsiteY3" fmla="*/ 6858000 h 6858000"/>
              <a:gd name="connsiteX4" fmla="*/ 1603978 w 310045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451" h="6858000">
                <a:moveTo>
                  <a:pt x="1603978" y="0"/>
                </a:moveTo>
                <a:lnTo>
                  <a:pt x="3100451" y="0"/>
                </a:lnTo>
                <a:lnTo>
                  <a:pt x="1496472" y="6858000"/>
                </a:lnTo>
                <a:lnTo>
                  <a:pt x="0" y="6858000"/>
                </a:lnTo>
                <a:lnTo>
                  <a:pt x="160397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8EA4AC74-5884-FDD7-1EFC-1D8DBDEE155A}"/>
              </a:ext>
            </a:extLst>
          </p:cNvPr>
          <p:cNvSpPr/>
          <p:nvPr/>
        </p:nvSpPr>
        <p:spPr>
          <a:xfrm>
            <a:off x="4265023" y="1429851"/>
            <a:ext cx="1693817" cy="5428150"/>
          </a:xfrm>
          <a:prstGeom prst="parallelogram">
            <a:avLst>
              <a:gd name="adj" fmla="val 748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2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69341E-6 0 L 0.13415 -1.01852 " pathEditMode="relative" rAng="0" ptsTypes="AA">
                                          <p:cBhvr>
                                            <p:cTn id="6" dur="3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07" y="-5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68872E-8 3.33333E-6 L -0.10771 0.8199 " pathEditMode="relative" rAng="0" ptsTypes="AA">
                                          <p:cBhvr>
                                            <p:cTn id="8" dur="3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92" y="40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14" grpId="0" animBg="1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69341E-6 0 L 0.13415 -1.01852 " pathEditMode="relative" rAng="0" ptsTypes="AA">
                                          <p:cBhvr>
                                            <p:cTn id="6" dur="3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07" y="-5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68872E-8 3.33333E-6 L -0.10771 0.8199 " pathEditMode="relative" rAng="0" ptsTypes="AA">
                                          <p:cBhvr>
                                            <p:cTn id="8" dur="3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92" y="40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14" grpId="0" animBg="1"/>
          <p:bldP spid="15" grpId="0" animBg="1"/>
          <p:bldP spid="16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569C"/>
      </a:accent1>
      <a:accent2>
        <a:srgbClr val="119DA4"/>
      </a:accent2>
      <a:accent3>
        <a:srgbClr val="80DED9"/>
      </a:accent3>
      <a:accent4>
        <a:srgbClr val="ABF3B2"/>
      </a:accent4>
      <a:accent5>
        <a:srgbClr val="504136"/>
      </a:accent5>
      <a:accent6>
        <a:srgbClr val="70AD47"/>
      </a:accent6>
      <a:hlink>
        <a:srgbClr val="0563C1"/>
      </a:hlink>
      <a:folHlink>
        <a:srgbClr val="954F72"/>
      </a:folHlink>
    </a:clrScheme>
    <a:fontScheme name="slidemodel">
      <a:majorFont>
        <a:latin typeface="Calibr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SlideModelTheme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7118</TotalTime>
  <Words>603</Words>
  <Application>Microsoft Office PowerPoint</Application>
  <PresentationFormat>Custom</PresentationFormat>
  <Paragraphs>116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Open Sans</vt:lpstr>
      <vt:lpstr>Segoe UI</vt:lpstr>
      <vt:lpstr>Segoe UI Black</vt:lpstr>
      <vt:lpstr>Office Theme</vt:lpstr>
      <vt:lpstr>2_Office Theme</vt:lpstr>
      <vt:lpstr>COMPANY SNAPSHOT</vt:lpstr>
      <vt:lpstr>PowerPoint Presentation</vt:lpstr>
      <vt:lpstr>PowerPoint Presentation</vt:lpstr>
      <vt:lpstr>PowerPoint Presentation</vt:lpstr>
      <vt:lpstr>PowerPoint Presentation</vt:lpstr>
      <vt:lpstr>Our History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Julian</dc:creator>
  <cp:lastModifiedBy>user</cp:lastModifiedBy>
  <cp:revision>131</cp:revision>
  <dcterms:created xsi:type="dcterms:W3CDTF">2013-09-12T13:05:01Z</dcterms:created>
  <dcterms:modified xsi:type="dcterms:W3CDTF">2024-06-12T08:23:18Z</dcterms:modified>
</cp:coreProperties>
</file>