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33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88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5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28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9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28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74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2933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45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676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965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93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3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1B711-7BAE-5272-1286-9D07ED8A6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Year Long Timeline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C9E1F45-960E-351A-2480-FBC4BF869B7A}"/>
              </a:ext>
            </a:extLst>
          </p:cNvPr>
          <p:cNvGrpSpPr/>
          <p:nvPr/>
        </p:nvGrpSpPr>
        <p:grpSpPr>
          <a:xfrm>
            <a:off x="911412" y="3431013"/>
            <a:ext cx="710930" cy="692298"/>
            <a:chOff x="672452" y="3416415"/>
            <a:chExt cx="746463" cy="726900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D02829-3E44-1334-0736-E3AE4E292B9D}"/>
                </a:ext>
              </a:extLst>
            </p:cNvPr>
            <p:cNvSpPr/>
            <p:nvPr/>
          </p:nvSpPr>
          <p:spPr>
            <a:xfrm rot="19800000">
              <a:off x="672452" y="3416415"/>
              <a:ext cx="746463" cy="726900"/>
            </a:xfrm>
            <a:custGeom>
              <a:avLst/>
              <a:gdLst>
                <a:gd name="connsiteX0" fmla="*/ 281437 w 746463"/>
                <a:gd name="connsiteY0" fmla="*/ 25165 h 726900"/>
                <a:gd name="connsiteX1" fmla="*/ 746463 w 746463"/>
                <a:gd name="connsiteY1" fmla="*/ 293649 h 726900"/>
                <a:gd name="connsiteX2" fmla="*/ 746463 w 746463"/>
                <a:gd name="connsiteY2" fmla="*/ 726900 h 726900"/>
                <a:gd name="connsiteX3" fmla="*/ 93833 w 746463"/>
                <a:gd name="connsiteY3" fmla="*/ 350104 h 726900"/>
                <a:gd name="connsiteX4" fmla="*/ 9561 w 746463"/>
                <a:gd name="connsiteY4" fmla="*/ 128481 h 726900"/>
                <a:gd name="connsiteX5" fmla="*/ 25165 w 746463"/>
                <a:gd name="connsiteY5" fmla="*/ 93833 h 726900"/>
                <a:gd name="connsiteX6" fmla="*/ 47370 w 746463"/>
                <a:gd name="connsiteY6" fmla="*/ 62995 h 726900"/>
                <a:gd name="connsiteX7" fmla="*/ 281437 w 746463"/>
                <a:gd name="connsiteY7" fmla="*/ 25165 h 72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6463" h="726900">
                  <a:moveTo>
                    <a:pt x="281437" y="25165"/>
                  </a:moveTo>
                  <a:lnTo>
                    <a:pt x="746463" y="293649"/>
                  </a:lnTo>
                  <a:lnTo>
                    <a:pt x="746463" y="726900"/>
                  </a:lnTo>
                  <a:lnTo>
                    <a:pt x="93833" y="350104"/>
                  </a:lnTo>
                  <a:cubicBezTo>
                    <a:pt x="15320" y="304774"/>
                    <a:pt x="-18033" y="211263"/>
                    <a:pt x="9561" y="128481"/>
                  </a:cubicBezTo>
                  <a:lnTo>
                    <a:pt x="25165" y="93833"/>
                  </a:lnTo>
                  <a:lnTo>
                    <a:pt x="47370" y="62995"/>
                  </a:lnTo>
                  <a:cubicBezTo>
                    <a:pt x="105264" y="-2293"/>
                    <a:pt x="202923" y="-20165"/>
                    <a:pt x="281437" y="251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E00C66F-1285-F4B6-9CCC-8FE72C16D9D2}"/>
                </a:ext>
              </a:extLst>
            </p:cNvPr>
            <p:cNvSpPr txBox="1"/>
            <p:nvPr/>
          </p:nvSpPr>
          <p:spPr>
            <a:xfrm>
              <a:off x="844794" y="3583178"/>
              <a:ext cx="401779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Jan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89D4684-F4ED-19F6-8C5D-5D86A10CE8A0}"/>
              </a:ext>
            </a:extLst>
          </p:cNvPr>
          <p:cNvGrpSpPr/>
          <p:nvPr/>
        </p:nvGrpSpPr>
        <p:grpSpPr>
          <a:xfrm>
            <a:off x="1750719" y="3305947"/>
            <a:ext cx="721468" cy="829168"/>
            <a:chOff x="1553709" y="3285098"/>
            <a:chExt cx="757528" cy="870611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539417D-6879-A942-E8EF-1F0A89F07FB8}"/>
                </a:ext>
              </a:extLst>
            </p:cNvPr>
            <p:cNvSpPr/>
            <p:nvPr/>
          </p:nvSpPr>
          <p:spPr>
            <a:xfrm rot="19800000">
              <a:off x="1553709" y="3285098"/>
              <a:ext cx="757528" cy="870611"/>
            </a:xfrm>
            <a:custGeom>
              <a:avLst/>
              <a:gdLst>
                <a:gd name="connsiteX0" fmla="*/ 0 w 757528"/>
                <a:gd name="connsiteY0" fmla="*/ 0 h 870611"/>
                <a:gd name="connsiteX1" fmla="*/ 757528 w 757528"/>
                <a:gd name="connsiteY1" fmla="*/ 437360 h 870611"/>
                <a:gd name="connsiteX2" fmla="*/ 757528 w 757528"/>
                <a:gd name="connsiteY2" fmla="*/ 870611 h 870611"/>
                <a:gd name="connsiteX3" fmla="*/ 0 w 757528"/>
                <a:gd name="connsiteY3" fmla="*/ 433252 h 870611"/>
                <a:gd name="connsiteX4" fmla="*/ 0 w 757528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1">
                  <a:moveTo>
                    <a:pt x="0" y="0"/>
                  </a:moveTo>
                  <a:lnTo>
                    <a:pt x="757528" y="437360"/>
                  </a:lnTo>
                  <a:lnTo>
                    <a:pt x="757528" y="870611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AE18104-D946-37C3-1F59-0E8A86F17B19}"/>
                </a:ext>
              </a:extLst>
            </p:cNvPr>
            <p:cNvSpPr txBox="1"/>
            <p:nvPr/>
          </p:nvSpPr>
          <p:spPr>
            <a:xfrm>
              <a:off x="1731584" y="3583178"/>
              <a:ext cx="401779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Feb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2890525-B526-89E9-7AF8-1485ADE10D96}"/>
              </a:ext>
            </a:extLst>
          </p:cNvPr>
          <p:cNvGrpSpPr/>
          <p:nvPr/>
        </p:nvGrpSpPr>
        <p:grpSpPr>
          <a:xfrm>
            <a:off x="2634079" y="3305946"/>
            <a:ext cx="721469" cy="829169"/>
            <a:chOff x="2481220" y="3285097"/>
            <a:chExt cx="757529" cy="870612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050CD89-1E85-E3F4-D022-07E406EA8229}"/>
                </a:ext>
              </a:extLst>
            </p:cNvPr>
            <p:cNvSpPr/>
            <p:nvPr/>
          </p:nvSpPr>
          <p:spPr>
            <a:xfrm rot="19800000">
              <a:off x="2481220" y="3285097"/>
              <a:ext cx="757529" cy="870612"/>
            </a:xfrm>
            <a:custGeom>
              <a:avLst/>
              <a:gdLst>
                <a:gd name="connsiteX0" fmla="*/ 0 w 757529"/>
                <a:gd name="connsiteY0" fmla="*/ 0 h 870612"/>
                <a:gd name="connsiteX1" fmla="*/ 757529 w 757529"/>
                <a:gd name="connsiteY1" fmla="*/ 437360 h 870612"/>
                <a:gd name="connsiteX2" fmla="*/ 757529 w 757529"/>
                <a:gd name="connsiteY2" fmla="*/ 870612 h 870612"/>
                <a:gd name="connsiteX3" fmla="*/ 0 w 757529"/>
                <a:gd name="connsiteY3" fmla="*/ 433252 h 870612"/>
                <a:gd name="connsiteX4" fmla="*/ 0 w 757529"/>
                <a:gd name="connsiteY4" fmla="*/ 0 h 8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2">
                  <a:moveTo>
                    <a:pt x="0" y="0"/>
                  </a:moveTo>
                  <a:lnTo>
                    <a:pt x="757529" y="437360"/>
                  </a:lnTo>
                  <a:lnTo>
                    <a:pt x="757529" y="870612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139C2D2-5EC6-D0C2-BB7D-F0AD2F9B820A}"/>
                </a:ext>
              </a:extLst>
            </p:cNvPr>
            <p:cNvSpPr txBox="1"/>
            <p:nvPr/>
          </p:nvSpPr>
          <p:spPr>
            <a:xfrm>
              <a:off x="2659095" y="3583178"/>
              <a:ext cx="401779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Mar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CAA4961-F541-A80A-047C-99598003E8E1}"/>
              </a:ext>
            </a:extLst>
          </p:cNvPr>
          <p:cNvGrpSpPr/>
          <p:nvPr/>
        </p:nvGrpSpPr>
        <p:grpSpPr>
          <a:xfrm>
            <a:off x="3517437" y="3305947"/>
            <a:ext cx="721468" cy="829168"/>
            <a:chOff x="3408730" y="3285098"/>
            <a:chExt cx="757528" cy="870611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107BDF4-87F2-3F8D-C87F-FAA95AD92149}"/>
                </a:ext>
              </a:extLst>
            </p:cNvPr>
            <p:cNvSpPr/>
            <p:nvPr/>
          </p:nvSpPr>
          <p:spPr>
            <a:xfrm rot="19800000">
              <a:off x="3408730" y="3285098"/>
              <a:ext cx="757528" cy="870611"/>
            </a:xfrm>
            <a:custGeom>
              <a:avLst/>
              <a:gdLst>
                <a:gd name="connsiteX0" fmla="*/ 0 w 757528"/>
                <a:gd name="connsiteY0" fmla="*/ 0 h 870611"/>
                <a:gd name="connsiteX1" fmla="*/ 757528 w 757528"/>
                <a:gd name="connsiteY1" fmla="*/ 437359 h 870611"/>
                <a:gd name="connsiteX2" fmla="*/ 757528 w 757528"/>
                <a:gd name="connsiteY2" fmla="*/ 870611 h 870611"/>
                <a:gd name="connsiteX3" fmla="*/ 0 w 757528"/>
                <a:gd name="connsiteY3" fmla="*/ 433252 h 870611"/>
                <a:gd name="connsiteX4" fmla="*/ 0 w 757528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1">
                  <a:moveTo>
                    <a:pt x="0" y="0"/>
                  </a:moveTo>
                  <a:lnTo>
                    <a:pt x="757528" y="437359"/>
                  </a:lnTo>
                  <a:lnTo>
                    <a:pt x="757528" y="870611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E85A425-257F-CED2-BA8D-32AA6CC4313E}"/>
                </a:ext>
              </a:extLst>
            </p:cNvPr>
            <p:cNvSpPr txBox="1"/>
            <p:nvPr/>
          </p:nvSpPr>
          <p:spPr>
            <a:xfrm>
              <a:off x="3586605" y="3583178"/>
              <a:ext cx="401779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Apr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357035A-506C-4609-A0A8-B8C8458966DC}"/>
              </a:ext>
            </a:extLst>
          </p:cNvPr>
          <p:cNvGrpSpPr/>
          <p:nvPr/>
        </p:nvGrpSpPr>
        <p:grpSpPr>
          <a:xfrm>
            <a:off x="4400795" y="3305945"/>
            <a:ext cx="721468" cy="829169"/>
            <a:chOff x="4336239" y="3285096"/>
            <a:chExt cx="757528" cy="870612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EA1FEC0-2102-4E6E-ECBE-5ECBAEFE25C8}"/>
                </a:ext>
              </a:extLst>
            </p:cNvPr>
            <p:cNvSpPr/>
            <p:nvPr/>
          </p:nvSpPr>
          <p:spPr>
            <a:xfrm rot="19800000">
              <a:off x="4336239" y="3285096"/>
              <a:ext cx="757528" cy="870612"/>
            </a:xfrm>
            <a:custGeom>
              <a:avLst/>
              <a:gdLst>
                <a:gd name="connsiteX0" fmla="*/ 0 w 757528"/>
                <a:gd name="connsiteY0" fmla="*/ 0 h 870612"/>
                <a:gd name="connsiteX1" fmla="*/ 757528 w 757528"/>
                <a:gd name="connsiteY1" fmla="*/ 437360 h 870612"/>
                <a:gd name="connsiteX2" fmla="*/ 757528 w 757528"/>
                <a:gd name="connsiteY2" fmla="*/ 870612 h 870612"/>
                <a:gd name="connsiteX3" fmla="*/ 0 w 757528"/>
                <a:gd name="connsiteY3" fmla="*/ 433252 h 870612"/>
                <a:gd name="connsiteX4" fmla="*/ 0 w 757528"/>
                <a:gd name="connsiteY4" fmla="*/ 0 h 8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2">
                  <a:moveTo>
                    <a:pt x="0" y="0"/>
                  </a:moveTo>
                  <a:lnTo>
                    <a:pt x="757528" y="437360"/>
                  </a:lnTo>
                  <a:lnTo>
                    <a:pt x="757528" y="870612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03988BE-A218-86FB-1FAA-963E4163D2FD}"/>
                </a:ext>
              </a:extLst>
            </p:cNvPr>
            <p:cNvSpPr txBox="1"/>
            <p:nvPr/>
          </p:nvSpPr>
          <p:spPr>
            <a:xfrm>
              <a:off x="4459275" y="3583178"/>
              <a:ext cx="511457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May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3CEA658-C2B1-838F-C600-70322DA85163}"/>
              </a:ext>
            </a:extLst>
          </p:cNvPr>
          <p:cNvGrpSpPr/>
          <p:nvPr/>
        </p:nvGrpSpPr>
        <p:grpSpPr>
          <a:xfrm>
            <a:off x="5284155" y="3305947"/>
            <a:ext cx="721469" cy="829168"/>
            <a:chOff x="5263751" y="3285098"/>
            <a:chExt cx="757529" cy="870611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1C08706-C8AC-ADCF-E869-60183224DF23}"/>
                </a:ext>
              </a:extLst>
            </p:cNvPr>
            <p:cNvSpPr/>
            <p:nvPr/>
          </p:nvSpPr>
          <p:spPr>
            <a:xfrm rot="19800000">
              <a:off x="5263751" y="3285098"/>
              <a:ext cx="757529" cy="870611"/>
            </a:xfrm>
            <a:custGeom>
              <a:avLst/>
              <a:gdLst>
                <a:gd name="connsiteX0" fmla="*/ 0 w 757529"/>
                <a:gd name="connsiteY0" fmla="*/ 0 h 870611"/>
                <a:gd name="connsiteX1" fmla="*/ 757528 w 757529"/>
                <a:gd name="connsiteY1" fmla="*/ 437359 h 870611"/>
                <a:gd name="connsiteX2" fmla="*/ 757529 w 757529"/>
                <a:gd name="connsiteY2" fmla="*/ 870611 h 870611"/>
                <a:gd name="connsiteX3" fmla="*/ 0 w 757529"/>
                <a:gd name="connsiteY3" fmla="*/ 433251 h 870611"/>
                <a:gd name="connsiteX4" fmla="*/ 0 w 757529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1">
                  <a:moveTo>
                    <a:pt x="0" y="0"/>
                  </a:moveTo>
                  <a:lnTo>
                    <a:pt x="757528" y="437359"/>
                  </a:lnTo>
                  <a:lnTo>
                    <a:pt x="757529" y="870611"/>
                  </a:lnTo>
                  <a:lnTo>
                    <a:pt x="0" y="433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849F899-AE6A-1CF0-0680-FFF83541A669}"/>
                </a:ext>
              </a:extLst>
            </p:cNvPr>
            <p:cNvSpPr txBox="1"/>
            <p:nvPr/>
          </p:nvSpPr>
          <p:spPr>
            <a:xfrm>
              <a:off x="5386787" y="3583178"/>
              <a:ext cx="511457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Jun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884B80D-093E-0C31-F7FE-01EC7EDB4452}"/>
              </a:ext>
            </a:extLst>
          </p:cNvPr>
          <p:cNvGrpSpPr/>
          <p:nvPr/>
        </p:nvGrpSpPr>
        <p:grpSpPr>
          <a:xfrm>
            <a:off x="6167513" y="3305948"/>
            <a:ext cx="721469" cy="829168"/>
            <a:chOff x="6191260" y="3285099"/>
            <a:chExt cx="757529" cy="870611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9B98B7C-22AD-6793-96C1-849C0E9A6349}"/>
                </a:ext>
              </a:extLst>
            </p:cNvPr>
            <p:cNvSpPr/>
            <p:nvPr/>
          </p:nvSpPr>
          <p:spPr>
            <a:xfrm rot="19800000">
              <a:off x="6191260" y="3285099"/>
              <a:ext cx="757529" cy="870611"/>
            </a:xfrm>
            <a:custGeom>
              <a:avLst/>
              <a:gdLst>
                <a:gd name="connsiteX0" fmla="*/ 0 w 757529"/>
                <a:gd name="connsiteY0" fmla="*/ 0 h 870611"/>
                <a:gd name="connsiteX1" fmla="*/ 757529 w 757529"/>
                <a:gd name="connsiteY1" fmla="*/ 437359 h 870611"/>
                <a:gd name="connsiteX2" fmla="*/ 757529 w 757529"/>
                <a:gd name="connsiteY2" fmla="*/ 870611 h 870611"/>
                <a:gd name="connsiteX3" fmla="*/ 0 w 757529"/>
                <a:gd name="connsiteY3" fmla="*/ 433251 h 870611"/>
                <a:gd name="connsiteX4" fmla="*/ 0 w 757529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1">
                  <a:moveTo>
                    <a:pt x="0" y="0"/>
                  </a:moveTo>
                  <a:lnTo>
                    <a:pt x="757529" y="437359"/>
                  </a:lnTo>
                  <a:lnTo>
                    <a:pt x="757529" y="870611"/>
                  </a:lnTo>
                  <a:lnTo>
                    <a:pt x="0" y="433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0CA9EE6-518F-2AA2-6796-8DEBC8F5E148}"/>
                </a:ext>
              </a:extLst>
            </p:cNvPr>
            <p:cNvSpPr txBox="1"/>
            <p:nvPr/>
          </p:nvSpPr>
          <p:spPr>
            <a:xfrm>
              <a:off x="6314296" y="3583178"/>
              <a:ext cx="511457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Jul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652913B-7CFE-FD5C-050B-DCA1D869C937}"/>
              </a:ext>
            </a:extLst>
          </p:cNvPr>
          <p:cNvGrpSpPr/>
          <p:nvPr/>
        </p:nvGrpSpPr>
        <p:grpSpPr>
          <a:xfrm>
            <a:off x="7050871" y="3305947"/>
            <a:ext cx="721468" cy="829168"/>
            <a:chOff x="7118770" y="3285098"/>
            <a:chExt cx="757528" cy="870611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AF008CB-5101-3C49-8557-501BB55DA8F7}"/>
                </a:ext>
              </a:extLst>
            </p:cNvPr>
            <p:cNvSpPr/>
            <p:nvPr/>
          </p:nvSpPr>
          <p:spPr>
            <a:xfrm rot="19800000">
              <a:off x="7118770" y="3285098"/>
              <a:ext cx="757528" cy="870611"/>
            </a:xfrm>
            <a:custGeom>
              <a:avLst/>
              <a:gdLst>
                <a:gd name="connsiteX0" fmla="*/ 0 w 757528"/>
                <a:gd name="connsiteY0" fmla="*/ 0 h 870611"/>
                <a:gd name="connsiteX1" fmla="*/ 757528 w 757528"/>
                <a:gd name="connsiteY1" fmla="*/ 437359 h 870611"/>
                <a:gd name="connsiteX2" fmla="*/ 757528 w 757528"/>
                <a:gd name="connsiteY2" fmla="*/ 870611 h 870611"/>
                <a:gd name="connsiteX3" fmla="*/ 0 w 757528"/>
                <a:gd name="connsiteY3" fmla="*/ 433252 h 870611"/>
                <a:gd name="connsiteX4" fmla="*/ 0 w 757528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1">
                  <a:moveTo>
                    <a:pt x="0" y="0"/>
                  </a:moveTo>
                  <a:lnTo>
                    <a:pt x="757528" y="437359"/>
                  </a:lnTo>
                  <a:lnTo>
                    <a:pt x="757528" y="870611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1FC4E4B-C827-06B3-1BFF-2982EB864FCD}"/>
                </a:ext>
              </a:extLst>
            </p:cNvPr>
            <p:cNvSpPr txBox="1"/>
            <p:nvPr/>
          </p:nvSpPr>
          <p:spPr>
            <a:xfrm>
              <a:off x="7241806" y="3583178"/>
              <a:ext cx="511457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Aug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B98B4341-3083-9139-23CD-F89096AD4145}"/>
              </a:ext>
            </a:extLst>
          </p:cNvPr>
          <p:cNvGrpSpPr/>
          <p:nvPr/>
        </p:nvGrpSpPr>
        <p:grpSpPr>
          <a:xfrm>
            <a:off x="7934230" y="3305947"/>
            <a:ext cx="721468" cy="829168"/>
            <a:chOff x="8046280" y="3285098"/>
            <a:chExt cx="757528" cy="870611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3652BB-B5BA-BFD5-D55B-4663E70FB989}"/>
                </a:ext>
              </a:extLst>
            </p:cNvPr>
            <p:cNvSpPr/>
            <p:nvPr/>
          </p:nvSpPr>
          <p:spPr>
            <a:xfrm rot="19800000">
              <a:off x="8046280" y="3285098"/>
              <a:ext cx="757528" cy="870611"/>
            </a:xfrm>
            <a:custGeom>
              <a:avLst/>
              <a:gdLst>
                <a:gd name="connsiteX0" fmla="*/ 0 w 757528"/>
                <a:gd name="connsiteY0" fmla="*/ 0 h 870611"/>
                <a:gd name="connsiteX1" fmla="*/ 757528 w 757528"/>
                <a:gd name="connsiteY1" fmla="*/ 437358 h 870611"/>
                <a:gd name="connsiteX2" fmla="*/ 757527 w 757528"/>
                <a:gd name="connsiteY2" fmla="*/ 870611 h 870611"/>
                <a:gd name="connsiteX3" fmla="*/ 0 w 757528"/>
                <a:gd name="connsiteY3" fmla="*/ 433252 h 870611"/>
                <a:gd name="connsiteX4" fmla="*/ 0 w 757528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1">
                  <a:moveTo>
                    <a:pt x="0" y="0"/>
                  </a:moveTo>
                  <a:lnTo>
                    <a:pt x="757528" y="437358"/>
                  </a:lnTo>
                  <a:lnTo>
                    <a:pt x="757527" y="870611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0B15BC9-7872-C15C-CE23-6D8E2A3FEB78}"/>
                </a:ext>
              </a:extLst>
            </p:cNvPr>
            <p:cNvSpPr txBox="1"/>
            <p:nvPr/>
          </p:nvSpPr>
          <p:spPr>
            <a:xfrm>
              <a:off x="8169316" y="3583178"/>
              <a:ext cx="511457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Sep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2C4ED067-0D04-A760-FCC1-81BB4DC36291}"/>
              </a:ext>
            </a:extLst>
          </p:cNvPr>
          <p:cNvGrpSpPr/>
          <p:nvPr/>
        </p:nvGrpSpPr>
        <p:grpSpPr>
          <a:xfrm>
            <a:off x="8817587" y="3305946"/>
            <a:ext cx="721469" cy="829169"/>
            <a:chOff x="8973789" y="3285097"/>
            <a:chExt cx="757529" cy="870612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6671A1A-E43E-4D79-2053-13E32306FACE}"/>
                </a:ext>
              </a:extLst>
            </p:cNvPr>
            <p:cNvSpPr/>
            <p:nvPr/>
          </p:nvSpPr>
          <p:spPr>
            <a:xfrm rot="19800000">
              <a:off x="8973789" y="3285097"/>
              <a:ext cx="757529" cy="870612"/>
            </a:xfrm>
            <a:custGeom>
              <a:avLst/>
              <a:gdLst>
                <a:gd name="connsiteX0" fmla="*/ 1 w 757529"/>
                <a:gd name="connsiteY0" fmla="*/ 0 h 870612"/>
                <a:gd name="connsiteX1" fmla="*/ 757529 w 757529"/>
                <a:gd name="connsiteY1" fmla="*/ 437359 h 870612"/>
                <a:gd name="connsiteX2" fmla="*/ 757528 w 757529"/>
                <a:gd name="connsiteY2" fmla="*/ 870612 h 870612"/>
                <a:gd name="connsiteX3" fmla="*/ 0 w 757529"/>
                <a:gd name="connsiteY3" fmla="*/ 433253 h 870612"/>
                <a:gd name="connsiteX4" fmla="*/ 1 w 757529"/>
                <a:gd name="connsiteY4" fmla="*/ 0 h 8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2">
                  <a:moveTo>
                    <a:pt x="1" y="0"/>
                  </a:moveTo>
                  <a:lnTo>
                    <a:pt x="757529" y="437359"/>
                  </a:lnTo>
                  <a:lnTo>
                    <a:pt x="757528" y="870612"/>
                  </a:lnTo>
                  <a:lnTo>
                    <a:pt x="0" y="43325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F8D4372-E429-5AB1-6AA7-07E2F4DDBCFD}"/>
                </a:ext>
              </a:extLst>
            </p:cNvPr>
            <p:cNvSpPr txBox="1"/>
            <p:nvPr/>
          </p:nvSpPr>
          <p:spPr>
            <a:xfrm>
              <a:off x="9096825" y="3583178"/>
              <a:ext cx="511457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Oct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FCBC0FB-7442-DCEC-6026-6CE99FAD74F8}"/>
              </a:ext>
            </a:extLst>
          </p:cNvPr>
          <p:cNvGrpSpPr/>
          <p:nvPr/>
        </p:nvGrpSpPr>
        <p:grpSpPr>
          <a:xfrm>
            <a:off x="9700947" y="3305946"/>
            <a:ext cx="721469" cy="829169"/>
            <a:chOff x="9901300" y="3285097"/>
            <a:chExt cx="757529" cy="870612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20EBBCE-E330-ED7C-F923-B195A40C2835}"/>
                </a:ext>
              </a:extLst>
            </p:cNvPr>
            <p:cNvSpPr/>
            <p:nvPr/>
          </p:nvSpPr>
          <p:spPr>
            <a:xfrm rot="19800000">
              <a:off x="9901300" y="3285097"/>
              <a:ext cx="757529" cy="870612"/>
            </a:xfrm>
            <a:custGeom>
              <a:avLst/>
              <a:gdLst>
                <a:gd name="connsiteX0" fmla="*/ 0 w 757529"/>
                <a:gd name="connsiteY0" fmla="*/ 0 h 870612"/>
                <a:gd name="connsiteX1" fmla="*/ 757529 w 757529"/>
                <a:gd name="connsiteY1" fmla="*/ 437360 h 870612"/>
                <a:gd name="connsiteX2" fmla="*/ 757528 w 757529"/>
                <a:gd name="connsiteY2" fmla="*/ 870612 h 870612"/>
                <a:gd name="connsiteX3" fmla="*/ 0 w 757529"/>
                <a:gd name="connsiteY3" fmla="*/ 433253 h 870612"/>
                <a:gd name="connsiteX4" fmla="*/ 0 w 757529"/>
                <a:gd name="connsiteY4" fmla="*/ 0 h 8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2">
                  <a:moveTo>
                    <a:pt x="0" y="0"/>
                  </a:moveTo>
                  <a:lnTo>
                    <a:pt x="757529" y="437360"/>
                  </a:lnTo>
                  <a:lnTo>
                    <a:pt x="757528" y="870612"/>
                  </a:lnTo>
                  <a:lnTo>
                    <a:pt x="0" y="433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CBB9031-40D7-0319-3F32-C248A0B15899}"/>
                </a:ext>
              </a:extLst>
            </p:cNvPr>
            <p:cNvSpPr txBox="1"/>
            <p:nvPr/>
          </p:nvSpPr>
          <p:spPr>
            <a:xfrm>
              <a:off x="10024336" y="3583178"/>
              <a:ext cx="511457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Nov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36EE288-6C03-845A-20D2-59E52C939639}"/>
              </a:ext>
            </a:extLst>
          </p:cNvPr>
          <p:cNvGrpSpPr/>
          <p:nvPr/>
        </p:nvGrpSpPr>
        <p:grpSpPr>
          <a:xfrm>
            <a:off x="10550101" y="3320338"/>
            <a:ext cx="701968" cy="687122"/>
            <a:chOff x="10792896" y="3300208"/>
            <a:chExt cx="737053" cy="721466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E813D22-A03B-3999-052D-D75DB527866A}"/>
                </a:ext>
              </a:extLst>
            </p:cNvPr>
            <p:cNvSpPr/>
            <p:nvPr/>
          </p:nvSpPr>
          <p:spPr>
            <a:xfrm rot="19800000">
              <a:off x="10792896" y="3300208"/>
              <a:ext cx="737053" cy="721466"/>
            </a:xfrm>
            <a:custGeom>
              <a:avLst/>
              <a:gdLst>
                <a:gd name="connsiteX0" fmla="*/ 0 w 737053"/>
                <a:gd name="connsiteY0" fmla="*/ 0 h 721466"/>
                <a:gd name="connsiteX1" fmla="*/ 643219 w 737053"/>
                <a:gd name="connsiteY1" fmla="*/ 371362 h 721466"/>
                <a:gd name="connsiteX2" fmla="*/ 711887 w 737053"/>
                <a:gd name="connsiteY2" fmla="*/ 627634 h 721466"/>
                <a:gd name="connsiteX3" fmla="*/ 711886 w 737053"/>
                <a:gd name="connsiteY3" fmla="*/ 627634 h 721466"/>
                <a:gd name="connsiteX4" fmla="*/ 455614 w 737053"/>
                <a:gd name="connsiteY4" fmla="*/ 696301 h 721466"/>
                <a:gd name="connsiteX5" fmla="*/ 0 w 737053"/>
                <a:gd name="connsiteY5" fmla="*/ 433252 h 721466"/>
                <a:gd name="connsiteX6" fmla="*/ 0 w 737053"/>
                <a:gd name="connsiteY6" fmla="*/ 0 h 721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7053" h="721466">
                  <a:moveTo>
                    <a:pt x="0" y="0"/>
                  </a:moveTo>
                  <a:lnTo>
                    <a:pt x="643219" y="371362"/>
                  </a:lnTo>
                  <a:cubicBezTo>
                    <a:pt x="732949" y="423168"/>
                    <a:pt x="763692" y="537904"/>
                    <a:pt x="711887" y="627634"/>
                  </a:cubicBezTo>
                  <a:lnTo>
                    <a:pt x="711886" y="627634"/>
                  </a:lnTo>
                  <a:cubicBezTo>
                    <a:pt x="660080" y="717363"/>
                    <a:pt x="545344" y="748107"/>
                    <a:pt x="455614" y="696301"/>
                  </a:cubicBez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C3DAC5F-0CB0-0B55-74FF-192DDF819CBF}"/>
                </a:ext>
              </a:extLst>
            </p:cNvPr>
            <p:cNvSpPr txBox="1"/>
            <p:nvPr/>
          </p:nvSpPr>
          <p:spPr>
            <a:xfrm>
              <a:off x="10905694" y="3583178"/>
              <a:ext cx="511457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Dec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5C94DD4-68D7-5213-BAEB-FA37D7D2DEAE}"/>
              </a:ext>
            </a:extLst>
          </p:cNvPr>
          <p:cNvGrpSpPr/>
          <p:nvPr/>
        </p:nvGrpSpPr>
        <p:grpSpPr>
          <a:xfrm>
            <a:off x="564785" y="4546326"/>
            <a:ext cx="1440186" cy="784742"/>
            <a:chOff x="7966620" y="1125415"/>
            <a:chExt cx="2232248" cy="823965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D0D1398-9875-E7DC-C973-4159008251DA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97C4EF9-6951-8D2E-3E1D-EA529154E760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292C6AD-40D2-679F-8F39-FB2ECE99EE21}"/>
              </a:ext>
            </a:extLst>
          </p:cNvPr>
          <p:cNvGrpSpPr/>
          <p:nvPr/>
        </p:nvGrpSpPr>
        <p:grpSpPr>
          <a:xfrm>
            <a:off x="1375912" y="2048930"/>
            <a:ext cx="1440186" cy="784742"/>
            <a:chOff x="7966620" y="1125415"/>
            <a:chExt cx="2232248" cy="823965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A8ABDD90-8331-E7DA-4D5F-3296DF479991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0CA5B64-4A01-35BC-E6DF-5815C4D7F446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B02F2DA-AB45-39F7-59B1-9D42A45DEA6D}"/>
              </a:ext>
            </a:extLst>
          </p:cNvPr>
          <p:cNvCxnSpPr>
            <a:cxnSpLocks/>
          </p:cNvCxnSpPr>
          <p:nvPr/>
        </p:nvCxnSpPr>
        <p:spPr>
          <a:xfrm flipV="1">
            <a:off x="1272218" y="4057571"/>
            <a:ext cx="0" cy="3968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719DDF69-5324-03AB-1CE8-34BB78141BB3}"/>
              </a:ext>
            </a:extLst>
          </p:cNvPr>
          <p:cNvCxnSpPr>
            <a:cxnSpLocks/>
          </p:cNvCxnSpPr>
          <p:nvPr/>
        </p:nvCxnSpPr>
        <p:spPr>
          <a:xfrm flipV="1">
            <a:off x="2076948" y="2977248"/>
            <a:ext cx="0" cy="3968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E0ECC01-ED65-994E-0D1C-81243A5BB1C2}"/>
              </a:ext>
            </a:extLst>
          </p:cNvPr>
          <p:cNvCxnSpPr>
            <a:cxnSpLocks/>
          </p:cNvCxnSpPr>
          <p:nvPr/>
        </p:nvCxnSpPr>
        <p:spPr>
          <a:xfrm flipV="1">
            <a:off x="2994813" y="4057571"/>
            <a:ext cx="0" cy="10803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80B3939-52BC-BEDA-1143-36C72908E9A5}"/>
              </a:ext>
            </a:extLst>
          </p:cNvPr>
          <p:cNvGrpSpPr/>
          <p:nvPr/>
        </p:nvGrpSpPr>
        <p:grpSpPr>
          <a:xfrm>
            <a:off x="2281313" y="5251843"/>
            <a:ext cx="1440186" cy="784742"/>
            <a:chOff x="7966620" y="1125415"/>
            <a:chExt cx="2232248" cy="823965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C3610BE-8FD4-EF95-9C0F-DAC809608F28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60B888C3-B12F-40EF-D24B-871DCCA7B8C6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C42F33C1-0557-751F-6B1C-34E488D2DD1C}"/>
              </a:ext>
            </a:extLst>
          </p:cNvPr>
          <p:cNvCxnSpPr>
            <a:cxnSpLocks/>
          </p:cNvCxnSpPr>
          <p:nvPr/>
        </p:nvCxnSpPr>
        <p:spPr>
          <a:xfrm flipV="1">
            <a:off x="3865685" y="2293778"/>
            <a:ext cx="0" cy="10803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E81293BA-7498-9A61-29BA-C1D00E617515}"/>
              </a:ext>
            </a:extLst>
          </p:cNvPr>
          <p:cNvGrpSpPr/>
          <p:nvPr/>
        </p:nvGrpSpPr>
        <p:grpSpPr>
          <a:xfrm>
            <a:off x="3159396" y="1409555"/>
            <a:ext cx="1440186" cy="784742"/>
            <a:chOff x="7966620" y="1125415"/>
            <a:chExt cx="2232248" cy="823965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8BAB0AB-F010-5810-D47F-F53AEE16AA63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5D720B81-8653-842C-DB1D-1A7F8AC70253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DF7C0E3-63A6-5C32-34A6-17A1210D7BC8}"/>
              </a:ext>
            </a:extLst>
          </p:cNvPr>
          <p:cNvCxnSpPr>
            <a:cxnSpLocks/>
          </p:cNvCxnSpPr>
          <p:nvPr/>
        </p:nvCxnSpPr>
        <p:spPr>
          <a:xfrm flipV="1">
            <a:off x="4761529" y="4057571"/>
            <a:ext cx="0" cy="3968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ED5B5C8-C629-0067-80C8-FB3CD3364609}"/>
              </a:ext>
            </a:extLst>
          </p:cNvPr>
          <p:cNvCxnSpPr>
            <a:cxnSpLocks/>
          </p:cNvCxnSpPr>
          <p:nvPr/>
        </p:nvCxnSpPr>
        <p:spPr>
          <a:xfrm flipV="1">
            <a:off x="5644889" y="2977248"/>
            <a:ext cx="0" cy="3968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6CAFC37-9D3B-5C9F-C4B8-E90FDAA61A91}"/>
              </a:ext>
            </a:extLst>
          </p:cNvPr>
          <p:cNvCxnSpPr>
            <a:cxnSpLocks/>
          </p:cNvCxnSpPr>
          <p:nvPr/>
        </p:nvCxnSpPr>
        <p:spPr>
          <a:xfrm flipV="1">
            <a:off x="6528247" y="4057571"/>
            <a:ext cx="0" cy="10803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4F8F6379-B413-D046-99A8-AEEAE574A1D8}"/>
              </a:ext>
            </a:extLst>
          </p:cNvPr>
          <p:cNvCxnSpPr>
            <a:cxnSpLocks/>
          </p:cNvCxnSpPr>
          <p:nvPr/>
        </p:nvCxnSpPr>
        <p:spPr>
          <a:xfrm flipV="1">
            <a:off x="7411605" y="2293778"/>
            <a:ext cx="0" cy="10803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DACF870F-6FA7-B113-35A2-CD7B2745DC14}"/>
              </a:ext>
            </a:extLst>
          </p:cNvPr>
          <p:cNvCxnSpPr>
            <a:cxnSpLocks/>
          </p:cNvCxnSpPr>
          <p:nvPr/>
        </p:nvCxnSpPr>
        <p:spPr>
          <a:xfrm flipV="1">
            <a:off x="8294964" y="4057571"/>
            <a:ext cx="0" cy="3968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EA574E12-4265-EA29-A3E7-E2F4D3A77A9F}"/>
              </a:ext>
            </a:extLst>
          </p:cNvPr>
          <p:cNvCxnSpPr>
            <a:cxnSpLocks/>
          </p:cNvCxnSpPr>
          <p:nvPr/>
        </p:nvCxnSpPr>
        <p:spPr>
          <a:xfrm flipV="1">
            <a:off x="9178321" y="2977248"/>
            <a:ext cx="0" cy="3968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834B57D7-BD44-98C5-5A17-F706DA4FD7B1}"/>
              </a:ext>
            </a:extLst>
          </p:cNvPr>
          <p:cNvCxnSpPr>
            <a:cxnSpLocks/>
          </p:cNvCxnSpPr>
          <p:nvPr/>
        </p:nvCxnSpPr>
        <p:spPr>
          <a:xfrm flipV="1">
            <a:off x="10061681" y="4057571"/>
            <a:ext cx="0" cy="10803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3C57C96-61A6-2F29-06C2-9F64473D7609}"/>
              </a:ext>
            </a:extLst>
          </p:cNvPr>
          <p:cNvCxnSpPr>
            <a:cxnSpLocks/>
          </p:cNvCxnSpPr>
          <p:nvPr/>
        </p:nvCxnSpPr>
        <p:spPr>
          <a:xfrm flipV="1">
            <a:off x="10901084" y="2293778"/>
            <a:ext cx="0" cy="10803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62A21660-45F1-E00C-9B46-239C81C53D80}"/>
              </a:ext>
            </a:extLst>
          </p:cNvPr>
          <p:cNvGrpSpPr/>
          <p:nvPr/>
        </p:nvGrpSpPr>
        <p:grpSpPr>
          <a:xfrm>
            <a:off x="4048278" y="4546326"/>
            <a:ext cx="1440186" cy="784742"/>
            <a:chOff x="7966620" y="1125415"/>
            <a:chExt cx="2232248" cy="823965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B0FE2F9-20AD-516B-469C-6AEA09F77491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2AED4F7-F4D7-9F76-FAE6-A8A830117722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7803C690-BF6F-F3B0-E222-111FAF037F48}"/>
              </a:ext>
            </a:extLst>
          </p:cNvPr>
          <p:cNvGrpSpPr/>
          <p:nvPr/>
        </p:nvGrpSpPr>
        <p:grpSpPr>
          <a:xfrm>
            <a:off x="4925547" y="2048930"/>
            <a:ext cx="1440186" cy="784742"/>
            <a:chOff x="7966620" y="1125415"/>
            <a:chExt cx="2232248" cy="823965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7A93C05D-00CD-A8E3-BD81-84A3A688068D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A7E3E048-8254-D63B-2291-F8490036622B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BCE6C90-91B0-0FC9-BD34-77BDDCE808FE}"/>
              </a:ext>
            </a:extLst>
          </p:cNvPr>
          <p:cNvGrpSpPr/>
          <p:nvPr/>
        </p:nvGrpSpPr>
        <p:grpSpPr>
          <a:xfrm>
            <a:off x="5823091" y="5251843"/>
            <a:ext cx="1440186" cy="784742"/>
            <a:chOff x="7966620" y="1125415"/>
            <a:chExt cx="2232248" cy="823965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ED67B117-669B-28B3-3B1F-B921D1815BF9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720A34F4-3628-2F9D-2001-844E713C617D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AEBA11FC-502E-7AB6-E291-269F7B9566FC}"/>
              </a:ext>
            </a:extLst>
          </p:cNvPr>
          <p:cNvGrpSpPr/>
          <p:nvPr/>
        </p:nvGrpSpPr>
        <p:grpSpPr>
          <a:xfrm>
            <a:off x="6700364" y="1409555"/>
            <a:ext cx="1440186" cy="784742"/>
            <a:chOff x="7966620" y="1125415"/>
            <a:chExt cx="2232248" cy="823965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AC9CB6FD-A25E-251C-2A0D-06655678FA65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A5F8E5F-E6CF-4419-ADCF-68CABD2F8657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A863D69-36AF-049F-78CE-CC3654A6D7E3}"/>
              </a:ext>
            </a:extLst>
          </p:cNvPr>
          <p:cNvGrpSpPr/>
          <p:nvPr/>
        </p:nvGrpSpPr>
        <p:grpSpPr>
          <a:xfrm>
            <a:off x="7586478" y="4546326"/>
            <a:ext cx="1440186" cy="784742"/>
            <a:chOff x="7966620" y="1125415"/>
            <a:chExt cx="2232248" cy="823965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E53E5959-398B-A6F9-12F3-8A6C76BCAE62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F0D57808-F111-951F-A0E4-0F62EF992AB5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9C81F2EC-AC7B-0E0E-25F8-B0D087C78920}"/>
              </a:ext>
            </a:extLst>
          </p:cNvPr>
          <p:cNvGrpSpPr/>
          <p:nvPr/>
        </p:nvGrpSpPr>
        <p:grpSpPr>
          <a:xfrm>
            <a:off x="8466996" y="2048930"/>
            <a:ext cx="1440186" cy="784742"/>
            <a:chOff x="7966620" y="1125415"/>
            <a:chExt cx="2232248" cy="823965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76220207-1C42-5C37-CD25-17F35ECA28C4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76EDF3CF-8D57-0C50-BDAE-851FE97AD120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6F08798A-60BC-800B-9AA0-453AD421C80F}"/>
              </a:ext>
            </a:extLst>
          </p:cNvPr>
          <p:cNvGrpSpPr/>
          <p:nvPr/>
        </p:nvGrpSpPr>
        <p:grpSpPr>
          <a:xfrm>
            <a:off x="10183853" y="1409555"/>
            <a:ext cx="1440186" cy="784742"/>
            <a:chOff x="7966620" y="1125415"/>
            <a:chExt cx="2232248" cy="823965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F0EAD081-6E26-C35C-480E-9348DFB2DE39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0B4BB0D8-2174-4B7A-3B53-394BF35C6FDD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6010BF4E-3478-36BC-C3AA-00F7D4EE4EB1}"/>
              </a:ext>
            </a:extLst>
          </p:cNvPr>
          <p:cNvGrpSpPr/>
          <p:nvPr/>
        </p:nvGrpSpPr>
        <p:grpSpPr>
          <a:xfrm>
            <a:off x="9350675" y="5251843"/>
            <a:ext cx="1440186" cy="784742"/>
            <a:chOff x="7966620" y="1125415"/>
            <a:chExt cx="2232248" cy="823965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6FA7A087-A0FC-4516-6B35-A3EE5431A3A3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255780B2-27A3-2911-9572-57779F3318D1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1B711-7BAE-5272-1286-9D07ED8A6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Year Long Timeline Slide Template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C9E1F45-960E-351A-2480-FBC4BF869B7A}"/>
              </a:ext>
            </a:extLst>
          </p:cNvPr>
          <p:cNvGrpSpPr/>
          <p:nvPr/>
        </p:nvGrpSpPr>
        <p:grpSpPr>
          <a:xfrm>
            <a:off x="911412" y="3431013"/>
            <a:ext cx="710930" cy="692298"/>
            <a:chOff x="672452" y="3416415"/>
            <a:chExt cx="746463" cy="726900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D02829-3E44-1334-0736-E3AE4E292B9D}"/>
                </a:ext>
              </a:extLst>
            </p:cNvPr>
            <p:cNvSpPr/>
            <p:nvPr/>
          </p:nvSpPr>
          <p:spPr>
            <a:xfrm rot="19800000">
              <a:off x="672452" y="3416415"/>
              <a:ext cx="746463" cy="726900"/>
            </a:xfrm>
            <a:custGeom>
              <a:avLst/>
              <a:gdLst>
                <a:gd name="connsiteX0" fmla="*/ 281437 w 746463"/>
                <a:gd name="connsiteY0" fmla="*/ 25165 h 726900"/>
                <a:gd name="connsiteX1" fmla="*/ 746463 w 746463"/>
                <a:gd name="connsiteY1" fmla="*/ 293649 h 726900"/>
                <a:gd name="connsiteX2" fmla="*/ 746463 w 746463"/>
                <a:gd name="connsiteY2" fmla="*/ 726900 h 726900"/>
                <a:gd name="connsiteX3" fmla="*/ 93833 w 746463"/>
                <a:gd name="connsiteY3" fmla="*/ 350104 h 726900"/>
                <a:gd name="connsiteX4" fmla="*/ 9561 w 746463"/>
                <a:gd name="connsiteY4" fmla="*/ 128481 h 726900"/>
                <a:gd name="connsiteX5" fmla="*/ 25165 w 746463"/>
                <a:gd name="connsiteY5" fmla="*/ 93833 h 726900"/>
                <a:gd name="connsiteX6" fmla="*/ 47370 w 746463"/>
                <a:gd name="connsiteY6" fmla="*/ 62995 h 726900"/>
                <a:gd name="connsiteX7" fmla="*/ 281437 w 746463"/>
                <a:gd name="connsiteY7" fmla="*/ 25165 h 72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6463" h="726900">
                  <a:moveTo>
                    <a:pt x="281437" y="25165"/>
                  </a:moveTo>
                  <a:lnTo>
                    <a:pt x="746463" y="293649"/>
                  </a:lnTo>
                  <a:lnTo>
                    <a:pt x="746463" y="726900"/>
                  </a:lnTo>
                  <a:lnTo>
                    <a:pt x="93833" y="350104"/>
                  </a:lnTo>
                  <a:cubicBezTo>
                    <a:pt x="15320" y="304774"/>
                    <a:pt x="-18033" y="211263"/>
                    <a:pt x="9561" y="128481"/>
                  </a:cubicBezTo>
                  <a:lnTo>
                    <a:pt x="25165" y="93833"/>
                  </a:lnTo>
                  <a:lnTo>
                    <a:pt x="47370" y="62995"/>
                  </a:lnTo>
                  <a:cubicBezTo>
                    <a:pt x="105264" y="-2293"/>
                    <a:pt x="202923" y="-20165"/>
                    <a:pt x="281437" y="2516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E00C66F-1285-F4B6-9CCC-8FE72C16D9D2}"/>
                </a:ext>
              </a:extLst>
            </p:cNvPr>
            <p:cNvSpPr txBox="1"/>
            <p:nvPr/>
          </p:nvSpPr>
          <p:spPr>
            <a:xfrm>
              <a:off x="844794" y="3583178"/>
              <a:ext cx="401779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Jan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89D4684-F4ED-19F6-8C5D-5D86A10CE8A0}"/>
              </a:ext>
            </a:extLst>
          </p:cNvPr>
          <p:cNvGrpSpPr/>
          <p:nvPr/>
        </p:nvGrpSpPr>
        <p:grpSpPr>
          <a:xfrm>
            <a:off x="1750719" y="3305947"/>
            <a:ext cx="721468" cy="829168"/>
            <a:chOff x="1553709" y="3285098"/>
            <a:chExt cx="757528" cy="870611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539417D-6879-A942-E8EF-1F0A89F07FB8}"/>
                </a:ext>
              </a:extLst>
            </p:cNvPr>
            <p:cNvSpPr/>
            <p:nvPr/>
          </p:nvSpPr>
          <p:spPr>
            <a:xfrm rot="19800000">
              <a:off x="1553709" y="3285098"/>
              <a:ext cx="757528" cy="870611"/>
            </a:xfrm>
            <a:custGeom>
              <a:avLst/>
              <a:gdLst>
                <a:gd name="connsiteX0" fmla="*/ 0 w 757528"/>
                <a:gd name="connsiteY0" fmla="*/ 0 h 870611"/>
                <a:gd name="connsiteX1" fmla="*/ 757528 w 757528"/>
                <a:gd name="connsiteY1" fmla="*/ 437360 h 870611"/>
                <a:gd name="connsiteX2" fmla="*/ 757528 w 757528"/>
                <a:gd name="connsiteY2" fmla="*/ 870611 h 870611"/>
                <a:gd name="connsiteX3" fmla="*/ 0 w 757528"/>
                <a:gd name="connsiteY3" fmla="*/ 433252 h 870611"/>
                <a:gd name="connsiteX4" fmla="*/ 0 w 757528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1">
                  <a:moveTo>
                    <a:pt x="0" y="0"/>
                  </a:moveTo>
                  <a:lnTo>
                    <a:pt x="757528" y="437360"/>
                  </a:lnTo>
                  <a:lnTo>
                    <a:pt x="757528" y="870611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AE18104-D946-37C3-1F59-0E8A86F17B19}"/>
                </a:ext>
              </a:extLst>
            </p:cNvPr>
            <p:cNvSpPr txBox="1"/>
            <p:nvPr/>
          </p:nvSpPr>
          <p:spPr>
            <a:xfrm>
              <a:off x="1731584" y="3583178"/>
              <a:ext cx="401779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Feb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2890525-B526-89E9-7AF8-1485ADE10D96}"/>
              </a:ext>
            </a:extLst>
          </p:cNvPr>
          <p:cNvGrpSpPr/>
          <p:nvPr/>
        </p:nvGrpSpPr>
        <p:grpSpPr>
          <a:xfrm>
            <a:off x="2634079" y="3305946"/>
            <a:ext cx="721469" cy="829169"/>
            <a:chOff x="2481220" y="3285097"/>
            <a:chExt cx="757529" cy="870612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050CD89-1E85-E3F4-D022-07E406EA8229}"/>
                </a:ext>
              </a:extLst>
            </p:cNvPr>
            <p:cNvSpPr/>
            <p:nvPr/>
          </p:nvSpPr>
          <p:spPr>
            <a:xfrm rot="19800000">
              <a:off x="2481220" y="3285097"/>
              <a:ext cx="757529" cy="870612"/>
            </a:xfrm>
            <a:custGeom>
              <a:avLst/>
              <a:gdLst>
                <a:gd name="connsiteX0" fmla="*/ 0 w 757529"/>
                <a:gd name="connsiteY0" fmla="*/ 0 h 870612"/>
                <a:gd name="connsiteX1" fmla="*/ 757529 w 757529"/>
                <a:gd name="connsiteY1" fmla="*/ 437360 h 870612"/>
                <a:gd name="connsiteX2" fmla="*/ 757529 w 757529"/>
                <a:gd name="connsiteY2" fmla="*/ 870612 h 870612"/>
                <a:gd name="connsiteX3" fmla="*/ 0 w 757529"/>
                <a:gd name="connsiteY3" fmla="*/ 433252 h 870612"/>
                <a:gd name="connsiteX4" fmla="*/ 0 w 757529"/>
                <a:gd name="connsiteY4" fmla="*/ 0 h 8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2">
                  <a:moveTo>
                    <a:pt x="0" y="0"/>
                  </a:moveTo>
                  <a:lnTo>
                    <a:pt x="757529" y="437360"/>
                  </a:lnTo>
                  <a:lnTo>
                    <a:pt x="757529" y="870612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139C2D2-5EC6-D0C2-BB7D-F0AD2F9B820A}"/>
                </a:ext>
              </a:extLst>
            </p:cNvPr>
            <p:cNvSpPr txBox="1"/>
            <p:nvPr/>
          </p:nvSpPr>
          <p:spPr>
            <a:xfrm>
              <a:off x="2659095" y="3583178"/>
              <a:ext cx="401779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Mar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CAA4961-F541-A80A-047C-99598003E8E1}"/>
              </a:ext>
            </a:extLst>
          </p:cNvPr>
          <p:cNvGrpSpPr/>
          <p:nvPr/>
        </p:nvGrpSpPr>
        <p:grpSpPr>
          <a:xfrm>
            <a:off x="3517437" y="3305947"/>
            <a:ext cx="721468" cy="829168"/>
            <a:chOff x="3408730" y="3285098"/>
            <a:chExt cx="757528" cy="870611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107BDF4-87F2-3F8D-C87F-FAA95AD92149}"/>
                </a:ext>
              </a:extLst>
            </p:cNvPr>
            <p:cNvSpPr/>
            <p:nvPr/>
          </p:nvSpPr>
          <p:spPr>
            <a:xfrm rot="19800000">
              <a:off x="3408730" y="3285098"/>
              <a:ext cx="757528" cy="870611"/>
            </a:xfrm>
            <a:custGeom>
              <a:avLst/>
              <a:gdLst>
                <a:gd name="connsiteX0" fmla="*/ 0 w 757528"/>
                <a:gd name="connsiteY0" fmla="*/ 0 h 870611"/>
                <a:gd name="connsiteX1" fmla="*/ 757528 w 757528"/>
                <a:gd name="connsiteY1" fmla="*/ 437359 h 870611"/>
                <a:gd name="connsiteX2" fmla="*/ 757528 w 757528"/>
                <a:gd name="connsiteY2" fmla="*/ 870611 h 870611"/>
                <a:gd name="connsiteX3" fmla="*/ 0 w 757528"/>
                <a:gd name="connsiteY3" fmla="*/ 433252 h 870611"/>
                <a:gd name="connsiteX4" fmla="*/ 0 w 757528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1">
                  <a:moveTo>
                    <a:pt x="0" y="0"/>
                  </a:moveTo>
                  <a:lnTo>
                    <a:pt x="757528" y="437359"/>
                  </a:lnTo>
                  <a:lnTo>
                    <a:pt x="757528" y="870611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E85A425-257F-CED2-BA8D-32AA6CC4313E}"/>
                </a:ext>
              </a:extLst>
            </p:cNvPr>
            <p:cNvSpPr txBox="1"/>
            <p:nvPr/>
          </p:nvSpPr>
          <p:spPr>
            <a:xfrm>
              <a:off x="3586605" y="3583178"/>
              <a:ext cx="401779" cy="2527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Apr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69DFD8E-C1E9-C5BB-CEEE-03EB25E7D7A6}"/>
              </a:ext>
            </a:extLst>
          </p:cNvPr>
          <p:cNvGrpSpPr/>
          <p:nvPr/>
        </p:nvGrpSpPr>
        <p:grpSpPr>
          <a:xfrm>
            <a:off x="4400795" y="3305945"/>
            <a:ext cx="721468" cy="829169"/>
            <a:chOff x="4400795" y="3305945"/>
            <a:chExt cx="721468" cy="829169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EA1FEC0-2102-4E6E-ECBE-5ECBAEFE25C8}"/>
                </a:ext>
              </a:extLst>
            </p:cNvPr>
            <p:cNvSpPr/>
            <p:nvPr/>
          </p:nvSpPr>
          <p:spPr>
            <a:xfrm rot="19800000">
              <a:off x="4400795" y="3305945"/>
              <a:ext cx="721468" cy="829169"/>
            </a:xfrm>
            <a:custGeom>
              <a:avLst/>
              <a:gdLst>
                <a:gd name="connsiteX0" fmla="*/ 0 w 757528"/>
                <a:gd name="connsiteY0" fmla="*/ 0 h 870612"/>
                <a:gd name="connsiteX1" fmla="*/ 757528 w 757528"/>
                <a:gd name="connsiteY1" fmla="*/ 437360 h 870612"/>
                <a:gd name="connsiteX2" fmla="*/ 757528 w 757528"/>
                <a:gd name="connsiteY2" fmla="*/ 870612 h 870612"/>
                <a:gd name="connsiteX3" fmla="*/ 0 w 757528"/>
                <a:gd name="connsiteY3" fmla="*/ 433252 h 870612"/>
                <a:gd name="connsiteX4" fmla="*/ 0 w 757528"/>
                <a:gd name="connsiteY4" fmla="*/ 0 h 8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2">
                  <a:moveTo>
                    <a:pt x="0" y="0"/>
                  </a:moveTo>
                  <a:lnTo>
                    <a:pt x="757528" y="437360"/>
                  </a:lnTo>
                  <a:lnTo>
                    <a:pt x="757528" y="870612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03988BE-A218-86FB-1FAA-963E4163D2FD}"/>
                </a:ext>
              </a:extLst>
            </p:cNvPr>
            <p:cNvSpPr txBox="1"/>
            <p:nvPr/>
          </p:nvSpPr>
          <p:spPr>
            <a:xfrm>
              <a:off x="4517974" y="3589838"/>
              <a:ext cx="487111" cy="24075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May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13F92DA-6D84-D27E-6DB6-9EBF0DAF9A88}"/>
              </a:ext>
            </a:extLst>
          </p:cNvPr>
          <p:cNvGrpSpPr/>
          <p:nvPr/>
        </p:nvGrpSpPr>
        <p:grpSpPr>
          <a:xfrm>
            <a:off x="5284155" y="3305947"/>
            <a:ext cx="721469" cy="829168"/>
            <a:chOff x="5284155" y="3305947"/>
            <a:chExt cx="721469" cy="829168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1C08706-C8AC-ADCF-E869-60183224DF23}"/>
                </a:ext>
              </a:extLst>
            </p:cNvPr>
            <p:cNvSpPr/>
            <p:nvPr/>
          </p:nvSpPr>
          <p:spPr>
            <a:xfrm rot="19800000">
              <a:off x="5284155" y="3305947"/>
              <a:ext cx="721469" cy="829168"/>
            </a:xfrm>
            <a:custGeom>
              <a:avLst/>
              <a:gdLst>
                <a:gd name="connsiteX0" fmla="*/ 0 w 757529"/>
                <a:gd name="connsiteY0" fmla="*/ 0 h 870611"/>
                <a:gd name="connsiteX1" fmla="*/ 757528 w 757529"/>
                <a:gd name="connsiteY1" fmla="*/ 437359 h 870611"/>
                <a:gd name="connsiteX2" fmla="*/ 757529 w 757529"/>
                <a:gd name="connsiteY2" fmla="*/ 870611 h 870611"/>
                <a:gd name="connsiteX3" fmla="*/ 0 w 757529"/>
                <a:gd name="connsiteY3" fmla="*/ 433251 h 870611"/>
                <a:gd name="connsiteX4" fmla="*/ 0 w 757529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1">
                  <a:moveTo>
                    <a:pt x="0" y="0"/>
                  </a:moveTo>
                  <a:lnTo>
                    <a:pt x="757528" y="437359"/>
                  </a:lnTo>
                  <a:lnTo>
                    <a:pt x="757529" y="870611"/>
                  </a:lnTo>
                  <a:lnTo>
                    <a:pt x="0" y="433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849F899-AE6A-1CF0-0680-FFF83541A669}"/>
                </a:ext>
              </a:extLst>
            </p:cNvPr>
            <p:cNvSpPr txBox="1"/>
            <p:nvPr/>
          </p:nvSpPr>
          <p:spPr>
            <a:xfrm>
              <a:off x="5401334" y="3589838"/>
              <a:ext cx="487111" cy="24075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Jun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A9B900C-B696-C304-6D99-E57F4B59E43F}"/>
              </a:ext>
            </a:extLst>
          </p:cNvPr>
          <p:cNvGrpSpPr/>
          <p:nvPr/>
        </p:nvGrpSpPr>
        <p:grpSpPr>
          <a:xfrm>
            <a:off x="6167513" y="3305948"/>
            <a:ext cx="721469" cy="829168"/>
            <a:chOff x="6167513" y="3305948"/>
            <a:chExt cx="721469" cy="829168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9B98B7C-22AD-6793-96C1-849C0E9A6349}"/>
                </a:ext>
              </a:extLst>
            </p:cNvPr>
            <p:cNvSpPr/>
            <p:nvPr/>
          </p:nvSpPr>
          <p:spPr>
            <a:xfrm rot="19800000">
              <a:off x="6167513" y="3305948"/>
              <a:ext cx="721469" cy="829168"/>
            </a:xfrm>
            <a:custGeom>
              <a:avLst/>
              <a:gdLst>
                <a:gd name="connsiteX0" fmla="*/ 0 w 757529"/>
                <a:gd name="connsiteY0" fmla="*/ 0 h 870611"/>
                <a:gd name="connsiteX1" fmla="*/ 757529 w 757529"/>
                <a:gd name="connsiteY1" fmla="*/ 437359 h 870611"/>
                <a:gd name="connsiteX2" fmla="*/ 757529 w 757529"/>
                <a:gd name="connsiteY2" fmla="*/ 870611 h 870611"/>
                <a:gd name="connsiteX3" fmla="*/ 0 w 757529"/>
                <a:gd name="connsiteY3" fmla="*/ 433251 h 870611"/>
                <a:gd name="connsiteX4" fmla="*/ 0 w 757529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1">
                  <a:moveTo>
                    <a:pt x="0" y="0"/>
                  </a:moveTo>
                  <a:lnTo>
                    <a:pt x="757529" y="437359"/>
                  </a:lnTo>
                  <a:lnTo>
                    <a:pt x="757529" y="870611"/>
                  </a:lnTo>
                  <a:lnTo>
                    <a:pt x="0" y="433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0CA9EE6-518F-2AA2-6796-8DEBC8F5E148}"/>
                </a:ext>
              </a:extLst>
            </p:cNvPr>
            <p:cNvSpPr txBox="1"/>
            <p:nvPr/>
          </p:nvSpPr>
          <p:spPr>
            <a:xfrm>
              <a:off x="6284692" y="3589838"/>
              <a:ext cx="487111" cy="24075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Jul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B19447A-2010-6A51-FDD4-2CCBD9869B33}"/>
              </a:ext>
            </a:extLst>
          </p:cNvPr>
          <p:cNvGrpSpPr/>
          <p:nvPr/>
        </p:nvGrpSpPr>
        <p:grpSpPr>
          <a:xfrm>
            <a:off x="7050871" y="3305947"/>
            <a:ext cx="721468" cy="829168"/>
            <a:chOff x="7050871" y="3305947"/>
            <a:chExt cx="721468" cy="829168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AF008CB-5101-3C49-8557-501BB55DA8F7}"/>
                </a:ext>
              </a:extLst>
            </p:cNvPr>
            <p:cNvSpPr/>
            <p:nvPr/>
          </p:nvSpPr>
          <p:spPr>
            <a:xfrm rot="19800000">
              <a:off x="7050871" y="3305947"/>
              <a:ext cx="721468" cy="829168"/>
            </a:xfrm>
            <a:custGeom>
              <a:avLst/>
              <a:gdLst>
                <a:gd name="connsiteX0" fmla="*/ 0 w 757528"/>
                <a:gd name="connsiteY0" fmla="*/ 0 h 870611"/>
                <a:gd name="connsiteX1" fmla="*/ 757528 w 757528"/>
                <a:gd name="connsiteY1" fmla="*/ 437359 h 870611"/>
                <a:gd name="connsiteX2" fmla="*/ 757528 w 757528"/>
                <a:gd name="connsiteY2" fmla="*/ 870611 h 870611"/>
                <a:gd name="connsiteX3" fmla="*/ 0 w 757528"/>
                <a:gd name="connsiteY3" fmla="*/ 433252 h 870611"/>
                <a:gd name="connsiteX4" fmla="*/ 0 w 757528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1">
                  <a:moveTo>
                    <a:pt x="0" y="0"/>
                  </a:moveTo>
                  <a:lnTo>
                    <a:pt x="757528" y="437359"/>
                  </a:lnTo>
                  <a:lnTo>
                    <a:pt x="757528" y="870611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1FC4E4B-C827-06B3-1BFF-2982EB864FCD}"/>
                </a:ext>
              </a:extLst>
            </p:cNvPr>
            <p:cNvSpPr txBox="1"/>
            <p:nvPr/>
          </p:nvSpPr>
          <p:spPr>
            <a:xfrm>
              <a:off x="7168050" y="3589838"/>
              <a:ext cx="487111" cy="24075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Aug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51F8ECD-BBE3-FA78-DB39-668F46717E82}"/>
              </a:ext>
            </a:extLst>
          </p:cNvPr>
          <p:cNvGrpSpPr/>
          <p:nvPr/>
        </p:nvGrpSpPr>
        <p:grpSpPr>
          <a:xfrm>
            <a:off x="7934230" y="3305947"/>
            <a:ext cx="721468" cy="829168"/>
            <a:chOff x="7934230" y="3305947"/>
            <a:chExt cx="721468" cy="829168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3652BB-B5BA-BFD5-D55B-4663E70FB989}"/>
                </a:ext>
              </a:extLst>
            </p:cNvPr>
            <p:cNvSpPr/>
            <p:nvPr/>
          </p:nvSpPr>
          <p:spPr>
            <a:xfrm rot="19800000">
              <a:off x="7934230" y="3305947"/>
              <a:ext cx="721468" cy="829168"/>
            </a:xfrm>
            <a:custGeom>
              <a:avLst/>
              <a:gdLst>
                <a:gd name="connsiteX0" fmla="*/ 0 w 757528"/>
                <a:gd name="connsiteY0" fmla="*/ 0 h 870611"/>
                <a:gd name="connsiteX1" fmla="*/ 757528 w 757528"/>
                <a:gd name="connsiteY1" fmla="*/ 437358 h 870611"/>
                <a:gd name="connsiteX2" fmla="*/ 757527 w 757528"/>
                <a:gd name="connsiteY2" fmla="*/ 870611 h 870611"/>
                <a:gd name="connsiteX3" fmla="*/ 0 w 757528"/>
                <a:gd name="connsiteY3" fmla="*/ 433252 h 870611"/>
                <a:gd name="connsiteX4" fmla="*/ 0 w 757528"/>
                <a:gd name="connsiteY4" fmla="*/ 0 h 87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8" h="870611">
                  <a:moveTo>
                    <a:pt x="0" y="0"/>
                  </a:moveTo>
                  <a:lnTo>
                    <a:pt x="757528" y="437358"/>
                  </a:lnTo>
                  <a:lnTo>
                    <a:pt x="757527" y="870611"/>
                  </a:ln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0B15BC9-7872-C15C-CE23-6D8E2A3FEB78}"/>
                </a:ext>
              </a:extLst>
            </p:cNvPr>
            <p:cNvSpPr txBox="1"/>
            <p:nvPr/>
          </p:nvSpPr>
          <p:spPr>
            <a:xfrm>
              <a:off x="8051409" y="3589838"/>
              <a:ext cx="487111" cy="24075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Sep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0B8B739-3BC4-57C7-11FD-D59CB7CAFD27}"/>
              </a:ext>
            </a:extLst>
          </p:cNvPr>
          <p:cNvGrpSpPr/>
          <p:nvPr/>
        </p:nvGrpSpPr>
        <p:grpSpPr>
          <a:xfrm>
            <a:off x="8817587" y="3305946"/>
            <a:ext cx="721469" cy="829169"/>
            <a:chOff x="8817587" y="3305946"/>
            <a:chExt cx="721469" cy="829169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6671A1A-E43E-4D79-2053-13E32306FACE}"/>
                </a:ext>
              </a:extLst>
            </p:cNvPr>
            <p:cNvSpPr/>
            <p:nvPr/>
          </p:nvSpPr>
          <p:spPr>
            <a:xfrm rot="19800000">
              <a:off x="8817587" y="3305946"/>
              <a:ext cx="721469" cy="829169"/>
            </a:xfrm>
            <a:custGeom>
              <a:avLst/>
              <a:gdLst>
                <a:gd name="connsiteX0" fmla="*/ 1 w 757529"/>
                <a:gd name="connsiteY0" fmla="*/ 0 h 870612"/>
                <a:gd name="connsiteX1" fmla="*/ 757529 w 757529"/>
                <a:gd name="connsiteY1" fmla="*/ 437359 h 870612"/>
                <a:gd name="connsiteX2" fmla="*/ 757528 w 757529"/>
                <a:gd name="connsiteY2" fmla="*/ 870612 h 870612"/>
                <a:gd name="connsiteX3" fmla="*/ 0 w 757529"/>
                <a:gd name="connsiteY3" fmla="*/ 433253 h 870612"/>
                <a:gd name="connsiteX4" fmla="*/ 1 w 757529"/>
                <a:gd name="connsiteY4" fmla="*/ 0 h 8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2">
                  <a:moveTo>
                    <a:pt x="1" y="0"/>
                  </a:moveTo>
                  <a:lnTo>
                    <a:pt x="757529" y="437359"/>
                  </a:lnTo>
                  <a:lnTo>
                    <a:pt x="757528" y="870612"/>
                  </a:lnTo>
                  <a:lnTo>
                    <a:pt x="0" y="43325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F8D4372-E429-5AB1-6AA7-07E2F4DDBCFD}"/>
                </a:ext>
              </a:extLst>
            </p:cNvPr>
            <p:cNvSpPr txBox="1"/>
            <p:nvPr/>
          </p:nvSpPr>
          <p:spPr>
            <a:xfrm>
              <a:off x="8934766" y="3589838"/>
              <a:ext cx="487111" cy="24075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Oct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B645E3F-54D7-5724-93B2-0B72329E987A}"/>
              </a:ext>
            </a:extLst>
          </p:cNvPr>
          <p:cNvGrpSpPr/>
          <p:nvPr/>
        </p:nvGrpSpPr>
        <p:grpSpPr>
          <a:xfrm>
            <a:off x="9700947" y="3305946"/>
            <a:ext cx="721469" cy="829169"/>
            <a:chOff x="9700947" y="3305946"/>
            <a:chExt cx="721469" cy="829169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20EBBCE-E330-ED7C-F923-B195A40C2835}"/>
                </a:ext>
              </a:extLst>
            </p:cNvPr>
            <p:cNvSpPr/>
            <p:nvPr/>
          </p:nvSpPr>
          <p:spPr>
            <a:xfrm rot="19800000">
              <a:off x="9700947" y="3305946"/>
              <a:ext cx="721469" cy="829169"/>
            </a:xfrm>
            <a:custGeom>
              <a:avLst/>
              <a:gdLst>
                <a:gd name="connsiteX0" fmla="*/ 0 w 757529"/>
                <a:gd name="connsiteY0" fmla="*/ 0 h 870612"/>
                <a:gd name="connsiteX1" fmla="*/ 757529 w 757529"/>
                <a:gd name="connsiteY1" fmla="*/ 437360 h 870612"/>
                <a:gd name="connsiteX2" fmla="*/ 757528 w 757529"/>
                <a:gd name="connsiteY2" fmla="*/ 870612 h 870612"/>
                <a:gd name="connsiteX3" fmla="*/ 0 w 757529"/>
                <a:gd name="connsiteY3" fmla="*/ 433253 h 870612"/>
                <a:gd name="connsiteX4" fmla="*/ 0 w 757529"/>
                <a:gd name="connsiteY4" fmla="*/ 0 h 8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529" h="870612">
                  <a:moveTo>
                    <a:pt x="0" y="0"/>
                  </a:moveTo>
                  <a:lnTo>
                    <a:pt x="757529" y="437360"/>
                  </a:lnTo>
                  <a:lnTo>
                    <a:pt x="757528" y="870612"/>
                  </a:lnTo>
                  <a:lnTo>
                    <a:pt x="0" y="433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CBB9031-40D7-0319-3F32-C248A0B15899}"/>
                </a:ext>
              </a:extLst>
            </p:cNvPr>
            <p:cNvSpPr txBox="1"/>
            <p:nvPr/>
          </p:nvSpPr>
          <p:spPr>
            <a:xfrm>
              <a:off x="9818126" y="3589838"/>
              <a:ext cx="487111" cy="24075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Nov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CFBAA18-97F1-D29B-99A0-BD8E05CE13F8}"/>
              </a:ext>
            </a:extLst>
          </p:cNvPr>
          <p:cNvGrpSpPr/>
          <p:nvPr/>
        </p:nvGrpSpPr>
        <p:grpSpPr>
          <a:xfrm>
            <a:off x="10550101" y="3320338"/>
            <a:ext cx="701968" cy="687122"/>
            <a:chOff x="10550101" y="3320338"/>
            <a:chExt cx="701968" cy="687122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E813D22-A03B-3999-052D-D75DB527866A}"/>
                </a:ext>
              </a:extLst>
            </p:cNvPr>
            <p:cNvSpPr/>
            <p:nvPr/>
          </p:nvSpPr>
          <p:spPr>
            <a:xfrm rot="19800000">
              <a:off x="10550101" y="3320338"/>
              <a:ext cx="701968" cy="687122"/>
            </a:xfrm>
            <a:custGeom>
              <a:avLst/>
              <a:gdLst>
                <a:gd name="connsiteX0" fmla="*/ 0 w 737053"/>
                <a:gd name="connsiteY0" fmla="*/ 0 h 721466"/>
                <a:gd name="connsiteX1" fmla="*/ 643219 w 737053"/>
                <a:gd name="connsiteY1" fmla="*/ 371362 h 721466"/>
                <a:gd name="connsiteX2" fmla="*/ 711887 w 737053"/>
                <a:gd name="connsiteY2" fmla="*/ 627634 h 721466"/>
                <a:gd name="connsiteX3" fmla="*/ 711886 w 737053"/>
                <a:gd name="connsiteY3" fmla="*/ 627634 h 721466"/>
                <a:gd name="connsiteX4" fmla="*/ 455614 w 737053"/>
                <a:gd name="connsiteY4" fmla="*/ 696301 h 721466"/>
                <a:gd name="connsiteX5" fmla="*/ 0 w 737053"/>
                <a:gd name="connsiteY5" fmla="*/ 433252 h 721466"/>
                <a:gd name="connsiteX6" fmla="*/ 0 w 737053"/>
                <a:gd name="connsiteY6" fmla="*/ 0 h 721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7053" h="721466">
                  <a:moveTo>
                    <a:pt x="0" y="0"/>
                  </a:moveTo>
                  <a:lnTo>
                    <a:pt x="643219" y="371362"/>
                  </a:lnTo>
                  <a:cubicBezTo>
                    <a:pt x="732949" y="423168"/>
                    <a:pt x="763692" y="537904"/>
                    <a:pt x="711887" y="627634"/>
                  </a:cubicBezTo>
                  <a:lnTo>
                    <a:pt x="711886" y="627634"/>
                  </a:lnTo>
                  <a:cubicBezTo>
                    <a:pt x="660080" y="717363"/>
                    <a:pt x="545344" y="748107"/>
                    <a:pt x="455614" y="696301"/>
                  </a:cubicBezTo>
                  <a:lnTo>
                    <a:pt x="0" y="433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C3DAC5F-0CB0-0B55-74FF-192DDF819CBF}"/>
                </a:ext>
              </a:extLst>
            </p:cNvPr>
            <p:cNvSpPr txBox="1"/>
            <p:nvPr/>
          </p:nvSpPr>
          <p:spPr>
            <a:xfrm>
              <a:off x="10657530" y="3589838"/>
              <a:ext cx="487111" cy="24075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1"/>
                  </a:solidFill>
                </a:rPr>
                <a:t>Dec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5C94DD4-68D7-5213-BAEB-FA37D7D2DEAE}"/>
              </a:ext>
            </a:extLst>
          </p:cNvPr>
          <p:cNvGrpSpPr/>
          <p:nvPr/>
        </p:nvGrpSpPr>
        <p:grpSpPr>
          <a:xfrm>
            <a:off x="564785" y="4546326"/>
            <a:ext cx="1440186" cy="784742"/>
            <a:chOff x="7966620" y="1125415"/>
            <a:chExt cx="2232248" cy="823965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D0D1398-9875-E7DC-C973-4159008251DA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97C4EF9-6951-8D2E-3E1D-EA529154E760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292C6AD-40D2-679F-8F39-FB2ECE99EE21}"/>
              </a:ext>
            </a:extLst>
          </p:cNvPr>
          <p:cNvGrpSpPr/>
          <p:nvPr/>
        </p:nvGrpSpPr>
        <p:grpSpPr>
          <a:xfrm>
            <a:off x="1375912" y="2048930"/>
            <a:ext cx="1440186" cy="784742"/>
            <a:chOff x="7966620" y="1125415"/>
            <a:chExt cx="2232248" cy="823965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A8ABDD90-8331-E7DA-4D5F-3296DF479991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0CA5B64-4A01-35BC-E6DF-5815C4D7F446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B02F2DA-AB45-39F7-59B1-9D42A45DEA6D}"/>
              </a:ext>
            </a:extLst>
          </p:cNvPr>
          <p:cNvCxnSpPr>
            <a:cxnSpLocks/>
          </p:cNvCxnSpPr>
          <p:nvPr/>
        </p:nvCxnSpPr>
        <p:spPr>
          <a:xfrm flipV="1">
            <a:off x="1272218" y="4057571"/>
            <a:ext cx="0" cy="39685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719DDF69-5324-03AB-1CE8-34BB78141BB3}"/>
              </a:ext>
            </a:extLst>
          </p:cNvPr>
          <p:cNvCxnSpPr>
            <a:cxnSpLocks/>
          </p:cNvCxnSpPr>
          <p:nvPr/>
        </p:nvCxnSpPr>
        <p:spPr>
          <a:xfrm flipV="1">
            <a:off x="2076948" y="2977248"/>
            <a:ext cx="0" cy="39685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E0ECC01-ED65-994E-0D1C-81243A5BB1C2}"/>
              </a:ext>
            </a:extLst>
          </p:cNvPr>
          <p:cNvCxnSpPr>
            <a:cxnSpLocks/>
          </p:cNvCxnSpPr>
          <p:nvPr/>
        </p:nvCxnSpPr>
        <p:spPr>
          <a:xfrm flipV="1">
            <a:off x="2994813" y="4057571"/>
            <a:ext cx="0" cy="108032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80B3939-52BC-BEDA-1143-36C72908E9A5}"/>
              </a:ext>
            </a:extLst>
          </p:cNvPr>
          <p:cNvGrpSpPr/>
          <p:nvPr/>
        </p:nvGrpSpPr>
        <p:grpSpPr>
          <a:xfrm>
            <a:off x="2281313" y="5251843"/>
            <a:ext cx="1440186" cy="784742"/>
            <a:chOff x="7966620" y="1125415"/>
            <a:chExt cx="2232248" cy="823965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C3610BE-8FD4-EF95-9C0F-DAC809608F28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60B888C3-B12F-40EF-D24B-871DCCA7B8C6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C42F33C1-0557-751F-6B1C-34E488D2DD1C}"/>
              </a:ext>
            </a:extLst>
          </p:cNvPr>
          <p:cNvCxnSpPr>
            <a:cxnSpLocks/>
          </p:cNvCxnSpPr>
          <p:nvPr/>
        </p:nvCxnSpPr>
        <p:spPr>
          <a:xfrm flipV="1">
            <a:off x="3865685" y="2293778"/>
            <a:ext cx="0" cy="108032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E81293BA-7498-9A61-29BA-C1D00E617515}"/>
              </a:ext>
            </a:extLst>
          </p:cNvPr>
          <p:cNvGrpSpPr/>
          <p:nvPr/>
        </p:nvGrpSpPr>
        <p:grpSpPr>
          <a:xfrm>
            <a:off x="3159396" y="1409555"/>
            <a:ext cx="1440186" cy="784742"/>
            <a:chOff x="7966620" y="1125415"/>
            <a:chExt cx="2232248" cy="823965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8BAB0AB-F010-5810-D47F-F53AEE16AA63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5D720B81-8653-842C-DB1D-1A7F8AC70253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DF7C0E3-63A6-5C32-34A6-17A1210D7BC8}"/>
              </a:ext>
            </a:extLst>
          </p:cNvPr>
          <p:cNvCxnSpPr>
            <a:cxnSpLocks/>
          </p:cNvCxnSpPr>
          <p:nvPr/>
        </p:nvCxnSpPr>
        <p:spPr>
          <a:xfrm flipV="1">
            <a:off x="4761529" y="4057571"/>
            <a:ext cx="0" cy="39685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ED5B5C8-C629-0067-80C8-FB3CD3364609}"/>
              </a:ext>
            </a:extLst>
          </p:cNvPr>
          <p:cNvCxnSpPr>
            <a:cxnSpLocks/>
          </p:cNvCxnSpPr>
          <p:nvPr/>
        </p:nvCxnSpPr>
        <p:spPr>
          <a:xfrm flipV="1">
            <a:off x="5644889" y="2977248"/>
            <a:ext cx="0" cy="39685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6CAFC37-9D3B-5C9F-C4B8-E90FDAA61A91}"/>
              </a:ext>
            </a:extLst>
          </p:cNvPr>
          <p:cNvCxnSpPr>
            <a:cxnSpLocks/>
          </p:cNvCxnSpPr>
          <p:nvPr/>
        </p:nvCxnSpPr>
        <p:spPr>
          <a:xfrm flipV="1">
            <a:off x="6528247" y="4057571"/>
            <a:ext cx="0" cy="108032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4F8F6379-B413-D046-99A8-AEEAE574A1D8}"/>
              </a:ext>
            </a:extLst>
          </p:cNvPr>
          <p:cNvCxnSpPr>
            <a:cxnSpLocks/>
          </p:cNvCxnSpPr>
          <p:nvPr/>
        </p:nvCxnSpPr>
        <p:spPr>
          <a:xfrm flipV="1">
            <a:off x="7411605" y="2293778"/>
            <a:ext cx="0" cy="108032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DACF870F-6FA7-B113-35A2-CD7B2745DC14}"/>
              </a:ext>
            </a:extLst>
          </p:cNvPr>
          <p:cNvCxnSpPr>
            <a:cxnSpLocks/>
          </p:cNvCxnSpPr>
          <p:nvPr/>
        </p:nvCxnSpPr>
        <p:spPr>
          <a:xfrm flipV="1">
            <a:off x="8294964" y="4057571"/>
            <a:ext cx="0" cy="39685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EA574E12-4265-EA29-A3E7-E2F4D3A77A9F}"/>
              </a:ext>
            </a:extLst>
          </p:cNvPr>
          <p:cNvCxnSpPr>
            <a:cxnSpLocks/>
          </p:cNvCxnSpPr>
          <p:nvPr/>
        </p:nvCxnSpPr>
        <p:spPr>
          <a:xfrm flipV="1">
            <a:off x="9178321" y="2977248"/>
            <a:ext cx="0" cy="39685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834B57D7-BD44-98C5-5A17-F706DA4FD7B1}"/>
              </a:ext>
            </a:extLst>
          </p:cNvPr>
          <p:cNvCxnSpPr>
            <a:cxnSpLocks/>
          </p:cNvCxnSpPr>
          <p:nvPr/>
        </p:nvCxnSpPr>
        <p:spPr>
          <a:xfrm flipV="1">
            <a:off x="10061681" y="4057571"/>
            <a:ext cx="0" cy="108032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3C57C96-61A6-2F29-06C2-9F64473D7609}"/>
              </a:ext>
            </a:extLst>
          </p:cNvPr>
          <p:cNvCxnSpPr>
            <a:cxnSpLocks/>
          </p:cNvCxnSpPr>
          <p:nvPr/>
        </p:nvCxnSpPr>
        <p:spPr>
          <a:xfrm flipV="1">
            <a:off x="10901084" y="2293778"/>
            <a:ext cx="0" cy="108032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62A21660-45F1-E00C-9B46-239C81C53D80}"/>
              </a:ext>
            </a:extLst>
          </p:cNvPr>
          <p:cNvGrpSpPr/>
          <p:nvPr/>
        </p:nvGrpSpPr>
        <p:grpSpPr>
          <a:xfrm>
            <a:off x="4048278" y="4546326"/>
            <a:ext cx="1440186" cy="784742"/>
            <a:chOff x="7966620" y="1125415"/>
            <a:chExt cx="2232248" cy="823965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B0FE2F9-20AD-516B-469C-6AEA09F77491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2AED4F7-F4D7-9F76-FAE6-A8A830117722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7803C690-BF6F-F3B0-E222-111FAF037F48}"/>
              </a:ext>
            </a:extLst>
          </p:cNvPr>
          <p:cNvGrpSpPr/>
          <p:nvPr/>
        </p:nvGrpSpPr>
        <p:grpSpPr>
          <a:xfrm>
            <a:off x="4925547" y="2048930"/>
            <a:ext cx="1440186" cy="784742"/>
            <a:chOff x="7966620" y="1125415"/>
            <a:chExt cx="2232248" cy="823965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7A93C05D-00CD-A8E3-BD81-84A3A688068D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A7E3E048-8254-D63B-2291-F8490036622B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BCE6C90-91B0-0FC9-BD34-77BDDCE808FE}"/>
              </a:ext>
            </a:extLst>
          </p:cNvPr>
          <p:cNvGrpSpPr/>
          <p:nvPr/>
        </p:nvGrpSpPr>
        <p:grpSpPr>
          <a:xfrm>
            <a:off x="5823091" y="5251843"/>
            <a:ext cx="1440186" cy="784742"/>
            <a:chOff x="7966620" y="1125415"/>
            <a:chExt cx="2232248" cy="823965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ED67B117-669B-28B3-3B1F-B921D1815BF9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720A34F4-3628-2F9D-2001-844E713C617D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AEBA11FC-502E-7AB6-E291-269F7B9566FC}"/>
              </a:ext>
            </a:extLst>
          </p:cNvPr>
          <p:cNvGrpSpPr/>
          <p:nvPr/>
        </p:nvGrpSpPr>
        <p:grpSpPr>
          <a:xfrm>
            <a:off x="6700364" y="1409555"/>
            <a:ext cx="1440186" cy="784742"/>
            <a:chOff x="7966620" y="1125415"/>
            <a:chExt cx="2232248" cy="823965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AC9CB6FD-A25E-251C-2A0D-06655678FA65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A5F8E5F-E6CF-4419-ADCF-68CABD2F8657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A863D69-36AF-049F-78CE-CC3654A6D7E3}"/>
              </a:ext>
            </a:extLst>
          </p:cNvPr>
          <p:cNvGrpSpPr/>
          <p:nvPr/>
        </p:nvGrpSpPr>
        <p:grpSpPr>
          <a:xfrm>
            <a:off x="7586478" y="4546326"/>
            <a:ext cx="1440186" cy="784742"/>
            <a:chOff x="7966620" y="1125415"/>
            <a:chExt cx="2232248" cy="823965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E53E5959-398B-A6F9-12F3-8A6C76BCAE62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F0D57808-F111-951F-A0E4-0F62EF992AB5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9C81F2EC-AC7B-0E0E-25F8-B0D087C78920}"/>
              </a:ext>
            </a:extLst>
          </p:cNvPr>
          <p:cNvGrpSpPr/>
          <p:nvPr/>
        </p:nvGrpSpPr>
        <p:grpSpPr>
          <a:xfrm>
            <a:off x="8466996" y="2048930"/>
            <a:ext cx="1440186" cy="784742"/>
            <a:chOff x="7966620" y="1125415"/>
            <a:chExt cx="2232248" cy="823965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76220207-1C42-5C37-CD25-17F35ECA28C4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76EDF3CF-8D57-0C50-BDAE-851FE97AD120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6F08798A-60BC-800B-9AA0-453AD421C80F}"/>
              </a:ext>
            </a:extLst>
          </p:cNvPr>
          <p:cNvGrpSpPr/>
          <p:nvPr/>
        </p:nvGrpSpPr>
        <p:grpSpPr>
          <a:xfrm>
            <a:off x="10183853" y="1409555"/>
            <a:ext cx="1440186" cy="784742"/>
            <a:chOff x="7966620" y="1125415"/>
            <a:chExt cx="2232248" cy="823965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F0EAD081-6E26-C35C-480E-9348DFB2DE39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0B4BB0D8-2174-4B7A-3B53-394BF35C6FDD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6010BF4E-3478-36BC-C3AA-00F7D4EE4EB1}"/>
              </a:ext>
            </a:extLst>
          </p:cNvPr>
          <p:cNvGrpSpPr/>
          <p:nvPr/>
        </p:nvGrpSpPr>
        <p:grpSpPr>
          <a:xfrm>
            <a:off x="9350675" y="5251843"/>
            <a:ext cx="1440186" cy="784742"/>
            <a:chOff x="7966620" y="1125415"/>
            <a:chExt cx="2232248" cy="823965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6FA7A087-A0FC-4516-6B35-A3EE5431A3A3}"/>
                </a:ext>
              </a:extLst>
            </p:cNvPr>
            <p:cNvSpPr txBox="1"/>
            <p:nvPr/>
          </p:nvSpPr>
          <p:spPr>
            <a:xfrm>
              <a:off x="7966620" y="1484784"/>
              <a:ext cx="2232248" cy="4645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Insert your desired text here. 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255780B2-27A3-2911-9572-57779F3318D1}"/>
                </a:ext>
              </a:extLst>
            </p:cNvPr>
            <p:cNvSpPr txBox="1"/>
            <p:nvPr/>
          </p:nvSpPr>
          <p:spPr>
            <a:xfrm>
              <a:off x="7966620" y="1125415"/>
              <a:ext cx="2232248" cy="2512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954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0316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0D195F-FCFD-4970-A9A8-A199D1B9A0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884" y="917026"/>
            <a:ext cx="3812883" cy="218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32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03045E"/>
      </a:accent1>
      <a:accent2>
        <a:srgbClr val="023E8A"/>
      </a:accent2>
      <a:accent3>
        <a:srgbClr val="0077B6"/>
      </a:accent3>
      <a:accent4>
        <a:srgbClr val="0096C7"/>
      </a:accent4>
      <a:accent5>
        <a:srgbClr val="00B4D8"/>
      </a:accent5>
      <a:accent6>
        <a:srgbClr val="48CAE4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5592</TotalTime>
  <Words>318</Words>
  <Application>Microsoft Office PowerPoint</Application>
  <PresentationFormat>Custom</PresentationFormat>
  <Paragraphs>95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Light</vt:lpstr>
      <vt:lpstr>Office Theme</vt:lpstr>
      <vt:lpstr>2_Office Theme</vt:lpstr>
      <vt:lpstr>Year Long Timeline Slide Template</vt:lpstr>
      <vt:lpstr>Year Long Timeline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112</cp:revision>
  <dcterms:created xsi:type="dcterms:W3CDTF">2013-09-12T13:05:01Z</dcterms:created>
  <dcterms:modified xsi:type="dcterms:W3CDTF">2024-09-11T06:16:25Z</dcterms:modified>
</cp:coreProperties>
</file>