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9"/>
  </p:notesMasterIdLst>
  <p:sldIdLst>
    <p:sldId id="294" r:id="rId3"/>
    <p:sldId id="295" r:id="rId4"/>
    <p:sldId id="296" r:id="rId5"/>
    <p:sldId id="297" r:id="rId6"/>
    <p:sldId id="298" r:id="rId7"/>
    <p:sldId id="299" r:id="rId8"/>
    <p:sldId id="300" r:id="rId9"/>
    <p:sldId id="292" r:id="rId10"/>
    <p:sldId id="293" r:id="rId11"/>
    <p:sldId id="291" r:id="rId12"/>
    <p:sldId id="289" r:id="rId13"/>
    <p:sldId id="286" r:id="rId14"/>
    <p:sldId id="284" r:id="rId15"/>
    <p:sldId id="281" r:id="rId16"/>
    <p:sldId id="301" r:id="rId17"/>
    <p:sldId id="268" r:id="rId1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118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1" y="4399020"/>
            <a:ext cx="103605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284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047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48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87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386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962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93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23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183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8346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833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971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95">
              <a:schemeClr val="bg1">
                <a:lumMod val="95000"/>
              </a:schemeClr>
            </a:gs>
            <a:gs pos="55000">
              <a:schemeClr val="tx1">
                <a:lumMod val="20000"/>
                <a:lumOff val="8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4126"/>
              <a:t>11/1/2019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4126"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27008720-6BD1-4FCE-9D9C-47BA1257B9BC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64055073-01BF-4138-AE76-D11E86EBF378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28" name="Arrow: Notched Right 27">
                <a:extLst>
                  <a:ext uri="{FF2B5EF4-FFF2-40B4-BE49-F238E27FC236}">
                    <a16:creationId xmlns:a16="http://schemas.microsoft.com/office/drawing/2014/main" xmlns="" id="{8F0CEEFA-CED5-4593-A219-0DF0BB98CAEC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2BCBECCA-8322-4484-B07E-CEA36C379F08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01CD5FAB-AF02-48D0-B5ED-4018D183E4D4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7 Step Mountain Journey Diagram PowerPoint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3" y="5125898"/>
            <a:ext cx="614949" cy="1162493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  <a:gd name="connsiteX0" fmla="*/ 9173 w 9173"/>
              <a:gd name="connsiteY0" fmla="*/ 5724 h 10000"/>
              <a:gd name="connsiteX1" fmla="*/ 8300 w 9173"/>
              <a:gd name="connsiteY1" fmla="*/ 0 h 10000"/>
              <a:gd name="connsiteX2" fmla="*/ 7040 w 9173"/>
              <a:gd name="connsiteY2" fmla="*/ 7165 h 10000"/>
              <a:gd name="connsiteX3" fmla="*/ 5967 w 9173"/>
              <a:gd name="connsiteY3" fmla="*/ 5967 h 10000"/>
              <a:gd name="connsiteX4" fmla="*/ 5327 w 9173"/>
              <a:gd name="connsiteY4" fmla="*/ 7864 h 10000"/>
              <a:gd name="connsiteX5" fmla="*/ 4540 w 9173"/>
              <a:gd name="connsiteY5" fmla="*/ 1442 h 10000"/>
              <a:gd name="connsiteX6" fmla="*/ 3606 w 9173"/>
              <a:gd name="connsiteY6" fmla="*/ 7902 h 10000"/>
              <a:gd name="connsiteX7" fmla="*/ 2633 w 9173"/>
              <a:gd name="connsiteY7" fmla="*/ 4932 h 10000"/>
              <a:gd name="connsiteX8" fmla="*/ 1595 w 9173"/>
              <a:gd name="connsiteY8" fmla="*/ 8524 h 10000"/>
              <a:gd name="connsiteX9" fmla="*/ 718 w 9173"/>
              <a:gd name="connsiteY9" fmla="*/ 7108 h 10000"/>
              <a:gd name="connsiteX10" fmla="*/ 0 w 9173"/>
              <a:gd name="connsiteY10" fmla="*/ 10000 h 10000"/>
              <a:gd name="connsiteX0" fmla="*/ 9048 w 9048"/>
              <a:gd name="connsiteY0" fmla="*/ 0 h 10000"/>
              <a:gd name="connsiteX1" fmla="*/ 7675 w 9048"/>
              <a:gd name="connsiteY1" fmla="*/ 7165 h 10000"/>
              <a:gd name="connsiteX2" fmla="*/ 6505 w 9048"/>
              <a:gd name="connsiteY2" fmla="*/ 5967 h 10000"/>
              <a:gd name="connsiteX3" fmla="*/ 5807 w 9048"/>
              <a:gd name="connsiteY3" fmla="*/ 7864 h 10000"/>
              <a:gd name="connsiteX4" fmla="*/ 4949 w 9048"/>
              <a:gd name="connsiteY4" fmla="*/ 1442 h 10000"/>
              <a:gd name="connsiteX5" fmla="*/ 3931 w 9048"/>
              <a:gd name="connsiteY5" fmla="*/ 7902 h 10000"/>
              <a:gd name="connsiteX6" fmla="*/ 2870 w 9048"/>
              <a:gd name="connsiteY6" fmla="*/ 4932 h 10000"/>
              <a:gd name="connsiteX7" fmla="*/ 1739 w 9048"/>
              <a:gd name="connsiteY7" fmla="*/ 8524 h 10000"/>
              <a:gd name="connsiteX8" fmla="*/ 783 w 9048"/>
              <a:gd name="connsiteY8" fmla="*/ 7108 h 10000"/>
              <a:gd name="connsiteX9" fmla="*/ 0 w 9048"/>
              <a:gd name="connsiteY9" fmla="*/ 10000 h 10000"/>
              <a:gd name="connsiteX0" fmla="*/ 8483 w 8483"/>
              <a:gd name="connsiteY0" fmla="*/ 5723 h 8558"/>
              <a:gd name="connsiteX1" fmla="*/ 7189 w 8483"/>
              <a:gd name="connsiteY1" fmla="*/ 4525 h 8558"/>
              <a:gd name="connsiteX2" fmla="*/ 6418 w 8483"/>
              <a:gd name="connsiteY2" fmla="*/ 6422 h 8558"/>
              <a:gd name="connsiteX3" fmla="*/ 5470 w 8483"/>
              <a:gd name="connsiteY3" fmla="*/ 0 h 8558"/>
              <a:gd name="connsiteX4" fmla="*/ 4345 w 8483"/>
              <a:gd name="connsiteY4" fmla="*/ 6460 h 8558"/>
              <a:gd name="connsiteX5" fmla="*/ 3172 w 8483"/>
              <a:gd name="connsiteY5" fmla="*/ 3490 h 8558"/>
              <a:gd name="connsiteX6" fmla="*/ 1922 w 8483"/>
              <a:gd name="connsiteY6" fmla="*/ 7082 h 8558"/>
              <a:gd name="connsiteX7" fmla="*/ 865 w 8483"/>
              <a:gd name="connsiteY7" fmla="*/ 5666 h 8558"/>
              <a:gd name="connsiteX8" fmla="*/ 0 w 8483"/>
              <a:gd name="connsiteY8" fmla="*/ 8558 h 8558"/>
              <a:gd name="connsiteX0" fmla="*/ 8475 w 8475"/>
              <a:gd name="connsiteY0" fmla="*/ 5287 h 10000"/>
              <a:gd name="connsiteX1" fmla="*/ 7566 w 8475"/>
              <a:gd name="connsiteY1" fmla="*/ 7504 h 10000"/>
              <a:gd name="connsiteX2" fmla="*/ 6448 w 8475"/>
              <a:gd name="connsiteY2" fmla="*/ 0 h 10000"/>
              <a:gd name="connsiteX3" fmla="*/ 5122 w 8475"/>
              <a:gd name="connsiteY3" fmla="*/ 7548 h 10000"/>
              <a:gd name="connsiteX4" fmla="*/ 3739 w 8475"/>
              <a:gd name="connsiteY4" fmla="*/ 4078 h 10000"/>
              <a:gd name="connsiteX5" fmla="*/ 2266 w 8475"/>
              <a:gd name="connsiteY5" fmla="*/ 8275 h 10000"/>
              <a:gd name="connsiteX6" fmla="*/ 1020 w 8475"/>
              <a:gd name="connsiteY6" fmla="*/ 6621 h 10000"/>
              <a:gd name="connsiteX7" fmla="*/ 0 w 8475"/>
              <a:gd name="connsiteY7" fmla="*/ 10000 h 10000"/>
              <a:gd name="connsiteX0" fmla="*/ 8927 w 8927"/>
              <a:gd name="connsiteY0" fmla="*/ 7504 h 10000"/>
              <a:gd name="connsiteX1" fmla="*/ 7608 w 8927"/>
              <a:gd name="connsiteY1" fmla="*/ 0 h 10000"/>
              <a:gd name="connsiteX2" fmla="*/ 6044 w 8927"/>
              <a:gd name="connsiteY2" fmla="*/ 7548 h 10000"/>
              <a:gd name="connsiteX3" fmla="*/ 4412 w 8927"/>
              <a:gd name="connsiteY3" fmla="*/ 4078 h 10000"/>
              <a:gd name="connsiteX4" fmla="*/ 2674 w 8927"/>
              <a:gd name="connsiteY4" fmla="*/ 8275 h 10000"/>
              <a:gd name="connsiteX5" fmla="*/ 1204 w 8927"/>
              <a:gd name="connsiteY5" fmla="*/ 6621 h 10000"/>
              <a:gd name="connsiteX6" fmla="*/ 0 w 8927"/>
              <a:gd name="connsiteY6" fmla="*/ 10000 h 10000"/>
              <a:gd name="connsiteX0" fmla="*/ 8522 w 8522"/>
              <a:gd name="connsiteY0" fmla="*/ 0 h 10000"/>
              <a:gd name="connsiteX1" fmla="*/ 6770 w 8522"/>
              <a:gd name="connsiteY1" fmla="*/ 7548 h 10000"/>
              <a:gd name="connsiteX2" fmla="*/ 4942 w 8522"/>
              <a:gd name="connsiteY2" fmla="*/ 4078 h 10000"/>
              <a:gd name="connsiteX3" fmla="*/ 2995 w 8522"/>
              <a:gd name="connsiteY3" fmla="*/ 8275 h 10000"/>
              <a:gd name="connsiteX4" fmla="*/ 1349 w 8522"/>
              <a:gd name="connsiteY4" fmla="*/ 6621 h 10000"/>
              <a:gd name="connsiteX5" fmla="*/ 0 w 8522"/>
              <a:gd name="connsiteY5" fmla="*/ 10000 h 10000"/>
              <a:gd name="connsiteX0" fmla="*/ 7944 w 7944"/>
              <a:gd name="connsiteY0" fmla="*/ 3470 h 5922"/>
              <a:gd name="connsiteX1" fmla="*/ 5799 w 7944"/>
              <a:gd name="connsiteY1" fmla="*/ 0 h 5922"/>
              <a:gd name="connsiteX2" fmla="*/ 3514 w 7944"/>
              <a:gd name="connsiteY2" fmla="*/ 4197 h 5922"/>
              <a:gd name="connsiteX3" fmla="*/ 1583 w 7944"/>
              <a:gd name="connsiteY3" fmla="*/ 2543 h 5922"/>
              <a:gd name="connsiteX4" fmla="*/ 0 w 7944"/>
              <a:gd name="connsiteY4" fmla="*/ 5922 h 5922"/>
              <a:gd name="connsiteX0" fmla="*/ 7300 w 7300"/>
              <a:gd name="connsiteY0" fmla="*/ 0 h 10000"/>
              <a:gd name="connsiteX1" fmla="*/ 4423 w 7300"/>
              <a:gd name="connsiteY1" fmla="*/ 7087 h 10000"/>
              <a:gd name="connsiteX2" fmla="*/ 1993 w 7300"/>
              <a:gd name="connsiteY2" fmla="*/ 4294 h 10000"/>
              <a:gd name="connsiteX3" fmla="*/ 0 w 7300"/>
              <a:gd name="connsiteY3" fmla="*/ 10000 h 10000"/>
              <a:gd name="connsiteX0" fmla="*/ 6059 w 6059"/>
              <a:gd name="connsiteY0" fmla="*/ 2793 h 5706"/>
              <a:gd name="connsiteX1" fmla="*/ 2730 w 6059"/>
              <a:gd name="connsiteY1" fmla="*/ 0 h 5706"/>
              <a:gd name="connsiteX2" fmla="*/ 0 w 6059"/>
              <a:gd name="connsiteY2" fmla="*/ 5706 h 5706"/>
              <a:gd name="connsiteX0" fmla="*/ 4506 w 4506"/>
              <a:gd name="connsiteY0" fmla="*/ 0 h 10000"/>
              <a:gd name="connsiteX1" fmla="*/ 0 w 4506"/>
              <a:gd name="connsiteY1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06" h="10000">
                <a:moveTo>
                  <a:pt x="4506" y="0"/>
                </a:moveTo>
                <a:cubicBezTo>
                  <a:pt x="2997" y="3330"/>
                  <a:pt x="1515" y="6668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432517" y="4980268"/>
            <a:ext cx="353849" cy="353849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</p:spTree>
    <p:extLst>
      <p:ext uri="{BB962C8B-B14F-4D97-AF65-F5344CB8AC3E}">
        <p14:creationId xmlns:p14="http://schemas.microsoft.com/office/powerpoint/2010/main" val="2275128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9853B285-19E4-450C-A164-6ADE64A055F7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36B5A9D6-A83D-4322-B1F9-DB9F8DF6B6CF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61" name="Arrow: Notched Right 60">
                <a:extLst>
                  <a:ext uri="{FF2B5EF4-FFF2-40B4-BE49-F238E27FC236}">
                    <a16:creationId xmlns:a16="http://schemas.microsoft.com/office/drawing/2014/main" xmlns="" id="{BF9A8934-C473-4887-B1E6-8353687D3498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F8B0373C-1E3E-423A-B53A-2E1AD7FF49DE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xmlns="" id="{3A978B86-4EFA-4BC6-A490-AA9CF9593017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 Step Mountain Journey Diagram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2" y="2848140"/>
            <a:ext cx="3884051" cy="3440251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  <a:gd name="connsiteX0" fmla="*/ 9173 w 9173"/>
              <a:gd name="connsiteY0" fmla="*/ 5724 h 10000"/>
              <a:gd name="connsiteX1" fmla="*/ 8300 w 9173"/>
              <a:gd name="connsiteY1" fmla="*/ 0 h 10000"/>
              <a:gd name="connsiteX2" fmla="*/ 7040 w 9173"/>
              <a:gd name="connsiteY2" fmla="*/ 7165 h 10000"/>
              <a:gd name="connsiteX3" fmla="*/ 5967 w 9173"/>
              <a:gd name="connsiteY3" fmla="*/ 5967 h 10000"/>
              <a:gd name="connsiteX4" fmla="*/ 5327 w 9173"/>
              <a:gd name="connsiteY4" fmla="*/ 7864 h 10000"/>
              <a:gd name="connsiteX5" fmla="*/ 4540 w 9173"/>
              <a:gd name="connsiteY5" fmla="*/ 1442 h 10000"/>
              <a:gd name="connsiteX6" fmla="*/ 3606 w 9173"/>
              <a:gd name="connsiteY6" fmla="*/ 7902 h 10000"/>
              <a:gd name="connsiteX7" fmla="*/ 2633 w 9173"/>
              <a:gd name="connsiteY7" fmla="*/ 4932 h 10000"/>
              <a:gd name="connsiteX8" fmla="*/ 1595 w 9173"/>
              <a:gd name="connsiteY8" fmla="*/ 8524 h 10000"/>
              <a:gd name="connsiteX9" fmla="*/ 718 w 9173"/>
              <a:gd name="connsiteY9" fmla="*/ 7108 h 10000"/>
              <a:gd name="connsiteX10" fmla="*/ 0 w 9173"/>
              <a:gd name="connsiteY10" fmla="*/ 10000 h 10000"/>
              <a:gd name="connsiteX0" fmla="*/ 9048 w 9048"/>
              <a:gd name="connsiteY0" fmla="*/ 0 h 10000"/>
              <a:gd name="connsiteX1" fmla="*/ 7675 w 9048"/>
              <a:gd name="connsiteY1" fmla="*/ 7165 h 10000"/>
              <a:gd name="connsiteX2" fmla="*/ 6505 w 9048"/>
              <a:gd name="connsiteY2" fmla="*/ 5967 h 10000"/>
              <a:gd name="connsiteX3" fmla="*/ 5807 w 9048"/>
              <a:gd name="connsiteY3" fmla="*/ 7864 h 10000"/>
              <a:gd name="connsiteX4" fmla="*/ 4949 w 9048"/>
              <a:gd name="connsiteY4" fmla="*/ 1442 h 10000"/>
              <a:gd name="connsiteX5" fmla="*/ 3931 w 9048"/>
              <a:gd name="connsiteY5" fmla="*/ 7902 h 10000"/>
              <a:gd name="connsiteX6" fmla="*/ 2870 w 9048"/>
              <a:gd name="connsiteY6" fmla="*/ 4932 h 10000"/>
              <a:gd name="connsiteX7" fmla="*/ 1739 w 9048"/>
              <a:gd name="connsiteY7" fmla="*/ 8524 h 10000"/>
              <a:gd name="connsiteX8" fmla="*/ 783 w 9048"/>
              <a:gd name="connsiteY8" fmla="*/ 7108 h 10000"/>
              <a:gd name="connsiteX9" fmla="*/ 0 w 9048"/>
              <a:gd name="connsiteY9" fmla="*/ 10000 h 10000"/>
              <a:gd name="connsiteX0" fmla="*/ 8483 w 8483"/>
              <a:gd name="connsiteY0" fmla="*/ 5723 h 8558"/>
              <a:gd name="connsiteX1" fmla="*/ 7189 w 8483"/>
              <a:gd name="connsiteY1" fmla="*/ 4525 h 8558"/>
              <a:gd name="connsiteX2" fmla="*/ 6418 w 8483"/>
              <a:gd name="connsiteY2" fmla="*/ 6422 h 8558"/>
              <a:gd name="connsiteX3" fmla="*/ 5470 w 8483"/>
              <a:gd name="connsiteY3" fmla="*/ 0 h 8558"/>
              <a:gd name="connsiteX4" fmla="*/ 4345 w 8483"/>
              <a:gd name="connsiteY4" fmla="*/ 6460 h 8558"/>
              <a:gd name="connsiteX5" fmla="*/ 3172 w 8483"/>
              <a:gd name="connsiteY5" fmla="*/ 3490 h 8558"/>
              <a:gd name="connsiteX6" fmla="*/ 1922 w 8483"/>
              <a:gd name="connsiteY6" fmla="*/ 7082 h 8558"/>
              <a:gd name="connsiteX7" fmla="*/ 865 w 8483"/>
              <a:gd name="connsiteY7" fmla="*/ 5666 h 8558"/>
              <a:gd name="connsiteX8" fmla="*/ 0 w 8483"/>
              <a:gd name="connsiteY8" fmla="*/ 8558 h 8558"/>
              <a:gd name="connsiteX0" fmla="*/ 8475 w 8475"/>
              <a:gd name="connsiteY0" fmla="*/ 5287 h 10000"/>
              <a:gd name="connsiteX1" fmla="*/ 7566 w 8475"/>
              <a:gd name="connsiteY1" fmla="*/ 7504 h 10000"/>
              <a:gd name="connsiteX2" fmla="*/ 6448 w 8475"/>
              <a:gd name="connsiteY2" fmla="*/ 0 h 10000"/>
              <a:gd name="connsiteX3" fmla="*/ 5122 w 8475"/>
              <a:gd name="connsiteY3" fmla="*/ 7548 h 10000"/>
              <a:gd name="connsiteX4" fmla="*/ 3739 w 8475"/>
              <a:gd name="connsiteY4" fmla="*/ 4078 h 10000"/>
              <a:gd name="connsiteX5" fmla="*/ 2266 w 8475"/>
              <a:gd name="connsiteY5" fmla="*/ 8275 h 10000"/>
              <a:gd name="connsiteX6" fmla="*/ 1020 w 8475"/>
              <a:gd name="connsiteY6" fmla="*/ 6621 h 10000"/>
              <a:gd name="connsiteX7" fmla="*/ 0 w 8475"/>
              <a:gd name="connsiteY7" fmla="*/ 10000 h 10000"/>
              <a:gd name="connsiteX0" fmla="*/ 8927 w 8927"/>
              <a:gd name="connsiteY0" fmla="*/ 7504 h 10000"/>
              <a:gd name="connsiteX1" fmla="*/ 7608 w 8927"/>
              <a:gd name="connsiteY1" fmla="*/ 0 h 10000"/>
              <a:gd name="connsiteX2" fmla="*/ 6044 w 8927"/>
              <a:gd name="connsiteY2" fmla="*/ 7548 h 10000"/>
              <a:gd name="connsiteX3" fmla="*/ 4412 w 8927"/>
              <a:gd name="connsiteY3" fmla="*/ 4078 h 10000"/>
              <a:gd name="connsiteX4" fmla="*/ 2674 w 8927"/>
              <a:gd name="connsiteY4" fmla="*/ 8275 h 10000"/>
              <a:gd name="connsiteX5" fmla="*/ 1204 w 8927"/>
              <a:gd name="connsiteY5" fmla="*/ 6621 h 10000"/>
              <a:gd name="connsiteX6" fmla="*/ 0 w 8927"/>
              <a:gd name="connsiteY6" fmla="*/ 10000 h 10000"/>
              <a:gd name="connsiteX0" fmla="*/ 8522 w 8522"/>
              <a:gd name="connsiteY0" fmla="*/ 0 h 10000"/>
              <a:gd name="connsiteX1" fmla="*/ 6770 w 8522"/>
              <a:gd name="connsiteY1" fmla="*/ 7548 h 10000"/>
              <a:gd name="connsiteX2" fmla="*/ 4942 w 8522"/>
              <a:gd name="connsiteY2" fmla="*/ 4078 h 10000"/>
              <a:gd name="connsiteX3" fmla="*/ 2995 w 8522"/>
              <a:gd name="connsiteY3" fmla="*/ 8275 h 10000"/>
              <a:gd name="connsiteX4" fmla="*/ 1349 w 8522"/>
              <a:gd name="connsiteY4" fmla="*/ 6621 h 10000"/>
              <a:gd name="connsiteX5" fmla="*/ 0 w 8522"/>
              <a:gd name="connsiteY5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22" h="10000">
                <a:moveTo>
                  <a:pt x="8522" y="0"/>
                </a:moveTo>
                <a:cubicBezTo>
                  <a:pt x="7872" y="2436"/>
                  <a:pt x="7420" y="5111"/>
                  <a:pt x="6770" y="7548"/>
                </a:cubicBezTo>
                <a:lnTo>
                  <a:pt x="4942" y="4078"/>
                </a:lnTo>
                <a:lnTo>
                  <a:pt x="2995" y="8275"/>
                </a:lnTo>
                <a:lnTo>
                  <a:pt x="1349" y="6621"/>
                </a:lnTo>
                <a:cubicBezTo>
                  <a:pt x="897" y="7746"/>
                  <a:pt x="453" y="8874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36F8FD6-DF87-42F2-9748-2ABEEC882614}"/>
              </a:ext>
            </a:extLst>
          </p:cNvPr>
          <p:cNvSpPr/>
          <p:nvPr/>
        </p:nvSpPr>
        <p:spPr>
          <a:xfrm>
            <a:off x="2143267" y="4178727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99D5443-B50F-49F1-ACBF-E39C62FF0321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464A951-883D-4379-92F3-E46B0FA80375}"/>
              </a:ext>
            </a:extLst>
          </p:cNvPr>
          <p:cNvSpPr/>
          <p:nvPr/>
        </p:nvSpPr>
        <p:spPr>
          <a:xfrm>
            <a:off x="3762482" y="190812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FBF856CA-E1A2-498A-8344-751AEC826BB1}"/>
              </a:ext>
            </a:extLst>
          </p:cNvPr>
          <p:cNvSpPr/>
          <p:nvPr/>
        </p:nvSpPr>
        <p:spPr>
          <a:xfrm>
            <a:off x="3658412" y="2698966"/>
            <a:ext cx="353849" cy="353849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412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6EC55CCB-4782-45D5-BA60-BEA397803ABD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593CA806-FA60-4EB8-BF22-CCAA0F2448D5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61" name="Arrow: Notched Right 60">
                <a:extLst>
                  <a:ext uri="{FF2B5EF4-FFF2-40B4-BE49-F238E27FC236}">
                    <a16:creationId xmlns:a16="http://schemas.microsoft.com/office/drawing/2014/main" xmlns="" id="{BE541C01-50ED-4938-95AD-4F0495684F37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0CECEBA1-599D-45C7-9EA5-AFA98A2F2060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xmlns="" id="{576B4641-56ED-43A1-9BEE-8E430CD61634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 Step Mountain Journey Diagram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1" y="2848140"/>
            <a:ext cx="5105496" cy="3440251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  <a:gd name="connsiteX0" fmla="*/ 9173 w 9173"/>
              <a:gd name="connsiteY0" fmla="*/ 5724 h 10000"/>
              <a:gd name="connsiteX1" fmla="*/ 8300 w 9173"/>
              <a:gd name="connsiteY1" fmla="*/ 0 h 10000"/>
              <a:gd name="connsiteX2" fmla="*/ 7040 w 9173"/>
              <a:gd name="connsiteY2" fmla="*/ 7165 h 10000"/>
              <a:gd name="connsiteX3" fmla="*/ 5967 w 9173"/>
              <a:gd name="connsiteY3" fmla="*/ 5967 h 10000"/>
              <a:gd name="connsiteX4" fmla="*/ 5327 w 9173"/>
              <a:gd name="connsiteY4" fmla="*/ 7864 h 10000"/>
              <a:gd name="connsiteX5" fmla="*/ 4540 w 9173"/>
              <a:gd name="connsiteY5" fmla="*/ 1442 h 10000"/>
              <a:gd name="connsiteX6" fmla="*/ 3606 w 9173"/>
              <a:gd name="connsiteY6" fmla="*/ 7902 h 10000"/>
              <a:gd name="connsiteX7" fmla="*/ 2633 w 9173"/>
              <a:gd name="connsiteY7" fmla="*/ 4932 h 10000"/>
              <a:gd name="connsiteX8" fmla="*/ 1595 w 9173"/>
              <a:gd name="connsiteY8" fmla="*/ 8524 h 10000"/>
              <a:gd name="connsiteX9" fmla="*/ 718 w 9173"/>
              <a:gd name="connsiteY9" fmla="*/ 7108 h 10000"/>
              <a:gd name="connsiteX10" fmla="*/ 0 w 9173"/>
              <a:gd name="connsiteY10" fmla="*/ 10000 h 10000"/>
              <a:gd name="connsiteX0" fmla="*/ 9048 w 9048"/>
              <a:gd name="connsiteY0" fmla="*/ 0 h 10000"/>
              <a:gd name="connsiteX1" fmla="*/ 7675 w 9048"/>
              <a:gd name="connsiteY1" fmla="*/ 7165 h 10000"/>
              <a:gd name="connsiteX2" fmla="*/ 6505 w 9048"/>
              <a:gd name="connsiteY2" fmla="*/ 5967 h 10000"/>
              <a:gd name="connsiteX3" fmla="*/ 5807 w 9048"/>
              <a:gd name="connsiteY3" fmla="*/ 7864 h 10000"/>
              <a:gd name="connsiteX4" fmla="*/ 4949 w 9048"/>
              <a:gd name="connsiteY4" fmla="*/ 1442 h 10000"/>
              <a:gd name="connsiteX5" fmla="*/ 3931 w 9048"/>
              <a:gd name="connsiteY5" fmla="*/ 7902 h 10000"/>
              <a:gd name="connsiteX6" fmla="*/ 2870 w 9048"/>
              <a:gd name="connsiteY6" fmla="*/ 4932 h 10000"/>
              <a:gd name="connsiteX7" fmla="*/ 1739 w 9048"/>
              <a:gd name="connsiteY7" fmla="*/ 8524 h 10000"/>
              <a:gd name="connsiteX8" fmla="*/ 783 w 9048"/>
              <a:gd name="connsiteY8" fmla="*/ 7108 h 10000"/>
              <a:gd name="connsiteX9" fmla="*/ 0 w 9048"/>
              <a:gd name="connsiteY9" fmla="*/ 10000 h 10000"/>
              <a:gd name="connsiteX0" fmla="*/ 8483 w 8483"/>
              <a:gd name="connsiteY0" fmla="*/ 5723 h 8558"/>
              <a:gd name="connsiteX1" fmla="*/ 7189 w 8483"/>
              <a:gd name="connsiteY1" fmla="*/ 4525 h 8558"/>
              <a:gd name="connsiteX2" fmla="*/ 6418 w 8483"/>
              <a:gd name="connsiteY2" fmla="*/ 6422 h 8558"/>
              <a:gd name="connsiteX3" fmla="*/ 5470 w 8483"/>
              <a:gd name="connsiteY3" fmla="*/ 0 h 8558"/>
              <a:gd name="connsiteX4" fmla="*/ 4345 w 8483"/>
              <a:gd name="connsiteY4" fmla="*/ 6460 h 8558"/>
              <a:gd name="connsiteX5" fmla="*/ 3172 w 8483"/>
              <a:gd name="connsiteY5" fmla="*/ 3490 h 8558"/>
              <a:gd name="connsiteX6" fmla="*/ 1922 w 8483"/>
              <a:gd name="connsiteY6" fmla="*/ 7082 h 8558"/>
              <a:gd name="connsiteX7" fmla="*/ 865 w 8483"/>
              <a:gd name="connsiteY7" fmla="*/ 5666 h 8558"/>
              <a:gd name="connsiteX8" fmla="*/ 0 w 8483"/>
              <a:gd name="connsiteY8" fmla="*/ 8558 h 8558"/>
              <a:gd name="connsiteX0" fmla="*/ 8475 w 8475"/>
              <a:gd name="connsiteY0" fmla="*/ 5287 h 10000"/>
              <a:gd name="connsiteX1" fmla="*/ 7566 w 8475"/>
              <a:gd name="connsiteY1" fmla="*/ 7504 h 10000"/>
              <a:gd name="connsiteX2" fmla="*/ 6448 w 8475"/>
              <a:gd name="connsiteY2" fmla="*/ 0 h 10000"/>
              <a:gd name="connsiteX3" fmla="*/ 5122 w 8475"/>
              <a:gd name="connsiteY3" fmla="*/ 7548 h 10000"/>
              <a:gd name="connsiteX4" fmla="*/ 3739 w 8475"/>
              <a:gd name="connsiteY4" fmla="*/ 4078 h 10000"/>
              <a:gd name="connsiteX5" fmla="*/ 2266 w 8475"/>
              <a:gd name="connsiteY5" fmla="*/ 8275 h 10000"/>
              <a:gd name="connsiteX6" fmla="*/ 1020 w 8475"/>
              <a:gd name="connsiteY6" fmla="*/ 6621 h 10000"/>
              <a:gd name="connsiteX7" fmla="*/ 0 w 8475"/>
              <a:gd name="connsiteY7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75" h="10000">
                <a:moveTo>
                  <a:pt x="8475" y="5287"/>
                </a:moveTo>
                <a:lnTo>
                  <a:pt x="7566" y="7504"/>
                </a:lnTo>
                <a:cubicBezTo>
                  <a:pt x="7191" y="5004"/>
                  <a:pt x="6821" y="2502"/>
                  <a:pt x="6448" y="0"/>
                </a:cubicBezTo>
                <a:cubicBezTo>
                  <a:pt x="5955" y="2436"/>
                  <a:pt x="5614" y="5111"/>
                  <a:pt x="5122" y="7548"/>
                </a:cubicBezTo>
                <a:lnTo>
                  <a:pt x="3739" y="4078"/>
                </a:lnTo>
                <a:lnTo>
                  <a:pt x="2266" y="8275"/>
                </a:lnTo>
                <a:lnTo>
                  <a:pt x="1020" y="6621"/>
                </a:lnTo>
                <a:cubicBezTo>
                  <a:pt x="679" y="7746"/>
                  <a:pt x="342" y="8874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36F8FD6-DF87-42F2-9748-2ABEEC882614}"/>
              </a:ext>
            </a:extLst>
          </p:cNvPr>
          <p:cNvSpPr/>
          <p:nvPr/>
        </p:nvSpPr>
        <p:spPr>
          <a:xfrm>
            <a:off x="2143267" y="4178727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930AB603-234E-4A97-A941-48F6FEB3D7E6}"/>
              </a:ext>
            </a:extLst>
          </p:cNvPr>
          <p:cNvSpPr/>
          <p:nvPr/>
        </p:nvSpPr>
        <p:spPr>
          <a:xfrm>
            <a:off x="3768867" y="2811745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99D5443-B50F-49F1-ACBF-E39C62FF0321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464A951-883D-4379-92F3-E46B0FA80375}"/>
              </a:ext>
            </a:extLst>
          </p:cNvPr>
          <p:cNvSpPr/>
          <p:nvPr/>
        </p:nvSpPr>
        <p:spPr>
          <a:xfrm>
            <a:off x="3762482" y="190812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D500143-18A8-44E4-874B-946B07038679}"/>
              </a:ext>
            </a:extLst>
          </p:cNvPr>
          <p:cNvSpPr/>
          <p:nvPr/>
        </p:nvSpPr>
        <p:spPr>
          <a:xfrm>
            <a:off x="4869695" y="3512804"/>
            <a:ext cx="1221010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91ECF49A-81EA-4A69-9964-48E070199088}"/>
              </a:ext>
            </a:extLst>
          </p:cNvPr>
          <p:cNvSpPr/>
          <p:nvPr/>
        </p:nvSpPr>
        <p:spPr>
          <a:xfrm>
            <a:off x="4928572" y="4396385"/>
            <a:ext cx="353849" cy="353849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893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FADC4A9A-817C-45AD-B4B6-D88A552CD5F8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4873EB20-FE0E-4479-95DA-55A91D31A1E1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61" name="Arrow: Notched Right 60">
                <a:extLst>
                  <a:ext uri="{FF2B5EF4-FFF2-40B4-BE49-F238E27FC236}">
                    <a16:creationId xmlns:a16="http://schemas.microsoft.com/office/drawing/2014/main" xmlns="" id="{FDDB0727-13EF-4AF1-95A5-AB43ECCC795D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1D6AEE2C-698B-4EF1-9BE2-4588032FBCE5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xmlns="" id="{586B2B36-D9B5-4B26-B7BD-64E67DC99EA0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 Step Mountain Journey Diagram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1" y="2268467"/>
            <a:ext cx="7101478" cy="4019924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  <a:gd name="connsiteX0" fmla="*/ 9173 w 9173"/>
              <a:gd name="connsiteY0" fmla="*/ 5724 h 10000"/>
              <a:gd name="connsiteX1" fmla="*/ 8300 w 9173"/>
              <a:gd name="connsiteY1" fmla="*/ 0 h 10000"/>
              <a:gd name="connsiteX2" fmla="*/ 7040 w 9173"/>
              <a:gd name="connsiteY2" fmla="*/ 7165 h 10000"/>
              <a:gd name="connsiteX3" fmla="*/ 5967 w 9173"/>
              <a:gd name="connsiteY3" fmla="*/ 5967 h 10000"/>
              <a:gd name="connsiteX4" fmla="*/ 5327 w 9173"/>
              <a:gd name="connsiteY4" fmla="*/ 7864 h 10000"/>
              <a:gd name="connsiteX5" fmla="*/ 4540 w 9173"/>
              <a:gd name="connsiteY5" fmla="*/ 1442 h 10000"/>
              <a:gd name="connsiteX6" fmla="*/ 3606 w 9173"/>
              <a:gd name="connsiteY6" fmla="*/ 7902 h 10000"/>
              <a:gd name="connsiteX7" fmla="*/ 2633 w 9173"/>
              <a:gd name="connsiteY7" fmla="*/ 4932 h 10000"/>
              <a:gd name="connsiteX8" fmla="*/ 1595 w 9173"/>
              <a:gd name="connsiteY8" fmla="*/ 8524 h 10000"/>
              <a:gd name="connsiteX9" fmla="*/ 718 w 9173"/>
              <a:gd name="connsiteY9" fmla="*/ 7108 h 10000"/>
              <a:gd name="connsiteX10" fmla="*/ 0 w 9173"/>
              <a:gd name="connsiteY10" fmla="*/ 10000 h 10000"/>
              <a:gd name="connsiteX0" fmla="*/ 9048 w 9048"/>
              <a:gd name="connsiteY0" fmla="*/ 0 h 10000"/>
              <a:gd name="connsiteX1" fmla="*/ 7675 w 9048"/>
              <a:gd name="connsiteY1" fmla="*/ 7165 h 10000"/>
              <a:gd name="connsiteX2" fmla="*/ 6505 w 9048"/>
              <a:gd name="connsiteY2" fmla="*/ 5967 h 10000"/>
              <a:gd name="connsiteX3" fmla="*/ 5807 w 9048"/>
              <a:gd name="connsiteY3" fmla="*/ 7864 h 10000"/>
              <a:gd name="connsiteX4" fmla="*/ 4949 w 9048"/>
              <a:gd name="connsiteY4" fmla="*/ 1442 h 10000"/>
              <a:gd name="connsiteX5" fmla="*/ 3931 w 9048"/>
              <a:gd name="connsiteY5" fmla="*/ 7902 h 10000"/>
              <a:gd name="connsiteX6" fmla="*/ 2870 w 9048"/>
              <a:gd name="connsiteY6" fmla="*/ 4932 h 10000"/>
              <a:gd name="connsiteX7" fmla="*/ 1739 w 9048"/>
              <a:gd name="connsiteY7" fmla="*/ 8524 h 10000"/>
              <a:gd name="connsiteX8" fmla="*/ 783 w 9048"/>
              <a:gd name="connsiteY8" fmla="*/ 7108 h 10000"/>
              <a:gd name="connsiteX9" fmla="*/ 0 w 9048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48" h="10000">
                <a:moveTo>
                  <a:pt x="9048" y="0"/>
                </a:moveTo>
                <a:lnTo>
                  <a:pt x="7675" y="7165"/>
                </a:lnTo>
                <a:lnTo>
                  <a:pt x="6505" y="5967"/>
                </a:lnTo>
                <a:lnTo>
                  <a:pt x="5807" y="7864"/>
                </a:lnTo>
                <a:cubicBezTo>
                  <a:pt x="5519" y="5724"/>
                  <a:pt x="5235" y="3583"/>
                  <a:pt x="4949" y="1442"/>
                </a:cubicBezTo>
                <a:cubicBezTo>
                  <a:pt x="4571" y="3527"/>
                  <a:pt x="4309" y="5816"/>
                  <a:pt x="3931" y="7902"/>
                </a:cubicBezTo>
                <a:lnTo>
                  <a:pt x="2870" y="4932"/>
                </a:lnTo>
                <a:lnTo>
                  <a:pt x="1739" y="8524"/>
                </a:lnTo>
                <a:lnTo>
                  <a:pt x="783" y="7108"/>
                </a:lnTo>
                <a:cubicBezTo>
                  <a:pt x="521" y="8071"/>
                  <a:pt x="262" y="9036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36F8FD6-DF87-42F2-9748-2ABEEC882614}"/>
              </a:ext>
            </a:extLst>
          </p:cNvPr>
          <p:cNvSpPr/>
          <p:nvPr/>
        </p:nvSpPr>
        <p:spPr>
          <a:xfrm>
            <a:off x="2143267" y="4178727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930AB603-234E-4A97-A941-48F6FEB3D7E6}"/>
              </a:ext>
            </a:extLst>
          </p:cNvPr>
          <p:cNvSpPr/>
          <p:nvPr/>
        </p:nvSpPr>
        <p:spPr>
          <a:xfrm>
            <a:off x="3768867" y="2811745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1FB7AB49-7F8B-4CB9-81D2-26C3F0757D34}"/>
              </a:ext>
            </a:extLst>
          </p:cNvPr>
          <p:cNvSpPr/>
          <p:nvPr/>
        </p:nvSpPr>
        <p:spPr>
          <a:xfrm>
            <a:off x="5006539" y="4594363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99D5443-B50F-49F1-ACBF-E39C62FF0321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464A951-883D-4379-92F3-E46B0FA80375}"/>
              </a:ext>
            </a:extLst>
          </p:cNvPr>
          <p:cNvSpPr/>
          <p:nvPr/>
        </p:nvSpPr>
        <p:spPr>
          <a:xfrm>
            <a:off x="3762482" y="190812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D500143-18A8-44E4-874B-946B07038679}"/>
              </a:ext>
            </a:extLst>
          </p:cNvPr>
          <p:cNvSpPr/>
          <p:nvPr/>
        </p:nvSpPr>
        <p:spPr>
          <a:xfrm>
            <a:off x="4869695" y="3512804"/>
            <a:ext cx="1221010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53463646-871F-417C-A7D9-F4EAF50D2803}"/>
              </a:ext>
            </a:extLst>
          </p:cNvPr>
          <p:cNvSpPr/>
          <p:nvPr/>
        </p:nvSpPr>
        <p:spPr>
          <a:xfrm>
            <a:off x="6311718" y="1423212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FB43F7F3-B003-425E-ADC5-73900BD1DD0A}"/>
              </a:ext>
            </a:extLst>
          </p:cNvPr>
          <p:cNvSpPr/>
          <p:nvPr/>
        </p:nvSpPr>
        <p:spPr>
          <a:xfrm>
            <a:off x="6901132" y="2071927"/>
            <a:ext cx="353849" cy="353849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8840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D0899707-B4D1-4B77-BAF5-AF0117E49921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BD62411D-6C7E-418D-9A97-F9090BC1ED32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61" name="Arrow: Notched Right 60">
                <a:extLst>
                  <a:ext uri="{FF2B5EF4-FFF2-40B4-BE49-F238E27FC236}">
                    <a16:creationId xmlns:a16="http://schemas.microsoft.com/office/drawing/2014/main" xmlns="" id="{DE8A7B05-0F9E-4039-853B-79A47E004BBB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69CDA84D-0938-4B8A-BACC-134DF0CD4005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xmlns="" id="{98BC7882-1A64-4327-97AA-57B245699773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 Step Mountain Journey Diagram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1" y="2268467"/>
            <a:ext cx="8556276" cy="4019924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76" h="10000">
                <a:moveTo>
                  <a:pt x="8876" y="2641"/>
                </a:moveTo>
                <a:lnTo>
                  <a:pt x="8142" y="5724"/>
                </a:lnTo>
                <a:cubicBezTo>
                  <a:pt x="7884" y="3815"/>
                  <a:pt x="7625" y="1908"/>
                  <a:pt x="7367" y="0"/>
                </a:cubicBezTo>
                <a:lnTo>
                  <a:pt x="6249" y="7165"/>
                </a:lnTo>
                <a:lnTo>
                  <a:pt x="5296" y="5967"/>
                </a:lnTo>
                <a:lnTo>
                  <a:pt x="4728" y="7864"/>
                </a:lnTo>
                <a:cubicBezTo>
                  <a:pt x="4494" y="5724"/>
                  <a:pt x="4262" y="3583"/>
                  <a:pt x="4030" y="1442"/>
                </a:cubicBezTo>
                <a:cubicBezTo>
                  <a:pt x="3722" y="3527"/>
                  <a:pt x="3509" y="5816"/>
                  <a:pt x="3201" y="7902"/>
                </a:cubicBezTo>
                <a:lnTo>
                  <a:pt x="2337" y="4932"/>
                </a:lnTo>
                <a:lnTo>
                  <a:pt x="1416" y="8524"/>
                </a:lnTo>
                <a:lnTo>
                  <a:pt x="637" y="7108"/>
                </a:lnTo>
                <a:cubicBezTo>
                  <a:pt x="424" y="8071"/>
                  <a:pt x="213" y="9036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36F8FD6-DF87-42F2-9748-2ABEEC882614}"/>
              </a:ext>
            </a:extLst>
          </p:cNvPr>
          <p:cNvSpPr/>
          <p:nvPr/>
        </p:nvSpPr>
        <p:spPr>
          <a:xfrm>
            <a:off x="2143267" y="4178727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930AB603-234E-4A97-A941-48F6FEB3D7E6}"/>
              </a:ext>
            </a:extLst>
          </p:cNvPr>
          <p:cNvSpPr/>
          <p:nvPr/>
        </p:nvSpPr>
        <p:spPr>
          <a:xfrm>
            <a:off x="3768867" y="2811745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1FB7AB49-7F8B-4CB9-81D2-26C3F0757D34}"/>
              </a:ext>
            </a:extLst>
          </p:cNvPr>
          <p:cNvSpPr/>
          <p:nvPr/>
        </p:nvSpPr>
        <p:spPr>
          <a:xfrm>
            <a:off x="5006539" y="4594363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C50838BF-3F7F-4A4D-A929-8A0DE75B673C}"/>
              </a:ext>
            </a:extLst>
          </p:cNvPr>
          <p:cNvSpPr/>
          <p:nvPr/>
        </p:nvSpPr>
        <p:spPr>
          <a:xfrm>
            <a:off x="6983121" y="2192908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99D5443-B50F-49F1-ACBF-E39C62FF0321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464A951-883D-4379-92F3-E46B0FA80375}"/>
              </a:ext>
            </a:extLst>
          </p:cNvPr>
          <p:cNvSpPr/>
          <p:nvPr/>
        </p:nvSpPr>
        <p:spPr>
          <a:xfrm>
            <a:off x="3762482" y="190812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D500143-18A8-44E4-874B-946B07038679}"/>
              </a:ext>
            </a:extLst>
          </p:cNvPr>
          <p:cNvSpPr/>
          <p:nvPr/>
        </p:nvSpPr>
        <p:spPr>
          <a:xfrm>
            <a:off x="4869695" y="3512804"/>
            <a:ext cx="1221010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53463646-871F-417C-A7D9-F4EAF50D2803}"/>
              </a:ext>
            </a:extLst>
          </p:cNvPr>
          <p:cNvSpPr/>
          <p:nvPr/>
        </p:nvSpPr>
        <p:spPr>
          <a:xfrm>
            <a:off x="6311718" y="1423212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601123C3-104B-42D3-944A-E8314B5C123B}"/>
              </a:ext>
            </a:extLst>
          </p:cNvPr>
          <p:cNvSpPr/>
          <p:nvPr/>
        </p:nvSpPr>
        <p:spPr>
          <a:xfrm>
            <a:off x="7697172" y="2492884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F2A09FF1-5265-49B1-9E5A-D15AEAF4F79F}"/>
              </a:ext>
            </a:extLst>
          </p:cNvPr>
          <p:cNvSpPr/>
          <p:nvPr/>
        </p:nvSpPr>
        <p:spPr>
          <a:xfrm>
            <a:off x="8343985" y="3108499"/>
            <a:ext cx="353849" cy="353849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0230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76861174-EAC4-4EB1-AD66-1993DBEF5E6B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0FAD1FD2-F932-41C4-9448-AAD64FB055E6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47" name="Arrow: Notched Right 46">
                <a:extLst>
                  <a:ext uri="{FF2B5EF4-FFF2-40B4-BE49-F238E27FC236}">
                    <a16:creationId xmlns:a16="http://schemas.microsoft.com/office/drawing/2014/main" xmlns="" id="{B521B555-1B90-48AA-AF28-2DAA9685E2E2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D7F00210-1308-4236-84A7-C8DF6FCDC6B0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xmlns="" id="{551D4D17-63BB-4BF2-9792-7747EA26FCC0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 Step Mountain Journey Diagram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1" y="1801367"/>
            <a:ext cx="10427029" cy="4487023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527" h="10000">
                <a:moveTo>
                  <a:pt x="8527" y="0"/>
                </a:moveTo>
                <a:cubicBezTo>
                  <a:pt x="8312" y="1818"/>
                  <a:pt x="8098" y="3636"/>
                  <a:pt x="7883" y="5453"/>
                </a:cubicBezTo>
                <a:lnTo>
                  <a:pt x="6997" y="3407"/>
                </a:lnTo>
                <a:lnTo>
                  <a:pt x="6418" y="6169"/>
                </a:lnTo>
                <a:cubicBezTo>
                  <a:pt x="6215" y="4459"/>
                  <a:pt x="6011" y="2750"/>
                  <a:pt x="5808" y="1041"/>
                </a:cubicBezTo>
                <a:lnTo>
                  <a:pt x="4926" y="7460"/>
                </a:lnTo>
                <a:lnTo>
                  <a:pt x="4175" y="6387"/>
                </a:lnTo>
                <a:lnTo>
                  <a:pt x="3727" y="8086"/>
                </a:lnTo>
                <a:cubicBezTo>
                  <a:pt x="3543" y="6169"/>
                  <a:pt x="3360" y="4251"/>
                  <a:pt x="3177" y="2333"/>
                </a:cubicBezTo>
                <a:cubicBezTo>
                  <a:pt x="2934" y="4201"/>
                  <a:pt x="2766" y="6252"/>
                  <a:pt x="2523" y="8120"/>
                </a:cubicBezTo>
                <a:lnTo>
                  <a:pt x="1843" y="5460"/>
                </a:lnTo>
                <a:lnTo>
                  <a:pt x="1116" y="8678"/>
                </a:lnTo>
                <a:lnTo>
                  <a:pt x="502" y="7409"/>
                </a:lnTo>
                <a:cubicBezTo>
                  <a:pt x="334" y="8272"/>
                  <a:pt x="168" y="9136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36F8FD6-DF87-42F2-9748-2ABEEC882614}"/>
              </a:ext>
            </a:extLst>
          </p:cNvPr>
          <p:cNvSpPr/>
          <p:nvPr/>
        </p:nvSpPr>
        <p:spPr>
          <a:xfrm>
            <a:off x="2143267" y="4178727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930AB603-234E-4A97-A941-48F6FEB3D7E6}"/>
              </a:ext>
            </a:extLst>
          </p:cNvPr>
          <p:cNvSpPr/>
          <p:nvPr/>
        </p:nvSpPr>
        <p:spPr>
          <a:xfrm>
            <a:off x="3768867" y="2811745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1FB7AB49-7F8B-4CB9-81D2-26C3F0757D34}"/>
              </a:ext>
            </a:extLst>
          </p:cNvPr>
          <p:cNvSpPr/>
          <p:nvPr/>
        </p:nvSpPr>
        <p:spPr>
          <a:xfrm>
            <a:off x="5006539" y="4594363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C50838BF-3F7F-4A4D-A929-8A0DE75B673C}"/>
              </a:ext>
            </a:extLst>
          </p:cNvPr>
          <p:cNvSpPr/>
          <p:nvPr/>
        </p:nvSpPr>
        <p:spPr>
          <a:xfrm>
            <a:off x="6983121" y="2192908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463D1104-8A56-4181-BA15-E25496EE8B8F}"/>
              </a:ext>
            </a:extLst>
          </p:cNvPr>
          <p:cNvSpPr/>
          <p:nvPr/>
        </p:nvSpPr>
        <p:spPr>
          <a:xfrm>
            <a:off x="8451703" y="3255090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99D5443-B50F-49F1-ACBF-E39C62FF0321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464A951-883D-4379-92F3-E46B0FA80375}"/>
              </a:ext>
            </a:extLst>
          </p:cNvPr>
          <p:cNvSpPr/>
          <p:nvPr/>
        </p:nvSpPr>
        <p:spPr>
          <a:xfrm>
            <a:off x="3762482" y="190812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D500143-18A8-44E4-874B-946B07038679}"/>
              </a:ext>
            </a:extLst>
          </p:cNvPr>
          <p:cNvSpPr/>
          <p:nvPr/>
        </p:nvSpPr>
        <p:spPr>
          <a:xfrm>
            <a:off x="4869695" y="3512804"/>
            <a:ext cx="1221010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53463646-871F-417C-A7D9-F4EAF50D2803}"/>
              </a:ext>
            </a:extLst>
          </p:cNvPr>
          <p:cNvSpPr/>
          <p:nvPr/>
        </p:nvSpPr>
        <p:spPr>
          <a:xfrm>
            <a:off x="6311718" y="1423212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601123C3-104B-42D3-944A-E8314B5C123B}"/>
              </a:ext>
            </a:extLst>
          </p:cNvPr>
          <p:cNvSpPr/>
          <p:nvPr/>
        </p:nvSpPr>
        <p:spPr>
          <a:xfrm>
            <a:off x="7697172" y="2492884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627D412C-780C-4460-8284-AF2CAB2983BB}"/>
              </a:ext>
            </a:extLst>
          </p:cNvPr>
          <p:cNvSpPr/>
          <p:nvPr/>
        </p:nvSpPr>
        <p:spPr>
          <a:xfrm>
            <a:off x="8879645" y="1138298"/>
            <a:ext cx="1238197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EEBF1605-A457-46D8-A625-355B3E3DAAF7}"/>
              </a:ext>
            </a:extLst>
          </p:cNvPr>
          <p:cNvSpPr/>
          <p:nvPr/>
        </p:nvSpPr>
        <p:spPr>
          <a:xfrm>
            <a:off x="10236512" y="1597597"/>
            <a:ext cx="353849" cy="353849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564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-10011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endParaRPr lang="es-UY" sz="239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126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5802" y="876139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77063" y="1487593"/>
            <a:ext cx="4114562" cy="1696596"/>
            <a:chOff x="-589177" y="1801367"/>
            <a:chExt cx="12778003" cy="505663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xmlns="" id="{955F56B6-1152-4CA6-B198-6DBCF8306035}"/>
                </a:ext>
              </a:extLst>
            </p:cNvPr>
            <p:cNvGrpSpPr/>
            <p:nvPr/>
          </p:nvGrpSpPr>
          <p:grpSpPr>
            <a:xfrm rot="997421">
              <a:off x="-589177" y="3197271"/>
              <a:ext cx="1484505" cy="3057649"/>
              <a:chOff x="902613" y="4694820"/>
              <a:chExt cx="1484505" cy="3057649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xmlns="" id="{D5577B24-5FB2-4863-8D0F-8A3D48ACD259}"/>
                  </a:ext>
                </a:extLst>
              </p:cNvPr>
              <p:cNvGrpSpPr/>
              <p:nvPr/>
            </p:nvGrpSpPr>
            <p:grpSpPr>
              <a:xfrm rot="20278723">
                <a:off x="902613" y="4694820"/>
                <a:ext cx="1484505" cy="733852"/>
                <a:chOff x="2450093" y="1041780"/>
                <a:chExt cx="1484505" cy="733852"/>
              </a:xfrm>
              <a:effectLst>
                <a:outerShdw blurRad="76200" dist="38100" dir="2700000" algn="tl" rotWithShape="0">
                  <a:prstClr val="black">
                    <a:alpha val="10000"/>
                  </a:prstClr>
                </a:outerShdw>
              </a:effectLst>
            </p:grpSpPr>
            <p:sp>
              <p:nvSpPr>
                <p:cNvPr id="53" name="Arrow: Notched Right 62">
                  <a:extLst>
                    <a:ext uri="{FF2B5EF4-FFF2-40B4-BE49-F238E27FC236}">
                      <a16:creationId xmlns:a16="http://schemas.microsoft.com/office/drawing/2014/main" xmlns="" id="{FA04D3BA-FDBC-44B9-997F-673450737D0F}"/>
                    </a:ext>
                  </a:extLst>
                </p:cNvPr>
                <p:cNvSpPr/>
                <p:nvPr/>
              </p:nvSpPr>
              <p:spPr>
                <a:xfrm>
                  <a:off x="2477317" y="1221079"/>
                  <a:ext cx="1430081" cy="371113"/>
                </a:xfrm>
                <a:prstGeom prst="notchedRightArrow">
                  <a:avLst>
                    <a:gd name="adj1" fmla="val 100000"/>
                    <a:gd name="adj2" fmla="val 50000"/>
                  </a:avLst>
                </a:prstGeom>
                <a:solidFill>
                  <a:srgbClr val="89D19A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xmlns="" id="{6FCB95FC-856E-415A-BF7B-BFA0F8E8E0B6}"/>
                    </a:ext>
                  </a:extLst>
                </p:cNvPr>
                <p:cNvSpPr txBox="1"/>
                <p:nvPr/>
              </p:nvSpPr>
              <p:spPr>
                <a:xfrm>
                  <a:off x="2450093" y="1041780"/>
                  <a:ext cx="1484505" cy="7338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START</a:t>
                  </a:r>
                </a:p>
              </p:txBody>
            </p:sp>
          </p:grp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xmlns="" id="{F95B5C1E-884A-413D-9372-0D97AEBDA86F}"/>
                  </a:ext>
                </a:extLst>
              </p:cNvPr>
              <p:cNvCxnSpPr>
                <a:cxnSpLocks/>
              </p:cNvCxnSpPr>
              <p:nvPr/>
            </p:nvCxnSpPr>
            <p:spPr>
              <a:xfrm rot="20602579">
                <a:off x="1846914" y="5220046"/>
                <a:ext cx="69402" cy="2532423"/>
              </a:xfrm>
              <a:prstGeom prst="line">
                <a:avLst/>
              </a:prstGeom>
              <a:noFill/>
              <a:ln w="38100" cap="flat" cmpd="sng" algn="ctr">
                <a:solidFill>
                  <a:srgbClr val="89D19A">
                    <a:lumMod val="7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xmlns="" id="{B50C74B6-2C72-4FD1-9D9A-43265ACC8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421" y="1801367"/>
              <a:ext cx="10427029" cy="4487023"/>
            </a:xfrm>
            <a:custGeom>
              <a:avLst/>
              <a:gdLst>
                <a:gd name="T0" fmla="*/ 2626 w 2626"/>
                <a:gd name="T1" fmla="*/ 279 h 1160"/>
                <a:gd name="T2" fmla="*/ 2254 w 2626"/>
                <a:gd name="T3" fmla="*/ 0 h 1160"/>
                <a:gd name="T4" fmla="*/ 2146 w 2626"/>
                <a:gd name="T5" fmla="*/ 589 h 1160"/>
                <a:gd name="T6" fmla="*/ 1903 w 2626"/>
                <a:gd name="T7" fmla="*/ 383 h 1160"/>
                <a:gd name="T8" fmla="*/ 1744 w 2626"/>
                <a:gd name="T9" fmla="*/ 661 h 1160"/>
                <a:gd name="T10" fmla="*/ 1577 w 2626"/>
                <a:gd name="T11" fmla="*/ 145 h 1160"/>
                <a:gd name="T12" fmla="*/ 1335 w 2626"/>
                <a:gd name="T13" fmla="*/ 791 h 1160"/>
                <a:gd name="T14" fmla="*/ 1129 w 2626"/>
                <a:gd name="T15" fmla="*/ 683 h 1160"/>
                <a:gd name="T16" fmla="*/ 1006 w 2626"/>
                <a:gd name="T17" fmla="*/ 854 h 1160"/>
                <a:gd name="T18" fmla="*/ 855 w 2626"/>
                <a:gd name="T19" fmla="*/ 275 h 1160"/>
                <a:gd name="T20" fmla="*/ 655 w 2626"/>
                <a:gd name="T21" fmla="*/ 839 h 1160"/>
                <a:gd name="T22" fmla="*/ 421 w 2626"/>
                <a:gd name="T23" fmla="*/ 654 h 1160"/>
                <a:gd name="T24" fmla="*/ 290 w 2626"/>
                <a:gd name="T25" fmla="*/ 813 h 1160"/>
                <a:gd name="T26" fmla="*/ 41 w 2626"/>
                <a:gd name="T27" fmla="*/ 637 h 1160"/>
                <a:gd name="T28" fmla="*/ 0 w 2626"/>
                <a:gd name="T29" fmla="*/ 1160 h 1160"/>
                <a:gd name="connsiteX0" fmla="*/ 10000 w 10000"/>
                <a:gd name="connsiteY0" fmla="*/ 2405 h 10000"/>
                <a:gd name="connsiteX1" fmla="*/ 8583 w 10000"/>
                <a:gd name="connsiteY1" fmla="*/ 0 h 10000"/>
                <a:gd name="connsiteX2" fmla="*/ 8172 w 10000"/>
                <a:gd name="connsiteY2" fmla="*/ 5078 h 10000"/>
                <a:gd name="connsiteX3" fmla="*/ 7247 w 10000"/>
                <a:gd name="connsiteY3" fmla="*/ 3302 h 10000"/>
                <a:gd name="connsiteX4" fmla="*/ 6641 w 10000"/>
                <a:gd name="connsiteY4" fmla="*/ 5698 h 10000"/>
                <a:gd name="connsiteX5" fmla="*/ 6005 w 10000"/>
                <a:gd name="connsiteY5" fmla="*/ 1250 h 10000"/>
                <a:gd name="connsiteX6" fmla="*/ 5084 w 10000"/>
                <a:gd name="connsiteY6" fmla="*/ 6819 h 10000"/>
                <a:gd name="connsiteX7" fmla="*/ 4299 w 10000"/>
                <a:gd name="connsiteY7" fmla="*/ 5888 h 10000"/>
                <a:gd name="connsiteX8" fmla="*/ 3831 w 10000"/>
                <a:gd name="connsiteY8" fmla="*/ 7362 h 10000"/>
                <a:gd name="connsiteX9" fmla="*/ 3256 w 10000"/>
                <a:gd name="connsiteY9" fmla="*/ 2371 h 10000"/>
                <a:gd name="connsiteX10" fmla="*/ 2494 w 10000"/>
                <a:gd name="connsiteY10" fmla="*/ 7233 h 10000"/>
                <a:gd name="connsiteX11" fmla="*/ 1603 w 10000"/>
                <a:gd name="connsiteY11" fmla="*/ 5638 h 10000"/>
                <a:gd name="connsiteX12" fmla="*/ 1104 w 10000"/>
                <a:gd name="connsiteY12" fmla="*/ 7009 h 10000"/>
                <a:gd name="connsiteX13" fmla="*/ 386 w 10000"/>
                <a:gd name="connsiteY13" fmla="*/ 5422 h 10000"/>
                <a:gd name="connsiteX14" fmla="*/ 0 w 10000"/>
                <a:gd name="connsiteY14" fmla="*/ 10000 h 10000"/>
                <a:gd name="connsiteX0" fmla="*/ 10107 w 10107"/>
                <a:gd name="connsiteY0" fmla="*/ 2405 h 9237"/>
                <a:gd name="connsiteX1" fmla="*/ 8690 w 10107"/>
                <a:gd name="connsiteY1" fmla="*/ 0 h 9237"/>
                <a:gd name="connsiteX2" fmla="*/ 8279 w 10107"/>
                <a:gd name="connsiteY2" fmla="*/ 5078 h 9237"/>
                <a:gd name="connsiteX3" fmla="*/ 7354 w 10107"/>
                <a:gd name="connsiteY3" fmla="*/ 3302 h 9237"/>
                <a:gd name="connsiteX4" fmla="*/ 6748 w 10107"/>
                <a:gd name="connsiteY4" fmla="*/ 5698 h 9237"/>
                <a:gd name="connsiteX5" fmla="*/ 6112 w 10107"/>
                <a:gd name="connsiteY5" fmla="*/ 1250 h 9237"/>
                <a:gd name="connsiteX6" fmla="*/ 5191 w 10107"/>
                <a:gd name="connsiteY6" fmla="*/ 6819 h 9237"/>
                <a:gd name="connsiteX7" fmla="*/ 4406 w 10107"/>
                <a:gd name="connsiteY7" fmla="*/ 5888 h 9237"/>
                <a:gd name="connsiteX8" fmla="*/ 3938 w 10107"/>
                <a:gd name="connsiteY8" fmla="*/ 7362 h 9237"/>
                <a:gd name="connsiteX9" fmla="*/ 3363 w 10107"/>
                <a:gd name="connsiteY9" fmla="*/ 2371 h 9237"/>
                <a:gd name="connsiteX10" fmla="*/ 2601 w 10107"/>
                <a:gd name="connsiteY10" fmla="*/ 7233 h 9237"/>
                <a:gd name="connsiteX11" fmla="*/ 1710 w 10107"/>
                <a:gd name="connsiteY11" fmla="*/ 5638 h 9237"/>
                <a:gd name="connsiteX12" fmla="*/ 1211 w 10107"/>
                <a:gd name="connsiteY12" fmla="*/ 7009 h 9237"/>
                <a:gd name="connsiteX13" fmla="*/ 493 w 10107"/>
                <a:gd name="connsiteY13" fmla="*/ 5422 h 9237"/>
                <a:gd name="connsiteX14" fmla="*/ 0 w 10107"/>
                <a:gd name="connsiteY14" fmla="*/ 9237 h 9237"/>
                <a:gd name="connsiteX0" fmla="*/ 10000 w 10000"/>
                <a:gd name="connsiteY0" fmla="*/ 2604 h 10000"/>
                <a:gd name="connsiteX1" fmla="*/ 8598 w 10000"/>
                <a:gd name="connsiteY1" fmla="*/ 0 h 10000"/>
                <a:gd name="connsiteX2" fmla="*/ 8191 w 10000"/>
                <a:gd name="connsiteY2" fmla="*/ 5497 h 10000"/>
                <a:gd name="connsiteX3" fmla="*/ 7276 w 10000"/>
                <a:gd name="connsiteY3" fmla="*/ 3575 h 10000"/>
                <a:gd name="connsiteX4" fmla="*/ 6677 w 10000"/>
                <a:gd name="connsiteY4" fmla="*/ 6169 h 10000"/>
                <a:gd name="connsiteX5" fmla="*/ 6047 w 10000"/>
                <a:gd name="connsiteY5" fmla="*/ 1353 h 10000"/>
                <a:gd name="connsiteX6" fmla="*/ 5136 w 10000"/>
                <a:gd name="connsiteY6" fmla="*/ 7382 h 10000"/>
                <a:gd name="connsiteX7" fmla="*/ 4359 w 10000"/>
                <a:gd name="connsiteY7" fmla="*/ 6374 h 10000"/>
                <a:gd name="connsiteX8" fmla="*/ 3896 w 10000"/>
                <a:gd name="connsiteY8" fmla="*/ 7970 h 10000"/>
                <a:gd name="connsiteX9" fmla="*/ 3327 w 10000"/>
                <a:gd name="connsiteY9" fmla="*/ 2567 h 10000"/>
                <a:gd name="connsiteX10" fmla="*/ 2573 w 10000"/>
                <a:gd name="connsiteY10" fmla="*/ 7830 h 10000"/>
                <a:gd name="connsiteX11" fmla="*/ 1692 w 10000"/>
                <a:gd name="connsiteY11" fmla="*/ 6104 h 10000"/>
                <a:gd name="connsiteX12" fmla="*/ 1198 w 10000"/>
                <a:gd name="connsiteY12" fmla="*/ 7588 h 10000"/>
                <a:gd name="connsiteX13" fmla="*/ 488 w 10000"/>
                <a:gd name="connsiteY13" fmla="*/ 5870 h 10000"/>
                <a:gd name="connsiteX14" fmla="*/ 0 w 10000"/>
                <a:gd name="connsiteY14" fmla="*/ 10000 h 10000"/>
                <a:gd name="connsiteX0" fmla="*/ 10379 w 10379"/>
                <a:gd name="connsiteY0" fmla="*/ 2604 h 10000"/>
                <a:gd name="connsiteX1" fmla="*/ 8598 w 10379"/>
                <a:gd name="connsiteY1" fmla="*/ 0 h 10000"/>
                <a:gd name="connsiteX2" fmla="*/ 8191 w 10379"/>
                <a:gd name="connsiteY2" fmla="*/ 5497 h 10000"/>
                <a:gd name="connsiteX3" fmla="*/ 7276 w 10379"/>
                <a:gd name="connsiteY3" fmla="*/ 3575 h 10000"/>
                <a:gd name="connsiteX4" fmla="*/ 6677 w 10379"/>
                <a:gd name="connsiteY4" fmla="*/ 6169 h 10000"/>
                <a:gd name="connsiteX5" fmla="*/ 6047 w 10379"/>
                <a:gd name="connsiteY5" fmla="*/ 1353 h 10000"/>
                <a:gd name="connsiteX6" fmla="*/ 5136 w 10379"/>
                <a:gd name="connsiteY6" fmla="*/ 7382 h 10000"/>
                <a:gd name="connsiteX7" fmla="*/ 4359 w 10379"/>
                <a:gd name="connsiteY7" fmla="*/ 6374 h 10000"/>
                <a:gd name="connsiteX8" fmla="*/ 3896 w 10379"/>
                <a:gd name="connsiteY8" fmla="*/ 7970 h 10000"/>
                <a:gd name="connsiteX9" fmla="*/ 3327 w 10379"/>
                <a:gd name="connsiteY9" fmla="*/ 2567 h 10000"/>
                <a:gd name="connsiteX10" fmla="*/ 2573 w 10379"/>
                <a:gd name="connsiteY10" fmla="*/ 7830 h 10000"/>
                <a:gd name="connsiteX11" fmla="*/ 1692 w 10379"/>
                <a:gd name="connsiteY11" fmla="*/ 6104 h 10000"/>
                <a:gd name="connsiteX12" fmla="*/ 1198 w 10379"/>
                <a:gd name="connsiteY12" fmla="*/ 7588 h 10000"/>
                <a:gd name="connsiteX13" fmla="*/ 488 w 10379"/>
                <a:gd name="connsiteY13" fmla="*/ 5870 h 10000"/>
                <a:gd name="connsiteX14" fmla="*/ 0 w 10379"/>
                <a:gd name="connsiteY14" fmla="*/ 10000 h 10000"/>
                <a:gd name="connsiteX0" fmla="*/ 10379 w 10379"/>
                <a:gd name="connsiteY0" fmla="*/ 2229 h 9625"/>
                <a:gd name="connsiteX1" fmla="*/ 8856 w 10379"/>
                <a:gd name="connsiteY1" fmla="*/ 0 h 9625"/>
                <a:gd name="connsiteX2" fmla="*/ 8191 w 10379"/>
                <a:gd name="connsiteY2" fmla="*/ 5122 h 9625"/>
                <a:gd name="connsiteX3" fmla="*/ 7276 w 10379"/>
                <a:gd name="connsiteY3" fmla="*/ 3200 h 9625"/>
                <a:gd name="connsiteX4" fmla="*/ 6677 w 10379"/>
                <a:gd name="connsiteY4" fmla="*/ 5794 h 9625"/>
                <a:gd name="connsiteX5" fmla="*/ 6047 w 10379"/>
                <a:gd name="connsiteY5" fmla="*/ 978 h 9625"/>
                <a:gd name="connsiteX6" fmla="*/ 5136 w 10379"/>
                <a:gd name="connsiteY6" fmla="*/ 7007 h 9625"/>
                <a:gd name="connsiteX7" fmla="*/ 4359 w 10379"/>
                <a:gd name="connsiteY7" fmla="*/ 5999 h 9625"/>
                <a:gd name="connsiteX8" fmla="*/ 3896 w 10379"/>
                <a:gd name="connsiteY8" fmla="*/ 7595 h 9625"/>
                <a:gd name="connsiteX9" fmla="*/ 3327 w 10379"/>
                <a:gd name="connsiteY9" fmla="*/ 2192 h 9625"/>
                <a:gd name="connsiteX10" fmla="*/ 2573 w 10379"/>
                <a:gd name="connsiteY10" fmla="*/ 7455 h 9625"/>
                <a:gd name="connsiteX11" fmla="*/ 1692 w 10379"/>
                <a:gd name="connsiteY11" fmla="*/ 5729 h 9625"/>
                <a:gd name="connsiteX12" fmla="*/ 1198 w 10379"/>
                <a:gd name="connsiteY12" fmla="*/ 7213 h 9625"/>
                <a:gd name="connsiteX13" fmla="*/ 488 w 10379"/>
                <a:gd name="connsiteY13" fmla="*/ 5495 h 9625"/>
                <a:gd name="connsiteX14" fmla="*/ 0 w 10379"/>
                <a:gd name="connsiteY14" fmla="*/ 9625 h 9625"/>
                <a:gd name="connsiteX0" fmla="*/ 10000 w 10000"/>
                <a:gd name="connsiteY0" fmla="*/ 2316 h 10000"/>
                <a:gd name="connsiteX1" fmla="*/ 8533 w 10000"/>
                <a:gd name="connsiteY1" fmla="*/ 0 h 10000"/>
                <a:gd name="connsiteX2" fmla="*/ 7892 w 10000"/>
                <a:gd name="connsiteY2" fmla="*/ 5322 h 10000"/>
                <a:gd name="connsiteX3" fmla="*/ 7010 w 10000"/>
                <a:gd name="connsiteY3" fmla="*/ 3325 h 10000"/>
                <a:gd name="connsiteX4" fmla="*/ 6433 w 10000"/>
                <a:gd name="connsiteY4" fmla="*/ 6020 h 10000"/>
                <a:gd name="connsiteX5" fmla="*/ 5826 w 10000"/>
                <a:gd name="connsiteY5" fmla="*/ 1016 h 10000"/>
                <a:gd name="connsiteX6" fmla="*/ 4948 w 10000"/>
                <a:gd name="connsiteY6" fmla="*/ 7280 h 10000"/>
                <a:gd name="connsiteX7" fmla="*/ 4200 w 10000"/>
                <a:gd name="connsiteY7" fmla="*/ 6233 h 10000"/>
                <a:gd name="connsiteX8" fmla="*/ 3754 w 10000"/>
                <a:gd name="connsiteY8" fmla="*/ 7891 h 10000"/>
                <a:gd name="connsiteX9" fmla="*/ 3206 w 10000"/>
                <a:gd name="connsiteY9" fmla="*/ 2277 h 10000"/>
                <a:gd name="connsiteX10" fmla="*/ 2479 w 10000"/>
                <a:gd name="connsiteY10" fmla="*/ 7745 h 10000"/>
                <a:gd name="connsiteX11" fmla="*/ 1630 w 10000"/>
                <a:gd name="connsiteY11" fmla="*/ 5952 h 10000"/>
                <a:gd name="connsiteX12" fmla="*/ 1154 w 10000"/>
                <a:gd name="connsiteY12" fmla="*/ 7494 h 10000"/>
                <a:gd name="connsiteX13" fmla="*/ 470 w 10000"/>
                <a:gd name="connsiteY13" fmla="*/ 5709 h 10000"/>
                <a:gd name="connsiteX14" fmla="*/ 0 w 10000"/>
                <a:gd name="connsiteY14" fmla="*/ 10000 h 10000"/>
                <a:gd name="connsiteX0" fmla="*/ 10000 w 10000"/>
                <a:gd name="connsiteY0" fmla="*/ 2316 h 10000"/>
                <a:gd name="connsiteX1" fmla="*/ 8533 w 10000"/>
                <a:gd name="connsiteY1" fmla="*/ 0 h 10000"/>
                <a:gd name="connsiteX2" fmla="*/ 7892 w 10000"/>
                <a:gd name="connsiteY2" fmla="*/ 5322 h 10000"/>
                <a:gd name="connsiteX3" fmla="*/ 7010 w 10000"/>
                <a:gd name="connsiteY3" fmla="*/ 3325 h 10000"/>
                <a:gd name="connsiteX4" fmla="*/ 6433 w 10000"/>
                <a:gd name="connsiteY4" fmla="*/ 6020 h 10000"/>
                <a:gd name="connsiteX5" fmla="*/ 5826 w 10000"/>
                <a:gd name="connsiteY5" fmla="*/ 1016 h 10000"/>
                <a:gd name="connsiteX6" fmla="*/ 4948 w 10000"/>
                <a:gd name="connsiteY6" fmla="*/ 7280 h 10000"/>
                <a:gd name="connsiteX7" fmla="*/ 4200 w 10000"/>
                <a:gd name="connsiteY7" fmla="*/ 6233 h 10000"/>
                <a:gd name="connsiteX8" fmla="*/ 3754 w 10000"/>
                <a:gd name="connsiteY8" fmla="*/ 7891 h 10000"/>
                <a:gd name="connsiteX9" fmla="*/ 3206 w 10000"/>
                <a:gd name="connsiteY9" fmla="*/ 2277 h 10000"/>
                <a:gd name="connsiteX10" fmla="*/ 2479 w 10000"/>
                <a:gd name="connsiteY10" fmla="*/ 7745 h 10000"/>
                <a:gd name="connsiteX11" fmla="*/ 1834 w 10000"/>
                <a:gd name="connsiteY11" fmla="*/ 4080 h 10000"/>
                <a:gd name="connsiteX12" fmla="*/ 1154 w 10000"/>
                <a:gd name="connsiteY12" fmla="*/ 7494 h 10000"/>
                <a:gd name="connsiteX13" fmla="*/ 470 w 10000"/>
                <a:gd name="connsiteY13" fmla="*/ 5709 h 10000"/>
                <a:gd name="connsiteX14" fmla="*/ 0 w 10000"/>
                <a:gd name="connsiteY14" fmla="*/ 10000 h 10000"/>
                <a:gd name="connsiteX0" fmla="*/ 10000 w 10000"/>
                <a:gd name="connsiteY0" fmla="*/ 2316 h 10000"/>
                <a:gd name="connsiteX1" fmla="*/ 8533 w 10000"/>
                <a:gd name="connsiteY1" fmla="*/ 0 h 10000"/>
                <a:gd name="connsiteX2" fmla="*/ 7892 w 10000"/>
                <a:gd name="connsiteY2" fmla="*/ 5322 h 10000"/>
                <a:gd name="connsiteX3" fmla="*/ 7010 w 10000"/>
                <a:gd name="connsiteY3" fmla="*/ 3325 h 10000"/>
                <a:gd name="connsiteX4" fmla="*/ 6433 w 10000"/>
                <a:gd name="connsiteY4" fmla="*/ 6020 h 10000"/>
                <a:gd name="connsiteX5" fmla="*/ 5826 w 10000"/>
                <a:gd name="connsiteY5" fmla="*/ 1016 h 10000"/>
                <a:gd name="connsiteX6" fmla="*/ 4948 w 10000"/>
                <a:gd name="connsiteY6" fmla="*/ 7280 h 10000"/>
                <a:gd name="connsiteX7" fmla="*/ 4200 w 10000"/>
                <a:gd name="connsiteY7" fmla="*/ 6233 h 10000"/>
                <a:gd name="connsiteX8" fmla="*/ 3754 w 10000"/>
                <a:gd name="connsiteY8" fmla="*/ 7891 h 10000"/>
                <a:gd name="connsiteX9" fmla="*/ 3206 w 10000"/>
                <a:gd name="connsiteY9" fmla="*/ 2277 h 10000"/>
                <a:gd name="connsiteX10" fmla="*/ 2479 w 10000"/>
                <a:gd name="connsiteY10" fmla="*/ 7745 h 10000"/>
                <a:gd name="connsiteX11" fmla="*/ 1834 w 10000"/>
                <a:gd name="connsiteY11" fmla="*/ 4080 h 10000"/>
                <a:gd name="connsiteX12" fmla="*/ 1154 w 10000"/>
                <a:gd name="connsiteY12" fmla="*/ 7494 h 10000"/>
                <a:gd name="connsiteX13" fmla="*/ 543 w 10000"/>
                <a:gd name="connsiteY13" fmla="*/ 7230 h 10000"/>
                <a:gd name="connsiteX14" fmla="*/ 0 w 10000"/>
                <a:gd name="connsiteY14" fmla="*/ 10000 h 10000"/>
                <a:gd name="connsiteX0" fmla="*/ 10000 w 10000"/>
                <a:gd name="connsiteY0" fmla="*/ 2316 h 10000"/>
                <a:gd name="connsiteX1" fmla="*/ 8533 w 10000"/>
                <a:gd name="connsiteY1" fmla="*/ 0 h 10000"/>
                <a:gd name="connsiteX2" fmla="*/ 7892 w 10000"/>
                <a:gd name="connsiteY2" fmla="*/ 5322 h 10000"/>
                <a:gd name="connsiteX3" fmla="*/ 7010 w 10000"/>
                <a:gd name="connsiteY3" fmla="*/ 3325 h 10000"/>
                <a:gd name="connsiteX4" fmla="*/ 6433 w 10000"/>
                <a:gd name="connsiteY4" fmla="*/ 6020 h 10000"/>
                <a:gd name="connsiteX5" fmla="*/ 5826 w 10000"/>
                <a:gd name="connsiteY5" fmla="*/ 1016 h 10000"/>
                <a:gd name="connsiteX6" fmla="*/ 4948 w 10000"/>
                <a:gd name="connsiteY6" fmla="*/ 7280 h 10000"/>
                <a:gd name="connsiteX7" fmla="*/ 4200 w 10000"/>
                <a:gd name="connsiteY7" fmla="*/ 6233 h 10000"/>
                <a:gd name="connsiteX8" fmla="*/ 3754 w 10000"/>
                <a:gd name="connsiteY8" fmla="*/ 7891 h 10000"/>
                <a:gd name="connsiteX9" fmla="*/ 3206 w 10000"/>
                <a:gd name="connsiteY9" fmla="*/ 2277 h 10000"/>
                <a:gd name="connsiteX10" fmla="*/ 2479 w 10000"/>
                <a:gd name="connsiteY10" fmla="*/ 7745 h 10000"/>
                <a:gd name="connsiteX11" fmla="*/ 1878 w 10000"/>
                <a:gd name="connsiteY11" fmla="*/ 5328 h 10000"/>
                <a:gd name="connsiteX12" fmla="*/ 1154 w 10000"/>
                <a:gd name="connsiteY12" fmla="*/ 7494 h 10000"/>
                <a:gd name="connsiteX13" fmla="*/ 543 w 10000"/>
                <a:gd name="connsiteY13" fmla="*/ 7230 h 10000"/>
                <a:gd name="connsiteX14" fmla="*/ 0 w 10000"/>
                <a:gd name="connsiteY14" fmla="*/ 10000 h 10000"/>
                <a:gd name="connsiteX0" fmla="*/ 10000 w 10000"/>
                <a:gd name="connsiteY0" fmla="*/ 2316 h 10000"/>
                <a:gd name="connsiteX1" fmla="*/ 8533 w 10000"/>
                <a:gd name="connsiteY1" fmla="*/ 0 h 10000"/>
                <a:gd name="connsiteX2" fmla="*/ 7892 w 10000"/>
                <a:gd name="connsiteY2" fmla="*/ 5322 h 10000"/>
                <a:gd name="connsiteX3" fmla="*/ 7010 w 10000"/>
                <a:gd name="connsiteY3" fmla="*/ 3325 h 10000"/>
                <a:gd name="connsiteX4" fmla="*/ 6433 w 10000"/>
                <a:gd name="connsiteY4" fmla="*/ 6020 h 10000"/>
                <a:gd name="connsiteX5" fmla="*/ 5826 w 10000"/>
                <a:gd name="connsiteY5" fmla="*/ 1016 h 10000"/>
                <a:gd name="connsiteX6" fmla="*/ 4948 w 10000"/>
                <a:gd name="connsiteY6" fmla="*/ 7280 h 10000"/>
                <a:gd name="connsiteX7" fmla="*/ 4200 w 10000"/>
                <a:gd name="connsiteY7" fmla="*/ 6233 h 10000"/>
                <a:gd name="connsiteX8" fmla="*/ 3754 w 10000"/>
                <a:gd name="connsiteY8" fmla="*/ 7891 h 10000"/>
                <a:gd name="connsiteX9" fmla="*/ 3206 w 10000"/>
                <a:gd name="connsiteY9" fmla="*/ 2277 h 10000"/>
                <a:gd name="connsiteX10" fmla="*/ 2479 w 10000"/>
                <a:gd name="connsiteY10" fmla="*/ 7745 h 10000"/>
                <a:gd name="connsiteX11" fmla="*/ 1878 w 10000"/>
                <a:gd name="connsiteY11" fmla="*/ 5328 h 10000"/>
                <a:gd name="connsiteX12" fmla="*/ 1154 w 10000"/>
                <a:gd name="connsiteY12" fmla="*/ 7494 h 10000"/>
                <a:gd name="connsiteX13" fmla="*/ 543 w 10000"/>
                <a:gd name="connsiteY13" fmla="*/ 7230 h 10000"/>
                <a:gd name="connsiteX14" fmla="*/ 0 w 10000"/>
                <a:gd name="connsiteY14" fmla="*/ 10000 h 10000"/>
                <a:gd name="connsiteX0" fmla="*/ 10000 w 10000"/>
                <a:gd name="connsiteY0" fmla="*/ 2316 h 10000"/>
                <a:gd name="connsiteX1" fmla="*/ 8533 w 10000"/>
                <a:gd name="connsiteY1" fmla="*/ 0 h 10000"/>
                <a:gd name="connsiteX2" fmla="*/ 7892 w 10000"/>
                <a:gd name="connsiteY2" fmla="*/ 5322 h 10000"/>
                <a:gd name="connsiteX3" fmla="*/ 7010 w 10000"/>
                <a:gd name="connsiteY3" fmla="*/ 3325 h 10000"/>
                <a:gd name="connsiteX4" fmla="*/ 6433 w 10000"/>
                <a:gd name="connsiteY4" fmla="*/ 6020 h 10000"/>
                <a:gd name="connsiteX5" fmla="*/ 5826 w 10000"/>
                <a:gd name="connsiteY5" fmla="*/ 1016 h 10000"/>
                <a:gd name="connsiteX6" fmla="*/ 4948 w 10000"/>
                <a:gd name="connsiteY6" fmla="*/ 7280 h 10000"/>
                <a:gd name="connsiteX7" fmla="*/ 4200 w 10000"/>
                <a:gd name="connsiteY7" fmla="*/ 6233 h 10000"/>
                <a:gd name="connsiteX8" fmla="*/ 3754 w 10000"/>
                <a:gd name="connsiteY8" fmla="*/ 7891 h 10000"/>
                <a:gd name="connsiteX9" fmla="*/ 3206 w 10000"/>
                <a:gd name="connsiteY9" fmla="*/ 2277 h 10000"/>
                <a:gd name="connsiteX10" fmla="*/ 2479 w 10000"/>
                <a:gd name="connsiteY10" fmla="*/ 7745 h 10000"/>
                <a:gd name="connsiteX11" fmla="*/ 1878 w 10000"/>
                <a:gd name="connsiteY11" fmla="*/ 5328 h 10000"/>
                <a:gd name="connsiteX12" fmla="*/ 1154 w 10000"/>
                <a:gd name="connsiteY12" fmla="*/ 8469 h 10000"/>
                <a:gd name="connsiteX13" fmla="*/ 543 w 10000"/>
                <a:gd name="connsiteY13" fmla="*/ 7230 h 10000"/>
                <a:gd name="connsiteX14" fmla="*/ 0 w 10000"/>
                <a:gd name="connsiteY14" fmla="*/ 10000 h 10000"/>
                <a:gd name="connsiteX0" fmla="*/ 10000 w 10000"/>
                <a:gd name="connsiteY0" fmla="*/ 2316 h 10000"/>
                <a:gd name="connsiteX1" fmla="*/ 8533 w 10000"/>
                <a:gd name="connsiteY1" fmla="*/ 0 h 10000"/>
                <a:gd name="connsiteX2" fmla="*/ 7892 w 10000"/>
                <a:gd name="connsiteY2" fmla="*/ 5322 h 10000"/>
                <a:gd name="connsiteX3" fmla="*/ 7010 w 10000"/>
                <a:gd name="connsiteY3" fmla="*/ 3325 h 10000"/>
                <a:gd name="connsiteX4" fmla="*/ 6433 w 10000"/>
                <a:gd name="connsiteY4" fmla="*/ 6020 h 10000"/>
                <a:gd name="connsiteX5" fmla="*/ 5826 w 10000"/>
                <a:gd name="connsiteY5" fmla="*/ 1016 h 10000"/>
                <a:gd name="connsiteX6" fmla="*/ 4948 w 10000"/>
                <a:gd name="connsiteY6" fmla="*/ 7280 h 10000"/>
                <a:gd name="connsiteX7" fmla="*/ 4200 w 10000"/>
                <a:gd name="connsiteY7" fmla="*/ 6233 h 10000"/>
                <a:gd name="connsiteX8" fmla="*/ 3754 w 10000"/>
                <a:gd name="connsiteY8" fmla="*/ 7891 h 10000"/>
                <a:gd name="connsiteX9" fmla="*/ 3206 w 10000"/>
                <a:gd name="connsiteY9" fmla="*/ 2277 h 10000"/>
                <a:gd name="connsiteX10" fmla="*/ 2460 w 10000"/>
                <a:gd name="connsiteY10" fmla="*/ 8000 h 10000"/>
                <a:gd name="connsiteX11" fmla="*/ 1878 w 10000"/>
                <a:gd name="connsiteY11" fmla="*/ 5328 h 10000"/>
                <a:gd name="connsiteX12" fmla="*/ 1154 w 10000"/>
                <a:gd name="connsiteY12" fmla="*/ 8469 h 10000"/>
                <a:gd name="connsiteX13" fmla="*/ 543 w 10000"/>
                <a:gd name="connsiteY13" fmla="*/ 7230 h 10000"/>
                <a:gd name="connsiteX14" fmla="*/ 0 w 10000"/>
                <a:gd name="connsiteY14" fmla="*/ 10000 h 10000"/>
                <a:gd name="connsiteX0" fmla="*/ 10000 w 10000"/>
                <a:gd name="connsiteY0" fmla="*/ 2316 h 10000"/>
                <a:gd name="connsiteX1" fmla="*/ 8533 w 10000"/>
                <a:gd name="connsiteY1" fmla="*/ 0 h 10000"/>
                <a:gd name="connsiteX2" fmla="*/ 7892 w 10000"/>
                <a:gd name="connsiteY2" fmla="*/ 5322 h 10000"/>
                <a:gd name="connsiteX3" fmla="*/ 7010 w 10000"/>
                <a:gd name="connsiteY3" fmla="*/ 3325 h 10000"/>
                <a:gd name="connsiteX4" fmla="*/ 6433 w 10000"/>
                <a:gd name="connsiteY4" fmla="*/ 6020 h 10000"/>
                <a:gd name="connsiteX5" fmla="*/ 5826 w 10000"/>
                <a:gd name="connsiteY5" fmla="*/ 1016 h 10000"/>
                <a:gd name="connsiteX6" fmla="*/ 4948 w 10000"/>
                <a:gd name="connsiteY6" fmla="*/ 7280 h 10000"/>
                <a:gd name="connsiteX7" fmla="*/ 4200 w 10000"/>
                <a:gd name="connsiteY7" fmla="*/ 6233 h 10000"/>
                <a:gd name="connsiteX8" fmla="*/ 3754 w 10000"/>
                <a:gd name="connsiteY8" fmla="*/ 7891 h 10000"/>
                <a:gd name="connsiteX9" fmla="*/ 3206 w 10000"/>
                <a:gd name="connsiteY9" fmla="*/ 2277 h 10000"/>
                <a:gd name="connsiteX10" fmla="*/ 2555 w 10000"/>
                <a:gd name="connsiteY10" fmla="*/ 7924 h 10000"/>
                <a:gd name="connsiteX11" fmla="*/ 1878 w 10000"/>
                <a:gd name="connsiteY11" fmla="*/ 5328 h 10000"/>
                <a:gd name="connsiteX12" fmla="*/ 1154 w 10000"/>
                <a:gd name="connsiteY12" fmla="*/ 8469 h 10000"/>
                <a:gd name="connsiteX13" fmla="*/ 543 w 10000"/>
                <a:gd name="connsiteY13" fmla="*/ 7230 h 10000"/>
                <a:gd name="connsiteX14" fmla="*/ 0 w 10000"/>
                <a:gd name="connsiteY14" fmla="*/ 10000 h 10000"/>
                <a:gd name="connsiteX0" fmla="*/ 10000 w 10000"/>
                <a:gd name="connsiteY0" fmla="*/ 2316 h 10000"/>
                <a:gd name="connsiteX1" fmla="*/ 8533 w 10000"/>
                <a:gd name="connsiteY1" fmla="*/ 0 h 10000"/>
                <a:gd name="connsiteX2" fmla="*/ 7892 w 10000"/>
                <a:gd name="connsiteY2" fmla="*/ 5322 h 10000"/>
                <a:gd name="connsiteX3" fmla="*/ 7010 w 10000"/>
                <a:gd name="connsiteY3" fmla="*/ 3325 h 10000"/>
                <a:gd name="connsiteX4" fmla="*/ 6433 w 10000"/>
                <a:gd name="connsiteY4" fmla="*/ 6020 h 10000"/>
                <a:gd name="connsiteX5" fmla="*/ 5826 w 10000"/>
                <a:gd name="connsiteY5" fmla="*/ 1016 h 10000"/>
                <a:gd name="connsiteX6" fmla="*/ 4948 w 10000"/>
                <a:gd name="connsiteY6" fmla="*/ 7280 h 10000"/>
                <a:gd name="connsiteX7" fmla="*/ 4200 w 10000"/>
                <a:gd name="connsiteY7" fmla="*/ 6233 h 10000"/>
                <a:gd name="connsiteX8" fmla="*/ 3754 w 10000"/>
                <a:gd name="connsiteY8" fmla="*/ 7891 h 10000"/>
                <a:gd name="connsiteX9" fmla="*/ 3206 w 10000"/>
                <a:gd name="connsiteY9" fmla="*/ 2277 h 10000"/>
                <a:gd name="connsiteX10" fmla="*/ 2555 w 10000"/>
                <a:gd name="connsiteY10" fmla="*/ 7924 h 10000"/>
                <a:gd name="connsiteX11" fmla="*/ 1878 w 10000"/>
                <a:gd name="connsiteY11" fmla="*/ 5328 h 10000"/>
                <a:gd name="connsiteX12" fmla="*/ 1154 w 10000"/>
                <a:gd name="connsiteY12" fmla="*/ 8469 h 10000"/>
                <a:gd name="connsiteX13" fmla="*/ 543 w 10000"/>
                <a:gd name="connsiteY13" fmla="*/ 7230 h 10000"/>
                <a:gd name="connsiteX14" fmla="*/ 43 w 10000"/>
                <a:gd name="connsiteY14" fmla="*/ 9759 h 10000"/>
                <a:gd name="connsiteX15" fmla="*/ 0 w 10000"/>
                <a:gd name="connsiteY15" fmla="*/ 10000 h 10000"/>
                <a:gd name="connsiteX0" fmla="*/ 9957 w 9957"/>
                <a:gd name="connsiteY0" fmla="*/ 2316 h 9759"/>
                <a:gd name="connsiteX1" fmla="*/ 8490 w 9957"/>
                <a:gd name="connsiteY1" fmla="*/ 0 h 9759"/>
                <a:gd name="connsiteX2" fmla="*/ 7849 w 9957"/>
                <a:gd name="connsiteY2" fmla="*/ 5322 h 9759"/>
                <a:gd name="connsiteX3" fmla="*/ 6967 w 9957"/>
                <a:gd name="connsiteY3" fmla="*/ 3325 h 9759"/>
                <a:gd name="connsiteX4" fmla="*/ 6390 w 9957"/>
                <a:gd name="connsiteY4" fmla="*/ 6020 h 9759"/>
                <a:gd name="connsiteX5" fmla="*/ 5783 w 9957"/>
                <a:gd name="connsiteY5" fmla="*/ 1016 h 9759"/>
                <a:gd name="connsiteX6" fmla="*/ 4905 w 9957"/>
                <a:gd name="connsiteY6" fmla="*/ 7280 h 9759"/>
                <a:gd name="connsiteX7" fmla="*/ 4157 w 9957"/>
                <a:gd name="connsiteY7" fmla="*/ 6233 h 9759"/>
                <a:gd name="connsiteX8" fmla="*/ 3711 w 9957"/>
                <a:gd name="connsiteY8" fmla="*/ 7891 h 9759"/>
                <a:gd name="connsiteX9" fmla="*/ 3163 w 9957"/>
                <a:gd name="connsiteY9" fmla="*/ 2277 h 9759"/>
                <a:gd name="connsiteX10" fmla="*/ 2512 w 9957"/>
                <a:gd name="connsiteY10" fmla="*/ 7924 h 9759"/>
                <a:gd name="connsiteX11" fmla="*/ 1835 w 9957"/>
                <a:gd name="connsiteY11" fmla="*/ 5328 h 9759"/>
                <a:gd name="connsiteX12" fmla="*/ 1111 w 9957"/>
                <a:gd name="connsiteY12" fmla="*/ 8469 h 9759"/>
                <a:gd name="connsiteX13" fmla="*/ 500 w 9957"/>
                <a:gd name="connsiteY13" fmla="*/ 7230 h 9759"/>
                <a:gd name="connsiteX14" fmla="*/ 0 w 9957"/>
                <a:gd name="connsiteY14" fmla="*/ 9759 h 9759"/>
                <a:gd name="connsiteX0" fmla="*/ 8527 w 8527"/>
                <a:gd name="connsiteY0" fmla="*/ 0 h 10000"/>
                <a:gd name="connsiteX1" fmla="*/ 7883 w 8527"/>
                <a:gd name="connsiteY1" fmla="*/ 5453 h 10000"/>
                <a:gd name="connsiteX2" fmla="*/ 6997 w 8527"/>
                <a:gd name="connsiteY2" fmla="*/ 3407 h 10000"/>
                <a:gd name="connsiteX3" fmla="*/ 6418 w 8527"/>
                <a:gd name="connsiteY3" fmla="*/ 6169 h 10000"/>
                <a:gd name="connsiteX4" fmla="*/ 5808 w 8527"/>
                <a:gd name="connsiteY4" fmla="*/ 1041 h 10000"/>
                <a:gd name="connsiteX5" fmla="*/ 4926 w 8527"/>
                <a:gd name="connsiteY5" fmla="*/ 7460 h 10000"/>
                <a:gd name="connsiteX6" fmla="*/ 4175 w 8527"/>
                <a:gd name="connsiteY6" fmla="*/ 6387 h 10000"/>
                <a:gd name="connsiteX7" fmla="*/ 3727 w 8527"/>
                <a:gd name="connsiteY7" fmla="*/ 8086 h 10000"/>
                <a:gd name="connsiteX8" fmla="*/ 3177 w 8527"/>
                <a:gd name="connsiteY8" fmla="*/ 2333 h 10000"/>
                <a:gd name="connsiteX9" fmla="*/ 2523 w 8527"/>
                <a:gd name="connsiteY9" fmla="*/ 8120 h 10000"/>
                <a:gd name="connsiteX10" fmla="*/ 1843 w 8527"/>
                <a:gd name="connsiteY10" fmla="*/ 5460 h 10000"/>
                <a:gd name="connsiteX11" fmla="*/ 1116 w 8527"/>
                <a:gd name="connsiteY11" fmla="*/ 8678 h 10000"/>
                <a:gd name="connsiteX12" fmla="*/ 502 w 8527"/>
                <a:gd name="connsiteY12" fmla="*/ 7409 h 10000"/>
                <a:gd name="connsiteX13" fmla="*/ 0 w 8527"/>
                <a:gd name="connsiteY1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27" h="10000">
                  <a:moveTo>
                    <a:pt x="8527" y="0"/>
                  </a:moveTo>
                  <a:cubicBezTo>
                    <a:pt x="8312" y="1818"/>
                    <a:pt x="8098" y="3636"/>
                    <a:pt x="7883" y="5453"/>
                  </a:cubicBezTo>
                  <a:lnTo>
                    <a:pt x="6997" y="3407"/>
                  </a:lnTo>
                  <a:lnTo>
                    <a:pt x="6418" y="6169"/>
                  </a:lnTo>
                  <a:cubicBezTo>
                    <a:pt x="6215" y="4459"/>
                    <a:pt x="6011" y="2750"/>
                    <a:pt x="5808" y="1041"/>
                  </a:cubicBezTo>
                  <a:lnTo>
                    <a:pt x="4926" y="7460"/>
                  </a:lnTo>
                  <a:lnTo>
                    <a:pt x="4175" y="6387"/>
                  </a:lnTo>
                  <a:lnTo>
                    <a:pt x="3727" y="8086"/>
                  </a:lnTo>
                  <a:cubicBezTo>
                    <a:pt x="3543" y="6169"/>
                    <a:pt x="3360" y="4251"/>
                    <a:pt x="3177" y="2333"/>
                  </a:cubicBezTo>
                  <a:cubicBezTo>
                    <a:pt x="2934" y="4201"/>
                    <a:pt x="2766" y="6252"/>
                    <a:pt x="2523" y="8120"/>
                  </a:cubicBezTo>
                  <a:lnTo>
                    <a:pt x="1843" y="5460"/>
                  </a:lnTo>
                  <a:lnTo>
                    <a:pt x="1116" y="8678"/>
                  </a:lnTo>
                  <a:lnTo>
                    <a:pt x="502" y="7409"/>
                  </a:lnTo>
                  <a:cubicBezTo>
                    <a:pt x="334" y="8272"/>
                    <a:pt x="168" y="9136"/>
                    <a:pt x="0" y="10000"/>
                  </a:cubicBezTo>
                </a:path>
              </a:pathLst>
            </a:custGeom>
            <a:noFill/>
            <a:ln w="38100" cap="rnd">
              <a:solidFill>
                <a:srgbClr val="89D19A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042FAA90-C186-4473-9F03-557C92192EDF}"/>
                </a:ext>
              </a:extLst>
            </p:cNvPr>
            <p:cNvGrpSpPr/>
            <p:nvPr/>
          </p:nvGrpSpPr>
          <p:grpSpPr>
            <a:xfrm rot="699815">
              <a:off x="10459571" y="1992246"/>
              <a:ext cx="1430081" cy="1280884"/>
              <a:chOff x="10440963" y="1990347"/>
              <a:chExt cx="1430081" cy="1280884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xmlns="" id="{A92744B7-79E2-4174-9DAD-3027E9FF53CC}"/>
                  </a:ext>
                </a:extLst>
              </p:cNvPr>
              <p:cNvGrpSpPr/>
              <p:nvPr/>
            </p:nvGrpSpPr>
            <p:grpSpPr>
              <a:xfrm>
                <a:off x="10440963" y="1990347"/>
                <a:ext cx="1430081" cy="733852"/>
                <a:chOff x="2338786" y="1028690"/>
                <a:chExt cx="1430081" cy="733852"/>
              </a:xfrm>
              <a:effectLst>
                <a:outerShdw blurRad="76200" dist="38100" dir="2700000" algn="tl" rotWithShape="0">
                  <a:prstClr val="black">
                    <a:alpha val="10000"/>
                  </a:prstClr>
                </a:outerShdw>
              </a:effectLst>
            </p:grpSpPr>
            <p:sp>
              <p:nvSpPr>
                <p:cNvPr id="59" name="Arrow: Notched Right 36">
                  <a:extLst>
                    <a:ext uri="{FF2B5EF4-FFF2-40B4-BE49-F238E27FC236}">
                      <a16:creationId xmlns:a16="http://schemas.microsoft.com/office/drawing/2014/main" xmlns="" id="{CAA87FD3-1245-414D-B1D6-13BF25B9E294}"/>
                    </a:ext>
                  </a:extLst>
                </p:cNvPr>
                <p:cNvSpPr/>
                <p:nvPr/>
              </p:nvSpPr>
              <p:spPr>
                <a:xfrm>
                  <a:off x="2338786" y="1207987"/>
                  <a:ext cx="1430081" cy="371113"/>
                </a:xfrm>
                <a:prstGeom prst="notchedRightArrow">
                  <a:avLst>
                    <a:gd name="adj1" fmla="val 100000"/>
                    <a:gd name="adj2" fmla="val 50000"/>
                  </a:avLst>
                </a:prstGeom>
                <a:solidFill>
                  <a:srgbClr val="518CFB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xmlns="" id="{24C5078E-A63F-44BF-AA2C-9DE946C315D9}"/>
                    </a:ext>
                  </a:extLst>
                </p:cNvPr>
                <p:cNvSpPr txBox="1"/>
                <p:nvPr/>
              </p:nvSpPr>
              <p:spPr>
                <a:xfrm>
                  <a:off x="2450965" y="1028690"/>
                  <a:ext cx="1205726" cy="7338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END</a:t>
                  </a:r>
                </a:p>
              </p:txBody>
            </p:sp>
          </p:grp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xmlns="" id="{FA4B278D-1BF0-45A8-9E2A-7B77633ED083}"/>
                  </a:ext>
                </a:extLst>
              </p:cNvPr>
              <p:cNvCxnSpPr>
                <a:cxnSpLocks/>
                <a:stCxn id="60" idx="2"/>
              </p:cNvCxnSpPr>
              <p:nvPr/>
            </p:nvCxnSpPr>
            <p:spPr>
              <a:xfrm rot="20900185" flipH="1">
                <a:off x="11107093" y="2728993"/>
                <a:ext cx="107129" cy="542238"/>
              </a:xfrm>
              <a:prstGeom prst="line">
                <a:avLst/>
              </a:prstGeom>
              <a:noFill/>
              <a:ln w="38100" cap="flat" cmpd="sng" algn="ctr">
                <a:solidFill>
                  <a:srgbClr val="518CFB">
                    <a:lumMod val="50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61" name="Freeform: Shape 41">
              <a:extLst>
                <a:ext uri="{FF2B5EF4-FFF2-40B4-BE49-F238E27FC236}">
                  <a16:creationId xmlns:a16="http://schemas.microsoft.com/office/drawing/2014/main" xmlns="" id="{292AAF28-0727-45A8-BAE9-62242B88E844}"/>
                </a:ext>
              </a:extLst>
            </p:cNvPr>
            <p:cNvSpPr/>
            <p:nvPr/>
          </p:nvSpPr>
          <p:spPr>
            <a:xfrm flipV="1">
              <a:off x="1" y="2823101"/>
              <a:ext cx="12188825" cy="4034900"/>
            </a:xfrm>
            <a:custGeom>
              <a:avLst/>
              <a:gdLst>
                <a:gd name="connsiteX0" fmla="*/ 10475547 w 12188825"/>
                <a:gd name="connsiteY0" fmla="*/ 4034900 h 4034900"/>
                <a:gd name="connsiteX1" fmla="*/ 12188825 w 12188825"/>
                <a:gd name="connsiteY1" fmla="*/ 3478875 h 4034900"/>
                <a:gd name="connsiteX2" fmla="*/ 12188825 w 12188825"/>
                <a:gd name="connsiteY2" fmla="*/ 0 h 4034900"/>
                <a:gd name="connsiteX3" fmla="*/ 0 w 12188825"/>
                <a:gd name="connsiteY3" fmla="*/ 0 h 4034900"/>
                <a:gd name="connsiteX4" fmla="*/ 0 w 12188825"/>
                <a:gd name="connsiteY4" fmla="*/ 310297 h 4034900"/>
                <a:gd name="connsiteX5" fmla="*/ 765253 w 12188825"/>
                <a:gd name="connsiteY5" fmla="*/ 1201082 h 4034900"/>
                <a:gd name="connsiteX6" fmla="*/ 1515965 w 12188825"/>
                <a:gd name="connsiteY6" fmla="*/ 707184 h 4034900"/>
                <a:gd name="connsiteX7" fmla="*/ 2307667 w 12188825"/>
                <a:gd name="connsiteY7" fmla="*/ 1591527 h 4034900"/>
                <a:gd name="connsiteX8" fmla="*/ 3123041 w 12188825"/>
                <a:gd name="connsiteY8" fmla="*/ 825938 h 4034900"/>
                <a:gd name="connsiteX9" fmla="*/ 3792231 w 12188825"/>
                <a:gd name="connsiteY9" fmla="*/ 2125560 h 4034900"/>
                <a:gd name="connsiteX10" fmla="*/ 4439580 w 12188825"/>
                <a:gd name="connsiteY10" fmla="*/ 972275 h 4034900"/>
                <a:gd name="connsiteX11" fmla="*/ 5313111 w 12188825"/>
                <a:gd name="connsiteY11" fmla="*/ 1634502 h 4034900"/>
                <a:gd name="connsiteX12" fmla="*/ 6116847 w 12188825"/>
                <a:gd name="connsiteY12" fmla="*/ 1234160 h 4034900"/>
                <a:gd name="connsiteX13" fmla="*/ 6945325 w 12188825"/>
                <a:gd name="connsiteY13" fmla="*/ 2884244 h 4034900"/>
                <a:gd name="connsiteX14" fmla="*/ 7870658 w 12188825"/>
                <a:gd name="connsiteY14" fmla="*/ 1641160 h 4034900"/>
                <a:gd name="connsiteX15" fmla="*/ 8649256 w 12188825"/>
                <a:gd name="connsiteY15" fmla="*/ 2909289 h 4034900"/>
                <a:gd name="connsiteX16" fmla="*/ 9738702 w 12188825"/>
                <a:gd name="connsiteY16" fmla="*/ 2186006 h 4034900"/>
                <a:gd name="connsiteX17" fmla="*/ 10475547 w 12188825"/>
                <a:gd name="connsiteY17" fmla="*/ 4034900 h 403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188825" h="4034900">
                  <a:moveTo>
                    <a:pt x="10475547" y="4034900"/>
                  </a:moveTo>
                  <a:lnTo>
                    <a:pt x="12188825" y="3478875"/>
                  </a:lnTo>
                  <a:lnTo>
                    <a:pt x="12188825" y="0"/>
                  </a:lnTo>
                  <a:lnTo>
                    <a:pt x="0" y="0"/>
                  </a:lnTo>
                  <a:lnTo>
                    <a:pt x="0" y="310297"/>
                  </a:lnTo>
                  <a:lnTo>
                    <a:pt x="765253" y="1201082"/>
                  </a:lnTo>
                  <a:lnTo>
                    <a:pt x="1515965" y="707184"/>
                  </a:lnTo>
                  <a:lnTo>
                    <a:pt x="2307667" y="1591527"/>
                  </a:lnTo>
                  <a:lnTo>
                    <a:pt x="3123041" y="825938"/>
                  </a:lnTo>
                  <a:lnTo>
                    <a:pt x="3792231" y="2125560"/>
                  </a:lnTo>
                  <a:lnTo>
                    <a:pt x="4439580" y="972275"/>
                  </a:lnTo>
                  <a:lnTo>
                    <a:pt x="5313111" y="1634502"/>
                  </a:lnTo>
                  <a:lnTo>
                    <a:pt x="6116847" y="1234160"/>
                  </a:lnTo>
                  <a:lnTo>
                    <a:pt x="6945325" y="2884244"/>
                  </a:lnTo>
                  <a:lnTo>
                    <a:pt x="7870658" y="1641160"/>
                  </a:lnTo>
                  <a:lnTo>
                    <a:pt x="8649256" y="2909289"/>
                  </a:lnTo>
                  <a:lnTo>
                    <a:pt x="9738702" y="2186006"/>
                  </a:lnTo>
                  <a:lnTo>
                    <a:pt x="10475547" y="40349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9D19A"/>
                </a:gs>
                <a:gs pos="100000">
                  <a:srgbClr val="518CFB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312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E83CDD83-6572-4B49-9D2A-200B5F8392A0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94A9F22D-04BC-4120-B682-CA975E8A72E3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47" name="Arrow: Notched Right 46">
                <a:extLst>
                  <a:ext uri="{FF2B5EF4-FFF2-40B4-BE49-F238E27FC236}">
                    <a16:creationId xmlns:a16="http://schemas.microsoft.com/office/drawing/2014/main" xmlns="" id="{4FBDF042-F447-4DDD-A9FD-C2A9C0B0F7DF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E4C0FD5A-FBEF-4410-BA81-A64DFE1F2C95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xmlns="" id="{9DD9F03C-F6E7-47D6-919A-6DF0171EDFB3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7 Step Mountain Journey Diagram PowerPoint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2" y="4251074"/>
            <a:ext cx="2252408" cy="2037317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  <a:gd name="connsiteX0" fmla="*/ 9173 w 9173"/>
              <a:gd name="connsiteY0" fmla="*/ 5724 h 10000"/>
              <a:gd name="connsiteX1" fmla="*/ 8300 w 9173"/>
              <a:gd name="connsiteY1" fmla="*/ 0 h 10000"/>
              <a:gd name="connsiteX2" fmla="*/ 7040 w 9173"/>
              <a:gd name="connsiteY2" fmla="*/ 7165 h 10000"/>
              <a:gd name="connsiteX3" fmla="*/ 5967 w 9173"/>
              <a:gd name="connsiteY3" fmla="*/ 5967 h 10000"/>
              <a:gd name="connsiteX4" fmla="*/ 5327 w 9173"/>
              <a:gd name="connsiteY4" fmla="*/ 7864 h 10000"/>
              <a:gd name="connsiteX5" fmla="*/ 4540 w 9173"/>
              <a:gd name="connsiteY5" fmla="*/ 1442 h 10000"/>
              <a:gd name="connsiteX6" fmla="*/ 3606 w 9173"/>
              <a:gd name="connsiteY6" fmla="*/ 7902 h 10000"/>
              <a:gd name="connsiteX7" fmla="*/ 2633 w 9173"/>
              <a:gd name="connsiteY7" fmla="*/ 4932 h 10000"/>
              <a:gd name="connsiteX8" fmla="*/ 1595 w 9173"/>
              <a:gd name="connsiteY8" fmla="*/ 8524 h 10000"/>
              <a:gd name="connsiteX9" fmla="*/ 718 w 9173"/>
              <a:gd name="connsiteY9" fmla="*/ 7108 h 10000"/>
              <a:gd name="connsiteX10" fmla="*/ 0 w 9173"/>
              <a:gd name="connsiteY10" fmla="*/ 10000 h 10000"/>
              <a:gd name="connsiteX0" fmla="*/ 9048 w 9048"/>
              <a:gd name="connsiteY0" fmla="*/ 0 h 10000"/>
              <a:gd name="connsiteX1" fmla="*/ 7675 w 9048"/>
              <a:gd name="connsiteY1" fmla="*/ 7165 h 10000"/>
              <a:gd name="connsiteX2" fmla="*/ 6505 w 9048"/>
              <a:gd name="connsiteY2" fmla="*/ 5967 h 10000"/>
              <a:gd name="connsiteX3" fmla="*/ 5807 w 9048"/>
              <a:gd name="connsiteY3" fmla="*/ 7864 h 10000"/>
              <a:gd name="connsiteX4" fmla="*/ 4949 w 9048"/>
              <a:gd name="connsiteY4" fmla="*/ 1442 h 10000"/>
              <a:gd name="connsiteX5" fmla="*/ 3931 w 9048"/>
              <a:gd name="connsiteY5" fmla="*/ 7902 h 10000"/>
              <a:gd name="connsiteX6" fmla="*/ 2870 w 9048"/>
              <a:gd name="connsiteY6" fmla="*/ 4932 h 10000"/>
              <a:gd name="connsiteX7" fmla="*/ 1739 w 9048"/>
              <a:gd name="connsiteY7" fmla="*/ 8524 h 10000"/>
              <a:gd name="connsiteX8" fmla="*/ 783 w 9048"/>
              <a:gd name="connsiteY8" fmla="*/ 7108 h 10000"/>
              <a:gd name="connsiteX9" fmla="*/ 0 w 9048"/>
              <a:gd name="connsiteY9" fmla="*/ 10000 h 10000"/>
              <a:gd name="connsiteX0" fmla="*/ 8483 w 8483"/>
              <a:gd name="connsiteY0" fmla="*/ 5723 h 8558"/>
              <a:gd name="connsiteX1" fmla="*/ 7189 w 8483"/>
              <a:gd name="connsiteY1" fmla="*/ 4525 h 8558"/>
              <a:gd name="connsiteX2" fmla="*/ 6418 w 8483"/>
              <a:gd name="connsiteY2" fmla="*/ 6422 h 8558"/>
              <a:gd name="connsiteX3" fmla="*/ 5470 w 8483"/>
              <a:gd name="connsiteY3" fmla="*/ 0 h 8558"/>
              <a:gd name="connsiteX4" fmla="*/ 4345 w 8483"/>
              <a:gd name="connsiteY4" fmla="*/ 6460 h 8558"/>
              <a:gd name="connsiteX5" fmla="*/ 3172 w 8483"/>
              <a:gd name="connsiteY5" fmla="*/ 3490 h 8558"/>
              <a:gd name="connsiteX6" fmla="*/ 1922 w 8483"/>
              <a:gd name="connsiteY6" fmla="*/ 7082 h 8558"/>
              <a:gd name="connsiteX7" fmla="*/ 865 w 8483"/>
              <a:gd name="connsiteY7" fmla="*/ 5666 h 8558"/>
              <a:gd name="connsiteX8" fmla="*/ 0 w 8483"/>
              <a:gd name="connsiteY8" fmla="*/ 8558 h 8558"/>
              <a:gd name="connsiteX0" fmla="*/ 8475 w 8475"/>
              <a:gd name="connsiteY0" fmla="*/ 5287 h 10000"/>
              <a:gd name="connsiteX1" fmla="*/ 7566 w 8475"/>
              <a:gd name="connsiteY1" fmla="*/ 7504 h 10000"/>
              <a:gd name="connsiteX2" fmla="*/ 6448 w 8475"/>
              <a:gd name="connsiteY2" fmla="*/ 0 h 10000"/>
              <a:gd name="connsiteX3" fmla="*/ 5122 w 8475"/>
              <a:gd name="connsiteY3" fmla="*/ 7548 h 10000"/>
              <a:gd name="connsiteX4" fmla="*/ 3739 w 8475"/>
              <a:gd name="connsiteY4" fmla="*/ 4078 h 10000"/>
              <a:gd name="connsiteX5" fmla="*/ 2266 w 8475"/>
              <a:gd name="connsiteY5" fmla="*/ 8275 h 10000"/>
              <a:gd name="connsiteX6" fmla="*/ 1020 w 8475"/>
              <a:gd name="connsiteY6" fmla="*/ 6621 h 10000"/>
              <a:gd name="connsiteX7" fmla="*/ 0 w 8475"/>
              <a:gd name="connsiteY7" fmla="*/ 10000 h 10000"/>
              <a:gd name="connsiteX0" fmla="*/ 8927 w 8927"/>
              <a:gd name="connsiteY0" fmla="*/ 7504 h 10000"/>
              <a:gd name="connsiteX1" fmla="*/ 7608 w 8927"/>
              <a:gd name="connsiteY1" fmla="*/ 0 h 10000"/>
              <a:gd name="connsiteX2" fmla="*/ 6044 w 8927"/>
              <a:gd name="connsiteY2" fmla="*/ 7548 h 10000"/>
              <a:gd name="connsiteX3" fmla="*/ 4412 w 8927"/>
              <a:gd name="connsiteY3" fmla="*/ 4078 h 10000"/>
              <a:gd name="connsiteX4" fmla="*/ 2674 w 8927"/>
              <a:gd name="connsiteY4" fmla="*/ 8275 h 10000"/>
              <a:gd name="connsiteX5" fmla="*/ 1204 w 8927"/>
              <a:gd name="connsiteY5" fmla="*/ 6621 h 10000"/>
              <a:gd name="connsiteX6" fmla="*/ 0 w 8927"/>
              <a:gd name="connsiteY6" fmla="*/ 10000 h 10000"/>
              <a:gd name="connsiteX0" fmla="*/ 8522 w 8522"/>
              <a:gd name="connsiteY0" fmla="*/ 0 h 10000"/>
              <a:gd name="connsiteX1" fmla="*/ 6770 w 8522"/>
              <a:gd name="connsiteY1" fmla="*/ 7548 h 10000"/>
              <a:gd name="connsiteX2" fmla="*/ 4942 w 8522"/>
              <a:gd name="connsiteY2" fmla="*/ 4078 h 10000"/>
              <a:gd name="connsiteX3" fmla="*/ 2995 w 8522"/>
              <a:gd name="connsiteY3" fmla="*/ 8275 h 10000"/>
              <a:gd name="connsiteX4" fmla="*/ 1349 w 8522"/>
              <a:gd name="connsiteY4" fmla="*/ 6621 h 10000"/>
              <a:gd name="connsiteX5" fmla="*/ 0 w 8522"/>
              <a:gd name="connsiteY5" fmla="*/ 10000 h 10000"/>
              <a:gd name="connsiteX0" fmla="*/ 7944 w 7944"/>
              <a:gd name="connsiteY0" fmla="*/ 3470 h 5922"/>
              <a:gd name="connsiteX1" fmla="*/ 5799 w 7944"/>
              <a:gd name="connsiteY1" fmla="*/ 0 h 5922"/>
              <a:gd name="connsiteX2" fmla="*/ 3514 w 7944"/>
              <a:gd name="connsiteY2" fmla="*/ 4197 h 5922"/>
              <a:gd name="connsiteX3" fmla="*/ 1583 w 7944"/>
              <a:gd name="connsiteY3" fmla="*/ 2543 h 5922"/>
              <a:gd name="connsiteX4" fmla="*/ 0 w 7944"/>
              <a:gd name="connsiteY4" fmla="*/ 5922 h 5922"/>
              <a:gd name="connsiteX0" fmla="*/ 7300 w 7300"/>
              <a:gd name="connsiteY0" fmla="*/ 0 h 10000"/>
              <a:gd name="connsiteX1" fmla="*/ 4423 w 7300"/>
              <a:gd name="connsiteY1" fmla="*/ 7087 h 10000"/>
              <a:gd name="connsiteX2" fmla="*/ 1993 w 7300"/>
              <a:gd name="connsiteY2" fmla="*/ 4294 h 10000"/>
              <a:gd name="connsiteX3" fmla="*/ 0 w 7300"/>
              <a:gd name="connsiteY3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0" h="10000">
                <a:moveTo>
                  <a:pt x="7300" y="0"/>
                </a:moveTo>
                <a:lnTo>
                  <a:pt x="4423" y="7087"/>
                </a:lnTo>
                <a:lnTo>
                  <a:pt x="1993" y="4294"/>
                </a:lnTo>
                <a:cubicBezTo>
                  <a:pt x="1326" y="6194"/>
                  <a:pt x="670" y="8099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99D5443-B50F-49F1-ACBF-E39C62FF0321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4D90DDE2-9635-4EA7-AF42-E33336ACCF60}"/>
              </a:ext>
            </a:extLst>
          </p:cNvPr>
          <p:cNvSpPr/>
          <p:nvPr/>
        </p:nvSpPr>
        <p:spPr>
          <a:xfrm>
            <a:off x="2084692" y="4038761"/>
            <a:ext cx="353849" cy="353849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65654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8E3AC3A3-C77F-47E9-B572-4D7E9243028B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BBE9FFFD-F3FB-4338-85DB-353F63EF0F00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1" name="Arrow: Notched Right 30">
                <a:extLst>
                  <a:ext uri="{FF2B5EF4-FFF2-40B4-BE49-F238E27FC236}">
                    <a16:creationId xmlns:a16="http://schemas.microsoft.com/office/drawing/2014/main" xmlns="" id="{12FE6049-87FA-4A77-B08A-39F9AFA6E310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7C98446B-14AA-40EC-B0BA-CEF0321751C6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4962E58E-CFA6-44EF-B9F8-3BC9B31EDF70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7 Step Mountain Journey Diagram PowerPoint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2" y="2848140"/>
            <a:ext cx="3884051" cy="3440251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  <a:gd name="connsiteX0" fmla="*/ 9173 w 9173"/>
              <a:gd name="connsiteY0" fmla="*/ 5724 h 10000"/>
              <a:gd name="connsiteX1" fmla="*/ 8300 w 9173"/>
              <a:gd name="connsiteY1" fmla="*/ 0 h 10000"/>
              <a:gd name="connsiteX2" fmla="*/ 7040 w 9173"/>
              <a:gd name="connsiteY2" fmla="*/ 7165 h 10000"/>
              <a:gd name="connsiteX3" fmla="*/ 5967 w 9173"/>
              <a:gd name="connsiteY3" fmla="*/ 5967 h 10000"/>
              <a:gd name="connsiteX4" fmla="*/ 5327 w 9173"/>
              <a:gd name="connsiteY4" fmla="*/ 7864 h 10000"/>
              <a:gd name="connsiteX5" fmla="*/ 4540 w 9173"/>
              <a:gd name="connsiteY5" fmla="*/ 1442 h 10000"/>
              <a:gd name="connsiteX6" fmla="*/ 3606 w 9173"/>
              <a:gd name="connsiteY6" fmla="*/ 7902 h 10000"/>
              <a:gd name="connsiteX7" fmla="*/ 2633 w 9173"/>
              <a:gd name="connsiteY7" fmla="*/ 4932 h 10000"/>
              <a:gd name="connsiteX8" fmla="*/ 1595 w 9173"/>
              <a:gd name="connsiteY8" fmla="*/ 8524 h 10000"/>
              <a:gd name="connsiteX9" fmla="*/ 718 w 9173"/>
              <a:gd name="connsiteY9" fmla="*/ 7108 h 10000"/>
              <a:gd name="connsiteX10" fmla="*/ 0 w 9173"/>
              <a:gd name="connsiteY10" fmla="*/ 10000 h 10000"/>
              <a:gd name="connsiteX0" fmla="*/ 9048 w 9048"/>
              <a:gd name="connsiteY0" fmla="*/ 0 h 10000"/>
              <a:gd name="connsiteX1" fmla="*/ 7675 w 9048"/>
              <a:gd name="connsiteY1" fmla="*/ 7165 h 10000"/>
              <a:gd name="connsiteX2" fmla="*/ 6505 w 9048"/>
              <a:gd name="connsiteY2" fmla="*/ 5967 h 10000"/>
              <a:gd name="connsiteX3" fmla="*/ 5807 w 9048"/>
              <a:gd name="connsiteY3" fmla="*/ 7864 h 10000"/>
              <a:gd name="connsiteX4" fmla="*/ 4949 w 9048"/>
              <a:gd name="connsiteY4" fmla="*/ 1442 h 10000"/>
              <a:gd name="connsiteX5" fmla="*/ 3931 w 9048"/>
              <a:gd name="connsiteY5" fmla="*/ 7902 h 10000"/>
              <a:gd name="connsiteX6" fmla="*/ 2870 w 9048"/>
              <a:gd name="connsiteY6" fmla="*/ 4932 h 10000"/>
              <a:gd name="connsiteX7" fmla="*/ 1739 w 9048"/>
              <a:gd name="connsiteY7" fmla="*/ 8524 h 10000"/>
              <a:gd name="connsiteX8" fmla="*/ 783 w 9048"/>
              <a:gd name="connsiteY8" fmla="*/ 7108 h 10000"/>
              <a:gd name="connsiteX9" fmla="*/ 0 w 9048"/>
              <a:gd name="connsiteY9" fmla="*/ 10000 h 10000"/>
              <a:gd name="connsiteX0" fmla="*/ 8483 w 8483"/>
              <a:gd name="connsiteY0" fmla="*/ 5723 h 8558"/>
              <a:gd name="connsiteX1" fmla="*/ 7189 w 8483"/>
              <a:gd name="connsiteY1" fmla="*/ 4525 h 8558"/>
              <a:gd name="connsiteX2" fmla="*/ 6418 w 8483"/>
              <a:gd name="connsiteY2" fmla="*/ 6422 h 8558"/>
              <a:gd name="connsiteX3" fmla="*/ 5470 w 8483"/>
              <a:gd name="connsiteY3" fmla="*/ 0 h 8558"/>
              <a:gd name="connsiteX4" fmla="*/ 4345 w 8483"/>
              <a:gd name="connsiteY4" fmla="*/ 6460 h 8558"/>
              <a:gd name="connsiteX5" fmla="*/ 3172 w 8483"/>
              <a:gd name="connsiteY5" fmla="*/ 3490 h 8558"/>
              <a:gd name="connsiteX6" fmla="*/ 1922 w 8483"/>
              <a:gd name="connsiteY6" fmla="*/ 7082 h 8558"/>
              <a:gd name="connsiteX7" fmla="*/ 865 w 8483"/>
              <a:gd name="connsiteY7" fmla="*/ 5666 h 8558"/>
              <a:gd name="connsiteX8" fmla="*/ 0 w 8483"/>
              <a:gd name="connsiteY8" fmla="*/ 8558 h 8558"/>
              <a:gd name="connsiteX0" fmla="*/ 8475 w 8475"/>
              <a:gd name="connsiteY0" fmla="*/ 5287 h 10000"/>
              <a:gd name="connsiteX1" fmla="*/ 7566 w 8475"/>
              <a:gd name="connsiteY1" fmla="*/ 7504 h 10000"/>
              <a:gd name="connsiteX2" fmla="*/ 6448 w 8475"/>
              <a:gd name="connsiteY2" fmla="*/ 0 h 10000"/>
              <a:gd name="connsiteX3" fmla="*/ 5122 w 8475"/>
              <a:gd name="connsiteY3" fmla="*/ 7548 h 10000"/>
              <a:gd name="connsiteX4" fmla="*/ 3739 w 8475"/>
              <a:gd name="connsiteY4" fmla="*/ 4078 h 10000"/>
              <a:gd name="connsiteX5" fmla="*/ 2266 w 8475"/>
              <a:gd name="connsiteY5" fmla="*/ 8275 h 10000"/>
              <a:gd name="connsiteX6" fmla="*/ 1020 w 8475"/>
              <a:gd name="connsiteY6" fmla="*/ 6621 h 10000"/>
              <a:gd name="connsiteX7" fmla="*/ 0 w 8475"/>
              <a:gd name="connsiteY7" fmla="*/ 10000 h 10000"/>
              <a:gd name="connsiteX0" fmla="*/ 8927 w 8927"/>
              <a:gd name="connsiteY0" fmla="*/ 7504 h 10000"/>
              <a:gd name="connsiteX1" fmla="*/ 7608 w 8927"/>
              <a:gd name="connsiteY1" fmla="*/ 0 h 10000"/>
              <a:gd name="connsiteX2" fmla="*/ 6044 w 8927"/>
              <a:gd name="connsiteY2" fmla="*/ 7548 h 10000"/>
              <a:gd name="connsiteX3" fmla="*/ 4412 w 8927"/>
              <a:gd name="connsiteY3" fmla="*/ 4078 h 10000"/>
              <a:gd name="connsiteX4" fmla="*/ 2674 w 8927"/>
              <a:gd name="connsiteY4" fmla="*/ 8275 h 10000"/>
              <a:gd name="connsiteX5" fmla="*/ 1204 w 8927"/>
              <a:gd name="connsiteY5" fmla="*/ 6621 h 10000"/>
              <a:gd name="connsiteX6" fmla="*/ 0 w 8927"/>
              <a:gd name="connsiteY6" fmla="*/ 10000 h 10000"/>
              <a:gd name="connsiteX0" fmla="*/ 8522 w 8522"/>
              <a:gd name="connsiteY0" fmla="*/ 0 h 10000"/>
              <a:gd name="connsiteX1" fmla="*/ 6770 w 8522"/>
              <a:gd name="connsiteY1" fmla="*/ 7548 h 10000"/>
              <a:gd name="connsiteX2" fmla="*/ 4942 w 8522"/>
              <a:gd name="connsiteY2" fmla="*/ 4078 h 10000"/>
              <a:gd name="connsiteX3" fmla="*/ 2995 w 8522"/>
              <a:gd name="connsiteY3" fmla="*/ 8275 h 10000"/>
              <a:gd name="connsiteX4" fmla="*/ 1349 w 8522"/>
              <a:gd name="connsiteY4" fmla="*/ 6621 h 10000"/>
              <a:gd name="connsiteX5" fmla="*/ 0 w 8522"/>
              <a:gd name="connsiteY5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22" h="10000">
                <a:moveTo>
                  <a:pt x="8522" y="0"/>
                </a:moveTo>
                <a:cubicBezTo>
                  <a:pt x="7872" y="2436"/>
                  <a:pt x="7420" y="5111"/>
                  <a:pt x="6770" y="7548"/>
                </a:cubicBezTo>
                <a:lnTo>
                  <a:pt x="4942" y="4078"/>
                </a:lnTo>
                <a:lnTo>
                  <a:pt x="2995" y="8275"/>
                </a:lnTo>
                <a:lnTo>
                  <a:pt x="1349" y="6621"/>
                </a:lnTo>
                <a:cubicBezTo>
                  <a:pt x="897" y="7746"/>
                  <a:pt x="453" y="8874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36F8FD6-DF87-42F2-9748-2ABEEC882614}"/>
              </a:ext>
            </a:extLst>
          </p:cNvPr>
          <p:cNvSpPr/>
          <p:nvPr/>
        </p:nvSpPr>
        <p:spPr>
          <a:xfrm>
            <a:off x="2143267" y="4178727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99D5443-B50F-49F1-ACBF-E39C62FF0321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464A951-883D-4379-92F3-E46B0FA80375}"/>
              </a:ext>
            </a:extLst>
          </p:cNvPr>
          <p:cNvSpPr/>
          <p:nvPr/>
        </p:nvSpPr>
        <p:spPr>
          <a:xfrm>
            <a:off x="3762482" y="190812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FBF856CA-E1A2-498A-8344-751AEC826BB1}"/>
              </a:ext>
            </a:extLst>
          </p:cNvPr>
          <p:cNvSpPr/>
          <p:nvPr/>
        </p:nvSpPr>
        <p:spPr>
          <a:xfrm>
            <a:off x="3658412" y="2698966"/>
            <a:ext cx="353849" cy="353849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1246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EF4FB18C-318E-4483-9F9B-E9ECCF355643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BF11EB23-FCEC-4997-A56F-64A4D70DEE4E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50" name="Arrow: Notched Right 49">
                <a:extLst>
                  <a:ext uri="{FF2B5EF4-FFF2-40B4-BE49-F238E27FC236}">
                    <a16:creationId xmlns:a16="http://schemas.microsoft.com/office/drawing/2014/main" xmlns="" id="{FD19D16C-B78D-470A-A4A4-D5E3B341F3CA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xmlns="" id="{7C628412-E056-4126-9FCC-351AC7CC8BFA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xmlns="" id="{216C0E66-AE55-46B4-8AAB-AB7104E6CCFE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7 Step Mountain Journey Diagram PowerPoint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1" y="2848140"/>
            <a:ext cx="5105496" cy="3440251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  <a:gd name="connsiteX0" fmla="*/ 9173 w 9173"/>
              <a:gd name="connsiteY0" fmla="*/ 5724 h 10000"/>
              <a:gd name="connsiteX1" fmla="*/ 8300 w 9173"/>
              <a:gd name="connsiteY1" fmla="*/ 0 h 10000"/>
              <a:gd name="connsiteX2" fmla="*/ 7040 w 9173"/>
              <a:gd name="connsiteY2" fmla="*/ 7165 h 10000"/>
              <a:gd name="connsiteX3" fmla="*/ 5967 w 9173"/>
              <a:gd name="connsiteY3" fmla="*/ 5967 h 10000"/>
              <a:gd name="connsiteX4" fmla="*/ 5327 w 9173"/>
              <a:gd name="connsiteY4" fmla="*/ 7864 h 10000"/>
              <a:gd name="connsiteX5" fmla="*/ 4540 w 9173"/>
              <a:gd name="connsiteY5" fmla="*/ 1442 h 10000"/>
              <a:gd name="connsiteX6" fmla="*/ 3606 w 9173"/>
              <a:gd name="connsiteY6" fmla="*/ 7902 h 10000"/>
              <a:gd name="connsiteX7" fmla="*/ 2633 w 9173"/>
              <a:gd name="connsiteY7" fmla="*/ 4932 h 10000"/>
              <a:gd name="connsiteX8" fmla="*/ 1595 w 9173"/>
              <a:gd name="connsiteY8" fmla="*/ 8524 h 10000"/>
              <a:gd name="connsiteX9" fmla="*/ 718 w 9173"/>
              <a:gd name="connsiteY9" fmla="*/ 7108 h 10000"/>
              <a:gd name="connsiteX10" fmla="*/ 0 w 9173"/>
              <a:gd name="connsiteY10" fmla="*/ 10000 h 10000"/>
              <a:gd name="connsiteX0" fmla="*/ 9048 w 9048"/>
              <a:gd name="connsiteY0" fmla="*/ 0 h 10000"/>
              <a:gd name="connsiteX1" fmla="*/ 7675 w 9048"/>
              <a:gd name="connsiteY1" fmla="*/ 7165 h 10000"/>
              <a:gd name="connsiteX2" fmla="*/ 6505 w 9048"/>
              <a:gd name="connsiteY2" fmla="*/ 5967 h 10000"/>
              <a:gd name="connsiteX3" fmla="*/ 5807 w 9048"/>
              <a:gd name="connsiteY3" fmla="*/ 7864 h 10000"/>
              <a:gd name="connsiteX4" fmla="*/ 4949 w 9048"/>
              <a:gd name="connsiteY4" fmla="*/ 1442 h 10000"/>
              <a:gd name="connsiteX5" fmla="*/ 3931 w 9048"/>
              <a:gd name="connsiteY5" fmla="*/ 7902 h 10000"/>
              <a:gd name="connsiteX6" fmla="*/ 2870 w 9048"/>
              <a:gd name="connsiteY6" fmla="*/ 4932 h 10000"/>
              <a:gd name="connsiteX7" fmla="*/ 1739 w 9048"/>
              <a:gd name="connsiteY7" fmla="*/ 8524 h 10000"/>
              <a:gd name="connsiteX8" fmla="*/ 783 w 9048"/>
              <a:gd name="connsiteY8" fmla="*/ 7108 h 10000"/>
              <a:gd name="connsiteX9" fmla="*/ 0 w 9048"/>
              <a:gd name="connsiteY9" fmla="*/ 10000 h 10000"/>
              <a:gd name="connsiteX0" fmla="*/ 8483 w 8483"/>
              <a:gd name="connsiteY0" fmla="*/ 5723 h 8558"/>
              <a:gd name="connsiteX1" fmla="*/ 7189 w 8483"/>
              <a:gd name="connsiteY1" fmla="*/ 4525 h 8558"/>
              <a:gd name="connsiteX2" fmla="*/ 6418 w 8483"/>
              <a:gd name="connsiteY2" fmla="*/ 6422 h 8558"/>
              <a:gd name="connsiteX3" fmla="*/ 5470 w 8483"/>
              <a:gd name="connsiteY3" fmla="*/ 0 h 8558"/>
              <a:gd name="connsiteX4" fmla="*/ 4345 w 8483"/>
              <a:gd name="connsiteY4" fmla="*/ 6460 h 8558"/>
              <a:gd name="connsiteX5" fmla="*/ 3172 w 8483"/>
              <a:gd name="connsiteY5" fmla="*/ 3490 h 8558"/>
              <a:gd name="connsiteX6" fmla="*/ 1922 w 8483"/>
              <a:gd name="connsiteY6" fmla="*/ 7082 h 8558"/>
              <a:gd name="connsiteX7" fmla="*/ 865 w 8483"/>
              <a:gd name="connsiteY7" fmla="*/ 5666 h 8558"/>
              <a:gd name="connsiteX8" fmla="*/ 0 w 8483"/>
              <a:gd name="connsiteY8" fmla="*/ 8558 h 8558"/>
              <a:gd name="connsiteX0" fmla="*/ 8475 w 8475"/>
              <a:gd name="connsiteY0" fmla="*/ 5287 h 10000"/>
              <a:gd name="connsiteX1" fmla="*/ 7566 w 8475"/>
              <a:gd name="connsiteY1" fmla="*/ 7504 h 10000"/>
              <a:gd name="connsiteX2" fmla="*/ 6448 w 8475"/>
              <a:gd name="connsiteY2" fmla="*/ 0 h 10000"/>
              <a:gd name="connsiteX3" fmla="*/ 5122 w 8475"/>
              <a:gd name="connsiteY3" fmla="*/ 7548 h 10000"/>
              <a:gd name="connsiteX4" fmla="*/ 3739 w 8475"/>
              <a:gd name="connsiteY4" fmla="*/ 4078 h 10000"/>
              <a:gd name="connsiteX5" fmla="*/ 2266 w 8475"/>
              <a:gd name="connsiteY5" fmla="*/ 8275 h 10000"/>
              <a:gd name="connsiteX6" fmla="*/ 1020 w 8475"/>
              <a:gd name="connsiteY6" fmla="*/ 6621 h 10000"/>
              <a:gd name="connsiteX7" fmla="*/ 0 w 8475"/>
              <a:gd name="connsiteY7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75" h="10000">
                <a:moveTo>
                  <a:pt x="8475" y="5287"/>
                </a:moveTo>
                <a:lnTo>
                  <a:pt x="7566" y="7504"/>
                </a:lnTo>
                <a:cubicBezTo>
                  <a:pt x="7191" y="5004"/>
                  <a:pt x="6821" y="2502"/>
                  <a:pt x="6448" y="0"/>
                </a:cubicBezTo>
                <a:cubicBezTo>
                  <a:pt x="5955" y="2436"/>
                  <a:pt x="5614" y="5111"/>
                  <a:pt x="5122" y="7548"/>
                </a:cubicBezTo>
                <a:lnTo>
                  <a:pt x="3739" y="4078"/>
                </a:lnTo>
                <a:lnTo>
                  <a:pt x="2266" y="8275"/>
                </a:lnTo>
                <a:lnTo>
                  <a:pt x="1020" y="6621"/>
                </a:lnTo>
                <a:cubicBezTo>
                  <a:pt x="679" y="7746"/>
                  <a:pt x="342" y="8874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36F8FD6-DF87-42F2-9748-2ABEEC882614}"/>
              </a:ext>
            </a:extLst>
          </p:cNvPr>
          <p:cNvSpPr/>
          <p:nvPr/>
        </p:nvSpPr>
        <p:spPr>
          <a:xfrm>
            <a:off x="2143267" y="4178727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930AB603-234E-4A97-A941-48F6FEB3D7E6}"/>
              </a:ext>
            </a:extLst>
          </p:cNvPr>
          <p:cNvSpPr/>
          <p:nvPr/>
        </p:nvSpPr>
        <p:spPr>
          <a:xfrm>
            <a:off x="3768867" y="2811745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  <a:endParaRPr lang="en-IN" sz="16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99D5443-B50F-49F1-ACBF-E39C62FF0321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464A951-883D-4379-92F3-E46B0FA80375}"/>
              </a:ext>
            </a:extLst>
          </p:cNvPr>
          <p:cNvSpPr/>
          <p:nvPr/>
        </p:nvSpPr>
        <p:spPr>
          <a:xfrm>
            <a:off x="3762482" y="190812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D500143-18A8-44E4-874B-946B07038679}"/>
              </a:ext>
            </a:extLst>
          </p:cNvPr>
          <p:cNvSpPr/>
          <p:nvPr/>
        </p:nvSpPr>
        <p:spPr>
          <a:xfrm>
            <a:off x="4869695" y="3512804"/>
            <a:ext cx="1221010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91ECF49A-81EA-4A69-9964-48E070199088}"/>
              </a:ext>
            </a:extLst>
          </p:cNvPr>
          <p:cNvSpPr/>
          <p:nvPr/>
        </p:nvSpPr>
        <p:spPr>
          <a:xfrm>
            <a:off x="4928572" y="4396385"/>
            <a:ext cx="353849" cy="353849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589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D7573F96-227F-4BC1-990B-4B378D71EA7D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AF6F29CB-FA40-415C-8355-605650B4A971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40" name="Arrow: Notched Right 39">
                <a:extLst>
                  <a:ext uri="{FF2B5EF4-FFF2-40B4-BE49-F238E27FC236}">
                    <a16:creationId xmlns:a16="http://schemas.microsoft.com/office/drawing/2014/main" xmlns="" id="{0B9AE8A1-3B14-4EC3-9973-2AD500461A1A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xmlns="" id="{F38B7BA6-0E3A-4F03-A485-DDAB44BE3636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xmlns="" id="{03330DDA-9BC5-4BA8-AE20-0F1D6E09ADC2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7 Step Mountain Journey Diagram PowerPoint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1" y="2268467"/>
            <a:ext cx="7101478" cy="4019924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  <a:gd name="connsiteX0" fmla="*/ 9173 w 9173"/>
              <a:gd name="connsiteY0" fmla="*/ 5724 h 10000"/>
              <a:gd name="connsiteX1" fmla="*/ 8300 w 9173"/>
              <a:gd name="connsiteY1" fmla="*/ 0 h 10000"/>
              <a:gd name="connsiteX2" fmla="*/ 7040 w 9173"/>
              <a:gd name="connsiteY2" fmla="*/ 7165 h 10000"/>
              <a:gd name="connsiteX3" fmla="*/ 5967 w 9173"/>
              <a:gd name="connsiteY3" fmla="*/ 5967 h 10000"/>
              <a:gd name="connsiteX4" fmla="*/ 5327 w 9173"/>
              <a:gd name="connsiteY4" fmla="*/ 7864 h 10000"/>
              <a:gd name="connsiteX5" fmla="*/ 4540 w 9173"/>
              <a:gd name="connsiteY5" fmla="*/ 1442 h 10000"/>
              <a:gd name="connsiteX6" fmla="*/ 3606 w 9173"/>
              <a:gd name="connsiteY6" fmla="*/ 7902 h 10000"/>
              <a:gd name="connsiteX7" fmla="*/ 2633 w 9173"/>
              <a:gd name="connsiteY7" fmla="*/ 4932 h 10000"/>
              <a:gd name="connsiteX8" fmla="*/ 1595 w 9173"/>
              <a:gd name="connsiteY8" fmla="*/ 8524 h 10000"/>
              <a:gd name="connsiteX9" fmla="*/ 718 w 9173"/>
              <a:gd name="connsiteY9" fmla="*/ 7108 h 10000"/>
              <a:gd name="connsiteX10" fmla="*/ 0 w 9173"/>
              <a:gd name="connsiteY10" fmla="*/ 10000 h 10000"/>
              <a:gd name="connsiteX0" fmla="*/ 9048 w 9048"/>
              <a:gd name="connsiteY0" fmla="*/ 0 h 10000"/>
              <a:gd name="connsiteX1" fmla="*/ 7675 w 9048"/>
              <a:gd name="connsiteY1" fmla="*/ 7165 h 10000"/>
              <a:gd name="connsiteX2" fmla="*/ 6505 w 9048"/>
              <a:gd name="connsiteY2" fmla="*/ 5967 h 10000"/>
              <a:gd name="connsiteX3" fmla="*/ 5807 w 9048"/>
              <a:gd name="connsiteY3" fmla="*/ 7864 h 10000"/>
              <a:gd name="connsiteX4" fmla="*/ 4949 w 9048"/>
              <a:gd name="connsiteY4" fmla="*/ 1442 h 10000"/>
              <a:gd name="connsiteX5" fmla="*/ 3931 w 9048"/>
              <a:gd name="connsiteY5" fmla="*/ 7902 h 10000"/>
              <a:gd name="connsiteX6" fmla="*/ 2870 w 9048"/>
              <a:gd name="connsiteY6" fmla="*/ 4932 h 10000"/>
              <a:gd name="connsiteX7" fmla="*/ 1739 w 9048"/>
              <a:gd name="connsiteY7" fmla="*/ 8524 h 10000"/>
              <a:gd name="connsiteX8" fmla="*/ 783 w 9048"/>
              <a:gd name="connsiteY8" fmla="*/ 7108 h 10000"/>
              <a:gd name="connsiteX9" fmla="*/ 0 w 9048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48" h="10000">
                <a:moveTo>
                  <a:pt x="9048" y="0"/>
                </a:moveTo>
                <a:lnTo>
                  <a:pt x="7675" y="7165"/>
                </a:lnTo>
                <a:lnTo>
                  <a:pt x="6505" y="5967"/>
                </a:lnTo>
                <a:lnTo>
                  <a:pt x="5807" y="7864"/>
                </a:lnTo>
                <a:cubicBezTo>
                  <a:pt x="5519" y="5724"/>
                  <a:pt x="5235" y="3583"/>
                  <a:pt x="4949" y="1442"/>
                </a:cubicBezTo>
                <a:cubicBezTo>
                  <a:pt x="4571" y="3527"/>
                  <a:pt x="4309" y="5816"/>
                  <a:pt x="3931" y="7902"/>
                </a:cubicBezTo>
                <a:lnTo>
                  <a:pt x="2870" y="4932"/>
                </a:lnTo>
                <a:lnTo>
                  <a:pt x="1739" y="8524"/>
                </a:lnTo>
                <a:lnTo>
                  <a:pt x="783" y="7108"/>
                </a:lnTo>
                <a:cubicBezTo>
                  <a:pt x="521" y="8071"/>
                  <a:pt x="262" y="9036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36F8FD6-DF87-42F2-9748-2ABEEC882614}"/>
              </a:ext>
            </a:extLst>
          </p:cNvPr>
          <p:cNvSpPr/>
          <p:nvPr/>
        </p:nvSpPr>
        <p:spPr>
          <a:xfrm>
            <a:off x="2143267" y="4178727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930AB603-234E-4A97-A941-48F6FEB3D7E6}"/>
              </a:ext>
            </a:extLst>
          </p:cNvPr>
          <p:cNvSpPr/>
          <p:nvPr/>
        </p:nvSpPr>
        <p:spPr>
          <a:xfrm>
            <a:off x="3768867" y="2811745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1FB7AB49-7F8B-4CB9-81D2-26C3F0757D34}"/>
              </a:ext>
            </a:extLst>
          </p:cNvPr>
          <p:cNvSpPr/>
          <p:nvPr/>
        </p:nvSpPr>
        <p:spPr>
          <a:xfrm>
            <a:off x="5006539" y="4594363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99D5443-B50F-49F1-ACBF-E39C62FF0321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464A951-883D-4379-92F3-E46B0FA80375}"/>
              </a:ext>
            </a:extLst>
          </p:cNvPr>
          <p:cNvSpPr/>
          <p:nvPr/>
        </p:nvSpPr>
        <p:spPr>
          <a:xfrm>
            <a:off x="3762482" y="190812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D500143-18A8-44E4-874B-946B07038679}"/>
              </a:ext>
            </a:extLst>
          </p:cNvPr>
          <p:cNvSpPr/>
          <p:nvPr/>
        </p:nvSpPr>
        <p:spPr>
          <a:xfrm>
            <a:off x="4869695" y="3512804"/>
            <a:ext cx="1221010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53463646-871F-417C-A7D9-F4EAF50D2803}"/>
              </a:ext>
            </a:extLst>
          </p:cNvPr>
          <p:cNvSpPr/>
          <p:nvPr/>
        </p:nvSpPr>
        <p:spPr>
          <a:xfrm>
            <a:off x="6311718" y="1423212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FB43F7F3-B003-425E-ADC5-73900BD1DD0A}"/>
              </a:ext>
            </a:extLst>
          </p:cNvPr>
          <p:cNvSpPr/>
          <p:nvPr/>
        </p:nvSpPr>
        <p:spPr>
          <a:xfrm>
            <a:off x="6901132" y="2071927"/>
            <a:ext cx="353849" cy="353849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77225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4AAEA037-1C0E-4CF6-A6E1-BBA4D437CAF5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6060ED0D-2B50-4BBD-B1BF-294417925ABD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49" name="Arrow: Notched Right 48">
                <a:extLst>
                  <a:ext uri="{FF2B5EF4-FFF2-40B4-BE49-F238E27FC236}">
                    <a16:creationId xmlns:a16="http://schemas.microsoft.com/office/drawing/2014/main" xmlns="" id="{828CE830-39FA-475A-92CC-B5945CBD2D14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1FC755F1-551D-42C9-9729-B65E72794FFA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xmlns="" id="{9CE857A4-C8C7-4AF8-AAF9-FFCC17C47021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7 Step Mountain Journey Diagram PowerPoint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1" y="2268467"/>
            <a:ext cx="8556276" cy="4019924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76" h="10000">
                <a:moveTo>
                  <a:pt x="8876" y="2641"/>
                </a:moveTo>
                <a:lnTo>
                  <a:pt x="8142" y="5724"/>
                </a:lnTo>
                <a:cubicBezTo>
                  <a:pt x="7884" y="3815"/>
                  <a:pt x="7625" y="1908"/>
                  <a:pt x="7367" y="0"/>
                </a:cubicBezTo>
                <a:lnTo>
                  <a:pt x="6249" y="7165"/>
                </a:lnTo>
                <a:lnTo>
                  <a:pt x="5296" y="5967"/>
                </a:lnTo>
                <a:lnTo>
                  <a:pt x="4728" y="7864"/>
                </a:lnTo>
                <a:cubicBezTo>
                  <a:pt x="4494" y="5724"/>
                  <a:pt x="4262" y="3583"/>
                  <a:pt x="4030" y="1442"/>
                </a:cubicBezTo>
                <a:cubicBezTo>
                  <a:pt x="3722" y="3527"/>
                  <a:pt x="3509" y="5816"/>
                  <a:pt x="3201" y="7902"/>
                </a:cubicBezTo>
                <a:lnTo>
                  <a:pt x="2337" y="4932"/>
                </a:lnTo>
                <a:lnTo>
                  <a:pt x="1416" y="8524"/>
                </a:lnTo>
                <a:lnTo>
                  <a:pt x="637" y="7108"/>
                </a:lnTo>
                <a:cubicBezTo>
                  <a:pt x="424" y="8071"/>
                  <a:pt x="213" y="9036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36F8FD6-DF87-42F2-9748-2ABEEC882614}"/>
              </a:ext>
            </a:extLst>
          </p:cNvPr>
          <p:cNvSpPr/>
          <p:nvPr/>
        </p:nvSpPr>
        <p:spPr>
          <a:xfrm>
            <a:off x="2143267" y="4178727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930AB603-234E-4A97-A941-48F6FEB3D7E6}"/>
              </a:ext>
            </a:extLst>
          </p:cNvPr>
          <p:cNvSpPr/>
          <p:nvPr/>
        </p:nvSpPr>
        <p:spPr>
          <a:xfrm>
            <a:off x="3768867" y="2811745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1FB7AB49-7F8B-4CB9-81D2-26C3F0757D34}"/>
              </a:ext>
            </a:extLst>
          </p:cNvPr>
          <p:cNvSpPr/>
          <p:nvPr/>
        </p:nvSpPr>
        <p:spPr>
          <a:xfrm>
            <a:off x="5006539" y="4594363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C50838BF-3F7F-4A4D-A929-8A0DE75B673C}"/>
              </a:ext>
            </a:extLst>
          </p:cNvPr>
          <p:cNvSpPr/>
          <p:nvPr/>
        </p:nvSpPr>
        <p:spPr>
          <a:xfrm>
            <a:off x="6983121" y="2192908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99D5443-B50F-49F1-ACBF-E39C62FF0321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464A951-883D-4379-92F3-E46B0FA80375}"/>
              </a:ext>
            </a:extLst>
          </p:cNvPr>
          <p:cNvSpPr/>
          <p:nvPr/>
        </p:nvSpPr>
        <p:spPr>
          <a:xfrm>
            <a:off x="3762482" y="190812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D500143-18A8-44E4-874B-946B07038679}"/>
              </a:ext>
            </a:extLst>
          </p:cNvPr>
          <p:cNvSpPr/>
          <p:nvPr/>
        </p:nvSpPr>
        <p:spPr>
          <a:xfrm>
            <a:off x="4869695" y="3512804"/>
            <a:ext cx="1221010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53463646-871F-417C-A7D9-F4EAF50D2803}"/>
              </a:ext>
            </a:extLst>
          </p:cNvPr>
          <p:cNvSpPr/>
          <p:nvPr/>
        </p:nvSpPr>
        <p:spPr>
          <a:xfrm>
            <a:off x="6311718" y="1423212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601123C3-104B-42D3-944A-E8314B5C123B}"/>
              </a:ext>
            </a:extLst>
          </p:cNvPr>
          <p:cNvSpPr/>
          <p:nvPr/>
        </p:nvSpPr>
        <p:spPr>
          <a:xfrm>
            <a:off x="7697172" y="2492884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F2A09FF1-5265-49B1-9E5A-D15AEAF4F79F}"/>
              </a:ext>
            </a:extLst>
          </p:cNvPr>
          <p:cNvSpPr/>
          <p:nvPr/>
        </p:nvSpPr>
        <p:spPr>
          <a:xfrm>
            <a:off x="8343985" y="3108499"/>
            <a:ext cx="353849" cy="353849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31403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955F56B6-1152-4CA6-B198-6DBCF8306035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xmlns="" id="{D5577B24-5FB2-4863-8D0F-8A3D48ACD259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63" name="Arrow: Notched Right 62">
                <a:extLst>
                  <a:ext uri="{FF2B5EF4-FFF2-40B4-BE49-F238E27FC236}">
                    <a16:creationId xmlns:a16="http://schemas.microsoft.com/office/drawing/2014/main" xmlns="" id="{FA04D3BA-FDBC-44B9-997F-673450737D0F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xmlns="" id="{6FCB95FC-856E-415A-BF7B-BFA0F8E8E0B6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xmlns="" id="{F95B5C1E-884A-413D-9372-0D97AEBDA86F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7 Step Mountain Journey Diagram PowerPoint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1" y="1801367"/>
            <a:ext cx="10427029" cy="4487023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527" h="10000">
                <a:moveTo>
                  <a:pt x="8527" y="0"/>
                </a:moveTo>
                <a:cubicBezTo>
                  <a:pt x="8312" y="1818"/>
                  <a:pt x="8098" y="3636"/>
                  <a:pt x="7883" y="5453"/>
                </a:cubicBezTo>
                <a:lnTo>
                  <a:pt x="6997" y="3407"/>
                </a:lnTo>
                <a:lnTo>
                  <a:pt x="6418" y="6169"/>
                </a:lnTo>
                <a:cubicBezTo>
                  <a:pt x="6215" y="4459"/>
                  <a:pt x="6011" y="2750"/>
                  <a:pt x="5808" y="1041"/>
                </a:cubicBezTo>
                <a:lnTo>
                  <a:pt x="4926" y="7460"/>
                </a:lnTo>
                <a:lnTo>
                  <a:pt x="4175" y="6387"/>
                </a:lnTo>
                <a:lnTo>
                  <a:pt x="3727" y="8086"/>
                </a:lnTo>
                <a:cubicBezTo>
                  <a:pt x="3543" y="6169"/>
                  <a:pt x="3360" y="4251"/>
                  <a:pt x="3177" y="2333"/>
                </a:cubicBezTo>
                <a:cubicBezTo>
                  <a:pt x="2934" y="4201"/>
                  <a:pt x="2766" y="6252"/>
                  <a:pt x="2523" y="8120"/>
                </a:cubicBezTo>
                <a:lnTo>
                  <a:pt x="1843" y="5460"/>
                </a:lnTo>
                <a:lnTo>
                  <a:pt x="1116" y="8678"/>
                </a:lnTo>
                <a:lnTo>
                  <a:pt x="502" y="7409"/>
                </a:lnTo>
                <a:cubicBezTo>
                  <a:pt x="334" y="8272"/>
                  <a:pt x="168" y="9136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36F8FD6-DF87-42F2-9748-2ABEEC882614}"/>
              </a:ext>
            </a:extLst>
          </p:cNvPr>
          <p:cNvSpPr/>
          <p:nvPr/>
        </p:nvSpPr>
        <p:spPr>
          <a:xfrm>
            <a:off x="2143267" y="4178727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930AB603-234E-4A97-A941-48F6FEB3D7E6}"/>
              </a:ext>
            </a:extLst>
          </p:cNvPr>
          <p:cNvSpPr/>
          <p:nvPr/>
        </p:nvSpPr>
        <p:spPr>
          <a:xfrm>
            <a:off x="3768867" y="2811745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1FB7AB49-7F8B-4CB9-81D2-26C3F0757D34}"/>
              </a:ext>
            </a:extLst>
          </p:cNvPr>
          <p:cNvSpPr/>
          <p:nvPr/>
        </p:nvSpPr>
        <p:spPr>
          <a:xfrm>
            <a:off x="5006539" y="4594363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C50838BF-3F7F-4A4D-A929-8A0DE75B673C}"/>
              </a:ext>
            </a:extLst>
          </p:cNvPr>
          <p:cNvSpPr/>
          <p:nvPr/>
        </p:nvSpPr>
        <p:spPr>
          <a:xfrm>
            <a:off x="6983121" y="2192908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463D1104-8A56-4181-BA15-E25496EE8B8F}"/>
              </a:ext>
            </a:extLst>
          </p:cNvPr>
          <p:cNvSpPr/>
          <p:nvPr/>
        </p:nvSpPr>
        <p:spPr>
          <a:xfrm>
            <a:off x="8451703" y="3255090"/>
            <a:ext cx="165074" cy="165074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EEBF1605-A457-46D8-A625-355B3E3DAAF7}"/>
              </a:ext>
            </a:extLst>
          </p:cNvPr>
          <p:cNvSpPr/>
          <p:nvPr/>
        </p:nvSpPr>
        <p:spPr>
          <a:xfrm>
            <a:off x="10236512" y="1597597"/>
            <a:ext cx="353849" cy="353849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9FDE8A45-703A-4124-9E8D-9383B219C519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A871885D-5D2E-429F-8473-6203984332BA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E2F72B2E-6317-4DF2-A9CE-04ABF57D5F64}"/>
              </a:ext>
            </a:extLst>
          </p:cNvPr>
          <p:cNvSpPr/>
          <p:nvPr/>
        </p:nvSpPr>
        <p:spPr>
          <a:xfrm>
            <a:off x="3762482" y="190812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FED29423-348D-4DE7-B4E9-605DEC0FC0B6}"/>
              </a:ext>
            </a:extLst>
          </p:cNvPr>
          <p:cNvSpPr/>
          <p:nvPr/>
        </p:nvSpPr>
        <p:spPr>
          <a:xfrm>
            <a:off x="4869695" y="3512804"/>
            <a:ext cx="1221010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B1DE4288-1D8B-41CC-BCBF-84A9791F36F7}"/>
              </a:ext>
            </a:extLst>
          </p:cNvPr>
          <p:cNvSpPr/>
          <p:nvPr/>
        </p:nvSpPr>
        <p:spPr>
          <a:xfrm>
            <a:off x="6311718" y="1423212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DD9A5661-0DB1-48F8-97FB-F00670A97074}"/>
              </a:ext>
            </a:extLst>
          </p:cNvPr>
          <p:cNvSpPr/>
          <p:nvPr/>
        </p:nvSpPr>
        <p:spPr>
          <a:xfrm>
            <a:off x="7697172" y="2492884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04046C86-1514-43BA-8FE3-0BDC7BA05012}"/>
              </a:ext>
            </a:extLst>
          </p:cNvPr>
          <p:cNvSpPr/>
          <p:nvPr/>
        </p:nvSpPr>
        <p:spPr>
          <a:xfrm>
            <a:off x="8879645" y="1138298"/>
            <a:ext cx="1238197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65297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EB005570-D5BA-4566-B1C7-5C5494E5FC45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FE0056E1-9C70-4ED8-8E56-EA63AE38B238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60" name="Arrow: Notched Right 59">
                <a:extLst>
                  <a:ext uri="{FF2B5EF4-FFF2-40B4-BE49-F238E27FC236}">
                    <a16:creationId xmlns:a16="http://schemas.microsoft.com/office/drawing/2014/main" xmlns="" id="{32E7C303-8CF0-485F-A57C-399A40308B81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DAE34263-BB62-4F37-BC7A-A6669CF0813C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xmlns="" id="{9233C8AD-6BAD-41D1-AA53-779175FCBECF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 Step Mountain Journey Diagram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3" y="5125898"/>
            <a:ext cx="614949" cy="1162493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  <a:gd name="connsiteX0" fmla="*/ 9173 w 9173"/>
              <a:gd name="connsiteY0" fmla="*/ 5724 h 10000"/>
              <a:gd name="connsiteX1" fmla="*/ 8300 w 9173"/>
              <a:gd name="connsiteY1" fmla="*/ 0 h 10000"/>
              <a:gd name="connsiteX2" fmla="*/ 7040 w 9173"/>
              <a:gd name="connsiteY2" fmla="*/ 7165 h 10000"/>
              <a:gd name="connsiteX3" fmla="*/ 5967 w 9173"/>
              <a:gd name="connsiteY3" fmla="*/ 5967 h 10000"/>
              <a:gd name="connsiteX4" fmla="*/ 5327 w 9173"/>
              <a:gd name="connsiteY4" fmla="*/ 7864 h 10000"/>
              <a:gd name="connsiteX5" fmla="*/ 4540 w 9173"/>
              <a:gd name="connsiteY5" fmla="*/ 1442 h 10000"/>
              <a:gd name="connsiteX6" fmla="*/ 3606 w 9173"/>
              <a:gd name="connsiteY6" fmla="*/ 7902 h 10000"/>
              <a:gd name="connsiteX7" fmla="*/ 2633 w 9173"/>
              <a:gd name="connsiteY7" fmla="*/ 4932 h 10000"/>
              <a:gd name="connsiteX8" fmla="*/ 1595 w 9173"/>
              <a:gd name="connsiteY8" fmla="*/ 8524 h 10000"/>
              <a:gd name="connsiteX9" fmla="*/ 718 w 9173"/>
              <a:gd name="connsiteY9" fmla="*/ 7108 h 10000"/>
              <a:gd name="connsiteX10" fmla="*/ 0 w 9173"/>
              <a:gd name="connsiteY10" fmla="*/ 10000 h 10000"/>
              <a:gd name="connsiteX0" fmla="*/ 9048 w 9048"/>
              <a:gd name="connsiteY0" fmla="*/ 0 h 10000"/>
              <a:gd name="connsiteX1" fmla="*/ 7675 w 9048"/>
              <a:gd name="connsiteY1" fmla="*/ 7165 h 10000"/>
              <a:gd name="connsiteX2" fmla="*/ 6505 w 9048"/>
              <a:gd name="connsiteY2" fmla="*/ 5967 h 10000"/>
              <a:gd name="connsiteX3" fmla="*/ 5807 w 9048"/>
              <a:gd name="connsiteY3" fmla="*/ 7864 h 10000"/>
              <a:gd name="connsiteX4" fmla="*/ 4949 w 9048"/>
              <a:gd name="connsiteY4" fmla="*/ 1442 h 10000"/>
              <a:gd name="connsiteX5" fmla="*/ 3931 w 9048"/>
              <a:gd name="connsiteY5" fmla="*/ 7902 h 10000"/>
              <a:gd name="connsiteX6" fmla="*/ 2870 w 9048"/>
              <a:gd name="connsiteY6" fmla="*/ 4932 h 10000"/>
              <a:gd name="connsiteX7" fmla="*/ 1739 w 9048"/>
              <a:gd name="connsiteY7" fmla="*/ 8524 h 10000"/>
              <a:gd name="connsiteX8" fmla="*/ 783 w 9048"/>
              <a:gd name="connsiteY8" fmla="*/ 7108 h 10000"/>
              <a:gd name="connsiteX9" fmla="*/ 0 w 9048"/>
              <a:gd name="connsiteY9" fmla="*/ 10000 h 10000"/>
              <a:gd name="connsiteX0" fmla="*/ 8483 w 8483"/>
              <a:gd name="connsiteY0" fmla="*/ 5723 h 8558"/>
              <a:gd name="connsiteX1" fmla="*/ 7189 w 8483"/>
              <a:gd name="connsiteY1" fmla="*/ 4525 h 8558"/>
              <a:gd name="connsiteX2" fmla="*/ 6418 w 8483"/>
              <a:gd name="connsiteY2" fmla="*/ 6422 h 8558"/>
              <a:gd name="connsiteX3" fmla="*/ 5470 w 8483"/>
              <a:gd name="connsiteY3" fmla="*/ 0 h 8558"/>
              <a:gd name="connsiteX4" fmla="*/ 4345 w 8483"/>
              <a:gd name="connsiteY4" fmla="*/ 6460 h 8558"/>
              <a:gd name="connsiteX5" fmla="*/ 3172 w 8483"/>
              <a:gd name="connsiteY5" fmla="*/ 3490 h 8558"/>
              <a:gd name="connsiteX6" fmla="*/ 1922 w 8483"/>
              <a:gd name="connsiteY6" fmla="*/ 7082 h 8558"/>
              <a:gd name="connsiteX7" fmla="*/ 865 w 8483"/>
              <a:gd name="connsiteY7" fmla="*/ 5666 h 8558"/>
              <a:gd name="connsiteX8" fmla="*/ 0 w 8483"/>
              <a:gd name="connsiteY8" fmla="*/ 8558 h 8558"/>
              <a:gd name="connsiteX0" fmla="*/ 8475 w 8475"/>
              <a:gd name="connsiteY0" fmla="*/ 5287 h 10000"/>
              <a:gd name="connsiteX1" fmla="*/ 7566 w 8475"/>
              <a:gd name="connsiteY1" fmla="*/ 7504 h 10000"/>
              <a:gd name="connsiteX2" fmla="*/ 6448 w 8475"/>
              <a:gd name="connsiteY2" fmla="*/ 0 h 10000"/>
              <a:gd name="connsiteX3" fmla="*/ 5122 w 8475"/>
              <a:gd name="connsiteY3" fmla="*/ 7548 h 10000"/>
              <a:gd name="connsiteX4" fmla="*/ 3739 w 8475"/>
              <a:gd name="connsiteY4" fmla="*/ 4078 h 10000"/>
              <a:gd name="connsiteX5" fmla="*/ 2266 w 8475"/>
              <a:gd name="connsiteY5" fmla="*/ 8275 h 10000"/>
              <a:gd name="connsiteX6" fmla="*/ 1020 w 8475"/>
              <a:gd name="connsiteY6" fmla="*/ 6621 h 10000"/>
              <a:gd name="connsiteX7" fmla="*/ 0 w 8475"/>
              <a:gd name="connsiteY7" fmla="*/ 10000 h 10000"/>
              <a:gd name="connsiteX0" fmla="*/ 8927 w 8927"/>
              <a:gd name="connsiteY0" fmla="*/ 7504 h 10000"/>
              <a:gd name="connsiteX1" fmla="*/ 7608 w 8927"/>
              <a:gd name="connsiteY1" fmla="*/ 0 h 10000"/>
              <a:gd name="connsiteX2" fmla="*/ 6044 w 8927"/>
              <a:gd name="connsiteY2" fmla="*/ 7548 h 10000"/>
              <a:gd name="connsiteX3" fmla="*/ 4412 w 8927"/>
              <a:gd name="connsiteY3" fmla="*/ 4078 h 10000"/>
              <a:gd name="connsiteX4" fmla="*/ 2674 w 8927"/>
              <a:gd name="connsiteY4" fmla="*/ 8275 h 10000"/>
              <a:gd name="connsiteX5" fmla="*/ 1204 w 8927"/>
              <a:gd name="connsiteY5" fmla="*/ 6621 h 10000"/>
              <a:gd name="connsiteX6" fmla="*/ 0 w 8927"/>
              <a:gd name="connsiteY6" fmla="*/ 10000 h 10000"/>
              <a:gd name="connsiteX0" fmla="*/ 8522 w 8522"/>
              <a:gd name="connsiteY0" fmla="*/ 0 h 10000"/>
              <a:gd name="connsiteX1" fmla="*/ 6770 w 8522"/>
              <a:gd name="connsiteY1" fmla="*/ 7548 h 10000"/>
              <a:gd name="connsiteX2" fmla="*/ 4942 w 8522"/>
              <a:gd name="connsiteY2" fmla="*/ 4078 h 10000"/>
              <a:gd name="connsiteX3" fmla="*/ 2995 w 8522"/>
              <a:gd name="connsiteY3" fmla="*/ 8275 h 10000"/>
              <a:gd name="connsiteX4" fmla="*/ 1349 w 8522"/>
              <a:gd name="connsiteY4" fmla="*/ 6621 h 10000"/>
              <a:gd name="connsiteX5" fmla="*/ 0 w 8522"/>
              <a:gd name="connsiteY5" fmla="*/ 10000 h 10000"/>
              <a:gd name="connsiteX0" fmla="*/ 7944 w 7944"/>
              <a:gd name="connsiteY0" fmla="*/ 3470 h 5922"/>
              <a:gd name="connsiteX1" fmla="*/ 5799 w 7944"/>
              <a:gd name="connsiteY1" fmla="*/ 0 h 5922"/>
              <a:gd name="connsiteX2" fmla="*/ 3514 w 7944"/>
              <a:gd name="connsiteY2" fmla="*/ 4197 h 5922"/>
              <a:gd name="connsiteX3" fmla="*/ 1583 w 7944"/>
              <a:gd name="connsiteY3" fmla="*/ 2543 h 5922"/>
              <a:gd name="connsiteX4" fmla="*/ 0 w 7944"/>
              <a:gd name="connsiteY4" fmla="*/ 5922 h 5922"/>
              <a:gd name="connsiteX0" fmla="*/ 7300 w 7300"/>
              <a:gd name="connsiteY0" fmla="*/ 0 h 10000"/>
              <a:gd name="connsiteX1" fmla="*/ 4423 w 7300"/>
              <a:gd name="connsiteY1" fmla="*/ 7087 h 10000"/>
              <a:gd name="connsiteX2" fmla="*/ 1993 w 7300"/>
              <a:gd name="connsiteY2" fmla="*/ 4294 h 10000"/>
              <a:gd name="connsiteX3" fmla="*/ 0 w 7300"/>
              <a:gd name="connsiteY3" fmla="*/ 10000 h 10000"/>
              <a:gd name="connsiteX0" fmla="*/ 6059 w 6059"/>
              <a:gd name="connsiteY0" fmla="*/ 2793 h 5706"/>
              <a:gd name="connsiteX1" fmla="*/ 2730 w 6059"/>
              <a:gd name="connsiteY1" fmla="*/ 0 h 5706"/>
              <a:gd name="connsiteX2" fmla="*/ 0 w 6059"/>
              <a:gd name="connsiteY2" fmla="*/ 5706 h 5706"/>
              <a:gd name="connsiteX0" fmla="*/ 4506 w 4506"/>
              <a:gd name="connsiteY0" fmla="*/ 0 h 10000"/>
              <a:gd name="connsiteX1" fmla="*/ 0 w 4506"/>
              <a:gd name="connsiteY1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06" h="10000">
                <a:moveTo>
                  <a:pt x="4506" y="0"/>
                </a:moveTo>
                <a:cubicBezTo>
                  <a:pt x="2997" y="3330"/>
                  <a:pt x="1515" y="6668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432517" y="4980268"/>
            <a:ext cx="353849" cy="353849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</p:spTree>
    <p:extLst>
      <p:ext uri="{BB962C8B-B14F-4D97-AF65-F5344CB8AC3E}">
        <p14:creationId xmlns:p14="http://schemas.microsoft.com/office/powerpoint/2010/main" val="2501390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ED0E1CCB-C8EB-465D-80B2-3D3469FDCAE3}"/>
              </a:ext>
            </a:extLst>
          </p:cNvPr>
          <p:cNvGrpSpPr/>
          <p:nvPr/>
        </p:nvGrpSpPr>
        <p:grpSpPr>
          <a:xfrm rot="997421">
            <a:off x="-588367" y="3372746"/>
            <a:ext cx="1430081" cy="2878205"/>
            <a:chOff x="929060" y="4874264"/>
            <a:chExt cx="1430081" cy="2878205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246F2B3F-56FB-4B31-AB0E-55693B101304}"/>
                </a:ext>
              </a:extLst>
            </p:cNvPr>
            <p:cNvGrpSpPr/>
            <p:nvPr/>
          </p:nvGrpSpPr>
          <p:grpSpPr>
            <a:xfrm rot="20278723">
              <a:off x="929060" y="4874264"/>
              <a:ext cx="1430081" cy="371113"/>
              <a:chOff x="2477317" y="1221079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61" name="Arrow: Notched Right 60">
                <a:extLst>
                  <a:ext uri="{FF2B5EF4-FFF2-40B4-BE49-F238E27FC236}">
                    <a16:creationId xmlns:a16="http://schemas.microsoft.com/office/drawing/2014/main" xmlns="" id="{45E291E1-375F-4E7A-A2B8-B21CC4989F29}"/>
                  </a:ext>
                </a:extLst>
              </p:cNvPr>
              <p:cNvSpPr/>
              <p:nvPr/>
            </p:nvSpPr>
            <p:spPr>
              <a:xfrm>
                <a:off x="2477317" y="1221079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8778E5B8-63D0-44A5-A732-A28E71163165}"/>
                  </a:ext>
                </a:extLst>
              </p:cNvPr>
              <p:cNvSpPr txBox="1"/>
              <p:nvPr/>
            </p:nvSpPr>
            <p:spPr>
              <a:xfrm>
                <a:off x="2792975" y="1239431"/>
                <a:ext cx="7987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</a:t>
                </a:r>
              </a:p>
            </p:txBody>
          </p:sp>
        </p:grp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xmlns="" id="{81115983-DC83-499C-9E7C-D7354453435D}"/>
                </a:ext>
              </a:extLst>
            </p:cNvPr>
            <p:cNvCxnSpPr>
              <a:cxnSpLocks/>
            </p:cNvCxnSpPr>
            <p:nvPr/>
          </p:nvCxnSpPr>
          <p:spPr>
            <a:xfrm rot="20602579">
              <a:off x="1846914" y="5220046"/>
              <a:ext cx="69402" cy="253242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 Step Mountain Journey Diagram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50C74B6-2C72-4FD1-9D9A-43265ACC8980}"/>
              </a:ext>
            </a:extLst>
          </p:cNvPr>
          <p:cNvSpPr>
            <a:spLocks/>
          </p:cNvSpPr>
          <p:nvPr/>
        </p:nvSpPr>
        <p:spPr bwMode="auto">
          <a:xfrm>
            <a:off x="-23422" y="4251074"/>
            <a:ext cx="2252408" cy="2037317"/>
          </a:xfrm>
          <a:custGeom>
            <a:avLst/>
            <a:gdLst>
              <a:gd name="T0" fmla="*/ 2626 w 2626"/>
              <a:gd name="T1" fmla="*/ 279 h 1160"/>
              <a:gd name="T2" fmla="*/ 2254 w 2626"/>
              <a:gd name="T3" fmla="*/ 0 h 1160"/>
              <a:gd name="T4" fmla="*/ 2146 w 2626"/>
              <a:gd name="T5" fmla="*/ 589 h 1160"/>
              <a:gd name="T6" fmla="*/ 1903 w 2626"/>
              <a:gd name="T7" fmla="*/ 383 h 1160"/>
              <a:gd name="T8" fmla="*/ 1744 w 2626"/>
              <a:gd name="T9" fmla="*/ 661 h 1160"/>
              <a:gd name="T10" fmla="*/ 1577 w 2626"/>
              <a:gd name="T11" fmla="*/ 145 h 1160"/>
              <a:gd name="T12" fmla="*/ 1335 w 2626"/>
              <a:gd name="T13" fmla="*/ 791 h 1160"/>
              <a:gd name="T14" fmla="*/ 1129 w 2626"/>
              <a:gd name="T15" fmla="*/ 683 h 1160"/>
              <a:gd name="T16" fmla="*/ 1006 w 2626"/>
              <a:gd name="T17" fmla="*/ 854 h 1160"/>
              <a:gd name="T18" fmla="*/ 855 w 2626"/>
              <a:gd name="T19" fmla="*/ 275 h 1160"/>
              <a:gd name="T20" fmla="*/ 655 w 2626"/>
              <a:gd name="T21" fmla="*/ 839 h 1160"/>
              <a:gd name="T22" fmla="*/ 421 w 2626"/>
              <a:gd name="T23" fmla="*/ 654 h 1160"/>
              <a:gd name="T24" fmla="*/ 290 w 2626"/>
              <a:gd name="T25" fmla="*/ 813 h 1160"/>
              <a:gd name="T26" fmla="*/ 41 w 2626"/>
              <a:gd name="T27" fmla="*/ 637 h 1160"/>
              <a:gd name="T28" fmla="*/ 0 w 2626"/>
              <a:gd name="T29" fmla="*/ 1160 h 1160"/>
              <a:gd name="connsiteX0" fmla="*/ 10000 w 10000"/>
              <a:gd name="connsiteY0" fmla="*/ 2405 h 10000"/>
              <a:gd name="connsiteX1" fmla="*/ 8583 w 10000"/>
              <a:gd name="connsiteY1" fmla="*/ 0 h 10000"/>
              <a:gd name="connsiteX2" fmla="*/ 8172 w 10000"/>
              <a:gd name="connsiteY2" fmla="*/ 5078 h 10000"/>
              <a:gd name="connsiteX3" fmla="*/ 7247 w 10000"/>
              <a:gd name="connsiteY3" fmla="*/ 3302 h 10000"/>
              <a:gd name="connsiteX4" fmla="*/ 6641 w 10000"/>
              <a:gd name="connsiteY4" fmla="*/ 5698 h 10000"/>
              <a:gd name="connsiteX5" fmla="*/ 6005 w 10000"/>
              <a:gd name="connsiteY5" fmla="*/ 1250 h 10000"/>
              <a:gd name="connsiteX6" fmla="*/ 5084 w 10000"/>
              <a:gd name="connsiteY6" fmla="*/ 6819 h 10000"/>
              <a:gd name="connsiteX7" fmla="*/ 4299 w 10000"/>
              <a:gd name="connsiteY7" fmla="*/ 5888 h 10000"/>
              <a:gd name="connsiteX8" fmla="*/ 3831 w 10000"/>
              <a:gd name="connsiteY8" fmla="*/ 7362 h 10000"/>
              <a:gd name="connsiteX9" fmla="*/ 3256 w 10000"/>
              <a:gd name="connsiteY9" fmla="*/ 2371 h 10000"/>
              <a:gd name="connsiteX10" fmla="*/ 2494 w 10000"/>
              <a:gd name="connsiteY10" fmla="*/ 7233 h 10000"/>
              <a:gd name="connsiteX11" fmla="*/ 1603 w 10000"/>
              <a:gd name="connsiteY11" fmla="*/ 5638 h 10000"/>
              <a:gd name="connsiteX12" fmla="*/ 1104 w 10000"/>
              <a:gd name="connsiteY12" fmla="*/ 7009 h 10000"/>
              <a:gd name="connsiteX13" fmla="*/ 386 w 10000"/>
              <a:gd name="connsiteY13" fmla="*/ 5422 h 10000"/>
              <a:gd name="connsiteX14" fmla="*/ 0 w 10000"/>
              <a:gd name="connsiteY14" fmla="*/ 10000 h 10000"/>
              <a:gd name="connsiteX0" fmla="*/ 10107 w 10107"/>
              <a:gd name="connsiteY0" fmla="*/ 2405 h 9237"/>
              <a:gd name="connsiteX1" fmla="*/ 8690 w 10107"/>
              <a:gd name="connsiteY1" fmla="*/ 0 h 9237"/>
              <a:gd name="connsiteX2" fmla="*/ 8279 w 10107"/>
              <a:gd name="connsiteY2" fmla="*/ 5078 h 9237"/>
              <a:gd name="connsiteX3" fmla="*/ 7354 w 10107"/>
              <a:gd name="connsiteY3" fmla="*/ 3302 h 9237"/>
              <a:gd name="connsiteX4" fmla="*/ 6748 w 10107"/>
              <a:gd name="connsiteY4" fmla="*/ 5698 h 9237"/>
              <a:gd name="connsiteX5" fmla="*/ 6112 w 10107"/>
              <a:gd name="connsiteY5" fmla="*/ 1250 h 9237"/>
              <a:gd name="connsiteX6" fmla="*/ 5191 w 10107"/>
              <a:gd name="connsiteY6" fmla="*/ 6819 h 9237"/>
              <a:gd name="connsiteX7" fmla="*/ 4406 w 10107"/>
              <a:gd name="connsiteY7" fmla="*/ 5888 h 9237"/>
              <a:gd name="connsiteX8" fmla="*/ 3938 w 10107"/>
              <a:gd name="connsiteY8" fmla="*/ 7362 h 9237"/>
              <a:gd name="connsiteX9" fmla="*/ 3363 w 10107"/>
              <a:gd name="connsiteY9" fmla="*/ 2371 h 9237"/>
              <a:gd name="connsiteX10" fmla="*/ 2601 w 10107"/>
              <a:gd name="connsiteY10" fmla="*/ 7233 h 9237"/>
              <a:gd name="connsiteX11" fmla="*/ 1710 w 10107"/>
              <a:gd name="connsiteY11" fmla="*/ 5638 h 9237"/>
              <a:gd name="connsiteX12" fmla="*/ 1211 w 10107"/>
              <a:gd name="connsiteY12" fmla="*/ 7009 h 9237"/>
              <a:gd name="connsiteX13" fmla="*/ 493 w 10107"/>
              <a:gd name="connsiteY13" fmla="*/ 5422 h 9237"/>
              <a:gd name="connsiteX14" fmla="*/ 0 w 10107"/>
              <a:gd name="connsiteY14" fmla="*/ 9237 h 9237"/>
              <a:gd name="connsiteX0" fmla="*/ 10000 w 10000"/>
              <a:gd name="connsiteY0" fmla="*/ 2604 h 10000"/>
              <a:gd name="connsiteX1" fmla="*/ 8598 w 10000"/>
              <a:gd name="connsiteY1" fmla="*/ 0 h 10000"/>
              <a:gd name="connsiteX2" fmla="*/ 8191 w 10000"/>
              <a:gd name="connsiteY2" fmla="*/ 5497 h 10000"/>
              <a:gd name="connsiteX3" fmla="*/ 7276 w 10000"/>
              <a:gd name="connsiteY3" fmla="*/ 3575 h 10000"/>
              <a:gd name="connsiteX4" fmla="*/ 6677 w 10000"/>
              <a:gd name="connsiteY4" fmla="*/ 6169 h 10000"/>
              <a:gd name="connsiteX5" fmla="*/ 6047 w 10000"/>
              <a:gd name="connsiteY5" fmla="*/ 1353 h 10000"/>
              <a:gd name="connsiteX6" fmla="*/ 5136 w 10000"/>
              <a:gd name="connsiteY6" fmla="*/ 7382 h 10000"/>
              <a:gd name="connsiteX7" fmla="*/ 4359 w 10000"/>
              <a:gd name="connsiteY7" fmla="*/ 6374 h 10000"/>
              <a:gd name="connsiteX8" fmla="*/ 3896 w 10000"/>
              <a:gd name="connsiteY8" fmla="*/ 7970 h 10000"/>
              <a:gd name="connsiteX9" fmla="*/ 3327 w 10000"/>
              <a:gd name="connsiteY9" fmla="*/ 2567 h 10000"/>
              <a:gd name="connsiteX10" fmla="*/ 2573 w 10000"/>
              <a:gd name="connsiteY10" fmla="*/ 7830 h 10000"/>
              <a:gd name="connsiteX11" fmla="*/ 1692 w 10000"/>
              <a:gd name="connsiteY11" fmla="*/ 6104 h 10000"/>
              <a:gd name="connsiteX12" fmla="*/ 1198 w 10000"/>
              <a:gd name="connsiteY12" fmla="*/ 7588 h 10000"/>
              <a:gd name="connsiteX13" fmla="*/ 488 w 10000"/>
              <a:gd name="connsiteY13" fmla="*/ 5870 h 10000"/>
              <a:gd name="connsiteX14" fmla="*/ 0 w 10000"/>
              <a:gd name="connsiteY14" fmla="*/ 10000 h 10000"/>
              <a:gd name="connsiteX0" fmla="*/ 10379 w 10379"/>
              <a:gd name="connsiteY0" fmla="*/ 2604 h 10000"/>
              <a:gd name="connsiteX1" fmla="*/ 8598 w 10379"/>
              <a:gd name="connsiteY1" fmla="*/ 0 h 10000"/>
              <a:gd name="connsiteX2" fmla="*/ 8191 w 10379"/>
              <a:gd name="connsiteY2" fmla="*/ 5497 h 10000"/>
              <a:gd name="connsiteX3" fmla="*/ 7276 w 10379"/>
              <a:gd name="connsiteY3" fmla="*/ 3575 h 10000"/>
              <a:gd name="connsiteX4" fmla="*/ 6677 w 10379"/>
              <a:gd name="connsiteY4" fmla="*/ 6169 h 10000"/>
              <a:gd name="connsiteX5" fmla="*/ 6047 w 10379"/>
              <a:gd name="connsiteY5" fmla="*/ 1353 h 10000"/>
              <a:gd name="connsiteX6" fmla="*/ 5136 w 10379"/>
              <a:gd name="connsiteY6" fmla="*/ 7382 h 10000"/>
              <a:gd name="connsiteX7" fmla="*/ 4359 w 10379"/>
              <a:gd name="connsiteY7" fmla="*/ 6374 h 10000"/>
              <a:gd name="connsiteX8" fmla="*/ 3896 w 10379"/>
              <a:gd name="connsiteY8" fmla="*/ 7970 h 10000"/>
              <a:gd name="connsiteX9" fmla="*/ 3327 w 10379"/>
              <a:gd name="connsiteY9" fmla="*/ 2567 h 10000"/>
              <a:gd name="connsiteX10" fmla="*/ 2573 w 10379"/>
              <a:gd name="connsiteY10" fmla="*/ 7830 h 10000"/>
              <a:gd name="connsiteX11" fmla="*/ 1692 w 10379"/>
              <a:gd name="connsiteY11" fmla="*/ 6104 h 10000"/>
              <a:gd name="connsiteX12" fmla="*/ 1198 w 10379"/>
              <a:gd name="connsiteY12" fmla="*/ 7588 h 10000"/>
              <a:gd name="connsiteX13" fmla="*/ 488 w 10379"/>
              <a:gd name="connsiteY13" fmla="*/ 5870 h 10000"/>
              <a:gd name="connsiteX14" fmla="*/ 0 w 10379"/>
              <a:gd name="connsiteY14" fmla="*/ 10000 h 10000"/>
              <a:gd name="connsiteX0" fmla="*/ 10379 w 10379"/>
              <a:gd name="connsiteY0" fmla="*/ 2229 h 9625"/>
              <a:gd name="connsiteX1" fmla="*/ 8856 w 10379"/>
              <a:gd name="connsiteY1" fmla="*/ 0 h 9625"/>
              <a:gd name="connsiteX2" fmla="*/ 8191 w 10379"/>
              <a:gd name="connsiteY2" fmla="*/ 5122 h 9625"/>
              <a:gd name="connsiteX3" fmla="*/ 7276 w 10379"/>
              <a:gd name="connsiteY3" fmla="*/ 3200 h 9625"/>
              <a:gd name="connsiteX4" fmla="*/ 6677 w 10379"/>
              <a:gd name="connsiteY4" fmla="*/ 5794 h 9625"/>
              <a:gd name="connsiteX5" fmla="*/ 6047 w 10379"/>
              <a:gd name="connsiteY5" fmla="*/ 978 h 9625"/>
              <a:gd name="connsiteX6" fmla="*/ 5136 w 10379"/>
              <a:gd name="connsiteY6" fmla="*/ 7007 h 9625"/>
              <a:gd name="connsiteX7" fmla="*/ 4359 w 10379"/>
              <a:gd name="connsiteY7" fmla="*/ 5999 h 9625"/>
              <a:gd name="connsiteX8" fmla="*/ 3896 w 10379"/>
              <a:gd name="connsiteY8" fmla="*/ 7595 h 9625"/>
              <a:gd name="connsiteX9" fmla="*/ 3327 w 10379"/>
              <a:gd name="connsiteY9" fmla="*/ 2192 h 9625"/>
              <a:gd name="connsiteX10" fmla="*/ 2573 w 10379"/>
              <a:gd name="connsiteY10" fmla="*/ 7455 h 9625"/>
              <a:gd name="connsiteX11" fmla="*/ 1692 w 10379"/>
              <a:gd name="connsiteY11" fmla="*/ 5729 h 9625"/>
              <a:gd name="connsiteX12" fmla="*/ 1198 w 10379"/>
              <a:gd name="connsiteY12" fmla="*/ 7213 h 9625"/>
              <a:gd name="connsiteX13" fmla="*/ 488 w 10379"/>
              <a:gd name="connsiteY13" fmla="*/ 5495 h 9625"/>
              <a:gd name="connsiteX14" fmla="*/ 0 w 10379"/>
              <a:gd name="connsiteY14" fmla="*/ 9625 h 9625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630 w 10000"/>
              <a:gd name="connsiteY11" fmla="*/ 5952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470 w 10000"/>
              <a:gd name="connsiteY13" fmla="*/ 5709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34 w 10000"/>
              <a:gd name="connsiteY11" fmla="*/ 4080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7494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79 w 10000"/>
              <a:gd name="connsiteY10" fmla="*/ 7745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460 w 10000"/>
              <a:gd name="connsiteY10" fmla="*/ 8000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0 w 10000"/>
              <a:gd name="connsiteY14" fmla="*/ 10000 h 10000"/>
              <a:gd name="connsiteX0" fmla="*/ 10000 w 10000"/>
              <a:gd name="connsiteY0" fmla="*/ 2316 h 10000"/>
              <a:gd name="connsiteX1" fmla="*/ 8533 w 10000"/>
              <a:gd name="connsiteY1" fmla="*/ 0 h 10000"/>
              <a:gd name="connsiteX2" fmla="*/ 7892 w 10000"/>
              <a:gd name="connsiteY2" fmla="*/ 5322 h 10000"/>
              <a:gd name="connsiteX3" fmla="*/ 7010 w 10000"/>
              <a:gd name="connsiteY3" fmla="*/ 3325 h 10000"/>
              <a:gd name="connsiteX4" fmla="*/ 6433 w 10000"/>
              <a:gd name="connsiteY4" fmla="*/ 6020 h 10000"/>
              <a:gd name="connsiteX5" fmla="*/ 5826 w 10000"/>
              <a:gd name="connsiteY5" fmla="*/ 1016 h 10000"/>
              <a:gd name="connsiteX6" fmla="*/ 4948 w 10000"/>
              <a:gd name="connsiteY6" fmla="*/ 7280 h 10000"/>
              <a:gd name="connsiteX7" fmla="*/ 4200 w 10000"/>
              <a:gd name="connsiteY7" fmla="*/ 6233 h 10000"/>
              <a:gd name="connsiteX8" fmla="*/ 3754 w 10000"/>
              <a:gd name="connsiteY8" fmla="*/ 7891 h 10000"/>
              <a:gd name="connsiteX9" fmla="*/ 3206 w 10000"/>
              <a:gd name="connsiteY9" fmla="*/ 2277 h 10000"/>
              <a:gd name="connsiteX10" fmla="*/ 2555 w 10000"/>
              <a:gd name="connsiteY10" fmla="*/ 7924 h 10000"/>
              <a:gd name="connsiteX11" fmla="*/ 1878 w 10000"/>
              <a:gd name="connsiteY11" fmla="*/ 5328 h 10000"/>
              <a:gd name="connsiteX12" fmla="*/ 1154 w 10000"/>
              <a:gd name="connsiteY12" fmla="*/ 8469 h 10000"/>
              <a:gd name="connsiteX13" fmla="*/ 543 w 10000"/>
              <a:gd name="connsiteY13" fmla="*/ 7230 h 10000"/>
              <a:gd name="connsiteX14" fmla="*/ 43 w 10000"/>
              <a:gd name="connsiteY14" fmla="*/ 9759 h 10000"/>
              <a:gd name="connsiteX15" fmla="*/ 0 w 10000"/>
              <a:gd name="connsiteY15" fmla="*/ 10000 h 10000"/>
              <a:gd name="connsiteX0" fmla="*/ 9957 w 9957"/>
              <a:gd name="connsiteY0" fmla="*/ 2316 h 9759"/>
              <a:gd name="connsiteX1" fmla="*/ 8490 w 9957"/>
              <a:gd name="connsiteY1" fmla="*/ 0 h 9759"/>
              <a:gd name="connsiteX2" fmla="*/ 7849 w 9957"/>
              <a:gd name="connsiteY2" fmla="*/ 5322 h 9759"/>
              <a:gd name="connsiteX3" fmla="*/ 6967 w 9957"/>
              <a:gd name="connsiteY3" fmla="*/ 3325 h 9759"/>
              <a:gd name="connsiteX4" fmla="*/ 6390 w 9957"/>
              <a:gd name="connsiteY4" fmla="*/ 6020 h 9759"/>
              <a:gd name="connsiteX5" fmla="*/ 5783 w 9957"/>
              <a:gd name="connsiteY5" fmla="*/ 1016 h 9759"/>
              <a:gd name="connsiteX6" fmla="*/ 4905 w 9957"/>
              <a:gd name="connsiteY6" fmla="*/ 7280 h 9759"/>
              <a:gd name="connsiteX7" fmla="*/ 4157 w 9957"/>
              <a:gd name="connsiteY7" fmla="*/ 6233 h 9759"/>
              <a:gd name="connsiteX8" fmla="*/ 3711 w 9957"/>
              <a:gd name="connsiteY8" fmla="*/ 7891 h 9759"/>
              <a:gd name="connsiteX9" fmla="*/ 3163 w 9957"/>
              <a:gd name="connsiteY9" fmla="*/ 2277 h 9759"/>
              <a:gd name="connsiteX10" fmla="*/ 2512 w 9957"/>
              <a:gd name="connsiteY10" fmla="*/ 7924 h 9759"/>
              <a:gd name="connsiteX11" fmla="*/ 1835 w 9957"/>
              <a:gd name="connsiteY11" fmla="*/ 5328 h 9759"/>
              <a:gd name="connsiteX12" fmla="*/ 1111 w 9957"/>
              <a:gd name="connsiteY12" fmla="*/ 8469 h 9759"/>
              <a:gd name="connsiteX13" fmla="*/ 500 w 9957"/>
              <a:gd name="connsiteY13" fmla="*/ 7230 h 9759"/>
              <a:gd name="connsiteX14" fmla="*/ 0 w 9957"/>
              <a:gd name="connsiteY14" fmla="*/ 9759 h 9759"/>
              <a:gd name="connsiteX0" fmla="*/ 8527 w 8527"/>
              <a:gd name="connsiteY0" fmla="*/ 0 h 10000"/>
              <a:gd name="connsiteX1" fmla="*/ 7883 w 8527"/>
              <a:gd name="connsiteY1" fmla="*/ 5453 h 10000"/>
              <a:gd name="connsiteX2" fmla="*/ 6997 w 8527"/>
              <a:gd name="connsiteY2" fmla="*/ 3407 h 10000"/>
              <a:gd name="connsiteX3" fmla="*/ 6418 w 8527"/>
              <a:gd name="connsiteY3" fmla="*/ 6169 h 10000"/>
              <a:gd name="connsiteX4" fmla="*/ 5808 w 8527"/>
              <a:gd name="connsiteY4" fmla="*/ 1041 h 10000"/>
              <a:gd name="connsiteX5" fmla="*/ 4926 w 8527"/>
              <a:gd name="connsiteY5" fmla="*/ 7460 h 10000"/>
              <a:gd name="connsiteX6" fmla="*/ 4175 w 8527"/>
              <a:gd name="connsiteY6" fmla="*/ 6387 h 10000"/>
              <a:gd name="connsiteX7" fmla="*/ 3727 w 8527"/>
              <a:gd name="connsiteY7" fmla="*/ 8086 h 10000"/>
              <a:gd name="connsiteX8" fmla="*/ 3177 w 8527"/>
              <a:gd name="connsiteY8" fmla="*/ 2333 h 10000"/>
              <a:gd name="connsiteX9" fmla="*/ 2523 w 8527"/>
              <a:gd name="connsiteY9" fmla="*/ 8120 h 10000"/>
              <a:gd name="connsiteX10" fmla="*/ 1843 w 8527"/>
              <a:gd name="connsiteY10" fmla="*/ 5460 h 10000"/>
              <a:gd name="connsiteX11" fmla="*/ 1116 w 8527"/>
              <a:gd name="connsiteY11" fmla="*/ 8678 h 10000"/>
              <a:gd name="connsiteX12" fmla="*/ 502 w 8527"/>
              <a:gd name="connsiteY12" fmla="*/ 7409 h 10000"/>
              <a:gd name="connsiteX13" fmla="*/ 0 w 8527"/>
              <a:gd name="connsiteY13" fmla="*/ 10000 h 10000"/>
              <a:gd name="connsiteX0" fmla="*/ 9245 w 9245"/>
              <a:gd name="connsiteY0" fmla="*/ 4412 h 8959"/>
              <a:gd name="connsiteX1" fmla="*/ 8206 w 9245"/>
              <a:gd name="connsiteY1" fmla="*/ 2366 h 8959"/>
              <a:gd name="connsiteX2" fmla="*/ 7527 w 9245"/>
              <a:gd name="connsiteY2" fmla="*/ 5128 h 8959"/>
              <a:gd name="connsiteX3" fmla="*/ 6811 w 9245"/>
              <a:gd name="connsiteY3" fmla="*/ 0 h 8959"/>
              <a:gd name="connsiteX4" fmla="*/ 5777 w 9245"/>
              <a:gd name="connsiteY4" fmla="*/ 6419 h 8959"/>
              <a:gd name="connsiteX5" fmla="*/ 4896 w 9245"/>
              <a:gd name="connsiteY5" fmla="*/ 5346 h 8959"/>
              <a:gd name="connsiteX6" fmla="*/ 4371 w 9245"/>
              <a:gd name="connsiteY6" fmla="*/ 7045 h 8959"/>
              <a:gd name="connsiteX7" fmla="*/ 3726 w 9245"/>
              <a:gd name="connsiteY7" fmla="*/ 1292 h 8959"/>
              <a:gd name="connsiteX8" fmla="*/ 2959 w 9245"/>
              <a:gd name="connsiteY8" fmla="*/ 7079 h 8959"/>
              <a:gd name="connsiteX9" fmla="*/ 2161 w 9245"/>
              <a:gd name="connsiteY9" fmla="*/ 4419 h 8959"/>
              <a:gd name="connsiteX10" fmla="*/ 1309 w 9245"/>
              <a:gd name="connsiteY10" fmla="*/ 7637 h 8959"/>
              <a:gd name="connsiteX11" fmla="*/ 589 w 9245"/>
              <a:gd name="connsiteY11" fmla="*/ 6368 h 8959"/>
              <a:gd name="connsiteX12" fmla="*/ 0 w 9245"/>
              <a:gd name="connsiteY12" fmla="*/ 8959 h 8959"/>
              <a:gd name="connsiteX0" fmla="*/ 8876 w 8876"/>
              <a:gd name="connsiteY0" fmla="*/ 2641 h 10000"/>
              <a:gd name="connsiteX1" fmla="*/ 8142 w 8876"/>
              <a:gd name="connsiteY1" fmla="*/ 5724 h 10000"/>
              <a:gd name="connsiteX2" fmla="*/ 7367 w 8876"/>
              <a:gd name="connsiteY2" fmla="*/ 0 h 10000"/>
              <a:gd name="connsiteX3" fmla="*/ 6249 w 8876"/>
              <a:gd name="connsiteY3" fmla="*/ 7165 h 10000"/>
              <a:gd name="connsiteX4" fmla="*/ 5296 w 8876"/>
              <a:gd name="connsiteY4" fmla="*/ 5967 h 10000"/>
              <a:gd name="connsiteX5" fmla="*/ 4728 w 8876"/>
              <a:gd name="connsiteY5" fmla="*/ 7864 h 10000"/>
              <a:gd name="connsiteX6" fmla="*/ 4030 w 8876"/>
              <a:gd name="connsiteY6" fmla="*/ 1442 h 10000"/>
              <a:gd name="connsiteX7" fmla="*/ 3201 w 8876"/>
              <a:gd name="connsiteY7" fmla="*/ 7902 h 10000"/>
              <a:gd name="connsiteX8" fmla="*/ 2337 w 8876"/>
              <a:gd name="connsiteY8" fmla="*/ 4932 h 10000"/>
              <a:gd name="connsiteX9" fmla="*/ 1416 w 8876"/>
              <a:gd name="connsiteY9" fmla="*/ 8524 h 10000"/>
              <a:gd name="connsiteX10" fmla="*/ 637 w 8876"/>
              <a:gd name="connsiteY10" fmla="*/ 7108 h 10000"/>
              <a:gd name="connsiteX11" fmla="*/ 0 w 8876"/>
              <a:gd name="connsiteY11" fmla="*/ 10000 h 10000"/>
              <a:gd name="connsiteX0" fmla="*/ 9173 w 9173"/>
              <a:gd name="connsiteY0" fmla="*/ 5724 h 10000"/>
              <a:gd name="connsiteX1" fmla="*/ 8300 w 9173"/>
              <a:gd name="connsiteY1" fmla="*/ 0 h 10000"/>
              <a:gd name="connsiteX2" fmla="*/ 7040 w 9173"/>
              <a:gd name="connsiteY2" fmla="*/ 7165 h 10000"/>
              <a:gd name="connsiteX3" fmla="*/ 5967 w 9173"/>
              <a:gd name="connsiteY3" fmla="*/ 5967 h 10000"/>
              <a:gd name="connsiteX4" fmla="*/ 5327 w 9173"/>
              <a:gd name="connsiteY4" fmla="*/ 7864 h 10000"/>
              <a:gd name="connsiteX5" fmla="*/ 4540 w 9173"/>
              <a:gd name="connsiteY5" fmla="*/ 1442 h 10000"/>
              <a:gd name="connsiteX6" fmla="*/ 3606 w 9173"/>
              <a:gd name="connsiteY6" fmla="*/ 7902 h 10000"/>
              <a:gd name="connsiteX7" fmla="*/ 2633 w 9173"/>
              <a:gd name="connsiteY7" fmla="*/ 4932 h 10000"/>
              <a:gd name="connsiteX8" fmla="*/ 1595 w 9173"/>
              <a:gd name="connsiteY8" fmla="*/ 8524 h 10000"/>
              <a:gd name="connsiteX9" fmla="*/ 718 w 9173"/>
              <a:gd name="connsiteY9" fmla="*/ 7108 h 10000"/>
              <a:gd name="connsiteX10" fmla="*/ 0 w 9173"/>
              <a:gd name="connsiteY10" fmla="*/ 10000 h 10000"/>
              <a:gd name="connsiteX0" fmla="*/ 9048 w 9048"/>
              <a:gd name="connsiteY0" fmla="*/ 0 h 10000"/>
              <a:gd name="connsiteX1" fmla="*/ 7675 w 9048"/>
              <a:gd name="connsiteY1" fmla="*/ 7165 h 10000"/>
              <a:gd name="connsiteX2" fmla="*/ 6505 w 9048"/>
              <a:gd name="connsiteY2" fmla="*/ 5967 h 10000"/>
              <a:gd name="connsiteX3" fmla="*/ 5807 w 9048"/>
              <a:gd name="connsiteY3" fmla="*/ 7864 h 10000"/>
              <a:gd name="connsiteX4" fmla="*/ 4949 w 9048"/>
              <a:gd name="connsiteY4" fmla="*/ 1442 h 10000"/>
              <a:gd name="connsiteX5" fmla="*/ 3931 w 9048"/>
              <a:gd name="connsiteY5" fmla="*/ 7902 h 10000"/>
              <a:gd name="connsiteX6" fmla="*/ 2870 w 9048"/>
              <a:gd name="connsiteY6" fmla="*/ 4932 h 10000"/>
              <a:gd name="connsiteX7" fmla="*/ 1739 w 9048"/>
              <a:gd name="connsiteY7" fmla="*/ 8524 h 10000"/>
              <a:gd name="connsiteX8" fmla="*/ 783 w 9048"/>
              <a:gd name="connsiteY8" fmla="*/ 7108 h 10000"/>
              <a:gd name="connsiteX9" fmla="*/ 0 w 9048"/>
              <a:gd name="connsiteY9" fmla="*/ 10000 h 10000"/>
              <a:gd name="connsiteX0" fmla="*/ 8483 w 8483"/>
              <a:gd name="connsiteY0" fmla="*/ 5723 h 8558"/>
              <a:gd name="connsiteX1" fmla="*/ 7189 w 8483"/>
              <a:gd name="connsiteY1" fmla="*/ 4525 h 8558"/>
              <a:gd name="connsiteX2" fmla="*/ 6418 w 8483"/>
              <a:gd name="connsiteY2" fmla="*/ 6422 h 8558"/>
              <a:gd name="connsiteX3" fmla="*/ 5470 w 8483"/>
              <a:gd name="connsiteY3" fmla="*/ 0 h 8558"/>
              <a:gd name="connsiteX4" fmla="*/ 4345 w 8483"/>
              <a:gd name="connsiteY4" fmla="*/ 6460 h 8558"/>
              <a:gd name="connsiteX5" fmla="*/ 3172 w 8483"/>
              <a:gd name="connsiteY5" fmla="*/ 3490 h 8558"/>
              <a:gd name="connsiteX6" fmla="*/ 1922 w 8483"/>
              <a:gd name="connsiteY6" fmla="*/ 7082 h 8558"/>
              <a:gd name="connsiteX7" fmla="*/ 865 w 8483"/>
              <a:gd name="connsiteY7" fmla="*/ 5666 h 8558"/>
              <a:gd name="connsiteX8" fmla="*/ 0 w 8483"/>
              <a:gd name="connsiteY8" fmla="*/ 8558 h 8558"/>
              <a:gd name="connsiteX0" fmla="*/ 8475 w 8475"/>
              <a:gd name="connsiteY0" fmla="*/ 5287 h 10000"/>
              <a:gd name="connsiteX1" fmla="*/ 7566 w 8475"/>
              <a:gd name="connsiteY1" fmla="*/ 7504 h 10000"/>
              <a:gd name="connsiteX2" fmla="*/ 6448 w 8475"/>
              <a:gd name="connsiteY2" fmla="*/ 0 h 10000"/>
              <a:gd name="connsiteX3" fmla="*/ 5122 w 8475"/>
              <a:gd name="connsiteY3" fmla="*/ 7548 h 10000"/>
              <a:gd name="connsiteX4" fmla="*/ 3739 w 8475"/>
              <a:gd name="connsiteY4" fmla="*/ 4078 h 10000"/>
              <a:gd name="connsiteX5" fmla="*/ 2266 w 8475"/>
              <a:gd name="connsiteY5" fmla="*/ 8275 h 10000"/>
              <a:gd name="connsiteX6" fmla="*/ 1020 w 8475"/>
              <a:gd name="connsiteY6" fmla="*/ 6621 h 10000"/>
              <a:gd name="connsiteX7" fmla="*/ 0 w 8475"/>
              <a:gd name="connsiteY7" fmla="*/ 10000 h 10000"/>
              <a:gd name="connsiteX0" fmla="*/ 8927 w 8927"/>
              <a:gd name="connsiteY0" fmla="*/ 7504 h 10000"/>
              <a:gd name="connsiteX1" fmla="*/ 7608 w 8927"/>
              <a:gd name="connsiteY1" fmla="*/ 0 h 10000"/>
              <a:gd name="connsiteX2" fmla="*/ 6044 w 8927"/>
              <a:gd name="connsiteY2" fmla="*/ 7548 h 10000"/>
              <a:gd name="connsiteX3" fmla="*/ 4412 w 8927"/>
              <a:gd name="connsiteY3" fmla="*/ 4078 h 10000"/>
              <a:gd name="connsiteX4" fmla="*/ 2674 w 8927"/>
              <a:gd name="connsiteY4" fmla="*/ 8275 h 10000"/>
              <a:gd name="connsiteX5" fmla="*/ 1204 w 8927"/>
              <a:gd name="connsiteY5" fmla="*/ 6621 h 10000"/>
              <a:gd name="connsiteX6" fmla="*/ 0 w 8927"/>
              <a:gd name="connsiteY6" fmla="*/ 10000 h 10000"/>
              <a:gd name="connsiteX0" fmla="*/ 8522 w 8522"/>
              <a:gd name="connsiteY0" fmla="*/ 0 h 10000"/>
              <a:gd name="connsiteX1" fmla="*/ 6770 w 8522"/>
              <a:gd name="connsiteY1" fmla="*/ 7548 h 10000"/>
              <a:gd name="connsiteX2" fmla="*/ 4942 w 8522"/>
              <a:gd name="connsiteY2" fmla="*/ 4078 h 10000"/>
              <a:gd name="connsiteX3" fmla="*/ 2995 w 8522"/>
              <a:gd name="connsiteY3" fmla="*/ 8275 h 10000"/>
              <a:gd name="connsiteX4" fmla="*/ 1349 w 8522"/>
              <a:gd name="connsiteY4" fmla="*/ 6621 h 10000"/>
              <a:gd name="connsiteX5" fmla="*/ 0 w 8522"/>
              <a:gd name="connsiteY5" fmla="*/ 10000 h 10000"/>
              <a:gd name="connsiteX0" fmla="*/ 7944 w 7944"/>
              <a:gd name="connsiteY0" fmla="*/ 3470 h 5922"/>
              <a:gd name="connsiteX1" fmla="*/ 5799 w 7944"/>
              <a:gd name="connsiteY1" fmla="*/ 0 h 5922"/>
              <a:gd name="connsiteX2" fmla="*/ 3514 w 7944"/>
              <a:gd name="connsiteY2" fmla="*/ 4197 h 5922"/>
              <a:gd name="connsiteX3" fmla="*/ 1583 w 7944"/>
              <a:gd name="connsiteY3" fmla="*/ 2543 h 5922"/>
              <a:gd name="connsiteX4" fmla="*/ 0 w 7944"/>
              <a:gd name="connsiteY4" fmla="*/ 5922 h 5922"/>
              <a:gd name="connsiteX0" fmla="*/ 7300 w 7300"/>
              <a:gd name="connsiteY0" fmla="*/ 0 h 10000"/>
              <a:gd name="connsiteX1" fmla="*/ 4423 w 7300"/>
              <a:gd name="connsiteY1" fmla="*/ 7087 h 10000"/>
              <a:gd name="connsiteX2" fmla="*/ 1993 w 7300"/>
              <a:gd name="connsiteY2" fmla="*/ 4294 h 10000"/>
              <a:gd name="connsiteX3" fmla="*/ 0 w 7300"/>
              <a:gd name="connsiteY3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0" h="10000">
                <a:moveTo>
                  <a:pt x="7300" y="0"/>
                </a:moveTo>
                <a:lnTo>
                  <a:pt x="4423" y="7087"/>
                </a:lnTo>
                <a:lnTo>
                  <a:pt x="1993" y="4294"/>
                </a:lnTo>
                <a:cubicBezTo>
                  <a:pt x="1326" y="6194"/>
                  <a:pt x="670" y="8099"/>
                  <a:pt x="0" y="10000"/>
                </a:cubicBezTo>
              </a:path>
            </a:pathLst>
          </a:cu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7272636-EF19-4E5B-9A58-E8F0B746E11A}"/>
              </a:ext>
            </a:extLst>
          </p:cNvPr>
          <p:cNvSpPr/>
          <p:nvPr/>
        </p:nvSpPr>
        <p:spPr>
          <a:xfrm>
            <a:off x="526904" y="5074655"/>
            <a:ext cx="165074" cy="16507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235A520-A8A1-4FFB-873A-9D73956C36D5}"/>
              </a:ext>
            </a:extLst>
          </p:cNvPr>
          <p:cNvSpPr/>
          <p:nvPr/>
        </p:nvSpPr>
        <p:spPr>
          <a:xfrm>
            <a:off x="497429" y="4012413"/>
            <a:ext cx="1549478" cy="830997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99D5443-B50F-49F1-ACBF-E39C62FF0321}"/>
              </a:ext>
            </a:extLst>
          </p:cNvPr>
          <p:cNvSpPr/>
          <p:nvPr/>
        </p:nvSpPr>
        <p:spPr>
          <a:xfrm>
            <a:off x="1476482" y="3185611"/>
            <a:ext cx="1663717" cy="584775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42FAA90-C186-4473-9F03-557C92192EDF}"/>
              </a:ext>
            </a:extLst>
          </p:cNvPr>
          <p:cNvGrpSpPr/>
          <p:nvPr/>
        </p:nvGrpSpPr>
        <p:grpSpPr>
          <a:xfrm rot="699815">
            <a:off x="10440962" y="2169644"/>
            <a:ext cx="1430081" cy="1106383"/>
            <a:chOff x="10440962" y="2169644"/>
            <a:chExt cx="1430081" cy="11063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A92744B7-79E2-4174-9DAD-3027E9FF53CC}"/>
                </a:ext>
              </a:extLst>
            </p:cNvPr>
            <p:cNvGrpSpPr/>
            <p:nvPr/>
          </p:nvGrpSpPr>
          <p:grpSpPr>
            <a:xfrm>
              <a:off x="10440962" y="2169644"/>
              <a:ext cx="1430081" cy="371113"/>
              <a:chOff x="2338786" y="1207987"/>
              <a:chExt cx="1430081" cy="371113"/>
            </a:xfrm>
            <a:effectLst>
              <a:outerShdw blurRad="76200" dist="381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37" name="Arrow: Notched Right 36">
                <a:extLst>
                  <a:ext uri="{FF2B5EF4-FFF2-40B4-BE49-F238E27FC236}">
                    <a16:creationId xmlns:a16="http://schemas.microsoft.com/office/drawing/2014/main" xmlns="" id="{CAA87FD3-1245-414D-B1D6-13BF25B9E294}"/>
                  </a:ext>
                </a:extLst>
              </p:cNvPr>
              <p:cNvSpPr/>
              <p:nvPr/>
            </p:nvSpPr>
            <p:spPr>
              <a:xfrm>
                <a:off x="2338786" y="1207987"/>
                <a:ext cx="1430081" cy="371113"/>
              </a:xfrm>
              <a:prstGeom prst="notchedRightArrow">
                <a:avLst>
                  <a:gd name="adj1" fmla="val 100000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24C5078E-A63F-44BF-AA2C-9DE946C315D9}"/>
                  </a:ext>
                </a:extLst>
              </p:cNvPr>
              <p:cNvSpPr txBox="1"/>
              <p:nvPr/>
            </p:nvSpPr>
            <p:spPr>
              <a:xfrm>
                <a:off x="2744287" y="1226344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</a:t>
                </a: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FA4B278D-1BF0-45A8-9E2A-7B77633ED08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1156003" y="2526555"/>
              <a:ext cx="9302" cy="74947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92AAF28-0727-45A8-BAE9-62242B88E844}"/>
              </a:ext>
            </a:extLst>
          </p:cNvPr>
          <p:cNvSpPr/>
          <p:nvPr/>
        </p:nvSpPr>
        <p:spPr>
          <a:xfrm flipV="1">
            <a:off x="1" y="2823101"/>
            <a:ext cx="12188825" cy="4034900"/>
          </a:xfrm>
          <a:custGeom>
            <a:avLst/>
            <a:gdLst>
              <a:gd name="connsiteX0" fmla="*/ 10475547 w 12188825"/>
              <a:gd name="connsiteY0" fmla="*/ 4034900 h 4034900"/>
              <a:gd name="connsiteX1" fmla="*/ 12188825 w 12188825"/>
              <a:gd name="connsiteY1" fmla="*/ 3478875 h 4034900"/>
              <a:gd name="connsiteX2" fmla="*/ 12188825 w 12188825"/>
              <a:gd name="connsiteY2" fmla="*/ 0 h 4034900"/>
              <a:gd name="connsiteX3" fmla="*/ 0 w 12188825"/>
              <a:gd name="connsiteY3" fmla="*/ 0 h 4034900"/>
              <a:gd name="connsiteX4" fmla="*/ 0 w 12188825"/>
              <a:gd name="connsiteY4" fmla="*/ 310297 h 4034900"/>
              <a:gd name="connsiteX5" fmla="*/ 765253 w 12188825"/>
              <a:gd name="connsiteY5" fmla="*/ 1201082 h 4034900"/>
              <a:gd name="connsiteX6" fmla="*/ 1515965 w 12188825"/>
              <a:gd name="connsiteY6" fmla="*/ 707184 h 4034900"/>
              <a:gd name="connsiteX7" fmla="*/ 2307667 w 12188825"/>
              <a:gd name="connsiteY7" fmla="*/ 1591527 h 4034900"/>
              <a:gd name="connsiteX8" fmla="*/ 3123041 w 12188825"/>
              <a:gd name="connsiteY8" fmla="*/ 825938 h 4034900"/>
              <a:gd name="connsiteX9" fmla="*/ 3792231 w 12188825"/>
              <a:gd name="connsiteY9" fmla="*/ 2125560 h 4034900"/>
              <a:gd name="connsiteX10" fmla="*/ 4439580 w 12188825"/>
              <a:gd name="connsiteY10" fmla="*/ 972275 h 4034900"/>
              <a:gd name="connsiteX11" fmla="*/ 5313111 w 12188825"/>
              <a:gd name="connsiteY11" fmla="*/ 1634502 h 4034900"/>
              <a:gd name="connsiteX12" fmla="*/ 6116847 w 12188825"/>
              <a:gd name="connsiteY12" fmla="*/ 1234160 h 4034900"/>
              <a:gd name="connsiteX13" fmla="*/ 6945325 w 12188825"/>
              <a:gd name="connsiteY13" fmla="*/ 2884244 h 4034900"/>
              <a:gd name="connsiteX14" fmla="*/ 7870658 w 12188825"/>
              <a:gd name="connsiteY14" fmla="*/ 1641160 h 4034900"/>
              <a:gd name="connsiteX15" fmla="*/ 8649256 w 12188825"/>
              <a:gd name="connsiteY15" fmla="*/ 2909289 h 4034900"/>
              <a:gd name="connsiteX16" fmla="*/ 9738702 w 12188825"/>
              <a:gd name="connsiteY16" fmla="*/ 2186006 h 4034900"/>
              <a:gd name="connsiteX17" fmla="*/ 10475547 w 12188825"/>
              <a:gd name="connsiteY17" fmla="*/ 4034900 h 403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88825" h="4034900">
                <a:moveTo>
                  <a:pt x="10475547" y="4034900"/>
                </a:moveTo>
                <a:lnTo>
                  <a:pt x="12188825" y="3478875"/>
                </a:lnTo>
                <a:lnTo>
                  <a:pt x="12188825" y="0"/>
                </a:lnTo>
                <a:lnTo>
                  <a:pt x="0" y="0"/>
                </a:lnTo>
                <a:lnTo>
                  <a:pt x="0" y="310297"/>
                </a:lnTo>
                <a:lnTo>
                  <a:pt x="765253" y="1201082"/>
                </a:lnTo>
                <a:lnTo>
                  <a:pt x="1515965" y="707184"/>
                </a:lnTo>
                <a:lnTo>
                  <a:pt x="2307667" y="1591527"/>
                </a:lnTo>
                <a:lnTo>
                  <a:pt x="3123041" y="825938"/>
                </a:lnTo>
                <a:lnTo>
                  <a:pt x="3792231" y="2125560"/>
                </a:lnTo>
                <a:lnTo>
                  <a:pt x="4439580" y="972275"/>
                </a:lnTo>
                <a:lnTo>
                  <a:pt x="5313111" y="1634502"/>
                </a:lnTo>
                <a:lnTo>
                  <a:pt x="6116847" y="1234160"/>
                </a:lnTo>
                <a:lnTo>
                  <a:pt x="6945325" y="2884244"/>
                </a:lnTo>
                <a:lnTo>
                  <a:pt x="7870658" y="1641160"/>
                </a:lnTo>
                <a:lnTo>
                  <a:pt x="8649256" y="2909289"/>
                </a:lnTo>
                <a:lnTo>
                  <a:pt x="9738702" y="2186006"/>
                </a:lnTo>
                <a:lnTo>
                  <a:pt x="10475547" y="403490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57C7DBD-DA69-4210-B80D-2E6022FA4D5C}"/>
              </a:ext>
            </a:extLst>
          </p:cNvPr>
          <p:cNvSpPr txBox="1"/>
          <p:nvPr/>
        </p:nvSpPr>
        <p:spPr>
          <a:xfrm>
            <a:off x="559737" y="5952724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5E0B8F4-602D-4956-B55A-4681235E5A3C}"/>
              </a:ext>
            </a:extLst>
          </p:cNvPr>
          <p:cNvSpPr txBox="1"/>
          <p:nvPr/>
        </p:nvSpPr>
        <p:spPr>
          <a:xfrm>
            <a:off x="1991297" y="563043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099DA67-B3BE-40B2-BC89-8DA0074D77F9}"/>
              </a:ext>
            </a:extLst>
          </p:cNvPr>
          <p:cNvSpPr txBox="1"/>
          <p:nvPr/>
        </p:nvSpPr>
        <p:spPr>
          <a:xfrm>
            <a:off x="3497809" y="5323138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016BC4C-250F-49E5-81DC-9DBB7D77F545}"/>
              </a:ext>
            </a:extLst>
          </p:cNvPr>
          <p:cNvSpPr txBox="1"/>
          <p:nvPr/>
        </p:nvSpPr>
        <p:spPr>
          <a:xfrm>
            <a:off x="5019311" y="5510516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FA83E-3AC5-4224-B816-E6D35289A55F}"/>
              </a:ext>
            </a:extLst>
          </p:cNvPr>
          <p:cNvSpPr txBox="1"/>
          <p:nvPr/>
        </p:nvSpPr>
        <p:spPr>
          <a:xfrm>
            <a:off x="6668229" y="4543650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4A1BBC-59E4-4FD3-954F-DF23352C7138}"/>
              </a:ext>
            </a:extLst>
          </p:cNvPr>
          <p:cNvSpPr txBox="1"/>
          <p:nvPr/>
        </p:nvSpPr>
        <p:spPr>
          <a:xfrm>
            <a:off x="8429573" y="4341283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61E5B25-80E4-46B2-A856-E3BE92A88165}"/>
              </a:ext>
            </a:extLst>
          </p:cNvPr>
          <p:cNvSpPr txBox="1"/>
          <p:nvPr/>
        </p:nvSpPr>
        <p:spPr>
          <a:xfrm>
            <a:off x="10423264" y="3149565"/>
            <a:ext cx="59503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4D90DDE2-9635-4EA7-AF42-E33336ACCF60}"/>
              </a:ext>
            </a:extLst>
          </p:cNvPr>
          <p:cNvSpPr/>
          <p:nvPr/>
        </p:nvSpPr>
        <p:spPr>
          <a:xfrm>
            <a:off x="2084692" y="4038761"/>
            <a:ext cx="353849" cy="353849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1101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arioc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18CFB"/>
      </a:accent1>
      <a:accent2>
        <a:srgbClr val="89D19A"/>
      </a:accent2>
      <a:accent3>
        <a:srgbClr val="6953DC"/>
      </a:accent3>
      <a:accent4>
        <a:srgbClr val="444456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Mix color">
      <a:dk1>
        <a:srgbClr val="57565A"/>
      </a:dk1>
      <a:lt1>
        <a:sysClr val="window" lastClr="FFFFFF"/>
      </a:lt1>
      <a:dk2>
        <a:srgbClr val="31697D"/>
      </a:dk2>
      <a:lt2>
        <a:srgbClr val="327880"/>
      </a:lt2>
      <a:accent1>
        <a:srgbClr val="F33947"/>
      </a:accent1>
      <a:accent2>
        <a:srgbClr val="00BBD6"/>
      </a:accent2>
      <a:accent3>
        <a:srgbClr val="B3D236"/>
      </a:accent3>
      <a:accent4>
        <a:srgbClr val="FFC000"/>
      </a:accent4>
      <a:accent5>
        <a:srgbClr val="927862"/>
      </a:accent5>
      <a:accent6>
        <a:srgbClr val="44C072"/>
      </a:accent6>
      <a:hlink>
        <a:srgbClr val="7030A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arioc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518CFB"/>
    </a:accent1>
    <a:accent2>
      <a:srgbClr val="89D19A"/>
    </a:accent2>
    <a:accent3>
      <a:srgbClr val="6953DC"/>
    </a:accent3>
    <a:accent4>
      <a:srgbClr val="444456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arioc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518CFB"/>
    </a:accent1>
    <a:accent2>
      <a:srgbClr val="89D19A"/>
    </a:accent2>
    <a:accent3>
      <a:srgbClr val="6953DC"/>
    </a:accent3>
    <a:accent4>
      <a:srgbClr val="444456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Carioc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518CFB"/>
    </a:accent1>
    <a:accent2>
      <a:srgbClr val="89D19A"/>
    </a:accent2>
    <a:accent3>
      <a:srgbClr val="6953DC"/>
    </a:accent3>
    <a:accent4>
      <a:srgbClr val="444456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Carioc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518CFB"/>
    </a:accent1>
    <a:accent2>
      <a:srgbClr val="89D19A"/>
    </a:accent2>
    <a:accent3>
      <a:srgbClr val="6953DC"/>
    </a:accent3>
    <a:accent4>
      <a:srgbClr val="444456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Carioc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518CFB"/>
    </a:accent1>
    <a:accent2>
      <a:srgbClr val="89D19A"/>
    </a:accent2>
    <a:accent3>
      <a:srgbClr val="6953DC"/>
    </a:accent3>
    <a:accent4>
      <a:srgbClr val="444456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Carioc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518CFB"/>
    </a:accent1>
    <a:accent2>
      <a:srgbClr val="89D19A"/>
    </a:accent2>
    <a:accent3>
      <a:srgbClr val="6953DC"/>
    </a:accent3>
    <a:accent4>
      <a:srgbClr val="444456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Carioc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518CFB"/>
    </a:accent1>
    <a:accent2>
      <a:srgbClr val="89D19A"/>
    </a:accent2>
    <a:accent3>
      <a:srgbClr val="6953DC"/>
    </a:accent3>
    <a:accent4>
      <a:srgbClr val="444456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5398</TotalTime>
  <Words>664</Words>
  <Application>Microsoft Office PowerPoint</Application>
  <PresentationFormat>Custom</PresentationFormat>
  <Paragraphs>212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7 Step Mountain Journey Diagram PowerPoint Template</vt:lpstr>
      <vt:lpstr>7 Step Mountain Journey Diagram PowerPoint Template</vt:lpstr>
      <vt:lpstr>7 Step Mountain Journey Diagram PowerPoint Template</vt:lpstr>
      <vt:lpstr>7 Step Mountain Journey Diagram PowerPoint Template</vt:lpstr>
      <vt:lpstr>7 Step Mountain Journey Diagram PowerPoint Template</vt:lpstr>
      <vt:lpstr>7 Step Mountain Journey Diagram PowerPoint Template</vt:lpstr>
      <vt:lpstr>7 Step Mountain Journey Diagram PowerPoint Template</vt:lpstr>
      <vt:lpstr>7 Step Mountain Journey Diagram PowerPoint Template</vt:lpstr>
      <vt:lpstr>7 Step Mountain Journey Diagram PowerPoint Template</vt:lpstr>
      <vt:lpstr>7 Step Mountain Journey Diagram PowerPoint Template</vt:lpstr>
      <vt:lpstr>7 Step Mountain Journey Diagram PowerPoint Template</vt:lpstr>
      <vt:lpstr>7 Step Mountain Journey Diagram PowerPoint Template</vt:lpstr>
      <vt:lpstr>7 Step Mountain Journey Diagram PowerPoint Template</vt:lpstr>
      <vt:lpstr>7 Step Mountain Journey Diagram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Step Mountain Journey Diagram PowerPoint Template</dc:title>
  <dc:creator>Julian</dc:creator>
  <cp:lastModifiedBy>Fatima Hafeez</cp:lastModifiedBy>
  <cp:revision>103</cp:revision>
  <dcterms:created xsi:type="dcterms:W3CDTF">2013-09-12T13:05:01Z</dcterms:created>
  <dcterms:modified xsi:type="dcterms:W3CDTF">2019-11-01T18:02:41Z</dcterms:modified>
</cp:coreProperties>
</file>