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9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91" r:id="rId15"/>
    <p:sldId id="283" r:id="rId16"/>
    <p:sldId id="268" r:id="rId1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DFF1"/>
    <a:srgbClr val="E4E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>
      <p:cViewPr varScale="1">
        <p:scale>
          <a:sx n="106" d="100"/>
          <a:sy n="106" d="100"/>
        </p:scale>
        <p:origin x="636" y="9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609600" y="4956050"/>
            <a:ext cx="10969625" cy="711200"/>
          </a:xfrm>
        </p:spPr>
        <p:txBody>
          <a:bodyPr/>
          <a:lstStyle/>
          <a:p>
            <a:pPr algn="ctr"/>
            <a:r>
              <a:rPr lang="en-US"/>
              <a:t>2015 </a:t>
            </a:r>
            <a:r>
              <a:rPr lang="en-US" smtClean="0"/>
              <a:t>Calendar </a:t>
            </a:r>
            <a:r>
              <a:rPr lang="en-US" dirty="0"/>
              <a:t>PowerPoint Template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1665288" y="1291130"/>
            <a:ext cx="8689976" cy="3135313"/>
            <a:chOff x="1665288" y="2054225"/>
            <a:chExt cx="8689976" cy="3135313"/>
          </a:xfrm>
        </p:grpSpPr>
        <p:sp>
          <p:nvSpPr>
            <p:cNvPr id="36" name="Rectangle 35"/>
            <p:cNvSpPr/>
            <p:nvPr/>
          </p:nvSpPr>
          <p:spPr>
            <a:xfrm>
              <a:off x="6251171" y="2818180"/>
              <a:ext cx="3807229" cy="20530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712422" y="2818180"/>
              <a:ext cx="3807229" cy="20530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1665288" y="2222500"/>
              <a:ext cx="3919538" cy="2703513"/>
            </a:xfrm>
            <a:custGeom>
              <a:avLst/>
              <a:gdLst>
                <a:gd name="T0" fmla="*/ 81 w 2469"/>
                <a:gd name="T1" fmla="*/ 382 h 1703"/>
                <a:gd name="T2" fmla="*/ 81 w 2469"/>
                <a:gd name="T3" fmla="*/ 1613 h 1703"/>
                <a:gd name="T4" fmla="*/ 2378 w 2469"/>
                <a:gd name="T5" fmla="*/ 1613 h 1703"/>
                <a:gd name="T6" fmla="*/ 2378 w 2469"/>
                <a:gd name="T7" fmla="*/ 382 h 1703"/>
                <a:gd name="T8" fmla="*/ 81 w 2469"/>
                <a:gd name="T9" fmla="*/ 382 h 1703"/>
                <a:gd name="T10" fmla="*/ 0 w 2469"/>
                <a:gd name="T11" fmla="*/ 0 h 1703"/>
                <a:gd name="T12" fmla="*/ 339 w 2469"/>
                <a:gd name="T13" fmla="*/ 0 h 1703"/>
                <a:gd name="T14" fmla="*/ 339 w 2469"/>
                <a:gd name="T15" fmla="*/ 174 h 1703"/>
                <a:gd name="T16" fmla="*/ 524 w 2469"/>
                <a:gd name="T17" fmla="*/ 174 h 1703"/>
                <a:gd name="T18" fmla="*/ 524 w 2469"/>
                <a:gd name="T19" fmla="*/ 0 h 1703"/>
                <a:gd name="T20" fmla="*/ 883 w 2469"/>
                <a:gd name="T21" fmla="*/ 0 h 1703"/>
                <a:gd name="T22" fmla="*/ 883 w 2469"/>
                <a:gd name="T23" fmla="*/ 174 h 1703"/>
                <a:gd name="T24" fmla="*/ 1067 w 2469"/>
                <a:gd name="T25" fmla="*/ 174 h 1703"/>
                <a:gd name="T26" fmla="*/ 1067 w 2469"/>
                <a:gd name="T27" fmla="*/ 0 h 1703"/>
                <a:gd name="T28" fmla="*/ 1412 w 2469"/>
                <a:gd name="T29" fmla="*/ 0 h 1703"/>
                <a:gd name="T30" fmla="*/ 1412 w 2469"/>
                <a:gd name="T31" fmla="*/ 174 h 1703"/>
                <a:gd name="T32" fmla="*/ 1598 w 2469"/>
                <a:gd name="T33" fmla="*/ 174 h 1703"/>
                <a:gd name="T34" fmla="*/ 1598 w 2469"/>
                <a:gd name="T35" fmla="*/ 0 h 1703"/>
                <a:gd name="T36" fmla="*/ 1925 w 2469"/>
                <a:gd name="T37" fmla="*/ 0 h 1703"/>
                <a:gd name="T38" fmla="*/ 1925 w 2469"/>
                <a:gd name="T39" fmla="*/ 174 h 1703"/>
                <a:gd name="T40" fmla="*/ 2109 w 2469"/>
                <a:gd name="T41" fmla="*/ 174 h 1703"/>
                <a:gd name="T42" fmla="*/ 2109 w 2469"/>
                <a:gd name="T43" fmla="*/ 0 h 1703"/>
                <a:gd name="T44" fmla="*/ 2469 w 2469"/>
                <a:gd name="T45" fmla="*/ 0 h 1703"/>
                <a:gd name="T46" fmla="*/ 2469 w 2469"/>
                <a:gd name="T47" fmla="*/ 1703 h 1703"/>
                <a:gd name="T48" fmla="*/ 0 w 2469"/>
                <a:gd name="T49" fmla="*/ 1703 h 1703"/>
                <a:gd name="T50" fmla="*/ 0 w 2469"/>
                <a:gd name="T51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69" h="1703">
                  <a:moveTo>
                    <a:pt x="81" y="382"/>
                  </a:moveTo>
                  <a:lnTo>
                    <a:pt x="81" y="1613"/>
                  </a:lnTo>
                  <a:lnTo>
                    <a:pt x="2378" y="1613"/>
                  </a:lnTo>
                  <a:lnTo>
                    <a:pt x="2378" y="382"/>
                  </a:lnTo>
                  <a:lnTo>
                    <a:pt x="81" y="382"/>
                  </a:lnTo>
                  <a:close/>
                  <a:moveTo>
                    <a:pt x="0" y="0"/>
                  </a:moveTo>
                  <a:lnTo>
                    <a:pt x="339" y="0"/>
                  </a:lnTo>
                  <a:lnTo>
                    <a:pt x="339" y="174"/>
                  </a:lnTo>
                  <a:lnTo>
                    <a:pt x="524" y="174"/>
                  </a:lnTo>
                  <a:lnTo>
                    <a:pt x="524" y="0"/>
                  </a:lnTo>
                  <a:lnTo>
                    <a:pt x="883" y="0"/>
                  </a:lnTo>
                  <a:lnTo>
                    <a:pt x="883" y="174"/>
                  </a:lnTo>
                  <a:lnTo>
                    <a:pt x="1067" y="174"/>
                  </a:lnTo>
                  <a:lnTo>
                    <a:pt x="1067" y="0"/>
                  </a:lnTo>
                  <a:lnTo>
                    <a:pt x="1412" y="0"/>
                  </a:lnTo>
                  <a:lnTo>
                    <a:pt x="1412" y="174"/>
                  </a:lnTo>
                  <a:lnTo>
                    <a:pt x="1598" y="174"/>
                  </a:lnTo>
                  <a:lnTo>
                    <a:pt x="1598" y="0"/>
                  </a:lnTo>
                  <a:lnTo>
                    <a:pt x="1925" y="0"/>
                  </a:lnTo>
                  <a:lnTo>
                    <a:pt x="1925" y="174"/>
                  </a:lnTo>
                  <a:lnTo>
                    <a:pt x="2109" y="174"/>
                  </a:lnTo>
                  <a:lnTo>
                    <a:pt x="2109" y="0"/>
                  </a:lnTo>
                  <a:lnTo>
                    <a:pt x="2469" y="0"/>
                  </a:lnTo>
                  <a:lnTo>
                    <a:pt x="2469" y="1703"/>
                  </a:lnTo>
                  <a:lnTo>
                    <a:pt x="0" y="17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119438" y="2054225"/>
              <a:ext cx="187325" cy="38258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959226" y="2054225"/>
              <a:ext cx="187325" cy="38258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2257426" y="2054225"/>
              <a:ext cx="185738" cy="38258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4773613" y="2054225"/>
              <a:ext cx="187325" cy="38258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1984376" y="3036888"/>
              <a:ext cx="531813" cy="4191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1984376" y="3600450"/>
              <a:ext cx="531813" cy="4191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984376" y="4175125"/>
              <a:ext cx="531813" cy="4191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2847976" y="3036888"/>
              <a:ext cx="531813" cy="4191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2847976" y="3600450"/>
              <a:ext cx="531813" cy="4191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847976" y="4175125"/>
              <a:ext cx="531813" cy="4191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3687763" y="3036888"/>
              <a:ext cx="534988" cy="4191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3687763" y="3600450"/>
              <a:ext cx="534988" cy="4191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687763" y="4175125"/>
              <a:ext cx="534988" cy="4191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4518026" y="3036888"/>
              <a:ext cx="531813" cy="4191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518026" y="3600450"/>
              <a:ext cx="531813" cy="419100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1870076" y="5000625"/>
              <a:ext cx="3957638" cy="1889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656263" y="2436813"/>
              <a:ext cx="174625" cy="275272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191251" y="2054225"/>
              <a:ext cx="4164013" cy="3135313"/>
              <a:chOff x="6191251" y="2054225"/>
              <a:chExt cx="4164013" cy="3135313"/>
            </a:xfrm>
          </p:grpSpPr>
          <p:sp>
            <p:nvSpPr>
              <p:cNvPr id="26" name="Freeform 24"/>
              <p:cNvSpPr>
                <a:spLocks noEditPoints="1"/>
              </p:cNvSpPr>
              <p:nvPr/>
            </p:nvSpPr>
            <p:spPr bwMode="auto">
              <a:xfrm>
                <a:off x="6191251" y="2222500"/>
                <a:ext cx="3919538" cy="2703513"/>
              </a:xfrm>
              <a:custGeom>
                <a:avLst/>
                <a:gdLst>
                  <a:gd name="T0" fmla="*/ 81 w 2469"/>
                  <a:gd name="T1" fmla="*/ 382 h 1703"/>
                  <a:gd name="T2" fmla="*/ 81 w 2469"/>
                  <a:gd name="T3" fmla="*/ 1613 h 1703"/>
                  <a:gd name="T4" fmla="*/ 2378 w 2469"/>
                  <a:gd name="T5" fmla="*/ 1613 h 1703"/>
                  <a:gd name="T6" fmla="*/ 2378 w 2469"/>
                  <a:gd name="T7" fmla="*/ 382 h 1703"/>
                  <a:gd name="T8" fmla="*/ 81 w 2469"/>
                  <a:gd name="T9" fmla="*/ 382 h 1703"/>
                  <a:gd name="T10" fmla="*/ 0 w 2469"/>
                  <a:gd name="T11" fmla="*/ 0 h 1703"/>
                  <a:gd name="T12" fmla="*/ 338 w 2469"/>
                  <a:gd name="T13" fmla="*/ 0 h 1703"/>
                  <a:gd name="T14" fmla="*/ 338 w 2469"/>
                  <a:gd name="T15" fmla="*/ 174 h 1703"/>
                  <a:gd name="T16" fmla="*/ 524 w 2469"/>
                  <a:gd name="T17" fmla="*/ 174 h 1703"/>
                  <a:gd name="T18" fmla="*/ 524 w 2469"/>
                  <a:gd name="T19" fmla="*/ 0 h 1703"/>
                  <a:gd name="T20" fmla="*/ 883 w 2469"/>
                  <a:gd name="T21" fmla="*/ 0 h 1703"/>
                  <a:gd name="T22" fmla="*/ 883 w 2469"/>
                  <a:gd name="T23" fmla="*/ 174 h 1703"/>
                  <a:gd name="T24" fmla="*/ 1068 w 2469"/>
                  <a:gd name="T25" fmla="*/ 174 h 1703"/>
                  <a:gd name="T26" fmla="*/ 1068 w 2469"/>
                  <a:gd name="T27" fmla="*/ 0 h 1703"/>
                  <a:gd name="T28" fmla="*/ 1412 w 2469"/>
                  <a:gd name="T29" fmla="*/ 0 h 1703"/>
                  <a:gd name="T30" fmla="*/ 1412 w 2469"/>
                  <a:gd name="T31" fmla="*/ 174 h 1703"/>
                  <a:gd name="T32" fmla="*/ 1598 w 2469"/>
                  <a:gd name="T33" fmla="*/ 174 h 1703"/>
                  <a:gd name="T34" fmla="*/ 1598 w 2469"/>
                  <a:gd name="T35" fmla="*/ 0 h 1703"/>
                  <a:gd name="T36" fmla="*/ 1925 w 2469"/>
                  <a:gd name="T37" fmla="*/ 0 h 1703"/>
                  <a:gd name="T38" fmla="*/ 1925 w 2469"/>
                  <a:gd name="T39" fmla="*/ 174 h 1703"/>
                  <a:gd name="T40" fmla="*/ 2111 w 2469"/>
                  <a:gd name="T41" fmla="*/ 174 h 1703"/>
                  <a:gd name="T42" fmla="*/ 2111 w 2469"/>
                  <a:gd name="T43" fmla="*/ 0 h 1703"/>
                  <a:gd name="T44" fmla="*/ 2469 w 2469"/>
                  <a:gd name="T45" fmla="*/ 0 h 1703"/>
                  <a:gd name="T46" fmla="*/ 2469 w 2469"/>
                  <a:gd name="T47" fmla="*/ 1703 h 1703"/>
                  <a:gd name="T48" fmla="*/ 0 w 2469"/>
                  <a:gd name="T49" fmla="*/ 1703 h 1703"/>
                  <a:gd name="T50" fmla="*/ 0 w 2469"/>
                  <a:gd name="T51" fmla="*/ 0 h 1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69" h="1703">
                    <a:moveTo>
                      <a:pt x="81" y="382"/>
                    </a:moveTo>
                    <a:lnTo>
                      <a:pt x="81" y="1613"/>
                    </a:lnTo>
                    <a:lnTo>
                      <a:pt x="2378" y="1613"/>
                    </a:lnTo>
                    <a:lnTo>
                      <a:pt x="2378" y="382"/>
                    </a:lnTo>
                    <a:lnTo>
                      <a:pt x="81" y="382"/>
                    </a:lnTo>
                    <a:close/>
                    <a:moveTo>
                      <a:pt x="0" y="0"/>
                    </a:moveTo>
                    <a:lnTo>
                      <a:pt x="338" y="0"/>
                    </a:lnTo>
                    <a:lnTo>
                      <a:pt x="338" y="174"/>
                    </a:lnTo>
                    <a:lnTo>
                      <a:pt x="524" y="174"/>
                    </a:lnTo>
                    <a:lnTo>
                      <a:pt x="524" y="0"/>
                    </a:lnTo>
                    <a:lnTo>
                      <a:pt x="883" y="0"/>
                    </a:lnTo>
                    <a:lnTo>
                      <a:pt x="883" y="174"/>
                    </a:lnTo>
                    <a:lnTo>
                      <a:pt x="1068" y="174"/>
                    </a:lnTo>
                    <a:lnTo>
                      <a:pt x="1068" y="0"/>
                    </a:lnTo>
                    <a:lnTo>
                      <a:pt x="1412" y="0"/>
                    </a:lnTo>
                    <a:lnTo>
                      <a:pt x="1412" y="174"/>
                    </a:lnTo>
                    <a:lnTo>
                      <a:pt x="1598" y="174"/>
                    </a:lnTo>
                    <a:lnTo>
                      <a:pt x="1598" y="0"/>
                    </a:lnTo>
                    <a:lnTo>
                      <a:pt x="1925" y="0"/>
                    </a:lnTo>
                    <a:lnTo>
                      <a:pt x="1925" y="174"/>
                    </a:lnTo>
                    <a:lnTo>
                      <a:pt x="2111" y="174"/>
                    </a:lnTo>
                    <a:lnTo>
                      <a:pt x="2111" y="0"/>
                    </a:lnTo>
                    <a:lnTo>
                      <a:pt x="2469" y="0"/>
                    </a:lnTo>
                    <a:lnTo>
                      <a:pt x="2469" y="1703"/>
                    </a:lnTo>
                    <a:lnTo>
                      <a:pt x="0" y="17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7645401" y="2054225"/>
                <a:ext cx="187325" cy="382588"/>
              </a:xfrm>
              <a:prstGeom prst="rect">
                <a:avLst/>
              </a:prstGeom>
              <a:solidFill>
                <a:schemeClr val="accent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8488363" y="2054225"/>
                <a:ext cx="187325" cy="382588"/>
              </a:xfrm>
              <a:prstGeom prst="rect">
                <a:avLst/>
              </a:prstGeom>
              <a:solidFill>
                <a:schemeClr val="accent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6783388" y="2054225"/>
                <a:ext cx="187325" cy="382588"/>
              </a:xfrm>
              <a:prstGeom prst="rect">
                <a:avLst/>
              </a:prstGeom>
              <a:solidFill>
                <a:schemeClr val="accent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9302751" y="2054225"/>
                <a:ext cx="184150" cy="382588"/>
              </a:xfrm>
              <a:prstGeom prst="rect">
                <a:avLst/>
              </a:prstGeom>
              <a:solidFill>
                <a:schemeClr val="accent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6396038" y="5000625"/>
                <a:ext cx="3957638" cy="188913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10182226" y="2436813"/>
                <a:ext cx="173038" cy="275272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6662334" y="3012758"/>
              <a:ext cx="2922595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600" b="1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en-US" sz="9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2004493" y="-1729853"/>
            <a:ext cx="711073" cy="472007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September </a:t>
            </a:r>
            <a:r>
              <a:rPr lang="en-US" dirty="0">
                <a:solidFill>
                  <a:schemeClr val="bg1"/>
                </a:solidFill>
              </a:rPr>
              <a:t>2015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786395"/>
              </p:ext>
            </p:extLst>
          </p:nvPr>
        </p:nvGraphicFramePr>
        <p:xfrm>
          <a:off x="708502" y="1291130"/>
          <a:ext cx="7754705" cy="47679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291130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678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622732" y="-1348090"/>
            <a:ext cx="711074" cy="395654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October 2015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375010"/>
              </p:ext>
            </p:extLst>
          </p:nvPr>
        </p:nvGraphicFramePr>
        <p:xfrm>
          <a:off x="708502" y="1291130"/>
          <a:ext cx="7754705" cy="47679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291130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761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928141" y="-1653500"/>
            <a:ext cx="711073" cy="456736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November 2015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564809"/>
              </p:ext>
            </p:extLst>
          </p:nvPr>
        </p:nvGraphicFramePr>
        <p:xfrm>
          <a:off x="708502" y="1291130"/>
          <a:ext cx="7754705" cy="47679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291130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554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928141" y="-1653500"/>
            <a:ext cx="711073" cy="456736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December 2015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897916"/>
              </p:ext>
            </p:extLst>
          </p:nvPr>
        </p:nvGraphicFramePr>
        <p:xfrm>
          <a:off x="708502" y="1291130"/>
          <a:ext cx="7754705" cy="47679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291130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0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775435" y="-1500796"/>
            <a:ext cx="711077" cy="426195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January </a:t>
            </a:r>
            <a:r>
              <a:rPr lang="en-US" dirty="0">
                <a:solidFill>
                  <a:schemeClr val="bg1"/>
                </a:solidFill>
              </a:rPr>
              <a:t>2015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665016"/>
              </p:ext>
            </p:extLst>
          </p:nvPr>
        </p:nvGraphicFramePr>
        <p:xfrm>
          <a:off x="1034529" y="1138426"/>
          <a:ext cx="10119767" cy="503926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5681"/>
                <a:gridCol w="1445681"/>
                <a:gridCol w="1445681"/>
                <a:gridCol w="1445681"/>
                <a:gridCol w="1445681"/>
                <a:gridCol w="1445681"/>
                <a:gridCol w="1445681"/>
              </a:tblGrid>
              <a:tr h="598621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888129"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12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12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12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12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" name="Freeform 17"/>
          <p:cNvSpPr/>
          <p:nvPr/>
        </p:nvSpPr>
        <p:spPr>
          <a:xfrm rot="3600000">
            <a:off x="2618682" y="2466067"/>
            <a:ext cx="1274569" cy="1172791"/>
          </a:xfrm>
          <a:custGeom>
            <a:avLst/>
            <a:gdLst>
              <a:gd name="connsiteX0" fmla="*/ 56397 w 838658"/>
              <a:gd name="connsiteY0" fmla="*/ 233082 h 855113"/>
              <a:gd name="connsiteX1" fmla="*/ 361197 w 838658"/>
              <a:gd name="connsiteY1" fmla="*/ 0 h 855113"/>
              <a:gd name="connsiteX2" fmla="*/ 809432 w 838658"/>
              <a:gd name="connsiteY2" fmla="*/ 233082 h 855113"/>
              <a:gd name="connsiteX3" fmla="*/ 719785 w 838658"/>
              <a:gd name="connsiteY3" fmla="*/ 788894 h 855113"/>
              <a:gd name="connsiteX4" fmla="*/ 110185 w 838658"/>
              <a:gd name="connsiteY4" fmla="*/ 770964 h 855113"/>
              <a:gd name="connsiteX5" fmla="*/ 2608 w 838658"/>
              <a:gd name="connsiteY5" fmla="*/ 125506 h 855113"/>
              <a:gd name="connsiteX0" fmla="*/ 56397 w 861233"/>
              <a:gd name="connsiteY0" fmla="*/ 107576 h 729607"/>
              <a:gd name="connsiteX1" fmla="*/ 809432 w 861233"/>
              <a:gd name="connsiteY1" fmla="*/ 107576 h 729607"/>
              <a:gd name="connsiteX2" fmla="*/ 719785 w 861233"/>
              <a:gd name="connsiteY2" fmla="*/ 663388 h 729607"/>
              <a:gd name="connsiteX3" fmla="*/ 110185 w 861233"/>
              <a:gd name="connsiteY3" fmla="*/ 645458 h 729607"/>
              <a:gd name="connsiteX4" fmla="*/ 2608 w 861233"/>
              <a:gd name="connsiteY4" fmla="*/ 0 h 729607"/>
              <a:gd name="connsiteX0" fmla="*/ 56397 w 898705"/>
              <a:gd name="connsiteY0" fmla="*/ 141881 h 763912"/>
              <a:gd name="connsiteX1" fmla="*/ 809432 w 898705"/>
              <a:gd name="connsiteY1" fmla="*/ 141881 h 763912"/>
              <a:gd name="connsiteX2" fmla="*/ 719785 w 898705"/>
              <a:gd name="connsiteY2" fmla="*/ 697693 h 763912"/>
              <a:gd name="connsiteX3" fmla="*/ 110185 w 898705"/>
              <a:gd name="connsiteY3" fmla="*/ 679763 h 763912"/>
              <a:gd name="connsiteX4" fmla="*/ 2608 w 898705"/>
              <a:gd name="connsiteY4" fmla="*/ 34305 h 763912"/>
              <a:gd name="connsiteX0" fmla="*/ 56397 w 898705"/>
              <a:gd name="connsiteY0" fmla="*/ 197298 h 819329"/>
              <a:gd name="connsiteX1" fmla="*/ 809432 w 898705"/>
              <a:gd name="connsiteY1" fmla="*/ 197298 h 819329"/>
              <a:gd name="connsiteX2" fmla="*/ 719785 w 898705"/>
              <a:gd name="connsiteY2" fmla="*/ 753110 h 819329"/>
              <a:gd name="connsiteX3" fmla="*/ 110185 w 898705"/>
              <a:gd name="connsiteY3" fmla="*/ 735180 h 819329"/>
              <a:gd name="connsiteX4" fmla="*/ 2608 w 898705"/>
              <a:gd name="connsiteY4" fmla="*/ 89722 h 819329"/>
              <a:gd name="connsiteX0" fmla="*/ 55725 w 848420"/>
              <a:gd name="connsiteY0" fmla="*/ 113855 h 742255"/>
              <a:gd name="connsiteX1" fmla="*/ 808760 w 848420"/>
              <a:gd name="connsiteY1" fmla="*/ 113855 h 742255"/>
              <a:gd name="connsiteX2" fmla="*/ 676955 w 848420"/>
              <a:gd name="connsiteY2" fmla="*/ 680206 h 742255"/>
              <a:gd name="connsiteX3" fmla="*/ 109513 w 848420"/>
              <a:gd name="connsiteY3" fmla="*/ 651737 h 742255"/>
              <a:gd name="connsiteX4" fmla="*/ 1936 w 848420"/>
              <a:gd name="connsiteY4" fmla="*/ 6279 h 742255"/>
              <a:gd name="connsiteX0" fmla="*/ 55725 w 878665"/>
              <a:gd name="connsiteY0" fmla="*/ 113855 h 770908"/>
              <a:gd name="connsiteX1" fmla="*/ 808760 w 878665"/>
              <a:gd name="connsiteY1" fmla="*/ 113855 h 770908"/>
              <a:gd name="connsiteX2" fmla="*/ 676955 w 878665"/>
              <a:gd name="connsiteY2" fmla="*/ 680206 h 770908"/>
              <a:gd name="connsiteX3" fmla="*/ 109513 w 878665"/>
              <a:gd name="connsiteY3" fmla="*/ 651737 h 770908"/>
              <a:gd name="connsiteX4" fmla="*/ 1936 w 878665"/>
              <a:gd name="connsiteY4" fmla="*/ 6279 h 770908"/>
              <a:gd name="connsiteX0" fmla="*/ 55725 w 892258"/>
              <a:gd name="connsiteY0" fmla="*/ 151995 h 809048"/>
              <a:gd name="connsiteX1" fmla="*/ 808760 w 892258"/>
              <a:gd name="connsiteY1" fmla="*/ 151995 h 809048"/>
              <a:gd name="connsiteX2" fmla="*/ 676955 w 892258"/>
              <a:gd name="connsiteY2" fmla="*/ 718346 h 809048"/>
              <a:gd name="connsiteX3" fmla="*/ 109513 w 892258"/>
              <a:gd name="connsiteY3" fmla="*/ 689877 h 809048"/>
              <a:gd name="connsiteX4" fmla="*/ 1936 w 892258"/>
              <a:gd name="connsiteY4" fmla="*/ 44419 h 809048"/>
              <a:gd name="connsiteX0" fmla="*/ 55725 w 819571"/>
              <a:gd name="connsiteY0" fmla="*/ 151995 h 780395"/>
              <a:gd name="connsiteX1" fmla="*/ 756063 w 819571"/>
              <a:gd name="connsiteY1" fmla="*/ 151995 h 780395"/>
              <a:gd name="connsiteX2" fmla="*/ 676955 w 819571"/>
              <a:gd name="connsiteY2" fmla="*/ 718346 h 780395"/>
              <a:gd name="connsiteX3" fmla="*/ 109513 w 819571"/>
              <a:gd name="connsiteY3" fmla="*/ 689877 h 780395"/>
              <a:gd name="connsiteX4" fmla="*/ 1936 w 819571"/>
              <a:gd name="connsiteY4" fmla="*/ 44419 h 780395"/>
              <a:gd name="connsiteX0" fmla="*/ 81001 w 844847"/>
              <a:gd name="connsiteY0" fmla="*/ 181353 h 814030"/>
              <a:gd name="connsiteX1" fmla="*/ 781339 w 844847"/>
              <a:gd name="connsiteY1" fmla="*/ 181353 h 814030"/>
              <a:gd name="connsiteX2" fmla="*/ 702231 w 844847"/>
              <a:gd name="connsiteY2" fmla="*/ 747704 h 814030"/>
              <a:gd name="connsiteX3" fmla="*/ 134789 w 844847"/>
              <a:gd name="connsiteY3" fmla="*/ 719235 h 814030"/>
              <a:gd name="connsiteX4" fmla="*/ 863 w 844847"/>
              <a:gd name="connsiteY4" fmla="*/ 0 h 814030"/>
              <a:gd name="connsiteX0" fmla="*/ 104853 w 868699"/>
              <a:gd name="connsiteY0" fmla="*/ 181353 h 814030"/>
              <a:gd name="connsiteX1" fmla="*/ 805191 w 868699"/>
              <a:gd name="connsiteY1" fmla="*/ 181353 h 814030"/>
              <a:gd name="connsiteX2" fmla="*/ 726083 w 868699"/>
              <a:gd name="connsiteY2" fmla="*/ 747704 h 814030"/>
              <a:gd name="connsiteX3" fmla="*/ 158641 w 868699"/>
              <a:gd name="connsiteY3" fmla="*/ 719235 h 814030"/>
              <a:gd name="connsiteX4" fmla="*/ 24715 w 868699"/>
              <a:gd name="connsiteY4" fmla="*/ 0 h 814030"/>
              <a:gd name="connsiteX0" fmla="*/ 91265 w 855111"/>
              <a:gd name="connsiteY0" fmla="*/ 151996 h 776020"/>
              <a:gd name="connsiteX1" fmla="*/ 791603 w 855111"/>
              <a:gd name="connsiteY1" fmla="*/ 151996 h 776020"/>
              <a:gd name="connsiteX2" fmla="*/ 712495 w 855111"/>
              <a:gd name="connsiteY2" fmla="*/ 718347 h 776020"/>
              <a:gd name="connsiteX3" fmla="*/ 145053 w 855111"/>
              <a:gd name="connsiteY3" fmla="*/ 689878 h 776020"/>
              <a:gd name="connsiteX4" fmla="*/ 26936 w 855111"/>
              <a:gd name="connsiteY4" fmla="*/ 123466 h 776020"/>
              <a:gd name="connsiteX0" fmla="*/ 104996 w 868842"/>
              <a:gd name="connsiteY0" fmla="*/ 151996 h 776020"/>
              <a:gd name="connsiteX1" fmla="*/ 805334 w 868842"/>
              <a:gd name="connsiteY1" fmla="*/ 151996 h 776020"/>
              <a:gd name="connsiteX2" fmla="*/ 726226 w 868842"/>
              <a:gd name="connsiteY2" fmla="*/ 718347 h 776020"/>
              <a:gd name="connsiteX3" fmla="*/ 158784 w 868842"/>
              <a:gd name="connsiteY3" fmla="*/ 689878 h 776020"/>
              <a:gd name="connsiteX4" fmla="*/ 40667 w 868842"/>
              <a:gd name="connsiteY4" fmla="*/ 123466 h 776020"/>
              <a:gd name="connsiteX0" fmla="*/ 104996 w 880667"/>
              <a:gd name="connsiteY0" fmla="*/ 151996 h 784864"/>
              <a:gd name="connsiteX1" fmla="*/ 805334 w 880667"/>
              <a:gd name="connsiteY1" fmla="*/ 151996 h 784864"/>
              <a:gd name="connsiteX2" fmla="*/ 726226 w 880667"/>
              <a:gd name="connsiteY2" fmla="*/ 718347 h 784864"/>
              <a:gd name="connsiteX3" fmla="*/ 158784 w 880667"/>
              <a:gd name="connsiteY3" fmla="*/ 689878 h 784864"/>
              <a:gd name="connsiteX4" fmla="*/ 40667 w 880667"/>
              <a:gd name="connsiteY4" fmla="*/ 123466 h 784864"/>
              <a:gd name="connsiteX0" fmla="*/ 0 w 938109"/>
              <a:gd name="connsiteY0" fmla="*/ 177944 h 673907"/>
              <a:gd name="connsiteX1" fmla="*/ 864625 w 938109"/>
              <a:gd name="connsiteY1" fmla="*/ 41039 h 673907"/>
              <a:gd name="connsiteX2" fmla="*/ 785517 w 938109"/>
              <a:gd name="connsiteY2" fmla="*/ 607390 h 673907"/>
              <a:gd name="connsiteX3" fmla="*/ 218075 w 938109"/>
              <a:gd name="connsiteY3" fmla="*/ 578921 h 673907"/>
              <a:gd name="connsiteX4" fmla="*/ 99958 w 938109"/>
              <a:gd name="connsiteY4" fmla="*/ 12509 h 673907"/>
              <a:gd name="connsiteX0" fmla="*/ 0 w 938109"/>
              <a:gd name="connsiteY0" fmla="*/ 260870 h 756833"/>
              <a:gd name="connsiteX1" fmla="*/ 864625 w 938109"/>
              <a:gd name="connsiteY1" fmla="*/ 123965 h 756833"/>
              <a:gd name="connsiteX2" fmla="*/ 785517 w 938109"/>
              <a:gd name="connsiteY2" fmla="*/ 690316 h 756833"/>
              <a:gd name="connsiteX3" fmla="*/ 218075 w 938109"/>
              <a:gd name="connsiteY3" fmla="*/ 661847 h 756833"/>
              <a:gd name="connsiteX4" fmla="*/ 99958 w 938109"/>
              <a:gd name="connsiteY4" fmla="*/ 95435 h 756833"/>
              <a:gd name="connsiteX0" fmla="*/ 0 w 938109"/>
              <a:gd name="connsiteY0" fmla="*/ 320594 h 824927"/>
              <a:gd name="connsiteX1" fmla="*/ 864625 w 938109"/>
              <a:gd name="connsiteY1" fmla="*/ 183689 h 824927"/>
              <a:gd name="connsiteX2" fmla="*/ 785517 w 938109"/>
              <a:gd name="connsiteY2" fmla="*/ 750040 h 824927"/>
              <a:gd name="connsiteX3" fmla="*/ 218075 w 938109"/>
              <a:gd name="connsiteY3" fmla="*/ 721571 h 824927"/>
              <a:gd name="connsiteX4" fmla="*/ 154720 w 938109"/>
              <a:gd name="connsiteY4" fmla="*/ 0 h 824927"/>
              <a:gd name="connsiteX0" fmla="*/ 0 w 934131"/>
              <a:gd name="connsiteY0" fmla="*/ 320594 h 824927"/>
              <a:gd name="connsiteX1" fmla="*/ 864625 w 934131"/>
              <a:gd name="connsiteY1" fmla="*/ 183689 h 824927"/>
              <a:gd name="connsiteX2" fmla="*/ 785517 w 934131"/>
              <a:gd name="connsiteY2" fmla="*/ 750040 h 824927"/>
              <a:gd name="connsiteX3" fmla="*/ 218075 w 934131"/>
              <a:gd name="connsiteY3" fmla="*/ 721571 h 824927"/>
              <a:gd name="connsiteX4" fmla="*/ 154720 w 934131"/>
              <a:gd name="connsiteY4" fmla="*/ 0 h 824927"/>
              <a:gd name="connsiteX0" fmla="*/ 0 w 934131"/>
              <a:gd name="connsiteY0" fmla="*/ 320594 h 851863"/>
              <a:gd name="connsiteX1" fmla="*/ 864625 w 934131"/>
              <a:gd name="connsiteY1" fmla="*/ 183689 h 851863"/>
              <a:gd name="connsiteX2" fmla="*/ 785517 w 934131"/>
              <a:gd name="connsiteY2" fmla="*/ 750040 h 851863"/>
              <a:gd name="connsiteX3" fmla="*/ 218075 w 934131"/>
              <a:gd name="connsiteY3" fmla="*/ 721571 h 851863"/>
              <a:gd name="connsiteX4" fmla="*/ 154720 w 934131"/>
              <a:gd name="connsiteY4" fmla="*/ 0 h 851863"/>
              <a:gd name="connsiteX0" fmla="*/ 0 w 922404"/>
              <a:gd name="connsiteY0" fmla="*/ 320594 h 851863"/>
              <a:gd name="connsiteX1" fmla="*/ 864625 w 922404"/>
              <a:gd name="connsiteY1" fmla="*/ 183689 h 851863"/>
              <a:gd name="connsiteX2" fmla="*/ 785517 w 922404"/>
              <a:gd name="connsiteY2" fmla="*/ 750040 h 851863"/>
              <a:gd name="connsiteX3" fmla="*/ 218075 w 922404"/>
              <a:gd name="connsiteY3" fmla="*/ 721571 h 851863"/>
              <a:gd name="connsiteX4" fmla="*/ 154720 w 922404"/>
              <a:gd name="connsiteY4" fmla="*/ 0 h 851863"/>
              <a:gd name="connsiteX0" fmla="*/ 0 w 988358"/>
              <a:gd name="connsiteY0" fmla="*/ 293551 h 851863"/>
              <a:gd name="connsiteX1" fmla="*/ 911465 w 988358"/>
              <a:gd name="connsiteY1" fmla="*/ 183689 h 851863"/>
              <a:gd name="connsiteX2" fmla="*/ 832357 w 988358"/>
              <a:gd name="connsiteY2" fmla="*/ 750040 h 851863"/>
              <a:gd name="connsiteX3" fmla="*/ 264915 w 988358"/>
              <a:gd name="connsiteY3" fmla="*/ 721571 h 851863"/>
              <a:gd name="connsiteX4" fmla="*/ 201560 w 988358"/>
              <a:gd name="connsiteY4" fmla="*/ 0 h 851863"/>
              <a:gd name="connsiteX0" fmla="*/ 0 w 988358"/>
              <a:gd name="connsiteY0" fmla="*/ 293551 h 851863"/>
              <a:gd name="connsiteX1" fmla="*/ 911465 w 988358"/>
              <a:gd name="connsiteY1" fmla="*/ 183689 h 851863"/>
              <a:gd name="connsiteX2" fmla="*/ 832357 w 988358"/>
              <a:gd name="connsiteY2" fmla="*/ 750040 h 851863"/>
              <a:gd name="connsiteX3" fmla="*/ 264915 w 988358"/>
              <a:gd name="connsiteY3" fmla="*/ 721571 h 851863"/>
              <a:gd name="connsiteX4" fmla="*/ 201560 w 988358"/>
              <a:gd name="connsiteY4" fmla="*/ 0 h 851863"/>
              <a:gd name="connsiteX0" fmla="*/ 0 w 989518"/>
              <a:gd name="connsiteY0" fmla="*/ 336582 h 894894"/>
              <a:gd name="connsiteX1" fmla="*/ 911465 w 989518"/>
              <a:gd name="connsiteY1" fmla="*/ 226720 h 894894"/>
              <a:gd name="connsiteX2" fmla="*/ 832357 w 989518"/>
              <a:gd name="connsiteY2" fmla="*/ 793071 h 894894"/>
              <a:gd name="connsiteX3" fmla="*/ 264915 w 989518"/>
              <a:gd name="connsiteY3" fmla="*/ 764602 h 894894"/>
              <a:gd name="connsiteX4" fmla="*/ 201560 w 989518"/>
              <a:gd name="connsiteY4" fmla="*/ 43031 h 894894"/>
              <a:gd name="connsiteX0" fmla="*/ 0 w 878671"/>
              <a:gd name="connsiteY0" fmla="*/ 305746 h 851863"/>
              <a:gd name="connsiteX1" fmla="*/ 809212 w 878671"/>
              <a:gd name="connsiteY1" fmla="*/ 183689 h 851863"/>
              <a:gd name="connsiteX2" fmla="*/ 730104 w 878671"/>
              <a:gd name="connsiteY2" fmla="*/ 750040 h 851863"/>
              <a:gd name="connsiteX3" fmla="*/ 162662 w 878671"/>
              <a:gd name="connsiteY3" fmla="*/ 721571 h 851863"/>
              <a:gd name="connsiteX4" fmla="*/ 99307 w 878671"/>
              <a:gd name="connsiteY4" fmla="*/ 0 h 851863"/>
              <a:gd name="connsiteX0" fmla="*/ 0 w 855823"/>
              <a:gd name="connsiteY0" fmla="*/ 320367 h 866484"/>
              <a:gd name="connsiteX1" fmla="*/ 809212 w 855823"/>
              <a:gd name="connsiteY1" fmla="*/ 198310 h 866484"/>
              <a:gd name="connsiteX2" fmla="*/ 730104 w 855823"/>
              <a:gd name="connsiteY2" fmla="*/ 764661 h 866484"/>
              <a:gd name="connsiteX3" fmla="*/ 162662 w 855823"/>
              <a:gd name="connsiteY3" fmla="*/ 736192 h 866484"/>
              <a:gd name="connsiteX4" fmla="*/ 99307 w 855823"/>
              <a:gd name="connsiteY4" fmla="*/ 14621 h 866484"/>
              <a:gd name="connsiteX0" fmla="*/ 0 w 876721"/>
              <a:gd name="connsiteY0" fmla="*/ 327448 h 867107"/>
              <a:gd name="connsiteX1" fmla="*/ 850323 w 876721"/>
              <a:gd name="connsiteY1" fmla="*/ 189848 h 867107"/>
              <a:gd name="connsiteX2" fmla="*/ 730104 w 876721"/>
              <a:gd name="connsiteY2" fmla="*/ 771742 h 867107"/>
              <a:gd name="connsiteX3" fmla="*/ 162662 w 876721"/>
              <a:gd name="connsiteY3" fmla="*/ 743273 h 867107"/>
              <a:gd name="connsiteX4" fmla="*/ 99307 w 876721"/>
              <a:gd name="connsiteY4" fmla="*/ 21702 h 867107"/>
              <a:gd name="connsiteX0" fmla="*/ 0 w 897167"/>
              <a:gd name="connsiteY0" fmla="*/ 335933 h 875592"/>
              <a:gd name="connsiteX1" fmla="*/ 850323 w 897167"/>
              <a:gd name="connsiteY1" fmla="*/ 198333 h 875592"/>
              <a:gd name="connsiteX2" fmla="*/ 730104 w 897167"/>
              <a:gd name="connsiteY2" fmla="*/ 780227 h 875592"/>
              <a:gd name="connsiteX3" fmla="*/ 162662 w 897167"/>
              <a:gd name="connsiteY3" fmla="*/ 751758 h 875592"/>
              <a:gd name="connsiteX4" fmla="*/ 99307 w 897167"/>
              <a:gd name="connsiteY4" fmla="*/ 30187 h 875592"/>
              <a:gd name="connsiteX0" fmla="*/ 0 w 947307"/>
              <a:gd name="connsiteY0" fmla="*/ 351577 h 845405"/>
              <a:gd name="connsiteX1" fmla="*/ 894638 w 947307"/>
              <a:gd name="connsiteY1" fmla="*/ 168146 h 845405"/>
              <a:gd name="connsiteX2" fmla="*/ 774419 w 947307"/>
              <a:gd name="connsiteY2" fmla="*/ 750040 h 845405"/>
              <a:gd name="connsiteX3" fmla="*/ 206977 w 947307"/>
              <a:gd name="connsiteY3" fmla="*/ 721571 h 845405"/>
              <a:gd name="connsiteX4" fmla="*/ 143622 w 947307"/>
              <a:gd name="connsiteY4" fmla="*/ 0 h 845405"/>
              <a:gd name="connsiteX0" fmla="*/ 0 w 965175"/>
              <a:gd name="connsiteY0" fmla="*/ 377619 h 871447"/>
              <a:gd name="connsiteX1" fmla="*/ 894638 w 965175"/>
              <a:gd name="connsiteY1" fmla="*/ 194188 h 871447"/>
              <a:gd name="connsiteX2" fmla="*/ 774419 w 965175"/>
              <a:gd name="connsiteY2" fmla="*/ 776082 h 871447"/>
              <a:gd name="connsiteX3" fmla="*/ 206977 w 965175"/>
              <a:gd name="connsiteY3" fmla="*/ 747613 h 871447"/>
              <a:gd name="connsiteX4" fmla="*/ 143622 w 965175"/>
              <a:gd name="connsiteY4" fmla="*/ 26042 h 871447"/>
              <a:gd name="connsiteX0" fmla="*/ 0 w 955513"/>
              <a:gd name="connsiteY0" fmla="*/ 385383 h 879211"/>
              <a:gd name="connsiteX1" fmla="*/ 894638 w 955513"/>
              <a:gd name="connsiteY1" fmla="*/ 201952 h 879211"/>
              <a:gd name="connsiteX2" fmla="*/ 774419 w 955513"/>
              <a:gd name="connsiteY2" fmla="*/ 783846 h 879211"/>
              <a:gd name="connsiteX3" fmla="*/ 206977 w 955513"/>
              <a:gd name="connsiteY3" fmla="*/ 755377 h 879211"/>
              <a:gd name="connsiteX4" fmla="*/ 143622 w 955513"/>
              <a:gd name="connsiteY4" fmla="*/ 33806 h 879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513" h="879211">
                <a:moveTo>
                  <a:pt x="0" y="385383"/>
                </a:moveTo>
                <a:cubicBezTo>
                  <a:pt x="187266" y="-130649"/>
                  <a:pt x="746880" y="-60929"/>
                  <a:pt x="894638" y="201952"/>
                </a:cubicBezTo>
                <a:cubicBezTo>
                  <a:pt x="1042396" y="464833"/>
                  <a:pt x="889029" y="691609"/>
                  <a:pt x="774419" y="783846"/>
                </a:cubicBezTo>
                <a:cubicBezTo>
                  <a:pt x="659809" y="876084"/>
                  <a:pt x="403380" y="953400"/>
                  <a:pt x="206977" y="755377"/>
                </a:cubicBezTo>
                <a:cubicBezTo>
                  <a:pt x="10574" y="557354"/>
                  <a:pt x="42790" y="238015"/>
                  <a:pt x="143622" y="33806"/>
                </a:cubicBezTo>
              </a:path>
            </a:pathLst>
          </a:custGeom>
          <a:noFill/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5483592" y="5261460"/>
            <a:ext cx="1452258" cy="1038463"/>
          </a:xfrm>
          <a:custGeom>
            <a:avLst/>
            <a:gdLst>
              <a:gd name="connsiteX0" fmla="*/ 0 w 2115671"/>
              <a:gd name="connsiteY0" fmla="*/ 842682 h 1309924"/>
              <a:gd name="connsiteX1" fmla="*/ 806824 w 2115671"/>
              <a:gd name="connsiteY1" fmla="*/ 1272988 h 1309924"/>
              <a:gd name="connsiteX2" fmla="*/ 2115671 w 2115671"/>
              <a:gd name="connsiteY2" fmla="*/ 0 h 1309924"/>
              <a:gd name="connsiteX3" fmla="*/ 2115671 w 2115671"/>
              <a:gd name="connsiteY3" fmla="*/ 0 h 1309924"/>
              <a:gd name="connsiteX0" fmla="*/ 0 w 2115671"/>
              <a:gd name="connsiteY0" fmla="*/ 842682 h 1309924"/>
              <a:gd name="connsiteX1" fmla="*/ 806824 w 2115671"/>
              <a:gd name="connsiteY1" fmla="*/ 1272988 h 1309924"/>
              <a:gd name="connsiteX2" fmla="*/ 2115671 w 2115671"/>
              <a:gd name="connsiteY2" fmla="*/ 0 h 1309924"/>
              <a:gd name="connsiteX0" fmla="*/ 0 w 2151530"/>
              <a:gd name="connsiteY0" fmla="*/ 1057835 h 1538490"/>
              <a:gd name="connsiteX1" fmla="*/ 806824 w 2151530"/>
              <a:gd name="connsiteY1" fmla="*/ 1488141 h 1538490"/>
              <a:gd name="connsiteX2" fmla="*/ 2151530 w 2151530"/>
              <a:gd name="connsiteY2" fmla="*/ 0 h 1538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1530" h="1538490">
                <a:moveTo>
                  <a:pt x="0" y="1057835"/>
                </a:moveTo>
                <a:cubicBezTo>
                  <a:pt x="227106" y="1343211"/>
                  <a:pt x="448236" y="1664447"/>
                  <a:pt x="806824" y="1488141"/>
                </a:cubicBezTo>
                <a:cubicBezTo>
                  <a:pt x="1165412" y="1311835"/>
                  <a:pt x="2151530" y="0"/>
                  <a:pt x="2151530" y="0"/>
                </a:cubicBezTo>
              </a:path>
            </a:pathLst>
          </a:custGeom>
          <a:noFill/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8384987" y="3331771"/>
            <a:ext cx="1027533" cy="1131587"/>
            <a:chOff x="7234518" y="1792941"/>
            <a:chExt cx="1416423" cy="1559858"/>
          </a:xfrm>
        </p:grpSpPr>
        <p:sp>
          <p:nvSpPr>
            <p:cNvPr id="24" name="Freeform 23"/>
            <p:cNvSpPr/>
            <p:nvPr/>
          </p:nvSpPr>
          <p:spPr>
            <a:xfrm>
              <a:off x="7333130" y="1792941"/>
              <a:ext cx="1219200" cy="1559858"/>
            </a:xfrm>
            <a:custGeom>
              <a:avLst/>
              <a:gdLst>
                <a:gd name="connsiteX0" fmla="*/ 0 w 1129553"/>
                <a:gd name="connsiteY0" fmla="*/ 0 h 1828800"/>
                <a:gd name="connsiteX1" fmla="*/ 1129553 w 1129553"/>
                <a:gd name="connsiteY1" fmla="*/ 1828800 h 1828800"/>
                <a:gd name="connsiteX2" fmla="*/ 1129553 w 1129553"/>
                <a:gd name="connsiteY2" fmla="*/ 1828800 h 1828800"/>
                <a:gd name="connsiteX0" fmla="*/ 0 w 1129553"/>
                <a:gd name="connsiteY0" fmla="*/ 0 h 1828800"/>
                <a:gd name="connsiteX1" fmla="*/ 1129553 w 1129553"/>
                <a:gd name="connsiteY1" fmla="*/ 1828800 h 1828800"/>
                <a:gd name="connsiteX0" fmla="*/ 0 w 1219200"/>
                <a:gd name="connsiteY0" fmla="*/ 0 h 1559858"/>
                <a:gd name="connsiteX1" fmla="*/ 1219200 w 1219200"/>
                <a:gd name="connsiteY1" fmla="*/ 1559858 h 1559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19200" h="1559858">
                  <a:moveTo>
                    <a:pt x="0" y="0"/>
                  </a:moveTo>
                  <a:lnTo>
                    <a:pt x="1219200" y="1559858"/>
                  </a:lnTo>
                </a:path>
              </a:pathLst>
            </a:custGeom>
            <a:noFill/>
            <a:ln w="889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7234518" y="1850204"/>
              <a:ext cx="1416423" cy="1380565"/>
            </a:xfrm>
            <a:custGeom>
              <a:avLst/>
              <a:gdLst>
                <a:gd name="connsiteX0" fmla="*/ 0 w 1416423"/>
                <a:gd name="connsiteY0" fmla="*/ 1380565 h 1380565"/>
                <a:gd name="connsiteX1" fmla="*/ 1416423 w 1416423"/>
                <a:gd name="connsiteY1" fmla="*/ 0 h 138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16423" h="1380565">
                  <a:moveTo>
                    <a:pt x="0" y="1380565"/>
                  </a:moveTo>
                  <a:lnTo>
                    <a:pt x="1416423" y="0"/>
                  </a:lnTo>
                </a:path>
              </a:pathLst>
            </a:custGeom>
            <a:noFill/>
            <a:ln w="889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Arrow Connector 26"/>
          <p:cNvCxnSpPr/>
          <p:nvPr/>
        </p:nvCxnSpPr>
        <p:spPr>
          <a:xfrm>
            <a:off x="2276787" y="4844289"/>
            <a:ext cx="1985164" cy="0"/>
          </a:xfrm>
          <a:prstGeom prst="straightConnector1">
            <a:avLst/>
          </a:prstGeom>
          <a:ln w="889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13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Calendar PowerPoint Template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 rot="3600000">
            <a:off x="923160" y="1734262"/>
            <a:ext cx="1274569" cy="1172791"/>
          </a:xfrm>
          <a:custGeom>
            <a:avLst/>
            <a:gdLst>
              <a:gd name="connsiteX0" fmla="*/ 56397 w 838658"/>
              <a:gd name="connsiteY0" fmla="*/ 233082 h 855113"/>
              <a:gd name="connsiteX1" fmla="*/ 361197 w 838658"/>
              <a:gd name="connsiteY1" fmla="*/ 0 h 855113"/>
              <a:gd name="connsiteX2" fmla="*/ 809432 w 838658"/>
              <a:gd name="connsiteY2" fmla="*/ 233082 h 855113"/>
              <a:gd name="connsiteX3" fmla="*/ 719785 w 838658"/>
              <a:gd name="connsiteY3" fmla="*/ 788894 h 855113"/>
              <a:gd name="connsiteX4" fmla="*/ 110185 w 838658"/>
              <a:gd name="connsiteY4" fmla="*/ 770964 h 855113"/>
              <a:gd name="connsiteX5" fmla="*/ 2608 w 838658"/>
              <a:gd name="connsiteY5" fmla="*/ 125506 h 855113"/>
              <a:gd name="connsiteX0" fmla="*/ 56397 w 861233"/>
              <a:gd name="connsiteY0" fmla="*/ 107576 h 729607"/>
              <a:gd name="connsiteX1" fmla="*/ 809432 w 861233"/>
              <a:gd name="connsiteY1" fmla="*/ 107576 h 729607"/>
              <a:gd name="connsiteX2" fmla="*/ 719785 w 861233"/>
              <a:gd name="connsiteY2" fmla="*/ 663388 h 729607"/>
              <a:gd name="connsiteX3" fmla="*/ 110185 w 861233"/>
              <a:gd name="connsiteY3" fmla="*/ 645458 h 729607"/>
              <a:gd name="connsiteX4" fmla="*/ 2608 w 861233"/>
              <a:gd name="connsiteY4" fmla="*/ 0 h 729607"/>
              <a:gd name="connsiteX0" fmla="*/ 56397 w 898705"/>
              <a:gd name="connsiteY0" fmla="*/ 141881 h 763912"/>
              <a:gd name="connsiteX1" fmla="*/ 809432 w 898705"/>
              <a:gd name="connsiteY1" fmla="*/ 141881 h 763912"/>
              <a:gd name="connsiteX2" fmla="*/ 719785 w 898705"/>
              <a:gd name="connsiteY2" fmla="*/ 697693 h 763912"/>
              <a:gd name="connsiteX3" fmla="*/ 110185 w 898705"/>
              <a:gd name="connsiteY3" fmla="*/ 679763 h 763912"/>
              <a:gd name="connsiteX4" fmla="*/ 2608 w 898705"/>
              <a:gd name="connsiteY4" fmla="*/ 34305 h 763912"/>
              <a:gd name="connsiteX0" fmla="*/ 56397 w 898705"/>
              <a:gd name="connsiteY0" fmla="*/ 197298 h 819329"/>
              <a:gd name="connsiteX1" fmla="*/ 809432 w 898705"/>
              <a:gd name="connsiteY1" fmla="*/ 197298 h 819329"/>
              <a:gd name="connsiteX2" fmla="*/ 719785 w 898705"/>
              <a:gd name="connsiteY2" fmla="*/ 753110 h 819329"/>
              <a:gd name="connsiteX3" fmla="*/ 110185 w 898705"/>
              <a:gd name="connsiteY3" fmla="*/ 735180 h 819329"/>
              <a:gd name="connsiteX4" fmla="*/ 2608 w 898705"/>
              <a:gd name="connsiteY4" fmla="*/ 89722 h 819329"/>
              <a:gd name="connsiteX0" fmla="*/ 55725 w 848420"/>
              <a:gd name="connsiteY0" fmla="*/ 113855 h 742255"/>
              <a:gd name="connsiteX1" fmla="*/ 808760 w 848420"/>
              <a:gd name="connsiteY1" fmla="*/ 113855 h 742255"/>
              <a:gd name="connsiteX2" fmla="*/ 676955 w 848420"/>
              <a:gd name="connsiteY2" fmla="*/ 680206 h 742255"/>
              <a:gd name="connsiteX3" fmla="*/ 109513 w 848420"/>
              <a:gd name="connsiteY3" fmla="*/ 651737 h 742255"/>
              <a:gd name="connsiteX4" fmla="*/ 1936 w 848420"/>
              <a:gd name="connsiteY4" fmla="*/ 6279 h 742255"/>
              <a:gd name="connsiteX0" fmla="*/ 55725 w 878665"/>
              <a:gd name="connsiteY0" fmla="*/ 113855 h 770908"/>
              <a:gd name="connsiteX1" fmla="*/ 808760 w 878665"/>
              <a:gd name="connsiteY1" fmla="*/ 113855 h 770908"/>
              <a:gd name="connsiteX2" fmla="*/ 676955 w 878665"/>
              <a:gd name="connsiteY2" fmla="*/ 680206 h 770908"/>
              <a:gd name="connsiteX3" fmla="*/ 109513 w 878665"/>
              <a:gd name="connsiteY3" fmla="*/ 651737 h 770908"/>
              <a:gd name="connsiteX4" fmla="*/ 1936 w 878665"/>
              <a:gd name="connsiteY4" fmla="*/ 6279 h 770908"/>
              <a:gd name="connsiteX0" fmla="*/ 55725 w 892258"/>
              <a:gd name="connsiteY0" fmla="*/ 151995 h 809048"/>
              <a:gd name="connsiteX1" fmla="*/ 808760 w 892258"/>
              <a:gd name="connsiteY1" fmla="*/ 151995 h 809048"/>
              <a:gd name="connsiteX2" fmla="*/ 676955 w 892258"/>
              <a:gd name="connsiteY2" fmla="*/ 718346 h 809048"/>
              <a:gd name="connsiteX3" fmla="*/ 109513 w 892258"/>
              <a:gd name="connsiteY3" fmla="*/ 689877 h 809048"/>
              <a:gd name="connsiteX4" fmla="*/ 1936 w 892258"/>
              <a:gd name="connsiteY4" fmla="*/ 44419 h 809048"/>
              <a:gd name="connsiteX0" fmla="*/ 55725 w 819571"/>
              <a:gd name="connsiteY0" fmla="*/ 151995 h 780395"/>
              <a:gd name="connsiteX1" fmla="*/ 756063 w 819571"/>
              <a:gd name="connsiteY1" fmla="*/ 151995 h 780395"/>
              <a:gd name="connsiteX2" fmla="*/ 676955 w 819571"/>
              <a:gd name="connsiteY2" fmla="*/ 718346 h 780395"/>
              <a:gd name="connsiteX3" fmla="*/ 109513 w 819571"/>
              <a:gd name="connsiteY3" fmla="*/ 689877 h 780395"/>
              <a:gd name="connsiteX4" fmla="*/ 1936 w 819571"/>
              <a:gd name="connsiteY4" fmla="*/ 44419 h 780395"/>
              <a:gd name="connsiteX0" fmla="*/ 81001 w 844847"/>
              <a:gd name="connsiteY0" fmla="*/ 181353 h 814030"/>
              <a:gd name="connsiteX1" fmla="*/ 781339 w 844847"/>
              <a:gd name="connsiteY1" fmla="*/ 181353 h 814030"/>
              <a:gd name="connsiteX2" fmla="*/ 702231 w 844847"/>
              <a:gd name="connsiteY2" fmla="*/ 747704 h 814030"/>
              <a:gd name="connsiteX3" fmla="*/ 134789 w 844847"/>
              <a:gd name="connsiteY3" fmla="*/ 719235 h 814030"/>
              <a:gd name="connsiteX4" fmla="*/ 863 w 844847"/>
              <a:gd name="connsiteY4" fmla="*/ 0 h 814030"/>
              <a:gd name="connsiteX0" fmla="*/ 104853 w 868699"/>
              <a:gd name="connsiteY0" fmla="*/ 181353 h 814030"/>
              <a:gd name="connsiteX1" fmla="*/ 805191 w 868699"/>
              <a:gd name="connsiteY1" fmla="*/ 181353 h 814030"/>
              <a:gd name="connsiteX2" fmla="*/ 726083 w 868699"/>
              <a:gd name="connsiteY2" fmla="*/ 747704 h 814030"/>
              <a:gd name="connsiteX3" fmla="*/ 158641 w 868699"/>
              <a:gd name="connsiteY3" fmla="*/ 719235 h 814030"/>
              <a:gd name="connsiteX4" fmla="*/ 24715 w 868699"/>
              <a:gd name="connsiteY4" fmla="*/ 0 h 814030"/>
              <a:gd name="connsiteX0" fmla="*/ 91265 w 855111"/>
              <a:gd name="connsiteY0" fmla="*/ 151996 h 776020"/>
              <a:gd name="connsiteX1" fmla="*/ 791603 w 855111"/>
              <a:gd name="connsiteY1" fmla="*/ 151996 h 776020"/>
              <a:gd name="connsiteX2" fmla="*/ 712495 w 855111"/>
              <a:gd name="connsiteY2" fmla="*/ 718347 h 776020"/>
              <a:gd name="connsiteX3" fmla="*/ 145053 w 855111"/>
              <a:gd name="connsiteY3" fmla="*/ 689878 h 776020"/>
              <a:gd name="connsiteX4" fmla="*/ 26936 w 855111"/>
              <a:gd name="connsiteY4" fmla="*/ 123466 h 776020"/>
              <a:gd name="connsiteX0" fmla="*/ 104996 w 868842"/>
              <a:gd name="connsiteY0" fmla="*/ 151996 h 776020"/>
              <a:gd name="connsiteX1" fmla="*/ 805334 w 868842"/>
              <a:gd name="connsiteY1" fmla="*/ 151996 h 776020"/>
              <a:gd name="connsiteX2" fmla="*/ 726226 w 868842"/>
              <a:gd name="connsiteY2" fmla="*/ 718347 h 776020"/>
              <a:gd name="connsiteX3" fmla="*/ 158784 w 868842"/>
              <a:gd name="connsiteY3" fmla="*/ 689878 h 776020"/>
              <a:gd name="connsiteX4" fmla="*/ 40667 w 868842"/>
              <a:gd name="connsiteY4" fmla="*/ 123466 h 776020"/>
              <a:gd name="connsiteX0" fmla="*/ 104996 w 880667"/>
              <a:gd name="connsiteY0" fmla="*/ 151996 h 784864"/>
              <a:gd name="connsiteX1" fmla="*/ 805334 w 880667"/>
              <a:gd name="connsiteY1" fmla="*/ 151996 h 784864"/>
              <a:gd name="connsiteX2" fmla="*/ 726226 w 880667"/>
              <a:gd name="connsiteY2" fmla="*/ 718347 h 784864"/>
              <a:gd name="connsiteX3" fmla="*/ 158784 w 880667"/>
              <a:gd name="connsiteY3" fmla="*/ 689878 h 784864"/>
              <a:gd name="connsiteX4" fmla="*/ 40667 w 880667"/>
              <a:gd name="connsiteY4" fmla="*/ 123466 h 784864"/>
              <a:gd name="connsiteX0" fmla="*/ 0 w 938109"/>
              <a:gd name="connsiteY0" fmla="*/ 177944 h 673907"/>
              <a:gd name="connsiteX1" fmla="*/ 864625 w 938109"/>
              <a:gd name="connsiteY1" fmla="*/ 41039 h 673907"/>
              <a:gd name="connsiteX2" fmla="*/ 785517 w 938109"/>
              <a:gd name="connsiteY2" fmla="*/ 607390 h 673907"/>
              <a:gd name="connsiteX3" fmla="*/ 218075 w 938109"/>
              <a:gd name="connsiteY3" fmla="*/ 578921 h 673907"/>
              <a:gd name="connsiteX4" fmla="*/ 99958 w 938109"/>
              <a:gd name="connsiteY4" fmla="*/ 12509 h 673907"/>
              <a:gd name="connsiteX0" fmla="*/ 0 w 938109"/>
              <a:gd name="connsiteY0" fmla="*/ 260870 h 756833"/>
              <a:gd name="connsiteX1" fmla="*/ 864625 w 938109"/>
              <a:gd name="connsiteY1" fmla="*/ 123965 h 756833"/>
              <a:gd name="connsiteX2" fmla="*/ 785517 w 938109"/>
              <a:gd name="connsiteY2" fmla="*/ 690316 h 756833"/>
              <a:gd name="connsiteX3" fmla="*/ 218075 w 938109"/>
              <a:gd name="connsiteY3" fmla="*/ 661847 h 756833"/>
              <a:gd name="connsiteX4" fmla="*/ 99958 w 938109"/>
              <a:gd name="connsiteY4" fmla="*/ 95435 h 756833"/>
              <a:gd name="connsiteX0" fmla="*/ 0 w 938109"/>
              <a:gd name="connsiteY0" fmla="*/ 320594 h 824927"/>
              <a:gd name="connsiteX1" fmla="*/ 864625 w 938109"/>
              <a:gd name="connsiteY1" fmla="*/ 183689 h 824927"/>
              <a:gd name="connsiteX2" fmla="*/ 785517 w 938109"/>
              <a:gd name="connsiteY2" fmla="*/ 750040 h 824927"/>
              <a:gd name="connsiteX3" fmla="*/ 218075 w 938109"/>
              <a:gd name="connsiteY3" fmla="*/ 721571 h 824927"/>
              <a:gd name="connsiteX4" fmla="*/ 154720 w 938109"/>
              <a:gd name="connsiteY4" fmla="*/ 0 h 824927"/>
              <a:gd name="connsiteX0" fmla="*/ 0 w 934131"/>
              <a:gd name="connsiteY0" fmla="*/ 320594 h 824927"/>
              <a:gd name="connsiteX1" fmla="*/ 864625 w 934131"/>
              <a:gd name="connsiteY1" fmla="*/ 183689 h 824927"/>
              <a:gd name="connsiteX2" fmla="*/ 785517 w 934131"/>
              <a:gd name="connsiteY2" fmla="*/ 750040 h 824927"/>
              <a:gd name="connsiteX3" fmla="*/ 218075 w 934131"/>
              <a:gd name="connsiteY3" fmla="*/ 721571 h 824927"/>
              <a:gd name="connsiteX4" fmla="*/ 154720 w 934131"/>
              <a:gd name="connsiteY4" fmla="*/ 0 h 824927"/>
              <a:gd name="connsiteX0" fmla="*/ 0 w 934131"/>
              <a:gd name="connsiteY0" fmla="*/ 320594 h 851863"/>
              <a:gd name="connsiteX1" fmla="*/ 864625 w 934131"/>
              <a:gd name="connsiteY1" fmla="*/ 183689 h 851863"/>
              <a:gd name="connsiteX2" fmla="*/ 785517 w 934131"/>
              <a:gd name="connsiteY2" fmla="*/ 750040 h 851863"/>
              <a:gd name="connsiteX3" fmla="*/ 218075 w 934131"/>
              <a:gd name="connsiteY3" fmla="*/ 721571 h 851863"/>
              <a:gd name="connsiteX4" fmla="*/ 154720 w 934131"/>
              <a:gd name="connsiteY4" fmla="*/ 0 h 851863"/>
              <a:gd name="connsiteX0" fmla="*/ 0 w 922404"/>
              <a:gd name="connsiteY0" fmla="*/ 320594 h 851863"/>
              <a:gd name="connsiteX1" fmla="*/ 864625 w 922404"/>
              <a:gd name="connsiteY1" fmla="*/ 183689 h 851863"/>
              <a:gd name="connsiteX2" fmla="*/ 785517 w 922404"/>
              <a:gd name="connsiteY2" fmla="*/ 750040 h 851863"/>
              <a:gd name="connsiteX3" fmla="*/ 218075 w 922404"/>
              <a:gd name="connsiteY3" fmla="*/ 721571 h 851863"/>
              <a:gd name="connsiteX4" fmla="*/ 154720 w 922404"/>
              <a:gd name="connsiteY4" fmla="*/ 0 h 851863"/>
              <a:gd name="connsiteX0" fmla="*/ 0 w 988358"/>
              <a:gd name="connsiteY0" fmla="*/ 293551 h 851863"/>
              <a:gd name="connsiteX1" fmla="*/ 911465 w 988358"/>
              <a:gd name="connsiteY1" fmla="*/ 183689 h 851863"/>
              <a:gd name="connsiteX2" fmla="*/ 832357 w 988358"/>
              <a:gd name="connsiteY2" fmla="*/ 750040 h 851863"/>
              <a:gd name="connsiteX3" fmla="*/ 264915 w 988358"/>
              <a:gd name="connsiteY3" fmla="*/ 721571 h 851863"/>
              <a:gd name="connsiteX4" fmla="*/ 201560 w 988358"/>
              <a:gd name="connsiteY4" fmla="*/ 0 h 851863"/>
              <a:gd name="connsiteX0" fmla="*/ 0 w 988358"/>
              <a:gd name="connsiteY0" fmla="*/ 293551 h 851863"/>
              <a:gd name="connsiteX1" fmla="*/ 911465 w 988358"/>
              <a:gd name="connsiteY1" fmla="*/ 183689 h 851863"/>
              <a:gd name="connsiteX2" fmla="*/ 832357 w 988358"/>
              <a:gd name="connsiteY2" fmla="*/ 750040 h 851863"/>
              <a:gd name="connsiteX3" fmla="*/ 264915 w 988358"/>
              <a:gd name="connsiteY3" fmla="*/ 721571 h 851863"/>
              <a:gd name="connsiteX4" fmla="*/ 201560 w 988358"/>
              <a:gd name="connsiteY4" fmla="*/ 0 h 851863"/>
              <a:gd name="connsiteX0" fmla="*/ 0 w 989518"/>
              <a:gd name="connsiteY0" fmla="*/ 336582 h 894894"/>
              <a:gd name="connsiteX1" fmla="*/ 911465 w 989518"/>
              <a:gd name="connsiteY1" fmla="*/ 226720 h 894894"/>
              <a:gd name="connsiteX2" fmla="*/ 832357 w 989518"/>
              <a:gd name="connsiteY2" fmla="*/ 793071 h 894894"/>
              <a:gd name="connsiteX3" fmla="*/ 264915 w 989518"/>
              <a:gd name="connsiteY3" fmla="*/ 764602 h 894894"/>
              <a:gd name="connsiteX4" fmla="*/ 201560 w 989518"/>
              <a:gd name="connsiteY4" fmla="*/ 43031 h 894894"/>
              <a:gd name="connsiteX0" fmla="*/ 0 w 878671"/>
              <a:gd name="connsiteY0" fmla="*/ 305746 h 851863"/>
              <a:gd name="connsiteX1" fmla="*/ 809212 w 878671"/>
              <a:gd name="connsiteY1" fmla="*/ 183689 h 851863"/>
              <a:gd name="connsiteX2" fmla="*/ 730104 w 878671"/>
              <a:gd name="connsiteY2" fmla="*/ 750040 h 851863"/>
              <a:gd name="connsiteX3" fmla="*/ 162662 w 878671"/>
              <a:gd name="connsiteY3" fmla="*/ 721571 h 851863"/>
              <a:gd name="connsiteX4" fmla="*/ 99307 w 878671"/>
              <a:gd name="connsiteY4" fmla="*/ 0 h 851863"/>
              <a:gd name="connsiteX0" fmla="*/ 0 w 855823"/>
              <a:gd name="connsiteY0" fmla="*/ 320367 h 866484"/>
              <a:gd name="connsiteX1" fmla="*/ 809212 w 855823"/>
              <a:gd name="connsiteY1" fmla="*/ 198310 h 866484"/>
              <a:gd name="connsiteX2" fmla="*/ 730104 w 855823"/>
              <a:gd name="connsiteY2" fmla="*/ 764661 h 866484"/>
              <a:gd name="connsiteX3" fmla="*/ 162662 w 855823"/>
              <a:gd name="connsiteY3" fmla="*/ 736192 h 866484"/>
              <a:gd name="connsiteX4" fmla="*/ 99307 w 855823"/>
              <a:gd name="connsiteY4" fmla="*/ 14621 h 866484"/>
              <a:gd name="connsiteX0" fmla="*/ 0 w 876721"/>
              <a:gd name="connsiteY0" fmla="*/ 327448 h 867107"/>
              <a:gd name="connsiteX1" fmla="*/ 850323 w 876721"/>
              <a:gd name="connsiteY1" fmla="*/ 189848 h 867107"/>
              <a:gd name="connsiteX2" fmla="*/ 730104 w 876721"/>
              <a:gd name="connsiteY2" fmla="*/ 771742 h 867107"/>
              <a:gd name="connsiteX3" fmla="*/ 162662 w 876721"/>
              <a:gd name="connsiteY3" fmla="*/ 743273 h 867107"/>
              <a:gd name="connsiteX4" fmla="*/ 99307 w 876721"/>
              <a:gd name="connsiteY4" fmla="*/ 21702 h 867107"/>
              <a:gd name="connsiteX0" fmla="*/ 0 w 897167"/>
              <a:gd name="connsiteY0" fmla="*/ 335933 h 875592"/>
              <a:gd name="connsiteX1" fmla="*/ 850323 w 897167"/>
              <a:gd name="connsiteY1" fmla="*/ 198333 h 875592"/>
              <a:gd name="connsiteX2" fmla="*/ 730104 w 897167"/>
              <a:gd name="connsiteY2" fmla="*/ 780227 h 875592"/>
              <a:gd name="connsiteX3" fmla="*/ 162662 w 897167"/>
              <a:gd name="connsiteY3" fmla="*/ 751758 h 875592"/>
              <a:gd name="connsiteX4" fmla="*/ 99307 w 897167"/>
              <a:gd name="connsiteY4" fmla="*/ 30187 h 875592"/>
              <a:gd name="connsiteX0" fmla="*/ 0 w 947307"/>
              <a:gd name="connsiteY0" fmla="*/ 351577 h 845405"/>
              <a:gd name="connsiteX1" fmla="*/ 894638 w 947307"/>
              <a:gd name="connsiteY1" fmla="*/ 168146 h 845405"/>
              <a:gd name="connsiteX2" fmla="*/ 774419 w 947307"/>
              <a:gd name="connsiteY2" fmla="*/ 750040 h 845405"/>
              <a:gd name="connsiteX3" fmla="*/ 206977 w 947307"/>
              <a:gd name="connsiteY3" fmla="*/ 721571 h 845405"/>
              <a:gd name="connsiteX4" fmla="*/ 143622 w 947307"/>
              <a:gd name="connsiteY4" fmla="*/ 0 h 845405"/>
              <a:gd name="connsiteX0" fmla="*/ 0 w 965175"/>
              <a:gd name="connsiteY0" fmla="*/ 377619 h 871447"/>
              <a:gd name="connsiteX1" fmla="*/ 894638 w 965175"/>
              <a:gd name="connsiteY1" fmla="*/ 194188 h 871447"/>
              <a:gd name="connsiteX2" fmla="*/ 774419 w 965175"/>
              <a:gd name="connsiteY2" fmla="*/ 776082 h 871447"/>
              <a:gd name="connsiteX3" fmla="*/ 206977 w 965175"/>
              <a:gd name="connsiteY3" fmla="*/ 747613 h 871447"/>
              <a:gd name="connsiteX4" fmla="*/ 143622 w 965175"/>
              <a:gd name="connsiteY4" fmla="*/ 26042 h 871447"/>
              <a:gd name="connsiteX0" fmla="*/ 0 w 955513"/>
              <a:gd name="connsiteY0" fmla="*/ 385383 h 879211"/>
              <a:gd name="connsiteX1" fmla="*/ 894638 w 955513"/>
              <a:gd name="connsiteY1" fmla="*/ 201952 h 879211"/>
              <a:gd name="connsiteX2" fmla="*/ 774419 w 955513"/>
              <a:gd name="connsiteY2" fmla="*/ 783846 h 879211"/>
              <a:gd name="connsiteX3" fmla="*/ 206977 w 955513"/>
              <a:gd name="connsiteY3" fmla="*/ 755377 h 879211"/>
              <a:gd name="connsiteX4" fmla="*/ 143622 w 955513"/>
              <a:gd name="connsiteY4" fmla="*/ 33806 h 879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513" h="879211">
                <a:moveTo>
                  <a:pt x="0" y="385383"/>
                </a:moveTo>
                <a:cubicBezTo>
                  <a:pt x="187266" y="-130649"/>
                  <a:pt x="746880" y="-60929"/>
                  <a:pt x="894638" y="201952"/>
                </a:cubicBezTo>
                <a:cubicBezTo>
                  <a:pt x="1042396" y="464833"/>
                  <a:pt x="889029" y="691609"/>
                  <a:pt x="774419" y="783846"/>
                </a:cubicBezTo>
                <a:cubicBezTo>
                  <a:pt x="659809" y="876084"/>
                  <a:pt x="403380" y="953400"/>
                  <a:pt x="206977" y="755377"/>
                </a:cubicBezTo>
                <a:cubicBezTo>
                  <a:pt x="10574" y="557354"/>
                  <a:pt x="42790" y="238015"/>
                  <a:pt x="143622" y="33806"/>
                </a:cubicBezTo>
              </a:path>
            </a:pathLst>
          </a:custGeom>
          <a:noFill/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040312" y="1794785"/>
            <a:ext cx="1452258" cy="1038463"/>
          </a:xfrm>
          <a:custGeom>
            <a:avLst/>
            <a:gdLst>
              <a:gd name="connsiteX0" fmla="*/ 0 w 2115671"/>
              <a:gd name="connsiteY0" fmla="*/ 842682 h 1309924"/>
              <a:gd name="connsiteX1" fmla="*/ 806824 w 2115671"/>
              <a:gd name="connsiteY1" fmla="*/ 1272988 h 1309924"/>
              <a:gd name="connsiteX2" fmla="*/ 2115671 w 2115671"/>
              <a:gd name="connsiteY2" fmla="*/ 0 h 1309924"/>
              <a:gd name="connsiteX3" fmla="*/ 2115671 w 2115671"/>
              <a:gd name="connsiteY3" fmla="*/ 0 h 1309924"/>
              <a:gd name="connsiteX0" fmla="*/ 0 w 2115671"/>
              <a:gd name="connsiteY0" fmla="*/ 842682 h 1309924"/>
              <a:gd name="connsiteX1" fmla="*/ 806824 w 2115671"/>
              <a:gd name="connsiteY1" fmla="*/ 1272988 h 1309924"/>
              <a:gd name="connsiteX2" fmla="*/ 2115671 w 2115671"/>
              <a:gd name="connsiteY2" fmla="*/ 0 h 1309924"/>
              <a:gd name="connsiteX0" fmla="*/ 0 w 2151530"/>
              <a:gd name="connsiteY0" fmla="*/ 1057835 h 1538490"/>
              <a:gd name="connsiteX1" fmla="*/ 806824 w 2151530"/>
              <a:gd name="connsiteY1" fmla="*/ 1488141 h 1538490"/>
              <a:gd name="connsiteX2" fmla="*/ 2151530 w 2151530"/>
              <a:gd name="connsiteY2" fmla="*/ 0 h 1538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1530" h="1538490">
                <a:moveTo>
                  <a:pt x="0" y="1057835"/>
                </a:moveTo>
                <a:cubicBezTo>
                  <a:pt x="227106" y="1343211"/>
                  <a:pt x="448236" y="1664447"/>
                  <a:pt x="806824" y="1488141"/>
                </a:cubicBezTo>
                <a:cubicBezTo>
                  <a:pt x="1165412" y="1311835"/>
                  <a:pt x="2151530" y="0"/>
                  <a:pt x="2151530" y="0"/>
                </a:cubicBezTo>
              </a:path>
            </a:pathLst>
          </a:custGeom>
          <a:noFill/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5580645" y="1763395"/>
            <a:ext cx="1027533" cy="1069854"/>
            <a:chOff x="7234518" y="1792942"/>
            <a:chExt cx="1416423" cy="1474761"/>
          </a:xfrm>
        </p:grpSpPr>
        <p:sp>
          <p:nvSpPr>
            <p:cNvPr id="25" name="Freeform 24"/>
            <p:cNvSpPr/>
            <p:nvPr/>
          </p:nvSpPr>
          <p:spPr>
            <a:xfrm>
              <a:off x="7333130" y="1792942"/>
              <a:ext cx="1241098" cy="1474761"/>
            </a:xfrm>
            <a:custGeom>
              <a:avLst/>
              <a:gdLst>
                <a:gd name="connsiteX0" fmla="*/ 0 w 1129553"/>
                <a:gd name="connsiteY0" fmla="*/ 0 h 1828800"/>
                <a:gd name="connsiteX1" fmla="*/ 1129553 w 1129553"/>
                <a:gd name="connsiteY1" fmla="*/ 1828800 h 1828800"/>
                <a:gd name="connsiteX2" fmla="*/ 1129553 w 1129553"/>
                <a:gd name="connsiteY2" fmla="*/ 1828800 h 1828800"/>
                <a:gd name="connsiteX0" fmla="*/ 0 w 1129553"/>
                <a:gd name="connsiteY0" fmla="*/ 0 h 1828800"/>
                <a:gd name="connsiteX1" fmla="*/ 1129553 w 1129553"/>
                <a:gd name="connsiteY1" fmla="*/ 1828800 h 1828800"/>
                <a:gd name="connsiteX0" fmla="*/ 0 w 1219200"/>
                <a:gd name="connsiteY0" fmla="*/ 0 h 1559858"/>
                <a:gd name="connsiteX1" fmla="*/ 1219200 w 1219200"/>
                <a:gd name="connsiteY1" fmla="*/ 1559858 h 1559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19200" h="1559858">
                  <a:moveTo>
                    <a:pt x="0" y="0"/>
                  </a:moveTo>
                  <a:lnTo>
                    <a:pt x="1219200" y="1559858"/>
                  </a:lnTo>
                </a:path>
              </a:pathLst>
            </a:custGeom>
            <a:noFill/>
            <a:ln w="889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7234518" y="1850204"/>
              <a:ext cx="1416423" cy="1380565"/>
            </a:xfrm>
            <a:custGeom>
              <a:avLst/>
              <a:gdLst>
                <a:gd name="connsiteX0" fmla="*/ 0 w 1416423"/>
                <a:gd name="connsiteY0" fmla="*/ 1380565 h 1380565"/>
                <a:gd name="connsiteX1" fmla="*/ 1416423 w 1416423"/>
                <a:gd name="connsiteY1" fmla="*/ 0 h 138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16423" h="1380565">
                  <a:moveTo>
                    <a:pt x="0" y="1380565"/>
                  </a:moveTo>
                  <a:lnTo>
                    <a:pt x="1416423" y="0"/>
                  </a:lnTo>
                </a:path>
              </a:pathLst>
            </a:custGeom>
            <a:noFill/>
            <a:ln w="889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" name="Straight Arrow Connector 29"/>
          <p:cNvCxnSpPr/>
          <p:nvPr/>
        </p:nvCxnSpPr>
        <p:spPr>
          <a:xfrm>
            <a:off x="902442" y="3581705"/>
            <a:ext cx="1374345" cy="0"/>
          </a:xfrm>
          <a:prstGeom prst="straightConnector1">
            <a:avLst/>
          </a:prstGeom>
          <a:ln w="889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902442" y="4116172"/>
            <a:ext cx="2290575" cy="0"/>
          </a:xfrm>
          <a:prstGeom prst="straightConnector1">
            <a:avLst/>
          </a:prstGeom>
          <a:ln w="889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902442" y="4650639"/>
            <a:ext cx="3590128" cy="0"/>
          </a:xfrm>
          <a:prstGeom prst="straightConnector1">
            <a:avLst/>
          </a:prstGeom>
          <a:ln w="889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902442" y="5185107"/>
            <a:ext cx="4597035" cy="0"/>
          </a:xfrm>
          <a:prstGeom prst="straightConnector1">
            <a:avLst/>
          </a:prstGeom>
          <a:ln w="889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902442" y="5719575"/>
            <a:ext cx="6108200" cy="0"/>
          </a:xfrm>
          <a:prstGeom prst="straightConnector1">
            <a:avLst/>
          </a:prstGeom>
          <a:ln w="889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9628932" y="4089498"/>
            <a:ext cx="1810155" cy="1812406"/>
            <a:chOff x="3451226" y="3784600"/>
            <a:chExt cx="2552700" cy="2555875"/>
          </a:xfrm>
        </p:grpSpPr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3451226" y="3784600"/>
              <a:ext cx="2552700" cy="2555875"/>
            </a:xfrm>
            <a:custGeom>
              <a:avLst/>
              <a:gdLst/>
              <a:ahLst/>
              <a:cxnLst>
                <a:cxn ang="0">
                  <a:pos x="288" y="0"/>
                </a:cxn>
                <a:cxn ang="0">
                  <a:pos x="1608" y="0"/>
                </a:cxn>
                <a:cxn ang="0">
                  <a:pos x="1608" y="1610"/>
                </a:cxn>
                <a:cxn ang="0">
                  <a:pos x="0" y="1610"/>
                </a:cxn>
                <a:cxn ang="0">
                  <a:pos x="0" y="288"/>
                </a:cxn>
                <a:cxn ang="0">
                  <a:pos x="288" y="0"/>
                </a:cxn>
              </a:cxnLst>
              <a:rect l="0" t="0" r="r" b="b"/>
              <a:pathLst>
                <a:path w="1608" h="1610">
                  <a:moveTo>
                    <a:pt x="288" y="0"/>
                  </a:moveTo>
                  <a:lnTo>
                    <a:pt x="1608" y="0"/>
                  </a:lnTo>
                  <a:lnTo>
                    <a:pt x="1608" y="1610"/>
                  </a:lnTo>
                  <a:lnTo>
                    <a:pt x="0" y="1610"/>
                  </a:lnTo>
                  <a:lnTo>
                    <a:pt x="0" y="288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3451226" y="3784600"/>
              <a:ext cx="457200" cy="457200"/>
            </a:xfrm>
            <a:custGeom>
              <a:avLst/>
              <a:gdLst/>
              <a:ahLst/>
              <a:cxnLst>
                <a:cxn ang="0">
                  <a:pos x="288" y="0"/>
                </a:cxn>
                <a:cxn ang="0">
                  <a:pos x="288" y="288"/>
                </a:cxn>
                <a:cxn ang="0">
                  <a:pos x="0" y="288"/>
                </a:cxn>
                <a:cxn ang="0">
                  <a:pos x="288" y="0"/>
                </a:cxn>
              </a:cxnLst>
              <a:rect l="0" t="0" r="r" b="b"/>
              <a:pathLst>
                <a:path w="288" h="288">
                  <a:moveTo>
                    <a:pt x="288" y="0"/>
                  </a:moveTo>
                  <a:lnTo>
                    <a:pt x="288" y="288"/>
                  </a:lnTo>
                  <a:lnTo>
                    <a:pt x="0" y="288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3451226" y="4241800"/>
              <a:ext cx="457200" cy="454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0"/>
                </a:cxn>
                <a:cxn ang="0">
                  <a:pos x="0" y="286"/>
                </a:cxn>
                <a:cxn ang="0">
                  <a:pos x="0" y="0"/>
                </a:cxn>
              </a:cxnLst>
              <a:rect l="0" t="0" r="r" b="b"/>
              <a:pathLst>
                <a:path w="288" h="286">
                  <a:moveTo>
                    <a:pt x="0" y="0"/>
                  </a:moveTo>
                  <a:lnTo>
                    <a:pt x="288" y="0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490630" y="1596541"/>
            <a:ext cx="1810154" cy="1813531"/>
            <a:chOff x="750888" y="1077913"/>
            <a:chExt cx="2552700" cy="2557462"/>
          </a:xfrm>
        </p:grpSpPr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750888" y="1077913"/>
              <a:ext cx="2552700" cy="2557462"/>
            </a:xfrm>
            <a:custGeom>
              <a:avLst/>
              <a:gdLst/>
              <a:ahLst/>
              <a:cxnLst>
                <a:cxn ang="0">
                  <a:pos x="288" y="0"/>
                </a:cxn>
                <a:cxn ang="0">
                  <a:pos x="1608" y="0"/>
                </a:cxn>
                <a:cxn ang="0">
                  <a:pos x="1608" y="1611"/>
                </a:cxn>
                <a:cxn ang="0">
                  <a:pos x="0" y="1611"/>
                </a:cxn>
                <a:cxn ang="0">
                  <a:pos x="0" y="288"/>
                </a:cxn>
                <a:cxn ang="0">
                  <a:pos x="288" y="0"/>
                </a:cxn>
              </a:cxnLst>
              <a:rect l="0" t="0" r="r" b="b"/>
              <a:pathLst>
                <a:path w="1608" h="1611">
                  <a:moveTo>
                    <a:pt x="288" y="0"/>
                  </a:moveTo>
                  <a:lnTo>
                    <a:pt x="1608" y="0"/>
                  </a:lnTo>
                  <a:lnTo>
                    <a:pt x="1608" y="1611"/>
                  </a:lnTo>
                  <a:lnTo>
                    <a:pt x="0" y="1611"/>
                  </a:lnTo>
                  <a:lnTo>
                    <a:pt x="0" y="288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750888" y="1077913"/>
              <a:ext cx="457200" cy="457200"/>
            </a:xfrm>
            <a:custGeom>
              <a:avLst/>
              <a:gdLst/>
              <a:ahLst/>
              <a:cxnLst>
                <a:cxn ang="0">
                  <a:pos x="288" y="0"/>
                </a:cxn>
                <a:cxn ang="0">
                  <a:pos x="288" y="288"/>
                </a:cxn>
                <a:cxn ang="0">
                  <a:pos x="0" y="288"/>
                </a:cxn>
                <a:cxn ang="0">
                  <a:pos x="288" y="0"/>
                </a:cxn>
              </a:cxnLst>
              <a:rect l="0" t="0" r="r" b="b"/>
              <a:pathLst>
                <a:path w="288" h="288">
                  <a:moveTo>
                    <a:pt x="288" y="0"/>
                  </a:moveTo>
                  <a:lnTo>
                    <a:pt x="288" y="288"/>
                  </a:lnTo>
                  <a:lnTo>
                    <a:pt x="0" y="288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750888" y="1535113"/>
              <a:ext cx="457200" cy="454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0"/>
                </a:cxn>
                <a:cxn ang="0">
                  <a:pos x="0" y="286"/>
                </a:cxn>
                <a:cxn ang="0">
                  <a:pos x="0" y="0"/>
                </a:cxn>
              </a:cxnLst>
              <a:rect l="0" t="0" r="r" b="b"/>
              <a:pathLst>
                <a:path w="288" h="286">
                  <a:moveTo>
                    <a:pt x="0" y="0"/>
                  </a:moveTo>
                  <a:lnTo>
                    <a:pt x="288" y="0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  <a:alpha val="2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490630" y="4089500"/>
            <a:ext cx="1810155" cy="1812406"/>
            <a:chOff x="750888" y="3784600"/>
            <a:chExt cx="2552700" cy="2555875"/>
          </a:xfrm>
        </p:grpSpPr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750888" y="3784600"/>
              <a:ext cx="2552700" cy="2555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8" y="0"/>
                </a:cxn>
                <a:cxn ang="0">
                  <a:pos x="1608" y="1610"/>
                </a:cxn>
                <a:cxn ang="0">
                  <a:pos x="288" y="1610"/>
                </a:cxn>
                <a:cxn ang="0">
                  <a:pos x="0" y="1322"/>
                </a:cxn>
                <a:cxn ang="0">
                  <a:pos x="0" y="0"/>
                </a:cxn>
              </a:cxnLst>
              <a:rect l="0" t="0" r="r" b="b"/>
              <a:pathLst>
                <a:path w="1608" h="1610">
                  <a:moveTo>
                    <a:pt x="0" y="0"/>
                  </a:moveTo>
                  <a:lnTo>
                    <a:pt x="1608" y="0"/>
                  </a:lnTo>
                  <a:lnTo>
                    <a:pt x="1608" y="1610"/>
                  </a:lnTo>
                  <a:lnTo>
                    <a:pt x="288" y="1610"/>
                  </a:lnTo>
                  <a:lnTo>
                    <a:pt x="0" y="13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auto">
            <a:xfrm>
              <a:off x="750888" y="5883275"/>
              <a:ext cx="457200" cy="457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0"/>
                </a:cxn>
                <a:cxn ang="0">
                  <a:pos x="288" y="288"/>
                </a:cxn>
                <a:cxn ang="0">
                  <a:pos x="0" y="0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288" y="0"/>
                  </a:lnTo>
                  <a:lnTo>
                    <a:pt x="288" y="2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628932" y="1596540"/>
            <a:ext cx="1810154" cy="1813531"/>
            <a:chOff x="3451226" y="1077913"/>
            <a:chExt cx="2552700" cy="2557462"/>
          </a:xfrm>
        </p:grpSpPr>
        <p:sp>
          <p:nvSpPr>
            <p:cNvPr id="56" name="Freeform 10"/>
            <p:cNvSpPr>
              <a:spLocks/>
            </p:cNvSpPr>
            <p:nvPr/>
          </p:nvSpPr>
          <p:spPr bwMode="auto">
            <a:xfrm>
              <a:off x="3451226" y="1077913"/>
              <a:ext cx="2552700" cy="25574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8" y="0"/>
                </a:cxn>
                <a:cxn ang="0">
                  <a:pos x="1608" y="1322"/>
                </a:cxn>
                <a:cxn ang="0">
                  <a:pos x="1320" y="1611"/>
                </a:cxn>
                <a:cxn ang="0">
                  <a:pos x="0" y="1611"/>
                </a:cxn>
                <a:cxn ang="0">
                  <a:pos x="0" y="0"/>
                </a:cxn>
              </a:cxnLst>
              <a:rect l="0" t="0" r="r" b="b"/>
              <a:pathLst>
                <a:path w="1608" h="1611">
                  <a:moveTo>
                    <a:pt x="0" y="0"/>
                  </a:moveTo>
                  <a:lnTo>
                    <a:pt x="1608" y="0"/>
                  </a:lnTo>
                  <a:lnTo>
                    <a:pt x="1608" y="1322"/>
                  </a:lnTo>
                  <a:lnTo>
                    <a:pt x="1320" y="1611"/>
                  </a:lnTo>
                  <a:lnTo>
                    <a:pt x="0" y="16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1"/>
            <p:cNvSpPr>
              <a:spLocks/>
            </p:cNvSpPr>
            <p:nvPr/>
          </p:nvSpPr>
          <p:spPr bwMode="auto">
            <a:xfrm>
              <a:off x="5546726" y="3176588"/>
              <a:ext cx="457200" cy="4587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0"/>
                </a:cxn>
                <a:cxn ang="0">
                  <a:pos x="0" y="289"/>
                </a:cxn>
                <a:cxn ang="0">
                  <a:pos x="0" y="0"/>
                </a:cxn>
              </a:cxnLst>
              <a:rect l="0" t="0" r="r" b="b"/>
              <a:pathLst>
                <a:path w="288" h="289">
                  <a:moveTo>
                    <a:pt x="0" y="0"/>
                  </a:moveTo>
                  <a:lnTo>
                    <a:pt x="288" y="0"/>
                  </a:lnTo>
                  <a:lnTo>
                    <a:pt x="0" y="2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465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775435" y="-1500796"/>
            <a:ext cx="711077" cy="426195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January </a:t>
            </a:r>
            <a:r>
              <a:rPr lang="en-US" dirty="0">
                <a:solidFill>
                  <a:schemeClr val="bg1"/>
                </a:solidFill>
              </a:rPr>
              <a:t>2015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797184"/>
              </p:ext>
            </p:extLst>
          </p:nvPr>
        </p:nvGraphicFramePr>
        <p:xfrm>
          <a:off x="708502" y="1291130"/>
          <a:ext cx="7754705" cy="47679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291130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06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775435" y="-1500796"/>
            <a:ext cx="711077" cy="426195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February </a:t>
            </a:r>
            <a:r>
              <a:rPr lang="en-US" dirty="0">
                <a:solidFill>
                  <a:schemeClr val="bg1"/>
                </a:solidFill>
              </a:rPr>
              <a:t>2015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510484"/>
              </p:ext>
            </p:extLst>
          </p:nvPr>
        </p:nvGraphicFramePr>
        <p:xfrm>
          <a:off x="708502" y="1291130"/>
          <a:ext cx="7754705" cy="47679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291130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973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546379" y="-1271737"/>
            <a:ext cx="711075" cy="380384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March </a:t>
            </a:r>
            <a:r>
              <a:rPr lang="en-US" dirty="0">
                <a:solidFill>
                  <a:schemeClr val="bg1"/>
                </a:solidFill>
              </a:rPr>
              <a:t>2015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486133"/>
              </p:ext>
            </p:extLst>
          </p:nvPr>
        </p:nvGraphicFramePr>
        <p:xfrm>
          <a:off x="708502" y="1291130"/>
          <a:ext cx="7754705" cy="47679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291130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023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317321" y="-1042680"/>
            <a:ext cx="711076" cy="334572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April </a:t>
            </a:r>
            <a:r>
              <a:rPr lang="en-US" dirty="0">
                <a:solidFill>
                  <a:schemeClr val="bg1"/>
                </a:solidFill>
              </a:rPr>
              <a:t>2015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942891"/>
              </p:ext>
            </p:extLst>
          </p:nvPr>
        </p:nvGraphicFramePr>
        <p:xfrm>
          <a:off x="708502" y="1291130"/>
          <a:ext cx="7754705" cy="47679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291130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041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393675" y="-1119033"/>
            <a:ext cx="711076" cy="349843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May </a:t>
            </a:r>
            <a:r>
              <a:rPr lang="en-US" dirty="0">
                <a:solidFill>
                  <a:schemeClr val="bg1"/>
                </a:solidFill>
              </a:rPr>
              <a:t>2015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563442"/>
              </p:ext>
            </p:extLst>
          </p:nvPr>
        </p:nvGraphicFramePr>
        <p:xfrm>
          <a:off x="708502" y="1178252"/>
          <a:ext cx="7754705" cy="560824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7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178252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5430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393674" y="-1119032"/>
            <a:ext cx="711076" cy="349843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 </a:t>
            </a:r>
            <a:r>
              <a:rPr lang="en-US" dirty="0">
                <a:solidFill>
                  <a:schemeClr val="bg1"/>
                </a:solidFill>
              </a:rPr>
              <a:t>2015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578659"/>
              </p:ext>
            </p:extLst>
          </p:nvPr>
        </p:nvGraphicFramePr>
        <p:xfrm>
          <a:off x="708502" y="1291130"/>
          <a:ext cx="7754705" cy="47679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291130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930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317322" y="-1042680"/>
            <a:ext cx="711075" cy="334572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July </a:t>
            </a:r>
            <a:r>
              <a:rPr lang="en-US" dirty="0">
                <a:solidFill>
                  <a:schemeClr val="bg1"/>
                </a:solidFill>
              </a:rPr>
              <a:t>2015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427149"/>
              </p:ext>
            </p:extLst>
          </p:nvPr>
        </p:nvGraphicFramePr>
        <p:xfrm>
          <a:off x="708502" y="1291130"/>
          <a:ext cx="7754705" cy="47679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291130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519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1622732" y="-1348090"/>
            <a:ext cx="711074" cy="395654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August </a:t>
            </a:r>
            <a:r>
              <a:rPr lang="en-US" dirty="0">
                <a:solidFill>
                  <a:schemeClr val="bg1"/>
                </a:solidFill>
              </a:rPr>
              <a:t>2015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924858"/>
              </p:ext>
            </p:extLst>
          </p:nvPr>
        </p:nvGraphicFramePr>
        <p:xfrm>
          <a:off x="708502" y="1138425"/>
          <a:ext cx="7754705" cy="560824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7815"/>
                <a:gridCol w="1107815"/>
                <a:gridCol w="1107815"/>
                <a:gridCol w="1107815"/>
                <a:gridCol w="1107815"/>
                <a:gridCol w="1107815"/>
                <a:gridCol w="1107815"/>
              </a:tblGrid>
              <a:tr h="566389"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</a:t>
                      </a:r>
                      <a:endParaRPr lang="en-US" sz="19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796" marR="88796" marT="44398" marB="44398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DF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DF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0309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67" marR="25467" marT="12733" marB="12733" anchor="ctr" anchorCtr="1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690397" y="1138425"/>
            <a:ext cx="2762088" cy="477988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72559" y="14438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here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49801" y="2360065"/>
            <a:ext cx="2443280" cy="3137095"/>
            <a:chOff x="8843102" y="2360065"/>
            <a:chExt cx="2443280" cy="31370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843102" y="2360065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43102" y="2882914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843102" y="3405763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843102" y="3928612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843102" y="4451461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43102" y="497431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843102" y="5497160"/>
              <a:ext cx="24432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8167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Theme-22">
      <a:dk1>
        <a:srgbClr val="080808"/>
      </a:dk1>
      <a:lt1>
        <a:srgbClr val="FFFFFF"/>
      </a:lt1>
      <a:dk2>
        <a:srgbClr val="001932"/>
      </a:dk2>
      <a:lt2>
        <a:srgbClr val="808080"/>
      </a:lt2>
      <a:accent1>
        <a:srgbClr val="ECF0F1"/>
      </a:accent1>
      <a:accent2>
        <a:srgbClr val="BBC3C6"/>
      </a:accent2>
      <a:accent3>
        <a:srgbClr val="53AEDD"/>
      </a:accent3>
      <a:accent4>
        <a:srgbClr val="B3C3C3"/>
      </a:accent4>
      <a:accent5>
        <a:srgbClr val="F4C343"/>
      </a:accent5>
      <a:accent6>
        <a:srgbClr val="32495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5084</TotalTime>
  <Words>577</Words>
  <Application>Microsoft Office PowerPoint</Application>
  <PresentationFormat>Custom</PresentationFormat>
  <Paragraphs>517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Open Sans</vt:lpstr>
      <vt:lpstr>Office Theme</vt:lpstr>
      <vt:lpstr>2015 Calendar PowerPoint Template</vt:lpstr>
      <vt:lpstr>January 2015</vt:lpstr>
      <vt:lpstr>February 2015</vt:lpstr>
      <vt:lpstr>March 2015</vt:lpstr>
      <vt:lpstr>April 2015</vt:lpstr>
      <vt:lpstr>May 2015</vt:lpstr>
      <vt:lpstr>June 2015</vt:lpstr>
      <vt:lpstr>July 2015</vt:lpstr>
      <vt:lpstr>August 2015</vt:lpstr>
      <vt:lpstr>September 2015</vt:lpstr>
      <vt:lpstr>October 2015</vt:lpstr>
      <vt:lpstr>November 2015</vt:lpstr>
      <vt:lpstr>December 2015</vt:lpstr>
      <vt:lpstr>January 2015</vt:lpstr>
      <vt:lpstr>2015 Calendar PowerPoint Template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77</cp:revision>
  <dcterms:created xsi:type="dcterms:W3CDTF">2013-09-12T13:05:01Z</dcterms:created>
  <dcterms:modified xsi:type="dcterms:W3CDTF">2015-02-17T14:35:09Z</dcterms:modified>
</cp:coreProperties>
</file>