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8" r:id="rId3"/>
  </p:sldMasterIdLst>
  <p:notesMasterIdLst>
    <p:notesMasterId r:id="rId10"/>
  </p:notesMasterIdLst>
  <p:sldIdLst>
    <p:sldId id="269" r:id="rId4"/>
    <p:sldId id="274" r:id="rId5"/>
    <p:sldId id="279" r:id="rId6"/>
    <p:sldId id="280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2"/>
    <p:restoredTop sz="94672"/>
  </p:normalViewPr>
  <p:slideViewPr>
    <p:cSldViewPr>
      <p:cViewPr>
        <p:scale>
          <a:sx n="75" d="100"/>
          <a:sy n="75" d="100"/>
        </p:scale>
        <p:origin x="666" y="-13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93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5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54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87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44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22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80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23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766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39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592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042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50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93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99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8801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10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937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556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61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146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16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5027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057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54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734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1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2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8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062528A-DA85-BA43-BEFE-BE8811FDAF30}"/>
              </a:ext>
            </a:extLst>
          </p:cNvPr>
          <p:cNvSpPr/>
          <p:nvPr/>
        </p:nvSpPr>
        <p:spPr>
          <a:xfrm>
            <a:off x="4875212" y="1446924"/>
            <a:ext cx="2666850" cy="1975945"/>
          </a:xfrm>
          <a:prstGeom prst="roundRect">
            <a:avLst>
              <a:gd name="adj" fmla="val 271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386D169-A9D3-0E4F-8E91-2857257354AA}"/>
              </a:ext>
            </a:extLst>
          </p:cNvPr>
          <p:cNvSpPr/>
          <p:nvPr/>
        </p:nvSpPr>
        <p:spPr>
          <a:xfrm>
            <a:off x="7618414" y="1446924"/>
            <a:ext cx="2666850" cy="1975945"/>
          </a:xfrm>
          <a:prstGeom prst="roundRect">
            <a:avLst>
              <a:gd name="adj" fmla="val 2067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FE47390-0A8E-F542-A643-D303FF6DF80E}"/>
              </a:ext>
            </a:extLst>
          </p:cNvPr>
          <p:cNvSpPr/>
          <p:nvPr/>
        </p:nvSpPr>
        <p:spPr>
          <a:xfrm>
            <a:off x="4875212" y="3510455"/>
            <a:ext cx="2666850" cy="1975945"/>
          </a:xfrm>
          <a:prstGeom prst="roundRect">
            <a:avLst>
              <a:gd name="adj" fmla="val 271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8945A33B-5E23-FF48-B409-7770277E1B4C}"/>
              </a:ext>
            </a:extLst>
          </p:cNvPr>
          <p:cNvSpPr/>
          <p:nvPr/>
        </p:nvSpPr>
        <p:spPr>
          <a:xfrm>
            <a:off x="7618414" y="3510455"/>
            <a:ext cx="2666850" cy="197594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Risk Matrix Slide Template</a:t>
            </a:r>
          </a:p>
        </p:txBody>
      </p:sp>
      <p:sp>
        <p:nvSpPr>
          <p:cNvPr id="36" name="Left-Up Arrow 35"/>
          <p:cNvSpPr/>
          <p:nvPr/>
        </p:nvSpPr>
        <p:spPr>
          <a:xfrm flipH="1">
            <a:off x="4494211" y="1371600"/>
            <a:ext cx="6036425" cy="4495800"/>
          </a:xfrm>
          <a:prstGeom prst="leftUpArrow">
            <a:avLst>
              <a:gd name="adj1" fmla="val 2221"/>
              <a:gd name="adj2" fmla="val 2831"/>
              <a:gd name="adj3" fmla="val 3831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6295567" y="588313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CHANCE OF CHANGE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2893645" y="3316629"/>
            <a:ext cx="282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BUSINESS IMPORTANCE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38FEF9-E747-874A-A0EB-AA1ABFB0B313}"/>
              </a:ext>
            </a:extLst>
          </p:cNvPr>
          <p:cNvSpPr txBox="1"/>
          <p:nvPr/>
        </p:nvSpPr>
        <p:spPr>
          <a:xfrm>
            <a:off x="5140330" y="2021962"/>
            <a:ext cx="2136613" cy="825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Impact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A3AC12-CFAC-0648-B8AC-E016995D7915}"/>
              </a:ext>
            </a:extLst>
          </p:cNvPr>
          <p:cNvSpPr txBox="1"/>
          <p:nvPr/>
        </p:nvSpPr>
        <p:spPr>
          <a:xfrm>
            <a:off x="7883532" y="2021962"/>
            <a:ext cx="2136613" cy="825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Impact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3F1601-D436-634A-8C5B-909902A29A0A}"/>
              </a:ext>
            </a:extLst>
          </p:cNvPr>
          <p:cNvSpPr txBox="1"/>
          <p:nvPr/>
        </p:nvSpPr>
        <p:spPr>
          <a:xfrm>
            <a:off x="7883531" y="4085493"/>
            <a:ext cx="2136613" cy="825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Impact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098AA9-50A7-6841-9A09-C20BCF97F73F}"/>
              </a:ext>
            </a:extLst>
          </p:cNvPr>
          <p:cNvSpPr txBox="1"/>
          <p:nvPr/>
        </p:nvSpPr>
        <p:spPr>
          <a:xfrm>
            <a:off x="5140329" y="4085493"/>
            <a:ext cx="2136613" cy="825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Impact</a:t>
            </a:r>
          </a:p>
        </p:txBody>
      </p:sp>
      <p:grpSp>
        <p:nvGrpSpPr>
          <p:cNvPr id="20" name="Gráfico 4">
            <a:extLst>
              <a:ext uri="{FF2B5EF4-FFF2-40B4-BE49-F238E27FC236}">
                <a16:creationId xmlns:a16="http://schemas.microsoft.com/office/drawing/2014/main" id="{61AE6973-3A8A-8813-4929-266AABA1A75C}"/>
              </a:ext>
            </a:extLst>
          </p:cNvPr>
          <p:cNvGrpSpPr/>
          <p:nvPr/>
        </p:nvGrpSpPr>
        <p:grpSpPr>
          <a:xfrm>
            <a:off x="782218" y="319839"/>
            <a:ext cx="2579687" cy="6599321"/>
            <a:chOff x="-382588" y="-6927"/>
            <a:chExt cx="2579687" cy="6599321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4E04955-0C72-5CD0-7776-807F785A63F6}"/>
                </a:ext>
              </a:extLst>
            </p:cNvPr>
            <p:cNvSpPr/>
            <p:nvPr/>
          </p:nvSpPr>
          <p:spPr>
            <a:xfrm>
              <a:off x="985483" y="6423910"/>
              <a:ext cx="251731" cy="143870"/>
            </a:xfrm>
            <a:custGeom>
              <a:avLst/>
              <a:gdLst>
                <a:gd name="connsiteX0" fmla="*/ 3638 w 251731"/>
                <a:gd name="connsiteY0" fmla="*/ 110783 h 143870"/>
                <a:gd name="connsiteX1" fmla="*/ 92976 w 251731"/>
                <a:gd name="connsiteY1" fmla="*/ 90311 h 143870"/>
                <a:gd name="connsiteX2" fmla="*/ 173939 w 251731"/>
                <a:gd name="connsiteY2" fmla="*/ 70770 h 143870"/>
                <a:gd name="connsiteX3" fmla="*/ 195343 w 251731"/>
                <a:gd name="connsiteY3" fmla="*/ 49 h 143870"/>
                <a:gd name="connsiteX4" fmla="*/ 236289 w 251731"/>
                <a:gd name="connsiteY4" fmla="*/ 138698 h 143870"/>
                <a:gd name="connsiteX5" fmla="*/ 12014 w 251731"/>
                <a:gd name="connsiteY5" fmla="*/ 133116 h 143870"/>
                <a:gd name="connsiteX6" fmla="*/ 3638 w 251731"/>
                <a:gd name="connsiteY6" fmla="*/ 110783 h 14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731" h="143870">
                  <a:moveTo>
                    <a:pt x="3638" y="110783"/>
                  </a:moveTo>
                  <a:cubicBezTo>
                    <a:pt x="3638" y="110783"/>
                    <a:pt x="26903" y="101477"/>
                    <a:pt x="92976" y="90311"/>
                  </a:cubicBezTo>
                  <a:cubicBezTo>
                    <a:pt x="131131" y="83797"/>
                    <a:pt x="159980" y="83797"/>
                    <a:pt x="173939" y="70770"/>
                  </a:cubicBezTo>
                  <a:cubicBezTo>
                    <a:pt x="196273" y="49368"/>
                    <a:pt x="184175" y="-1811"/>
                    <a:pt x="195343" y="49"/>
                  </a:cubicBezTo>
                  <a:cubicBezTo>
                    <a:pt x="249318" y="11216"/>
                    <a:pt x="267930" y="124741"/>
                    <a:pt x="236289" y="138698"/>
                  </a:cubicBezTo>
                  <a:cubicBezTo>
                    <a:pt x="204649" y="152656"/>
                    <a:pt x="26903" y="134046"/>
                    <a:pt x="12014" y="133116"/>
                  </a:cubicBezTo>
                  <a:cubicBezTo>
                    <a:pt x="-3806" y="133116"/>
                    <a:pt x="-1015" y="107991"/>
                    <a:pt x="3638" y="110783"/>
                  </a:cubicBezTo>
                  <a:close/>
                </a:path>
              </a:pathLst>
            </a:custGeom>
            <a:solidFill>
              <a:srgbClr val="3487C8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5F94FB-4A5B-872C-800E-5DDF512D8D52}"/>
                </a:ext>
              </a:extLst>
            </p:cNvPr>
            <p:cNvSpPr/>
            <p:nvPr/>
          </p:nvSpPr>
          <p:spPr>
            <a:xfrm>
              <a:off x="902602" y="6524445"/>
              <a:ext cx="336279" cy="52121"/>
            </a:xfrm>
            <a:custGeom>
              <a:avLst/>
              <a:gdLst>
                <a:gd name="connsiteX0" fmla="*/ 122813 w 336279"/>
                <a:gd name="connsiteY0" fmla="*/ 12 h 52121"/>
                <a:gd name="connsiteX1" fmla="*/ 277293 w 336279"/>
                <a:gd name="connsiteY1" fmla="*/ 13039 h 52121"/>
                <a:gd name="connsiteX2" fmla="*/ 330337 w 336279"/>
                <a:gd name="connsiteY2" fmla="*/ 942 h 52121"/>
                <a:gd name="connsiteX3" fmla="*/ 334060 w 336279"/>
                <a:gd name="connsiteY3" fmla="*/ 942 h 52121"/>
                <a:gd name="connsiteX4" fmla="*/ 334990 w 336279"/>
                <a:gd name="connsiteY4" fmla="*/ 3734 h 52121"/>
                <a:gd name="connsiteX5" fmla="*/ 308003 w 336279"/>
                <a:gd name="connsiteY5" fmla="*/ 52122 h 52121"/>
                <a:gd name="connsiteX6" fmla="*/ 73491 w 336279"/>
                <a:gd name="connsiteY6" fmla="*/ 52122 h 52121"/>
                <a:gd name="connsiteX7" fmla="*/ 122813 w 336279"/>
                <a:gd name="connsiteY7" fmla="*/ 12 h 52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6279" h="52121">
                  <a:moveTo>
                    <a:pt x="122813" y="12"/>
                  </a:moveTo>
                  <a:cubicBezTo>
                    <a:pt x="112576" y="38164"/>
                    <a:pt x="242861" y="22344"/>
                    <a:pt x="277293" y="13039"/>
                  </a:cubicBezTo>
                  <a:cubicBezTo>
                    <a:pt x="309864" y="3734"/>
                    <a:pt x="330337" y="942"/>
                    <a:pt x="330337" y="942"/>
                  </a:cubicBezTo>
                  <a:cubicBezTo>
                    <a:pt x="331268" y="942"/>
                    <a:pt x="333129" y="942"/>
                    <a:pt x="334060" y="942"/>
                  </a:cubicBezTo>
                  <a:cubicBezTo>
                    <a:pt x="334060" y="1873"/>
                    <a:pt x="334990" y="2804"/>
                    <a:pt x="334990" y="3734"/>
                  </a:cubicBezTo>
                  <a:cubicBezTo>
                    <a:pt x="334990" y="25136"/>
                    <a:pt x="345227" y="52122"/>
                    <a:pt x="308003" y="52122"/>
                  </a:cubicBezTo>
                  <a:lnTo>
                    <a:pt x="73491" y="52122"/>
                  </a:lnTo>
                  <a:cubicBezTo>
                    <a:pt x="-117283" y="52122"/>
                    <a:pt x="123743" y="-919"/>
                    <a:pt x="122813" y="12"/>
                  </a:cubicBezTo>
                  <a:close/>
                </a:path>
              </a:pathLst>
            </a:custGeom>
            <a:solidFill>
              <a:srgbClr val="3487C8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6BDC67B-07DA-A444-6312-00D0C5E13186}"/>
                </a:ext>
              </a:extLst>
            </p:cNvPr>
            <p:cNvSpPr/>
            <p:nvPr/>
          </p:nvSpPr>
          <p:spPr>
            <a:xfrm>
              <a:off x="1358677" y="6389379"/>
              <a:ext cx="254086" cy="177881"/>
            </a:xfrm>
            <a:custGeom>
              <a:avLst/>
              <a:gdLst>
                <a:gd name="connsiteX0" fmla="*/ 251156 w 254086"/>
                <a:gd name="connsiteY0" fmla="*/ 154618 h 177881"/>
                <a:gd name="connsiteX1" fmla="*/ 165540 w 254086"/>
                <a:gd name="connsiteY1" fmla="*/ 122050 h 177881"/>
                <a:gd name="connsiteX2" fmla="*/ 88300 w 254086"/>
                <a:gd name="connsiteY2" fmla="*/ 92273 h 177881"/>
                <a:gd name="connsiteX3" fmla="*/ 77133 w 254086"/>
                <a:gd name="connsiteY3" fmla="*/ 18761 h 177881"/>
                <a:gd name="connsiteX4" fmla="*/ 17575 w 254086"/>
                <a:gd name="connsiteY4" fmla="*/ 153688 h 177881"/>
                <a:gd name="connsiteX5" fmla="*/ 240919 w 254086"/>
                <a:gd name="connsiteY5" fmla="*/ 177882 h 177881"/>
                <a:gd name="connsiteX6" fmla="*/ 251156 w 254086"/>
                <a:gd name="connsiteY6" fmla="*/ 154618 h 177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086" h="177881">
                  <a:moveTo>
                    <a:pt x="251156" y="154618"/>
                  </a:moveTo>
                  <a:cubicBezTo>
                    <a:pt x="251156" y="154618"/>
                    <a:pt x="228822" y="142522"/>
                    <a:pt x="165540" y="122050"/>
                  </a:cubicBezTo>
                  <a:cubicBezTo>
                    <a:pt x="128316" y="110883"/>
                    <a:pt x="99468" y="107162"/>
                    <a:pt x="88300" y="92273"/>
                  </a:cubicBezTo>
                  <a:cubicBezTo>
                    <a:pt x="68758" y="68079"/>
                    <a:pt x="85509" y="26206"/>
                    <a:pt x="77133" y="18761"/>
                  </a:cubicBezTo>
                  <a:cubicBezTo>
                    <a:pt x="-11274" y="-60334"/>
                    <a:pt x="-12205" y="135078"/>
                    <a:pt x="17575" y="153688"/>
                  </a:cubicBezTo>
                  <a:cubicBezTo>
                    <a:pt x="46423" y="172299"/>
                    <a:pt x="226030" y="176951"/>
                    <a:pt x="240919" y="177882"/>
                  </a:cubicBezTo>
                  <a:cubicBezTo>
                    <a:pt x="254878" y="177882"/>
                    <a:pt x="256740" y="151827"/>
                    <a:pt x="251156" y="154618"/>
                  </a:cubicBezTo>
                  <a:close/>
                </a:path>
              </a:pathLst>
            </a:custGeom>
            <a:solidFill>
              <a:srgbClr val="3487C8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8AF2F3-251D-0B0A-1FE2-3430A74B701B}"/>
                </a:ext>
              </a:extLst>
            </p:cNvPr>
            <p:cNvSpPr/>
            <p:nvPr/>
          </p:nvSpPr>
          <p:spPr>
            <a:xfrm>
              <a:off x="1359281" y="6501194"/>
              <a:ext cx="331803" cy="91200"/>
            </a:xfrm>
            <a:custGeom>
              <a:avLst/>
              <a:gdLst>
                <a:gd name="connsiteX0" fmla="*/ 215190 w 331803"/>
                <a:gd name="connsiteY0" fmla="*/ 27916 h 91200"/>
                <a:gd name="connsiteX1" fmla="*/ 60710 w 331803"/>
                <a:gd name="connsiteY1" fmla="*/ 20471 h 91200"/>
                <a:gd name="connsiteX2" fmla="*/ 9526 w 331803"/>
                <a:gd name="connsiteY2" fmla="*/ 930 h 91200"/>
                <a:gd name="connsiteX3" fmla="*/ 5804 w 331803"/>
                <a:gd name="connsiteY3" fmla="*/ 0 h 91200"/>
                <a:gd name="connsiteX4" fmla="*/ 4873 w 331803"/>
                <a:gd name="connsiteY4" fmla="*/ 2791 h 91200"/>
                <a:gd name="connsiteX5" fmla="*/ 25347 w 331803"/>
                <a:gd name="connsiteY5" fmla="*/ 55832 h 91200"/>
                <a:gd name="connsiteX6" fmla="*/ 257067 w 331803"/>
                <a:gd name="connsiteY6" fmla="*/ 86539 h 91200"/>
                <a:gd name="connsiteX7" fmla="*/ 215190 w 331803"/>
                <a:gd name="connsiteY7" fmla="*/ 27916 h 9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803" h="91200">
                  <a:moveTo>
                    <a:pt x="215190" y="27916"/>
                  </a:moveTo>
                  <a:cubicBezTo>
                    <a:pt x="219843" y="67929"/>
                    <a:pt x="92350" y="35360"/>
                    <a:pt x="60710" y="20471"/>
                  </a:cubicBezTo>
                  <a:cubicBezTo>
                    <a:pt x="30000" y="6513"/>
                    <a:pt x="9526" y="930"/>
                    <a:pt x="9526" y="930"/>
                  </a:cubicBezTo>
                  <a:cubicBezTo>
                    <a:pt x="8596" y="930"/>
                    <a:pt x="6735" y="0"/>
                    <a:pt x="5804" y="0"/>
                  </a:cubicBezTo>
                  <a:cubicBezTo>
                    <a:pt x="5804" y="930"/>
                    <a:pt x="4873" y="1861"/>
                    <a:pt x="4873" y="2791"/>
                  </a:cubicBezTo>
                  <a:cubicBezTo>
                    <a:pt x="2082" y="24194"/>
                    <a:pt x="-11877" y="51179"/>
                    <a:pt x="25347" y="55832"/>
                  </a:cubicBezTo>
                  <a:lnTo>
                    <a:pt x="257067" y="86539"/>
                  </a:lnTo>
                  <a:cubicBezTo>
                    <a:pt x="446910" y="111664"/>
                    <a:pt x="215190" y="26985"/>
                    <a:pt x="215190" y="27916"/>
                  </a:cubicBezTo>
                  <a:close/>
                </a:path>
              </a:pathLst>
            </a:custGeom>
            <a:solidFill>
              <a:srgbClr val="3487C8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20B91F4-EC78-893B-B39C-4B415B4CC8A1}"/>
                </a:ext>
              </a:extLst>
            </p:cNvPr>
            <p:cNvSpPr/>
            <p:nvPr/>
          </p:nvSpPr>
          <p:spPr>
            <a:xfrm>
              <a:off x="680028" y="1535871"/>
              <a:ext cx="722711" cy="597387"/>
            </a:xfrm>
            <a:custGeom>
              <a:avLst/>
              <a:gdLst>
                <a:gd name="connsiteX0" fmla="*/ 538022 w 722711"/>
                <a:gd name="connsiteY0" fmla="*/ 570433 h 597387"/>
                <a:gd name="connsiteX1" fmla="*/ 710184 w 722711"/>
                <a:gd name="connsiteY1" fmla="*/ 478311 h 597387"/>
                <a:gd name="connsiteX2" fmla="*/ 665515 w 722711"/>
                <a:gd name="connsiteY2" fmla="*/ 313607 h 597387"/>
                <a:gd name="connsiteX3" fmla="*/ 640388 w 722711"/>
                <a:gd name="connsiteY3" fmla="*/ 167514 h 597387"/>
                <a:gd name="connsiteX4" fmla="*/ 478463 w 722711"/>
                <a:gd name="connsiteY4" fmla="*/ 19 h 597387"/>
                <a:gd name="connsiteX5" fmla="*/ 278384 w 722711"/>
                <a:gd name="connsiteY5" fmla="*/ 75391 h 597387"/>
                <a:gd name="connsiteX6" fmla="*/ 24329 w 722711"/>
                <a:gd name="connsiteY6" fmla="*/ 141459 h 597387"/>
                <a:gd name="connsiteX7" fmla="*/ 55039 w 722711"/>
                <a:gd name="connsiteY7" fmla="*/ 376883 h 597387"/>
                <a:gd name="connsiteX8" fmla="*/ 55039 w 722711"/>
                <a:gd name="connsiteY8" fmla="*/ 467144 h 597387"/>
                <a:gd name="connsiteX9" fmla="*/ 296996 w 722711"/>
                <a:gd name="connsiteY9" fmla="*/ 562058 h 597387"/>
                <a:gd name="connsiteX10" fmla="*/ 538022 w 722711"/>
                <a:gd name="connsiteY10" fmla="*/ 570433 h 59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2711" h="597387">
                  <a:moveTo>
                    <a:pt x="538022" y="570433"/>
                  </a:moveTo>
                  <a:cubicBezTo>
                    <a:pt x="538022" y="570433"/>
                    <a:pt x="711114" y="553683"/>
                    <a:pt x="710184" y="478311"/>
                  </a:cubicBezTo>
                  <a:cubicBezTo>
                    <a:pt x="708322" y="402938"/>
                    <a:pt x="621776" y="376883"/>
                    <a:pt x="665515" y="313607"/>
                  </a:cubicBezTo>
                  <a:cubicBezTo>
                    <a:pt x="709253" y="250331"/>
                    <a:pt x="779979" y="198221"/>
                    <a:pt x="640388" y="167514"/>
                  </a:cubicBezTo>
                  <a:cubicBezTo>
                    <a:pt x="500798" y="136806"/>
                    <a:pt x="576177" y="-1842"/>
                    <a:pt x="478463" y="19"/>
                  </a:cubicBezTo>
                  <a:cubicBezTo>
                    <a:pt x="380750" y="1880"/>
                    <a:pt x="369583" y="66086"/>
                    <a:pt x="278384" y="75391"/>
                  </a:cubicBezTo>
                  <a:cubicBezTo>
                    <a:pt x="187184" y="84697"/>
                    <a:pt x="67137" y="20490"/>
                    <a:pt x="24329" y="141459"/>
                  </a:cubicBezTo>
                  <a:cubicBezTo>
                    <a:pt x="-18479" y="262428"/>
                    <a:pt x="-2659" y="372230"/>
                    <a:pt x="55039" y="376883"/>
                  </a:cubicBezTo>
                  <a:cubicBezTo>
                    <a:pt x="112736" y="381536"/>
                    <a:pt x="68067" y="426201"/>
                    <a:pt x="55039" y="467144"/>
                  </a:cubicBezTo>
                  <a:cubicBezTo>
                    <a:pt x="42941" y="508087"/>
                    <a:pt x="72720" y="667208"/>
                    <a:pt x="296996" y="562058"/>
                  </a:cubicBezTo>
                  <a:cubicBezTo>
                    <a:pt x="521271" y="455047"/>
                    <a:pt x="431933" y="574155"/>
                    <a:pt x="538022" y="570433"/>
                  </a:cubicBezTo>
                  <a:close/>
                </a:path>
              </a:pathLst>
            </a:custGeom>
            <a:solidFill>
              <a:srgbClr val="3487C8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F63B154-0FB7-8453-79BD-FC3A20625C35}"/>
                </a:ext>
              </a:extLst>
            </p:cNvPr>
            <p:cNvSpPr/>
            <p:nvPr/>
          </p:nvSpPr>
          <p:spPr>
            <a:xfrm>
              <a:off x="983537" y="2151900"/>
              <a:ext cx="148896" cy="95844"/>
            </a:xfrm>
            <a:custGeom>
              <a:avLst/>
              <a:gdLst>
                <a:gd name="connsiteX0" fmla="*/ 0 w 148896"/>
                <a:gd name="connsiteY0" fmla="*/ 0 h 95844"/>
                <a:gd name="connsiteX1" fmla="*/ 147966 w 148896"/>
                <a:gd name="connsiteY1" fmla="*/ 6514 h 95844"/>
                <a:gd name="connsiteX2" fmla="*/ 148897 w 148896"/>
                <a:gd name="connsiteY2" fmla="*/ 95845 h 9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896" h="95844">
                  <a:moveTo>
                    <a:pt x="0" y="0"/>
                  </a:moveTo>
                  <a:lnTo>
                    <a:pt x="147966" y="6514"/>
                  </a:lnTo>
                  <a:lnTo>
                    <a:pt x="148897" y="95845"/>
                  </a:lnTo>
                </a:path>
              </a:pathLst>
            </a:custGeom>
            <a:solidFill>
              <a:srgbClr val="D3AA75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E368A53-4099-2DF9-D2A8-264BD8342828}"/>
                </a:ext>
              </a:extLst>
            </p:cNvPr>
            <p:cNvSpPr/>
            <p:nvPr/>
          </p:nvSpPr>
          <p:spPr>
            <a:xfrm>
              <a:off x="805785" y="4877102"/>
              <a:ext cx="425605" cy="1627320"/>
            </a:xfrm>
            <a:custGeom>
              <a:avLst/>
              <a:gdLst>
                <a:gd name="connsiteX0" fmla="*/ 23272 w 425605"/>
                <a:gd name="connsiteY0" fmla="*/ 5902 h 1627320"/>
                <a:gd name="connsiteX1" fmla="*/ 239172 w 425605"/>
                <a:gd name="connsiteY1" fmla="*/ 72900 h 1627320"/>
                <a:gd name="connsiteX2" fmla="*/ 326649 w 425605"/>
                <a:gd name="connsiteY2" fmla="*/ 636800 h 1627320"/>
                <a:gd name="connsiteX3" fmla="*/ 410403 w 425605"/>
                <a:gd name="connsiteY3" fmla="*/ 1463110 h 1627320"/>
                <a:gd name="connsiteX4" fmla="*/ 352706 w 425605"/>
                <a:gd name="connsiteY4" fmla="*/ 1618509 h 1627320"/>
                <a:gd name="connsiteX5" fmla="*/ 189850 w 425605"/>
                <a:gd name="connsiteY5" fmla="*/ 975513 h 1627320"/>
                <a:gd name="connsiteX6" fmla="*/ 23272 w 425605"/>
                <a:gd name="connsiteY6" fmla="*/ 5902 h 162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605" h="1627320">
                  <a:moveTo>
                    <a:pt x="23272" y="5902"/>
                  </a:moveTo>
                  <a:cubicBezTo>
                    <a:pt x="45606" y="-8056"/>
                    <a:pt x="206601" y="-1542"/>
                    <a:pt x="239172" y="72900"/>
                  </a:cubicBezTo>
                  <a:cubicBezTo>
                    <a:pt x="302453" y="218993"/>
                    <a:pt x="302453" y="474889"/>
                    <a:pt x="326649" y="636800"/>
                  </a:cubicBezTo>
                  <a:cubicBezTo>
                    <a:pt x="365734" y="892696"/>
                    <a:pt x="388999" y="1290032"/>
                    <a:pt x="410403" y="1463110"/>
                  </a:cubicBezTo>
                  <a:cubicBezTo>
                    <a:pt x="429946" y="1618509"/>
                    <a:pt x="446696" y="1644563"/>
                    <a:pt x="352706" y="1618509"/>
                  </a:cubicBezTo>
                  <a:cubicBezTo>
                    <a:pt x="282910" y="1389599"/>
                    <a:pt x="229866" y="1137425"/>
                    <a:pt x="189850" y="975513"/>
                  </a:cubicBezTo>
                  <a:cubicBezTo>
                    <a:pt x="43745" y="382766"/>
                    <a:pt x="-44662" y="47775"/>
                    <a:pt x="23272" y="5902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D16C192-7290-C8A7-D68E-0494F88E42C5}"/>
                </a:ext>
              </a:extLst>
            </p:cNvPr>
            <p:cNvSpPr/>
            <p:nvPr/>
          </p:nvSpPr>
          <p:spPr>
            <a:xfrm>
              <a:off x="1105858" y="4766891"/>
              <a:ext cx="335536" cy="1725176"/>
            </a:xfrm>
            <a:custGeom>
              <a:avLst/>
              <a:gdLst>
                <a:gd name="connsiteX0" fmla="*/ 225725 w 335536"/>
                <a:gd name="connsiteY0" fmla="*/ 5379 h 1725176"/>
                <a:gd name="connsiteX1" fmla="*/ 141971 w 335536"/>
                <a:gd name="connsiteY1" fmla="*/ 131931 h 1725176"/>
                <a:gd name="connsiteX2" fmla="*/ 68453 w 335536"/>
                <a:gd name="connsiteY2" fmla="*/ 48184 h 1725176"/>
                <a:gd name="connsiteX3" fmla="*/ 158721 w 335536"/>
                <a:gd name="connsiteY3" fmla="*/ 1179707 h 1725176"/>
                <a:gd name="connsiteX4" fmla="*/ 253643 w 335536"/>
                <a:gd name="connsiteY4" fmla="*/ 1701734 h 1725176"/>
                <a:gd name="connsiteX5" fmla="*/ 335536 w 335536"/>
                <a:gd name="connsiteY5" fmla="*/ 1702665 h 1725176"/>
                <a:gd name="connsiteX6" fmla="*/ 225725 w 335536"/>
                <a:gd name="connsiteY6" fmla="*/ 5379 h 172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536" h="1725176">
                  <a:moveTo>
                    <a:pt x="225725" y="5379"/>
                  </a:moveTo>
                  <a:cubicBezTo>
                    <a:pt x="217350" y="-35564"/>
                    <a:pt x="150346" y="171944"/>
                    <a:pt x="141971" y="131931"/>
                  </a:cubicBezTo>
                  <a:cubicBezTo>
                    <a:pt x="113122" y="74238"/>
                    <a:pt x="87996" y="43531"/>
                    <a:pt x="68453" y="48184"/>
                  </a:cubicBezTo>
                  <a:cubicBezTo>
                    <a:pt x="-4134" y="64933"/>
                    <a:pt x="-71138" y="395271"/>
                    <a:pt x="158721" y="1179707"/>
                  </a:cubicBezTo>
                  <a:cubicBezTo>
                    <a:pt x="167097" y="1208554"/>
                    <a:pt x="206182" y="1563085"/>
                    <a:pt x="253643" y="1701734"/>
                  </a:cubicBezTo>
                  <a:cubicBezTo>
                    <a:pt x="270394" y="1751982"/>
                    <a:pt x="335536" y="1706387"/>
                    <a:pt x="335536" y="1702665"/>
                  </a:cubicBezTo>
                  <a:cubicBezTo>
                    <a:pt x="308549" y="1264385"/>
                    <a:pt x="348565" y="613015"/>
                    <a:pt x="225725" y="5379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1F4EE1A-AC3E-F7FB-618D-063125BA0258}"/>
                </a:ext>
              </a:extLst>
            </p:cNvPr>
            <p:cNvSpPr/>
            <p:nvPr/>
          </p:nvSpPr>
          <p:spPr>
            <a:xfrm>
              <a:off x="778905" y="2074565"/>
              <a:ext cx="539706" cy="378549"/>
            </a:xfrm>
            <a:custGeom>
              <a:avLst/>
              <a:gdLst>
                <a:gd name="connsiteX0" fmla="*/ 105058 w 539706"/>
                <a:gd name="connsiteY0" fmla="*/ 305315 h 378549"/>
                <a:gd name="connsiteX1" fmla="*/ 35263 w 539706"/>
                <a:gd name="connsiteY1" fmla="*/ 363938 h 378549"/>
                <a:gd name="connsiteX2" fmla="*/ 539650 w 539706"/>
                <a:gd name="connsiteY2" fmla="*/ 292288 h 378549"/>
                <a:gd name="connsiteX3" fmla="*/ 361904 w 539706"/>
                <a:gd name="connsiteY3" fmla="*/ 249483 h 378549"/>
                <a:gd name="connsiteX4" fmla="*/ 368419 w 539706"/>
                <a:gd name="connsiteY4" fmla="*/ 12198 h 378549"/>
                <a:gd name="connsiteX5" fmla="*/ 356321 w 539706"/>
                <a:gd name="connsiteY5" fmla="*/ 101 h 378549"/>
                <a:gd name="connsiteX6" fmla="*/ 254885 w 539706"/>
                <a:gd name="connsiteY6" fmla="*/ 1962 h 378549"/>
                <a:gd name="connsiteX7" fmla="*/ 198118 w 539706"/>
                <a:gd name="connsiteY7" fmla="*/ 48489 h 378549"/>
                <a:gd name="connsiteX8" fmla="*/ 105058 w 539706"/>
                <a:gd name="connsiteY8" fmla="*/ 305315 h 37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706" h="378549">
                  <a:moveTo>
                    <a:pt x="105058" y="305315"/>
                  </a:moveTo>
                  <a:cubicBezTo>
                    <a:pt x="10136" y="346258"/>
                    <a:pt x="-37325" y="333231"/>
                    <a:pt x="35263" y="363938"/>
                  </a:cubicBezTo>
                  <a:cubicBezTo>
                    <a:pt x="69695" y="406743"/>
                    <a:pt x="515454" y="347189"/>
                    <a:pt x="539650" y="292288"/>
                  </a:cubicBezTo>
                  <a:cubicBezTo>
                    <a:pt x="543372" y="282982"/>
                    <a:pt x="362835" y="255997"/>
                    <a:pt x="361904" y="249483"/>
                  </a:cubicBezTo>
                  <a:cubicBezTo>
                    <a:pt x="350737" y="169458"/>
                    <a:pt x="346084" y="101529"/>
                    <a:pt x="368419" y="12198"/>
                  </a:cubicBezTo>
                  <a:cubicBezTo>
                    <a:pt x="367488" y="4754"/>
                    <a:pt x="361904" y="-829"/>
                    <a:pt x="356321" y="101"/>
                  </a:cubicBezTo>
                  <a:cubicBezTo>
                    <a:pt x="322819" y="1032"/>
                    <a:pt x="288387" y="1032"/>
                    <a:pt x="254885" y="1962"/>
                  </a:cubicBezTo>
                  <a:cubicBezTo>
                    <a:pt x="249301" y="1962"/>
                    <a:pt x="183228" y="16851"/>
                    <a:pt x="198118" y="48489"/>
                  </a:cubicBezTo>
                  <a:cubicBezTo>
                    <a:pt x="205563" y="135028"/>
                    <a:pt x="205563" y="261580"/>
                    <a:pt x="105058" y="305315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DBBBFAC-5CBC-6BFC-860D-09F6C1233842}"/>
                </a:ext>
              </a:extLst>
            </p:cNvPr>
            <p:cNvSpPr/>
            <p:nvPr/>
          </p:nvSpPr>
          <p:spPr>
            <a:xfrm>
              <a:off x="975162" y="2119332"/>
              <a:ext cx="160063" cy="138771"/>
            </a:xfrm>
            <a:custGeom>
              <a:avLst/>
              <a:gdLst>
                <a:gd name="connsiteX0" fmla="*/ 8376 w 160063"/>
                <a:gd name="connsiteY0" fmla="*/ 32569 h 138771"/>
                <a:gd name="connsiteX1" fmla="*/ 0 w 160063"/>
                <a:gd name="connsiteY1" fmla="*/ 128413 h 138771"/>
                <a:gd name="connsiteX2" fmla="*/ 27918 w 160063"/>
                <a:gd name="connsiteY2" fmla="*/ 133996 h 138771"/>
                <a:gd name="connsiteX3" fmla="*/ 138660 w 160063"/>
                <a:gd name="connsiteY3" fmla="*/ 133066 h 138771"/>
                <a:gd name="connsiteX4" fmla="*/ 158203 w 160063"/>
                <a:gd name="connsiteY4" fmla="*/ 129344 h 138771"/>
                <a:gd name="connsiteX5" fmla="*/ 160064 w 160063"/>
                <a:gd name="connsiteY5" fmla="*/ 0 h 138771"/>
                <a:gd name="connsiteX6" fmla="*/ 8376 w 160063"/>
                <a:gd name="connsiteY6" fmla="*/ 32569 h 138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063" h="138771">
                  <a:moveTo>
                    <a:pt x="8376" y="32569"/>
                  </a:moveTo>
                  <a:lnTo>
                    <a:pt x="0" y="128413"/>
                  </a:lnTo>
                  <a:lnTo>
                    <a:pt x="27918" y="133996"/>
                  </a:lnTo>
                  <a:cubicBezTo>
                    <a:pt x="64212" y="140510"/>
                    <a:pt x="102366" y="140510"/>
                    <a:pt x="138660" y="133066"/>
                  </a:cubicBezTo>
                  <a:lnTo>
                    <a:pt x="158203" y="129344"/>
                  </a:lnTo>
                  <a:lnTo>
                    <a:pt x="160064" y="0"/>
                  </a:lnTo>
                  <a:lnTo>
                    <a:pt x="8376" y="32569"/>
                  </a:lnTo>
                  <a:close/>
                </a:path>
              </a:pathLst>
            </a:custGeom>
            <a:solidFill>
              <a:srgbClr val="D3AA75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EF35DD4-24CA-B88A-6937-9238F0ABFE91}"/>
                </a:ext>
              </a:extLst>
            </p:cNvPr>
            <p:cNvSpPr/>
            <p:nvPr/>
          </p:nvSpPr>
          <p:spPr>
            <a:xfrm>
              <a:off x="810079" y="1672389"/>
              <a:ext cx="401455" cy="546326"/>
            </a:xfrm>
            <a:custGeom>
              <a:avLst/>
              <a:gdLst>
                <a:gd name="connsiteX0" fmla="*/ 128789 w 401455"/>
                <a:gd name="connsiteY0" fmla="*/ 479511 h 546326"/>
                <a:gd name="connsiteX1" fmla="*/ 120414 w 401455"/>
                <a:gd name="connsiteY1" fmla="*/ 470206 h 546326"/>
                <a:gd name="connsiteX2" fmla="*/ 117622 w 401455"/>
                <a:gd name="connsiteY2" fmla="*/ 467414 h 546326"/>
                <a:gd name="connsiteX3" fmla="*/ 107385 w 401455"/>
                <a:gd name="connsiteY3" fmla="*/ 454387 h 546326"/>
                <a:gd name="connsiteX4" fmla="*/ 104593 w 401455"/>
                <a:gd name="connsiteY4" fmla="*/ 450665 h 546326"/>
                <a:gd name="connsiteX5" fmla="*/ 97149 w 401455"/>
                <a:gd name="connsiteY5" fmla="*/ 440429 h 546326"/>
                <a:gd name="connsiteX6" fmla="*/ 93426 w 401455"/>
                <a:gd name="connsiteY6" fmla="*/ 434846 h 546326"/>
                <a:gd name="connsiteX7" fmla="*/ 87843 w 401455"/>
                <a:gd name="connsiteY7" fmla="*/ 425541 h 546326"/>
                <a:gd name="connsiteX8" fmla="*/ 84120 w 401455"/>
                <a:gd name="connsiteY8" fmla="*/ 419027 h 546326"/>
                <a:gd name="connsiteX9" fmla="*/ 76675 w 401455"/>
                <a:gd name="connsiteY9" fmla="*/ 406930 h 546326"/>
                <a:gd name="connsiteX10" fmla="*/ 71092 w 401455"/>
                <a:gd name="connsiteY10" fmla="*/ 397625 h 546326"/>
                <a:gd name="connsiteX11" fmla="*/ 66439 w 401455"/>
                <a:gd name="connsiteY11" fmla="*/ 389250 h 546326"/>
                <a:gd name="connsiteX12" fmla="*/ 61786 w 401455"/>
                <a:gd name="connsiteY12" fmla="*/ 380875 h 546326"/>
                <a:gd name="connsiteX13" fmla="*/ 58063 w 401455"/>
                <a:gd name="connsiteY13" fmla="*/ 373431 h 546326"/>
                <a:gd name="connsiteX14" fmla="*/ 54341 w 401455"/>
                <a:gd name="connsiteY14" fmla="*/ 366917 h 546326"/>
                <a:gd name="connsiteX15" fmla="*/ 54341 w 401455"/>
                <a:gd name="connsiteY15" fmla="*/ 366917 h 546326"/>
                <a:gd name="connsiteX16" fmla="*/ 366 w 401455"/>
                <a:gd name="connsiteY16" fmla="*/ 56121 h 546326"/>
                <a:gd name="connsiteX17" fmla="*/ 24562 w 401455"/>
                <a:gd name="connsiteY17" fmla="*/ 30066 h 546326"/>
                <a:gd name="connsiteX18" fmla="*/ 395872 w 401455"/>
                <a:gd name="connsiteY18" fmla="*/ 191978 h 546326"/>
                <a:gd name="connsiteX19" fmla="*/ 395872 w 401455"/>
                <a:gd name="connsiteY19" fmla="*/ 191978 h 546326"/>
                <a:gd name="connsiteX20" fmla="*/ 399595 w 401455"/>
                <a:gd name="connsiteY20" fmla="*/ 226407 h 546326"/>
                <a:gd name="connsiteX21" fmla="*/ 399595 w 401455"/>
                <a:gd name="connsiteY21" fmla="*/ 229199 h 546326"/>
                <a:gd name="connsiteX22" fmla="*/ 401456 w 401455"/>
                <a:gd name="connsiteY22" fmla="*/ 260837 h 546326"/>
                <a:gd name="connsiteX23" fmla="*/ 401456 w 401455"/>
                <a:gd name="connsiteY23" fmla="*/ 262698 h 546326"/>
                <a:gd name="connsiteX24" fmla="*/ 401456 w 401455"/>
                <a:gd name="connsiteY24" fmla="*/ 294336 h 546326"/>
                <a:gd name="connsiteX25" fmla="*/ 401456 w 401455"/>
                <a:gd name="connsiteY25" fmla="*/ 295267 h 546326"/>
                <a:gd name="connsiteX26" fmla="*/ 276755 w 401455"/>
                <a:gd name="connsiteY26" fmla="*/ 543718 h 546326"/>
                <a:gd name="connsiteX27" fmla="*/ 142748 w 401455"/>
                <a:gd name="connsiteY27" fmla="*/ 492539 h 546326"/>
                <a:gd name="connsiteX28" fmla="*/ 142748 w 401455"/>
                <a:gd name="connsiteY28" fmla="*/ 492539 h 546326"/>
                <a:gd name="connsiteX29" fmla="*/ 141818 w 401455"/>
                <a:gd name="connsiteY29" fmla="*/ 491608 h 546326"/>
                <a:gd name="connsiteX30" fmla="*/ 131581 w 401455"/>
                <a:gd name="connsiteY30" fmla="*/ 481372 h 546326"/>
                <a:gd name="connsiteX31" fmla="*/ 128789 w 401455"/>
                <a:gd name="connsiteY31" fmla="*/ 479511 h 54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01455" h="546326">
                  <a:moveTo>
                    <a:pt x="128789" y="479511"/>
                  </a:moveTo>
                  <a:cubicBezTo>
                    <a:pt x="125997" y="476720"/>
                    <a:pt x="123205" y="472998"/>
                    <a:pt x="120414" y="470206"/>
                  </a:cubicBezTo>
                  <a:cubicBezTo>
                    <a:pt x="119483" y="469275"/>
                    <a:pt x="118552" y="468345"/>
                    <a:pt x="117622" y="467414"/>
                  </a:cubicBezTo>
                  <a:cubicBezTo>
                    <a:pt x="113899" y="463692"/>
                    <a:pt x="111108" y="459040"/>
                    <a:pt x="107385" y="454387"/>
                  </a:cubicBezTo>
                  <a:cubicBezTo>
                    <a:pt x="106455" y="453457"/>
                    <a:pt x="105524" y="451595"/>
                    <a:pt x="104593" y="450665"/>
                  </a:cubicBezTo>
                  <a:cubicBezTo>
                    <a:pt x="101802" y="446943"/>
                    <a:pt x="99940" y="444151"/>
                    <a:pt x="97149" y="440429"/>
                  </a:cubicBezTo>
                  <a:cubicBezTo>
                    <a:pt x="96218" y="438568"/>
                    <a:pt x="94357" y="436707"/>
                    <a:pt x="93426" y="434846"/>
                  </a:cubicBezTo>
                  <a:cubicBezTo>
                    <a:pt x="91565" y="432054"/>
                    <a:pt x="89704" y="429263"/>
                    <a:pt x="87843" y="425541"/>
                  </a:cubicBezTo>
                  <a:cubicBezTo>
                    <a:pt x="86912" y="423680"/>
                    <a:pt x="85051" y="421819"/>
                    <a:pt x="84120" y="419027"/>
                  </a:cubicBezTo>
                  <a:cubicBezTo>
                    <a:pt x="81328" y="415305"/>
                    <a:pt x="79467" y="410652"/>
                    <a:pt x="76675" y="406930"/>
                  </a:cubicBezTo>
                  <a:cubicBezTo>
                    <a:pt x="74814" y="404138"/>
                    <a:pt x="72953" y="400416"/>
                    <a:pt x="71092" y="397625"/>
                  </a:cubicBezTo>
                  <a:cubicBezTo>
                    <a:pt x="69231" y="394833"/>
                    <a:pt x="67369" y="392042"/>
                    <a:pt x="66439" y="389250"/>
                  </a:cubicBezTo>
                  <a:cubicBezTo>
                    <a:pt x="64578" y="386458"/>
                    <a:pt x="63647" y="383667"/>
                    <a:pt x="61786" y="380875"/>
                  </a:cubicBezTo>
                  <a:cubicBezTo>
                    <a:pt x="60855" y="378084"/>
                    <a:pt x="58994" y="376223"/>
                    <a:pt x="58063" y="373431"/>
                  </a:cubicBezTo>
                  <a:cubicBezTo>
                    <a:pt x="57133" y="371570"/>
                    <a:pt x="56202" y="369709"/>
                    <a:pt x="54341" y="366917"/>
                  </a:cubicBezTo>
                  <a:cubicBezTo>
                    <a:pt x="54341" y="366917"/>
                    <a:pt x="54341" y="366917"/>
                    <a:pt x="54341" y="366917"/>
                  </a:cubicBezTo>
                  <a:cubicBezTo>
                    <a:pt x="36659" y="331557"/>
                    <a:pt x="-4287" y="149174"/>
                    <a:pt x="366" y="56121"/>
                  </a:cubicBezTo>
                  <a:cubicBezTo>
                    <a:pt x="1296" y="44954"/>
                    <a:pt x="9672" y="33788"/>
                    <a:pt x="24562" y="30066"/>
                  </a:cubicBezTo>
                  <a:cubicBezTo>
                    <a:pt x="118552" y="13316"/>
                    <a:pt x="391219" y="-83459"/>
                    <a:pt x="395872" y="191978"/>
                  </a:cubicBezTo>
                  <a:lnTo>
                    <a:pt x="395872" y="191978"/>
                  </a:lnTo>
                  <a:cubicBezTo>
                    <a:pt x="395872" y="192908"/>
                    <a:pt x="398664" y="215241"/>
                    <a:pt x="399595" y="226407"/>
                  </a:cubicBezTo>
                  <a:cubicBezTo>
                    <a:pt x="399595" y="227338"/>
                    <a:pt x="399595" y="228268"/>
                    <a:pt x="399595" y="229199"/>
                  </a:cubicBezTo>
                  <a:cubicBezTo>
                    <a:pt x="400525" y="240365"/>
                    <a:pt x="401456" y="250601"/>
                    <a:pt x="401456" y="260837"/>
                  </a:cubicBezTo>
                  <a:cubicBezTo>
                    <a:pt x="401456" y="261768"/>
                    <a:pt x="401456" y="262698"/>
                    <a:pt x="401456" y="262698"/>
                  </a:cubicBezTo>
                  <a:cubicBezTo>
                    <a:pt x="401456" y="272934"/>
                    <a:pt x="401456" y="284100"/>
                    <a:pt x="401456" y="294336"/>
                  </a:cubicBezTo>
                  <a:cubicBezTo>
                    <a:pt x="401456" y="294336"/>
                    <a:pt x="401456" y="295267"/>
                    <a:pt x="401456" y="295267"/>
                  </a:cubicBezTo>
                  <a:cubicBezTo>
                    <a:pt x="397733" y="426471"/>
                    <a:pt x="352134" y="526968"/>
                    <a:pt x="276755" y="543718"/>
                  </a:cubicBezTo>
                  <a:cubicBezTo>
                    <a:pt x="233017" y="553954"/>
                    <a:pt x="186487" y="533482"/>
                    <a:pt x="142748" y="492539"/>
                  </a:cubicBezTo>
                  <a:cubicBezTo>
                    <a:pt x="142748" y="492539"/>
                    <a:pt x="142748" y="492539"/>
                    <a:pt x="142748" y="492539"/>
                  </a:cubicBezTo>
                  <a:cubicBezTo>
                    <a:pt x="142748" y="492539"/>
                    <a:pt x="141818" y="491608"/>
                    <a:pt x="141818" y="491608"/>
                  </a:cubicBezTo>
                  <a:cubicBezTo>
                    <a:pt x="138095" y="488817"/>
                    <a:pt x="135303" y="485095"/>
                    <a:pt x="131581" y="481372"/>
                  </a:cubicBezTo>
                  <a:cubicBezTo>
                    <a:pt x="130650" y="481372"/>
                    <a:pt x="129720" y="480442"/>
                    <a:pt x="128789" y="479511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62E8E00-0D04-600F-F3BD-92E256CFDBD4}"/>
                </a:ext>
              </a:extLst>
            </p:cNvPr>
            <p:cNvSpPr/>
            <p:nvPr/>
          </p:nvSpPr>
          <p:spPr>
            <a:xfrm>
              <a:off x="2157959" y="2099790"/>
              <a:ext cx="39140" cy="201783"/>
            </a:xfrm>
            <a:custGeom>
              <a:avLst/>
              <a:gdLst>
                <a:gd name="connsiteX0" fmla="*/ 0 w 39140"/>
                <a:gd name="connsiteY0" fmla="*/ 199133 h 201783"/>
                <a:gd name="connsiteX1" fmla="*/ 23265 w 39140"/>
                <a:gd name="connsiteY1" fmla="*/ 194481 h 201783"/>
                <a:gd name="connsiteX2" fmla="*/ 39085 w 39140"/>
                <a:gd name="connsiteY2" fmla="*/ 108872 h 201783"/>
                <a:gd name="connsiteX3" fmla="*/ 28849 w 39140"/>
                <a:gd name="connsiteY3" fmla="*/ 0 h 201783"/>
                <a:gd name="connsiteX4" fmla="*/ 14890 w 39140"/>
                <a:gd name="connsiteY4" fmla="*/ 64207 h 201783"/>
                <a:gd name="connsiteX5" fmla="*/ 0 w 39140"/>
                <a:gd name="connsiteY5" fmla="*/ 199133 h 20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40" h="201783">
                  <a:moveTo>
                    <a:pt x="0" y="199133"/>
                  </a:moveTo>
                  <a:cubicBezTo>
                    <a:pt x="0" y="199133"/>
                    <a:pt x="16751" y="207508"/>
                    <a:pt x="23265" y="194481"/>
                  </a:cubicBezTo>
                  <a:cubicBezTo>
                    <a:pt x="34432" y="174009"/>
                    <a:pt x="39085" y="126552"/>
                    <a:pt x="39085" y="108872"/>
                  </a:cubicBezTo>
                  <a:cubicBezTo>
                    <a:pt x="40016" y="90261"/>
                    <a:pt x="28849" y="0"/>
                    <a:pt x="28849" y="0"/>
                  </a:cubicBezTo>
                  <a:cubicBezTo>
                    <a:pt x="28849" y="0"/>
                    <a:pt x="10237" y="27916"/>
                    <a:pt x="14890" y="64207"/>
                  </a:cubicBezTo>
                  <a:cubicBezTo>
                    <a:pt x="21404" y="117247"/>
                    <a:pt x="0" y="199133"/>
                    <a:pt x="0" y="199133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20BBE65-9D1B-3C83-671E-B703944496D1}"/>
                </a:ext>
              </a:extLst>
            </p:cNvPr>
            <p:cNvSpPr/>
            <p:nvPr/>
          </p:nvSpPr>
          <p:spPr>
            <a:xfrm>
              <a:off x="2135447" y="2106304"/>
              <a:ext cx="54253" cy="221221"/>
            </a:xfrm>
            <a:custGeom>
              <a:avLst/>
              <a:gdLst>
                <a:gd name="connsiteX0" fmla="*/ 23442 w 54253"/>
                <a:gd name="connsiteY0" fmla="*/ 179592 h 221221"/>
                <a:gd name="connsiteX1" fmla="*/ 10414 w 54253"/>
                <a:gd name="connsiteY1" fmla="*/ 66998 h 221221"/>
                <a:gd name="connsiteX2" fmla="*/ 4830 w 54253"/>
                <a:gd name="connsiteY2" fmla="*/ 0 h 221221"/>
                <a:gd name="connsiteX3" fmla="*/ 42985 w 54253"/>
                <a:gd name="connsiteY3" fmla="*/ 92122 h 221221"/>
                <a:gd name="connsiteX4" fmla="*/ 54152 w 54253"/>
                <a:gd name="connsiteY4" fmla="*/ 151676 h 221221"/>
                <a:gd name="connsiteX5" fmla="*/ 23442 w 54253"/>
                <a:gd name="connsiteY5" fmla="*/ 179592 h 221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53" h="221221">
                  <a:moveTo>
                    <a:pt x="23442" y="179592"/>
                  </a:moveTo>
                  <a:cubicBezTo>
                    <a:pt x="38332" y="148885"/>
                    <a:pt x="30887" y="110733"/>
                    <a:pt x="10414" y="66998"/>
                  </a:cubicBezTo>
                  <a:cubicBezTo>
                    <a:pt x="-9129" y="26055"/>
                    <a:pt x="4830" y="0"/>
                    <a:pt x="4830" y="0"/>
                  </a:cubicBezTo>
                  <a:cubicBezTo>
                    <a:pt x="4830" y="0"/>
                    <a:pt x="19720" y="25124"/>
                    <a:pt x="42985" y="92122"/>
                  </a:cubicBezTo>
                  <a:cubicBezTo>
                    <a:pt x="49499" y="110733"/>
                    <a:pt x="55083" y="132135"/>
                    <a:pt x="54152" y="151676"/>
                  </a:cubicBezTo>
                  <a:cubicBezTo>
                    <a:pt x="53221" y="211230"/>
                    <a:pt x="-14713" y="258687"/>
                    <a:pt x="23442" y="179592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F94544D-11F7-A8C7-2E57-42DEAA7F9D4E}"/>
                </a:ext>
              </a:extLst>
            </p:cNvPr>
            <p:cNvSpPr/>
            <p:nvPr/>
          </p:nvSpPr>
          <p:spPr>
            <a:xfrm>
              <a:off x="1481271" y="2659136"/>
              <a:ext cx="286100" cy="608608"/>
            </a:xfrm>
            <a:custGeom>
              <a:avLst/>
              <a:gdLst>
                <a:gd name="connsiteX0" fmla="*/ 40155 w 286100"/>
                <a:gd name="connsiteY0" fmla="*/ 2694 h 608608"/>
                <a:gd name="connsiteX1" fmla="*/ 262569 w 286100"/>
                <a:gd name="connsiteY1" fmla="*/ 434460 h 608608"/>
                <a:gd name="connsiteX2" fmla="*/ 283973 w 286100"/>
                <a:gd name="connsiteY2" fmla="*/ 574970 h 608608"/>
                <a:gd name="connsiteX3" fmla="*/ 29918 w 286100"/>
                <a:gd name="connsiteY3" fmla="*/ 250215 h 608608"/>
                <a:gd name="connsiteX4" fmla="*/ 40155 w 286100"/>
                <a:gd name="connsiteY4" fmla="*/ 2694 h 608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00" h="608608">
                  <a:moveTo>
                    <a:pt x="40155" y="2694"/>
                  </a:moveTo>
                  <a:cubicBezTo>
                    <a:pt x="126701" y="66901"/>
                    <a:pt x="203011" y="291158"/>
                    <a:pt x="262569" y="434460"/>
                  </a:cubicBezTo>
                  <a:cubicBezTo>
                    <a:pt x="296071" y="514485"/>
                    <a:pt x="283973" y="574970"/>
                    <a:pt x="283973" y="574970"/>
                  </a:cubicBezTo>
                  <a:cubicBezTo>
                    <a:pt x="283973" y="574970"/>
                    <a:pt x="254194" y="762937"/>
                    <a:pt x="29918" y="250215"/>
                  </a:cubicBezTo>
                  <a:cubicBezTo>
                    <a:pt x="-25918" y="121802"/>
                    <a:pt x="7584" y="-21499"/>
                    <a:pt x="40155" y="2694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7FCC96D-D111-671D-E31B-EAEC8C24B2D2}"/>
                </a:ext>
              </a:extLst>
            </p:cNvPr>
            <p:cNvSpPr/>
            <p:nvPr/>
          </p:nvSpPr>
          <p:spPr>
            <a:xfrm>
              <a:off x="590804" y="2968905"/>
              <a:ext cx="926162" cy="2062778"/>
            </a:xfrm>
            <a:custGeom>
              <a:avLst/>
              <a:gdLst>
                <a:gd name="connsiteX0" fmla="*/ 139609 w 926162"/>
                <a:gd name="connsiteY0" fmla="*/ 2042512 h 2062778"/>
                <a:gd name="connsiteX1" fmla="*/ 820811 w 926162"/>
                <a:gd name="connsiteY1" fmla="*/ 2001569 h 2062778"/>
                <a:gd name="connsiteX2" fmla="*/ 892467 w 926162"/>
                <a:gd name="connsiteY2" fmla="*/ 813283 h 2062778"/>
                <a:gd name="connsiteX3" fmla="*/ 769628 w 926162"/>
                <a:gd name="connsiteY3" fmla="*/ 11166 h 2062778"/>
                <a:gd name="connsiteX4" fmla="*/ 170319 w 926162"/>
                <a:gd name="connsiteY4" fmla="*/ 0 h 2062778"/>
                <a:gd name="connsiteX5" fmla="*/ 139609 w 926162"/>
                <a:gd name="connsiteY5" fmla="*/ 2042512 h 2062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6162" h="2062778">
                  <a:moveTo>
                    <a:pt x="139609" y="2042512"/>
                  </a:moveTo>
                  <a:cubicBezTo>
                    <a:pt x="431819" y="2088108"/>
                    <a:pt x="484863" y="2049025"/>
                    <a:pt x="820811" y="2001569"/>
                  </a:cubicBezTo>
                  <a:cubicBezTo>
                    <a:pt x="852451" y="2002499"/>
                    <a:pt x="988319" y="1674953"/>
                    <a:pt x="892467" y="813283"/>
                  </a:cubicBezTo>
                  <a:cubicBezTo>
                    <a:pt x="872924" y="635552"/>
                    <a:pt x="737987" y="493180"/>
                    <a:pt x="769628" y="11166"/>
                  </a:cubicBezTo>
                  <a:cubicBezTo>
                    <a:pt x="569548" y="7444"/>
                    <a:pt x="370399" y="3722"/>
                    <a:pt x="170319" y="0"/>
                  </a:cubicBezTo>
                  <a:cubicBezTo>
                    <a:pt x="249420" y="437349"/>
                    <a:pt x="-225188" y="505278"/>
                    <a:pt x="139609" y="2042512"/>
                  </a:cubicBezTo>
                  <a:close/>
                </a:path>
              </a:pathLst>
            </a:custGeom>
            <a:solidFill>
              <a:schemeClr val="accent3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2BB7BE2-738A-75F5-DC95-3BE38BFC69E0}"/>
                </a:ext>
              </a:extLst>
            </p:cNvPr>
            <p:cNvSpPr/>
            <p:nvPr/>
          </p:nvSpPr>
          <p:spPr>
            <a:xfrm>
              <a:off x="1913210" y="2217037"/>
              <a:ext cx="269875" cy="565245"/>
            </a:xfrm>
            <a:custGeom>
              <a:avLst/>
              <a:gdLst>
                <a:gd name="connsiteX0" fmla="*/ 245679 w 269875"/>
                <a:gd name="connsiteY0" fmla="*/ 31638 h 565245"/>
                <a:gd name="connsiteX1" fmla="*/ 260569 w 269875"/>
                <a:gd name="connsiteY1" fmla="*/ 40943 h 565245"/>
                <a:gd name="connsiteX2" fmla="*/ 269875 w 269875"/>
                <a:gd name="connsiteY2" fmla="*/ 98636 h 565245"/>
                <a:gd name="connsiteX3" fmla="*/ 219622 w 269875"/>
                <a:gd name="connsiteY3" fmla="*/ 236354 h 565245"/>
                <a:gd name="connsiteX4" fmla="*/ 83754 w 269875"/>
                <a:gd name="connsiteY4" fmla="*/ 561109 h 565245"/>
                <a:gd name="connsiteX5" fmla="*/ 0 w 269875"/>
                <a:gd name="connsiteY5" fmla="*/ 508069 h 565245"/>
                <a:gd name="connsiteX6" fmla="*/ 147035 w 269875"/>
                <a:gd name="connsiteY6" fmla="*/ 252173 h 565245"/>
                <a:gd name="connsiteX7" fmla="*/ 185190 w 269875"/>
                <a:gd name="connsiteY7" fmla="*/ 64206 h 565245"/>
                <a:gd name="connsiteX8" fmla="*/ 205663 w 269875"/>
                <a:gd name="connsiteY8" fmla="*/ 0 h 565245"/>
                <a:gd name="connsiteX9" fmla="*/ 207525 w 269875"/>
                <a:gd name="connsiteY9" fmla="*/ 79095 h 565245"/>
                <a:gd name="connsiteX10" fmla="*/ 225206 w 269875"/>
                <a:gd name="connsiteY10" fmla="*/ 93053 h 565245"/>
                <a:gd name="connsiteX11" fmla="*/ 245679 w 269875"/>
                <a:gd name="connsiteY11" fmla="*/ 31638 h 565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9875" h="565245">
                  <a:moveTo>
                    <a:pt x="245679" y="31638"/>
                  </a:moveTo>
                  <a:lnTo>
                    <a:pt x="260569" y="40943"/>
                  </a:lnTo>
                  <a:lnTo>
                    <a:pt x="269875" y="98636"/>
                  </a:lnTo>
                  <a:cubicBezTo>
                    <a:pt x="269875" y="98636"/>
                    <a:pt x="243818" y="200994"/>
                    <a:pt x="219622" y="236354"/>
                  </a:cubicBezTo>
                  <a:cubicBezTo>
                    <a:pt x="195427" y="271715"/>
                    <a:pt x="99575" y="549012"/>
                    <a:pt x="83754" y="561109"/>
                  </a:cubicBezTo>
                  <a:cubicBezTo>
                    <a:pt x="55836" y="583442"/>
                    <a:pt x="0" y="508069"/>
                    <a:pt x="0" y="508069"/>
                  </a:cubicBezTo>
                  <a:cubicBezTo>
                    <a:pt x="0" y="508069"/>
                    <a:pt x="121909" y="313588"/>
                    <a:pt x="147035" y="252173"/>
                  </a:cubicBezTo>
                  <a:cubicBezTo>
                    <a:pt x="172162" y="189828"/>
                    <a:pt x="176815" y="89331"/>
                    <a:pt x="185190" y="64206"/>
                  </a:cubicBezTo>
                  <a:cubicBezTo>
                    <a:pt x="200080" y="22333"/>
                    <a:pt x="205663" y="0"/>
                    <a:pt x="205663" y="0"/>
                  </a:cubicBezTo>
                  <a:cubicBezTo>
                    <a:pt x="205663" y="0"/>
                    <a:pt x="227067" y="11166"/>
                    <a:pt x="207525" y="79095"/>
                  </a:cubicBezTo>
                  <a:cubicBezTo>
                    <a:pt x="201941" y="96775"/>
                    <a:pt x="225206" y="93053"/>
                    <a:pt x="225206" y="93053"/>
                  </a:cubicBezTo>
                  <a:lnTo>
                    <a:pt x="245679" y="31638"/>
                  </a:ln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C3ED58C-B8D7-CEF3-72FE-F4E918EE8675}"/>
                </a:ext>
              </a:extLst>
            </p:cNvPr>
            <p:cNvSpPr/>
            <p:nvPr/>
          </p:nvSpPr>
          <p:spPr>
            <a:xfrm>
              <a:off x="692258" y="2302646"/>
              <a:ext cx="705397" cy="1016137"/>
            </a:xfrm>
            <a:custGeom>
              <a:avLst/>
              <a:gdLst>
                <a:gd name="connsiteX0" fmla="*/ 683063 w 705397"/>
                <a:gd name="connsiteY0" fmla="*/ 1016138 h 1016137"/>
                <a:gd name="connsiteX1" fmla="*/ 27918 w 705397"/>
                <a:gd name="connsiteY1" fmla="*/ 1004041 h 1016137"/>
                <a:gd name="connsiteX2" fmla="*/ 0 w 705397"/>
                <a:gd name="connsiteY2" fmla="*/ 0 h 1016137"/>
                <a:gd name="connsiteX3" fmla="*/ 705397 w 705397"/>
                <a:gd name="connsiteY3" fmla="*/ 66998 h 1016137"/>
                <a:gd name="connsiteX4" fmla="*/ 697953 w 705397"/>
                <a:gd name="connsiteY4" fmla="*/ 457820 h 1016137"/>
                <a:gd name="connsiteX5" fmla="*/ 671896 w 705397"/>
                <a:gd name="connsiteY5" fmla="*/ 655093 h 1016137"/>
                <a:gd name="connsiteX6" fmla="*/ 670965 w 705397"/>
                <a:gd name="connsiteY6" fmla="*/ 882142 h 1016137"/>
                <a:gd name="connsiteX7" fmla="*/ 683063 w 705397"/>
                <a:gd name="connsiteY7" fmla="*/ 1016138 h 1016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5397" h="1016137">
                  <a:moveTo>
                    <a:pt x="683063" y="1016138"/>
                  </a:moveTo>
                  <a:lnTo>
                    <a:pt x="27918" y="1004041"/>
                  </a:lnTo>
                  <a:lnTo>
                    <a:pt x="0" y="0"/>
                  </a:lnTo>
                  <a:lnTo>
                    <a:pt x="705397" y="66998"/>
                  </a:lnTo>
                  <a:lnTo>
                    <a:pt x="697953" y="457820"/>
                  </a:lnTo>
                  <a:cubicBezTo>
                    <a:pt x="688647" y="523888"/>
                    <a:pt x="678410" y="589025"/>
                    <a:pt x="671896" y="655093"/>
                  </a:cubicBezTo>
                  <a:cubicBezTo>
                    <a:pt x="664451" y="730466"/>
                    <a:pt x="664451" y="806769"/>
                    <a:pt x="670965" y="882142"/>
                  </a:cubicBezTo>
                  <a:lnTo>
                    <a:pt x="683063" y="1016138"/>
                  </a:lnTo>
                  <a:close/>
                </a:path>
              </a:pathLst>
            </a:custGeom>
            <a:solidFill>
              <a:schemeClr val="accent2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DFCCE3F-DF64-277F-C2D7-5E8CDFD7CDFF}"/>
                </a:ext>
              </a:extLst>
            </p:cNvPr>
            <p:cNvSpPr/>
            <p:nvPr/>
          </p:nvSpPr>
          <p:spPr>
            <a:xfrm>
              <a:off x="538709" y="2300142"/>
              <a:ext cx="256846" cy="914422"/>
            </a:xfrm>
            <a:custGeom>
              <a:avLst/>
              <a:gdLst>
                <a:gd name="connsiteX0" fmla="*/ 172162 w 256846"/>
                <a:gd name="connsiteY0" fmla="*/ 864174 h 914422"/>
                <a:gd name="connsiteX1" fmla="*/ 256847 w 256846"/>
                <a:gd name="connsiteY1" fmla="*/ 268635 h 914422"/>
                <a:gd name="connsiteX2" fmla="*/ 236373 w 256846"/>
                <a:gd name="connsiteY2" fmla="*/ 28559 h 914422"/>
                <a:gd name="connsiteX3" fmla="*/ 185190 w 256846"/>
                <a:gd name="connsiteY3" fmla="*/ 2504 h 914422"/>
                <a:gd name="connsiteX4" fmla="*/ 172162 w 256846"/>
                <a:gd name="connsiteY4" fmla="*/ 643 h 914422"/>
                <a:gd name="connsiteX5" fmla="*/ 67934 w 256846"/>
                <a:gd name="connsiteY5" fmla="*/ 98348 h 914422"/>
                <a:gd name="connsiteX6" fmla="*/ 0 w 256846"/>
                <a:gd name="connsiteY6" fmla="*/ 914422 h 914422"/>
                <a:gd name="connsiteX7" fmla="*/ 172162 w 256846"/>
                <a:gd name="connsiteY7" fmla="*/ 864174 h 914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846" h="914422">
                  <a:moveTo>
                    <a:pt x="172162" y="864174"/>
                  </a:moveTo>
                  <a:lnTo>
                    <a:pt x="256847" y="268635"/>
                  </a:lnTo>
                  <a:lnTo>
                    <a:pt x="236373" y="28559"/>
                  </a:lnTo>
                  <a:cubicBezTo>
                    <a:pt x="222414" y="14601"/>
                    <a:pt x="204733" y="5295"/>
                    <a:pt x="185190" y="2504"/>
                  </a:cubicBezTo>
                  <a:lnTo>
                    <a:pt x="172162" y="643"/>
                  </a:lnTo>
                  <a:cubicBezTo>
                    <a:pt x="120048" y="-5871"/>
                    <a:pt x="73518" y="37864"/>
                    <a:pt x="67934" y="98348"/>
                  </a:cubicBezTo>
                  <a:lnTo>
                    <a:pt x="0" y="914422"/>
                  </a:lnTo>
                  <a:lnTo>
                    <a:pt x="172162" y="864174"/>
                  </a:lnTo>
                  <a:close/>
                </a:path>
              </a:pathLst>
            </a:custGeom>
            <a:solidFill>
              <a:schemeClr val="accent2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D288203-9909-E22A-DF26-E007060C3F1A}"/>
                </a:ext>
              </a:extLst>
            </p:cNvPr>
            <p:cNvSpPr/>
            <p:nvPr/>
          </p:nvSpPr>
          <p:spPr>
            <a:xfrm>
              <a:off x="1309249" y="2367213"/>
              <a:ext cx="467162" cy="869684"/>
            </a:xfrm>
            <a:custGeom>
              <a:avLst/>
              <a:gdLst>
                <a:gd name="connsiteX0" fmla="*/ 351768 w 467162"/>
                <a:gd name="connsiteY0" fmla="*/ 869684 h 869684"/>
                <a:gd name="connsiteX1" fmla="*/ 81893 w 467162"/>
                <a:gd name="connsiteY1" fmla="*/ 349518 h 869684"/>
                <a:gd name="connsiteX2" fmla="*/ 0 w 467162"/>
                <a:gd name="connsiteY2" fmla="*/ 45235 h 869684"/>
                <a:gd name="connsiteX3" fmla="*/ 44669 w 467162"/>
                <a:gd name="connsiteY3" fmla="*/ 10806 h 869684"/>
                <a:gd name="connsiteX4" fmla="*/ 57697 w 467162"/>
                <a:gd name="connsiteY4" fmla="*/ 6153 h 869684"/>
                <a:gd name="connsiteX5" fmla="*/ 179607 w 467162"/>
                <a:gd name="connsiteY5" fmla="*/ 61054 h 869684"/>
                <a:gd name="connsiteX6" fmla="*/ 467163 w 467162"/>
                <a:gd name="connsiteY6" fmla="*/ 654732 h 869684"/>
                <a:gd name="connsiteX7" fmla="*/ 351768 w 467162"/>
                <a:gd name="connsiteY7" fmla="*/ 869684 h 869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7162" h="869684">
                  <a:moveTo>
                    <a:pt x="351768" y="869684"/>
                  </a:moveTo>
                  <a:lnTo>
                    <a:pt x="81893" y="349518"/>
                  </a:lnTo>
                  <a:lnTo>
                    <a:pt x="0" y="45235"/>
                  </a:lnTo>
                  <a:cubicBezTo>
                    <a:pt x="10237" y="30347"/>
                    <a:pt x="26057" y="18250"/>
                    <a:pt x="44669" y="10806"/>
                  </a:cubicBezTo>
                  <a:lnTo>
                    <a:pt x="57697" y="6153"/>
                  </a:lnTo>
                  <a:cubicBezTo>
                    <a:pt x="107019" y="-12457"/>
                    <a:pt x="160994" y="12667"/>
                    <a:pt x="179607" y="61054"/>
                  </a:cubicBezTo>
                  <a:lnTo>
                    <a:pt x="467163" y="654732"/>
                  </a:lnTo>
                  <a:lnTo>
                    <a:pt x="351768" y="869684"/>
                  </a:lnTo>
                  <a:close/>
                </a:path>
              </a:pathLst>
            </a:custGeom>
            <a:solidFill>
              <a:schemeClr val="accent2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B42DD60-C4E1-5251-DA6D-4C1417D3BE93}"/>
                </a:ext>
              </a:extLst>
            </p:cNvPr>
            <p:cNvSpPr/>
            <p:nvPr/>
          </p:nvSpPr>
          <p:spPr>
            <a:xfrm>
              <a:off x="2121878" y="2146317"/>
              <a:ext cx="51454" cy="175870"/>
            </a:xfrm>
            <a:custGeom>
              <a:avLst/>
              <a:gdLst>
                <a:gd name="connsiteX0" fmla="*/ 40734 w 51454"/>
                <a:gd name="connsiteY0" fmla="*/ 175870 h 175870"/>
                <a:gd name="connsiteX1" fmla="*/ 49109 w 51454"/>
                <a:gd name="connsiteY1" fmla="*/ 98636 h 175870"/>
                <a:gd name="connsiteX2" fmla="*/ 1649 w 51454"/>
                <a:gd name="connsiteY2" fmla="*/ 0 h 175870"/>
                <a:gd name="connsiteX3" fmla="*/ 10955 w 51454"/>
                <a:gd name="connsiteY3" fmla="*/ 65137 h 175870"/>
                <a:gd name="connsiteX4" fmla="*/ 40734 w 51454"/>
                <a:gd name="connsiteY4" fmla="*/ 175870 h 17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54" h="175870">
                  <a:moveTo>
                    <a:pt x="40734" y="175870"/>
                  </a:moveTo>
                  <a:cubicBezTo>
                    <a:pt x="40734" y="175870"/>
                    <a:pt x="57485" y="124691"/>
                    <a:pt x="49109" y="98636"/>
                  </a:cubicBezTo>
                  <a:cubicBezTo>
                    <a:pt x="43526" y="80956"/>
                    <a:pt x="1649" y="0"/>
                    <a:pt x="1649" y="0"/>
                  </a:cubicBezTo>
                  <a:cubicBezTo>
                    <a:pt x="1649" y="0"/>
                    <a:pt x="-5796" y="32569"/>
                    <a:pt x="10955" y="65137"/>
                  </a:cubicBezTo>
                  <a:cubicBezTo>
                    <a:pt x="35150" y="112594"/>
                    <a:pt x="40734" y="175870"/>
                    <a:pt x="40734" y="175870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5511EB2-3F63-3CB7-4C35-B48D936273B7}"/>
                </a:ext>
              </a:extLst>
            </p:cNvPr>
            <p:cNvSpPr/>
            <p:nvPr/>
          </p:nvSpPr>
          <p:spPr>
            <a:xfrm>
              <a:off x="2116082" y="2288688"/>
              <a:ext cx="31123" cy="104219"/>
            </a:xfrm>
            <a:custGeom>
              <a:avLst/>
              <a:gdLst>
                <a:gd name="connsiteX0" fmla="*/ 22334 w 31123"/>
                <a:gd name="connsiteY0" fmla="*/ 21402 h 104219"/>
                <a:gd name="connsiteX1" fmla="*/ 1861 w 31123"/>
                <a:gd name="connsiteY1" fmla="*/ 20472 h 104219"/>
                <a:gd name="connsiteX2" fmla="*/ 3722 w 31123"/>
                <a:gd name="connsiteY2" fmla="*/ 34430 h 104219"/>
                <a:gd name="connsiteX3" fmla="*/ 0 w 31123"/>
                <a:gd name="connsiteY3" fmla="*/ 104219 h 104219"/>
                <a:gd name="connsiteX4" fmla="*/ 18612 w 31123"/>
                <a:gd name="connsiteY4" fmla="*/ 49318 h 104219"/>
                <a:gd name="connsiteX5" fmla="*/ 30710 w 31123"/>
                <a:gd name="connsiteY5" fmla="*/ 8375 h 104219"/>
                <a:gd name="connsiteX6" fmla="*/ 30710 w 31123"/>
                <a:gd name="connsiteY6" fmla="*/ 0 h 104219"/>
                <a:gd name="connsiteX7" fmla="*/ 22334 w 31123"/>
                <a:gd name="connsiteY7" fmla="*/ 21402 h 10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123" h="104219">
                  <a:moveTo>
                    <a:pt x="22334" y="21402"/>
                  </a:moveTo>
                  <a:cubicBezTo>
                    <a:pt x="22334" y="21402"/>
                    <a:pt x="7445" y="25124"/>
                    <a:pt x="1861" y="20472"/>
                  </a:cubicBezTo>
                  <a:cubicBezTo>
                    <a:pt x="1861" y="25124"/>
                    <a:pt x="2792" y="30707"/>
                    <a:pt x="3722" y="34430"/>
                  </a:cubicBezTo>
                  <a:cubicBezTo>
                    <a:pt x="4653" y="43735"/>
                    <a:pt x="0" y="104219"/>
                    <a:pt x="0" y="104219"/>
                  </a:cubicBezTo>
                  <a:cubicBezTo>
                    <a:pt x="0" y="104219"/>
                    <a:pt x="12098" y="61415"/>
                    <a:pt x="18612" y="49318"/>
                  </a:cubicBezTo>
                  <a:cubicBezTo>
                    <a:pt x="22334" y="41874"/>
                    <a:pt x="26987" y="23263"/>
                    <a:pt x="30710" y="8375"/>
                  </a:cubicBezTo>
                  <a:cubicBezTo>
                    <a:pt x="31640" y="6514"/>
                    <a:pt x="30710" y="2792"/>
                    <a:pt x="30710" y="0"/>
                  </a:cubicBezTo>
                  <a:lnTo>
                    <a:pt x="22334" y="21402"/>
                  </a:ln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8E76B0C-7530-E366-44E0-BFB345F5D83C}"/>
                </a:ext>
              </a:extLst>
            </p:cNvPr>
            <p:cNvSpPr/>
            <p:nvPr/>
          </p:nvSpPr>
          <p:spPr>
            <a:xfrm>
              <a:off x="2098363" y="2222620"/>
              <a:ext cx="36330" cy="145869"/>
            </a:xfrm>
            <a:custGeom>
              <a:avLst/>
              <a:gdLst>
                <a:gd name="connsiteX0" fmla="*/ 22372 w 36330"/>
                <a:gd name="connsiteY0" fmla="*/ 73512 h 145869"/>
                <a:gd name="connsiteX1" fmla="*/ 25163 w 36330"/>
                <a:gd name="connsiteY1" fmla="*/ 0 h 145869"/>
                <a:gd name="connsiteX2" fmla="*/ 8413 w 36330"/>
                <a:gd name="connsiteY2" fmla="*/ 52110 h 145869"/>
                <a:gd name="connsiteX3" fmla="*/ 37 w 36330"/>
                <a:gd name="connsiteY3" fmla="*/ 100497 h 145869"/>
                <a:gd name="connsiteX4" fmla="*/ 21441 w 36330"/>
                <a:gd name="connsiteY4" fmla="*/ 145162 h 145869"/>
                <a:gd name="connsiteX5" fmla="*/ 36331 w 36330"/>
                <a:gd name="connsiteY5" fmla="*/ 87470 h 145869"/>
                <a:gd name="connsiteX6" fmla="*/ 22372 w 36330"/>
                <a:gd name="connsiteY6" fmla="*/ 73512 h 145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330" h="145869">
                  <a:moveTo>
                    <a:pt x="22372" y="73512"/>
                  </a:moveTo>
                  <a:cubicBezTo>
                    <a:pt x="35400" y="27916"/>
                    <a:pt x="30747" y="8375"/>
                    <a:pt x="25163" y="0"/>
                  </a:cubicBezTo>
                  <a:cubicBezTo>
                    <a:pt x="22372" y="11166"/>
                    <a:pt x="16788" y="27916"/>
                    <a:pt x="8413" y="52110"/>
                  </a:cubicBezTo>
                  <a:cubicBezTo>
                    <a:pt x="5621" y="60484"/>
                    <a:pt x="2829" y="78164"/>
                    <a:pt x="37" y="100497"/>
                  </a:cubicBezTo>
                  <a:cubicBezTo>
                    <a:pt x="-893" y="104219"/>
                    <a:pt x="15857" y="108872"/>
                    <a:pt x="21441" y="145162"/>
                  </a:cubicBezTo>
                  <a:cubicBezTo>
                    <a:pt x="22372" y="151676"/>
                    <a:pt x="34469" y="111664"/>
                    <a:pt x="36331" y="87470"/>
                  </a:cubicBezTo>
                  <a:cubicBezTo>
                    <a:pt x="30747" y="87470"/>
                    <a:pt x="17719" y="86539"/>
                    <a:pt x="22372" y="73512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4D5A412-4888-5BBD-6987-2BD3DBF435BB}"/>
                </a:ext>
              </a:extLst>
            </p:cNvPr>
            <p:cNvSpPr/>
            <p:nvPr/>
          </p:nvSpPr>
          <p:spPr>
            <a:xfrm>
              <a:off x="571280" y="2481307"/>
              <a:ext cx="784498" cy="870044"/>
            </a:xfrm>
            <a:custGeom>
              <a:avLst/>
              <a:gdLst>
                <a:gd name="connsiteX0" fmla="*/ 621643 w 784498"/>
                <a:gd name="connsiteY0" fmla="*/ 62346 h 870044"/>
                <a:gd name="connsiteX1" fmla="*/ 0 w 784498"/>
                <a:gd name="connsiteY1" fmla="*/ 0 h 870044"/>
                <a:gd name="connsiteX2" fmla="*/ 212178 w 784498"/>
                <a:gd name="connsiteY2" fmla="*/ 809560 h 870044"/>
                <a:gd name="connsiteX3" fmla="*/ 784499 w 784498"/>
                <a:gd name="connsiteY3" fmla="*/ 870045 h 87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498" h="870044">
                  <a:moveTo>
                    <a:pt x="621643" y="62346"/>
                  </a:moveTo>
                  <a:lnTo>
                    <a:pt x="0" y="0"/>
                  </a:lnTo>
                  <a:lnTo>
                    <a:pt x="212178" y="809560"/>
                  </a:lnTo>
                  <a:lnTo>
                    <a:pt x="784499" y="870045"/>
                  </a:lnTo>
                  <a:close/>
                </a:path>
              </a:pathLst>
            </a:custGeom>
            <a:solidFill>
              <a:srgbClr val="A7BFD3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669A2FB-71F9-3C60-D9EB-02FB0F1A91E6}"/>
                </a:ext>
              </a:extLst>
            </p:cNvPr>
            <p:cNvSpPr/>
            <p:nvPr/>
          </p:nvSpPr>
          <p:spPr>
            <a:xfrm>
              <a:off x="969866" y="2537139"/>
              <a:ext cx="156984" cy="138648"/>
            </a:xfrm>
            <a:custGeom>
              <a:avLst/>
              <a:gdLst>
                <a:gd name="connsiteX0" fmla="*/ 10879 w 156984"/>
                <a:gd name="connsiteY0" fmla="*/ 138649 h 138648"/>
                <a:gd name="connsiteX1" fmla="*/ 1573 w 156984"/>
                <a:gd name="connsiteY1" fmla="*/ 116316 h 138648"/>
                <a:gd name="connsiteX2" fmla="*/ 62063 w 156984"/>
                <a:gd name="connsiteY2" fmla="*/ 53971 h 138648"/>
                <a:gd name="connsiteX3" fmla="*/ 156984 w 156984"/>
                <a:gd name="connsiteY3" fmla="*/ 0 h 138648"/>
                <a:gd name="connsiteX4" fmla="*/ 112315 w 156984"/>
                <a:gd name="connsiteY4" fmla="*/ 48388 h 138648"/>
                <a:gd name="connsiteX5" fmla="*/ 10879 w 156984"/>
                <a:gd name="connsiteY5" fmla="*/ 138649 h 138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984" h="138648">
                  <a:moveTo>
                    <a:pt x="10879" y="138649"/>
                  </a:moveTo>
                  <a:cubicBezTo>
                    <a:pt x="10879" y="138649"/>
                    <a:pt x="-4941" y="129344"/>
                    <a:pt x="1573" y="116316"/>
                  </a:cubicBezTo>
                  <a:cubicBezTo>
                    <a:pt x="11810" y="94914"/>
                    <a:pt x="48103" y="64206"/>
                    <a:pt x="62063" y="53971"/>
                  </a:cubicBezTo>
                  <a:cubicBezTo>
                    <a:pt x="76952" y="42804"/>
                    <a:pt x="156984" y="0"/>
                    <a:pt x="156984" y="0"/>
                  </a:cubicBezTo>
                  <a:cubicBezTo>
                    <a:pt x="156984" y="0"/>
                    <a:pt x="144886" y="31638"/>
                    <a:pt x="112315" y="48388"/>
                  </a:cubicBezTo>
                  <a:cubicBezTo>
                    <a:pt x="64854" y="73512"/>
                    <a:pt x="10879" y="138649"/>
                    <a:pt x="10879" y="138649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68CAA6F-08BB-6AC9-AB96-A6D9F6A8B91E}"/>
                </a:ext>
              </a:extLst>
            </p:cNvPr>
            <p:cNvSpPr/>
            <p:nvPr/>
          </p:nvSpPr>
          <p:spPr>
            <a:xfrm>
              <a:off x="958862" y="2579013"/>
              <a:ext cx="188461" cy="120275"/>
            </a:xfrm>
            <a:custGeom>
              <a:avLst/>
              <a:gdLst>
                <a:gd name="connsiteX0" fmla="*/ 31190 w 188461"/>
                <a:gd name="connsiteY0" fmla="*/ 88400 h 120275"/>
                <a:gd name="connsiteX1" fmla="*/ 130764 w 188461"/>
                <a:gd name="connsiteY1" fmla="*/ 34430 h 120275"/>
                <a:gd name="connsiteX2" fmla="*/ 188462 w 188461"/>
                <a:gd name="connsiteY2" fmla="*/ 0 h 120275"/>
                <a:gd name="connsiteX3" fmla="*/ 90748 w 188461"/>
                <a:gd name="connsiteY3" fmla="*/ 21402 h 120275"/>
                <a:gd name="connsiteX4" fmla="*/ 35843 w 188461"/>
                <a:gd name="connsiteY4" fmla="*/ 46526 h 120275"/>
                <a:gd name="connsiteX5" fmla="*/ 31190 w 188461"/>
                <a:gd name="connsiteY5" fmla="*/ 88400 h 12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461" h="120275">
                  <a:moveTo>
                    <a:pt x="31190" y="88400"/>
                  </a:moveTo>
                  <a:cubicBezTo>
                    <a:pt x="47941" y="58624"/>
                    <a:pt x="83304" y="42804"/>
                    <a:pt x="130764" y="34430"/>
                  </a:cubicBezTo>
                  <a:cubicBezTo>
                    <a:pt x="175433" y="26055"/>
                    <a:pt x="188462" y="0"/>
                    <a:pt x="188462" y="0"/>
                  </a:cubicBezTo>
                  <a:cubicBezTo>
                    <a:pt x="188462" y="0"/>
                    <a:pt x="159613" y="1861"/>
                    <a:pt x="90748" y="21402"/>
                  </a:cubicBezTo>
                  <a:cubicBezTo>
                    <a:pt x="72136" y="26985"/>
                    <a:pt x="51663" y="34430"/>
                    <a:pt x="35843" y="46526"/>
                  </a:cubicBezTo>
                  <a:cubicBezTo>
                    <a:pt x="-11618" y="82817"/>
                    <a:pt x="-10687" y="165634"/>
                    <a:pt x="31190" y="88400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DEAA2EF-F90C-6454-360B-45149B1D4759}"/>
                </a:ext>
              </a:extLst>
            </p:cNvPr>
            <p:cNvSpPr/>
            <p:nvPr/>
          </p:nvSpPr>
          <p:spPr>
            <a:xfrm>
              <a:off x="680133" y="2639497"/>
              <a:ext cx="389950" cy="481083"/>
            </a:xfrm>
            <a:custGeom>
              <a:avLst/>
              <a:gdLst>
                <a:gd name="connsiteX0" fmla="*/ 340628 w 389950"/>
                <a:gd name="connsiteY0" fmla="*/ 6514 h 481083"/>
                <a:gd name="connsiteX1" fmla="*/ 324808 w 389950"/>
                <a:gd name="connsiteY1" fmla="*/ 0 h 481083"/>
                <a:gd name="connsiteX2" fmla="*/ 271763 w 389950"/>
                <a:gd name="connsiteY2" fmla="*/ 25124 h 481083"/>
                <a:gd name="connsiteX3" fmla="*/ 188009 w 389950"/>
                <a:gd name="connsiteY3" fmla="*/ 145163 h 481083"/>
                <a:gd name="connsiteX4" fmla="*/ 27 w 389950"/>
                <a:gd name="connsiteY4" fmla="*/ 442932 h 481083"/>
                <a:gd name="connsiteX5" fmla="*/ 92157 w 389950"/>
                <a:gd name="connsiteY5" fmla="*/ 481084 h 481083"/>
                <a:gd name="connsiteX6" fmla="*/ 216858 w 389950"/>
                <a:gd name="connsiteY6" fmla="*/ 213091 h 481083"/>
                <a:gd name="connsiteX7" fmla="*/ 349004 w 389950"/>
                <a:gd name="connsiteY7" fmla="*/ 73512 h 481083"/>
                <a:gd name="connsiteX8" fmla="*/ 389950 w 389950"/>
                <a:gd name="connsiteY8" fmla="*/ 19541 h 481083"/>
                <a:gd name="connsiteX9" fmla="*/ 324808 w 389950"/>
                <a:gd name="connsiteY9" fmla="*/ 63276 h 481083"/>
                <a:gd name="connsiteX10" fmla="*/ 303404 w 389950"/>
                <a:gd name="connsiteY10" fmla="*/ 56762 h 481083"/>
                <a:gd name="connsiteX11" fmla="*/ 340628 w 389950"/>
                <a:gd name="connsiteY11" fmla="*/ 6514 h 48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9950" h="481083">
                  <a:moveTo>
                    <a:pt x="340628" y="6514"/>
                  </a:moveTo>
                  <a:lnTo>
                    <a:pt x="324808" y="0"/>
                  </a:lnTo>
                  <a:lnTo>
                    <a:pt x="271763" y="25124"/>
                  </a:lnTo>
                  <a:cubicBezTo>
                    <a:pt x="271763" y="25124"/>
                    <a:pt x="202899" y="106080"/>
                    <a:pt x="188009" y="145163"/>
                  </a:cubicBezTo>
                  <a:cubicBezTo>
                    <a:pt x="173120" y="185175"/>
                    <a:pt x="958" y="423391"/>
                    <a:pt x="27" y="442932"/>
                  </a:cubicBezTo>
                  <a:cubicBezTo>
                    <a:pt x="-1834" y="478292"/>
                    <a:pt x="92157" y="481084"/>
                    <a:pt x="92157" y="481084"/>
                  </a:cubicBezTo>
                  <a:cubicBezTo>
                    <a:pt x="92157" y="481084"/>
                    <a:pt x="180564" y="269853"/>
                    <a:pt x="216858" y="213091"/>
                  </a:cubicBezTo>
                  <a:cubicBezTo>
                    <a:pt x="253151" y="157259"/>
                    <a:pt x="333183" y="94914"/>
                    <a:pt x="349004" y="73512"/>
                  </a:cubicBezTo>
                  <a:cubicBezTo>
                    <a:pt x="375061" y="37221"/>
                    <a:pt x="389950" y="19541"/>
                    <a:pt x="389950" y="19541"/>
                  </a:cubicBezTo>
                  <a:cubicBezTo>
                    <a:pt x="389950" y="19541"/>
                    <a:pt x="368546" y="8375"/>
                    <a:pt x="324808" y="63276"/>
                  </a:cubicBezTo>
                  <a:cubicBezTo>
                    <a:pt x="312710" y="78164"/>
                    <a:pt x="303404" y="56762"/>
                    <a:pt x="303404" y="56762"/>
                  </a:cubicBezTo>
                  <a:lnTo>
                    <a:pt x="340628" y="6514"/>
                  </a:ln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0C7F044-11E4-79B0-2249-8E3A74F4D128}"/>
                </a:ext>
              </a:extLst>
            </p:cNvPr>
            <p:cNvSpPr/>
            <p:nvPr/>
          </p:nvSpPr>
          <p:spPr>
            <a:xfrm>
              <a:off x="958411" y="2615304"/>
              <a:ext cx="166577" cy="69789"/>
            </a:xfrm>
            <a:custGeom>
              <a:avLst/>
              <a:gdLst>
                <a:gd name="connsiteX0" fmla="*/ 0 w 166577"/>
                <a:gd name="connsiteY0" fmla="*/ 69790 h 69789"/>
                <a:gd name="connsiteX1" fmla="*/ 58628 w 166577"/>
                <a:gd name="connsiteY1" fmla="*/ 18611 h 69789"/>
                <a:gd name="connsiteX2" fmla="*/ 166578 w 166577"/>
                <a:gd name="connsiteY2" fmla="*/ 0 h 69789"/>
                <a:gd name="connsiteX3" fmla="*/ 107950 w 166577"/>
                <a:gd name="connsiteY3" fmla="*/ 29777 h 69789"/>
                <a:gd name="connsiteX4" fmla="*/ 0 w 166577"/>
                <a:gd name="connsiteY4" fmla="*/ 69790 h 6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577" h="69789">
                  <a:moveTo>
                    <a:pt x="0" y="69790"/>
                  </a:moveTo>
                  <a:cubicBezTo>
                    <a:pt x="0" y="69790"/>
                    <a:pt x="32571" y="26986"/>
                    <a:pt x="58628" y="18611"/>
                  </a:cubicBezTo>
                  <a:cubicBezTo>
                    <a:pt x="76309" y="13028"/>
                    <a:pt x="166578" y="0"/>
                    <a:pt x="166578" y="0"/>
                  </a:cubicBezTo>
                  <a:cubicBezTo>
                    <a:pt x="166578" y="0"/>
                    <a:pt x="144244" y="25124"/>
                    <a:pt x="107950" y="29777"/>
                  </a:cubicBezTo>
                  <a:cubicBezTo>
                    <a:pt x="55836" y="38152"/>
                    <a:pt x="0" y="69790"/>
                    <a:pt x="0" y="69790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7D68E53-6D2D-E71E-958E-8A06703346A4}"/>
                </a:ext>
              </a:extLst>
            </p:cNvPr>
            <p:cNvSpPr/>
            <p:nvPr/>
          </p:nvSpPr>
          <p:spPr>
            <a:xfrm>
              <a:off x="928632" y="2679510"/>
              <a:ext cx="68864" cy="84677"/>
            </a:xfrm>
            <a:custGeom>
              <a:avLst/>
              <a:gdLst>
                <a:gd name="connsiteX0" fmla="*/ 53975 w 68864"/>
                <a:gd name="connsiteY0" fmla="*/ 18611 h 84677"/>
                <a:gd name="connsiteX1" fmla="*/ 67004 w 68864"/>
                <a:gd name="connsiteY1" fmla="*/ 34429 h 84677"/>
                <a:gd name="connsiteX2" fmla="*/ 54906 w 68864"/>
                <a:gd name="connsiteY2" fmla="*/ 40943 h 84677"/>
                <a:gd name="connsiteX3" fmla="*/ 0 w 68864"/>
                <a:gd name="connsiteY3" fmla="*/ 84678 h 84677"/>
                <a:gd name="connsiteX4" fmla="*/ 34432 w 68864"/>
                <a:gd name="connsiteY4" fmla="*/ 38151 h 84677"/>
                <a:gd name="connsiteX5" fmla="*/ 61420 w 68864"/>
                <a:gd name="connsiteY5" fmla="*/ 4653 h 84677"/>
                <a:gd name="connsiteX6" fmla="*/ 68865 w 68864"/>
                <a:gd name="connsiteY6" fmla="*/ 0 h 84677"/>
                <a:gd name="connsiteX7" fmla="*/ 53975 w 68864"/>
                <a:gd name="connsiteY7" fmla="*/ 18611 h 84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864" h="84677">
                  <a:moveTo>
                    <a:pt x="53975" y="18611"/>
                  </a:moveTo>
                  <a:cubicBezTo>
                    <a:pt x="53975" y="18611"/>
                    <a:pt x="59559" y="32569"/>
                    <a:pt x="67004" y="34429"/>
                  </a:cubicBezTo>
                  <a:cubicBezTo>
                    <a:pt x="63281" y="37221"/>
                    <a:pt x="57698" y="39082"/>
                    <a:pt x="54906" y="40943"/>
                  </a:cubicBezTo>
                  <a:cubicBezTo>
                    <a:pt x="47461" y="45596"/>
                    <a:pt x="0" y="84678"/>
                    <a:pt x="0" y="84678"/>
                  </a:cubicBezTo>
                  <a:cubicBezTo>
                    <a:pt x="0" y="84678"/>
                    <a:pt x="28849" y="50249"/>
                    <a:pt x="34432" y="38151"/>
                  </a:cubicBezTo>
                  <a:cubicBezTo>
                    <a:pt x="38155" y="30707"/>
                    <a:pt x="50253" y="16749"/>
                    <a:pt x="61420" y="4653"/>
                  </a:cubicBezTo>
                  <a:cubicBezTo>
                    <a:pt x="62351" y="2791"/>
                    <a:pt x="66073" y="1861"/>
                    <a:pt x="68865" y="0"/>
                  </a:cubicBezTo>
                  <a:lnTo>
                    <a:pt x="53975" y="18611"/>
                  </a:ln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B657D32-1051-B77F-33DC-E053E4131161}"/>
                </a:ext>
              </a:extLst>
            </p:cNvPr>
            <p:cNvSpPr/>
            <p:nvPr/>
          </p:nvSpPr>
          <p:spPr>
            <a:xfrm>
              <a:off x="946222" y="2659969"/>
              <a:ext cx="117346" cy="87638"/>
            </a:xfrm>
            <a:custGeom>
              <a:avLst/>
              <a:gdLst>
                <a:gd name="connsiteX0" fmla="*/ 58719 w 117346"/>
                <a:gd name="connsiteY0" fmla="*/ 44665 h 87638"/>
                <a:gd name="connsiteX1" fmla="*/ 117347 w 117346"/>
                <a:gd name="connsiteY1" fmla="*/ 0 h 87638"/>
                <a:gd name="connsiteX2" fmla="*/ 84776 w 117346"/>
                <a:gd name="connsiteY2" fmla="*/ 43735 h 87638"/>
                <a:gd name="connsiteX3" fmla="*/ 50343 w 117346"/>
                <a:gd name="connsiteY3" fmla="*/ 79095 h 87638"/>
                <a:gd name="connsiteX4" fmla="*/ 1021 w 117346"/>
                <a:gd name="connsiteY4" fmla="*/ 87470 h 87638"/>
                <a:gd name="connsiteX5" fmla="*/ 39176 w 117346"/>
                <a:gd name="connsiteY5" fmla="*/ 41874 h 87638"/>
                <a:gd name="connsiteX6" fmla="*/ 58719 w 117346"/>
                <a:gd name="connsiteY6" fmla="*/ 44665 h 8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46" h="87638">
                  <a:moveTo>
                    <a:pt x="58719" y="44665"/>
                  </a:moveTo>
                  <a:cubicBezTo>
                    <a:pt x="88498" y="7444"/>
                    <a:pt x="108041" y="931"/>
                    <a:pt x="117347" y="0"/>
                  </a:cubicBezTo>
                  <a:cubicBezTo>
                    <a:pt x="109902" y="8375"/>
                    <a:pt x="99665" y="23263"/>
                    <a:pt x="84776" y="43735"/>
                  </a:cubicBezTo>
                  <a:cubicBezTo>
                    <a:pt x="79192" y="51179"/>
                    <a:pt x="66164" y="63276"/>
                    <a:pt x="50343" y="79095"/>
                  </a:cubicBezTo>
                  <a:cubicBezTo>
                    <a:pt x="47552" y="81886"/>
                    <a:pt x="34523" y="71651"/>
                    <a:pt x="1021" y="87470"/>
                  </a:cubicBezTo>
                  <a:cubicBezTo>
                    <a:pt x="-5493" y="90261"/>
                    <a:pt x="20564" y="57693"/>
                    <a:pt x="39176" y="41874"/>
                  </a:cubicBezTo>
                  <a:cubicBezTo>
                    <a:pt x="41968" y="46526"/>
                    <a:pt x="49413" y="55832"/>
                    <a:pt x="58719" y="44665"/>
                  </a:cubicBezTo>
                  <a:close/>
                </a:path>
              </a:pathLst>
            </a:custGeom>
            <a:solidFill>
              <a:srgbClr val="E3BC81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9A5A55B-DBBC-EDAE-1F90-517FD5B8574E}"/>
                </a:ext>
              </a:extLst>
            </p:cNvPr>
            <p:cNvSpPr/>
            <p:nvPr/>
          </p:nvSpPr>
          <p:spPr>
            <a:xfrm>
              <a:off x="531059" y="2981002"/>
              <a:ext cx="268218" cy="332750"/>
            </a:xfrm>
            <a:custGeom>
              <a:avLst/>
              <a:gdLst>
                <a:gd name="connsiteX0" fmla="*/ 46735 w 268218"/>
                <a:gd name="connsiteY0" fmla="*/ 137718 h 332750"/>
                <a:gd name="connsiteX1" fmla="*/ 37429 w 268218"/>
                <a:gd name="connsiteY1" fmla="*/ 319171 h 332750"/>
                <a:gd name="connsiteX2" fmla="*/ 157477 w 268218"/>
                <a:gd name="connsiteY2" fmla="*/ 289395 h 332750"/>
                <a:gd name="connsiteX3" fmla="*/ 268219 w 268218"/>
                <a:gd name="connsiteY3" fmla="*/ 125621 h 332750"/>
                <a:gd name="connsiteX4" fmla="*/ 172366 w 268218"/>
                <a:gd name="connsiteY4" fmla="*/ 0 h 332750"/>
                <a:gd name="connsiteX5" fmla="*/ 46735 w 268218"/>
                <a:gd name="connsiteY5" fmla="*/ 137718 h 33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8218" h="332750">
                  <a:moveTo>
                    <a:pt x="46735" y="137718"/>
                  </a:moveTo>
                  <a:cubicBezTo>
                    <a:pt x="46735" y="137718"/>
                    <a:pt x="-51909" y="269853"/>
                    <a:pt x="37429" y="319171"/>
                  </a:cubicBezTo>
                  <a:cubicBezTo>
                    <a:pt x="87681" y="347087"/>
                    <a:pt x="128628" y="329407"/>
                    <a:pt x="157477" y="289395"/>
                  </a:cubicBezTo>
                  <a:cubicBezTo>
                    <a:pt x="211452" y="214022"/>
                    <a:pt x="268219" y="125621"/>
                    <a:pt x="268219" y="125621"/>
                  </a:cubicBezTo>
                  <a:lnTo>
                    <a:pt x="172366" y="0"/>
                  </a:lnTo>
                  <a:lnTo>
                    <a:pt x="46735" y="137718"/>
                  </a:lnTo>
                  <a:close/>
                </a:path>
              </a:pathLst>
            </a:custGeom>
            <a:solidFill>
              <a:schemeClr val="accent2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BC8106B-ADA9-559F-BD88-2E456B3F495F}"/>
                </a:ext>
              </a:extLst>
            </p:cNvPr>
            <p:cNvSpPr/>
            <p:nvPr/>
          </p:nvSpPr>
          <p:spPr>
            <a:xfrm>
              <a:off x="1637614" y="2672066"/>
              <a:ext cx="398765" cy="626122"/>
            </a:xfrm>
            <a:custGeom>
              <a:avLst/>
              <a:gdLst>
                <a:gd name="connsiteX0" fmla="*/ 290486 w 398765"/>
                <a:gd name="connsiteY0" fmla="*/ 0 h 626122"/>
                <a:gd name="connsiteX1" fmla="*/ 397505 w 398765"/>
                <a:gd name="connsiteY1" fmla="*/ 107011 h 626122"/>
                <a:gd name="connsiteX2" fmla="*/ 145311 w 398765"/>
                <a:gd name="connsiteY2" fmla="*/ 618802 h 626122"/>
                <a:gd name="connsiteX3" fmla="*/ 137 w 398765"/>
                <a:gd name="connsiteY3" fmla="*/ 504347 h 626122"/>
                <a:gd name="connsiteX4" fmla="*/ 290486 w 398765"/>
                <a:gd name="connsiteY4" fmla="*/ 0 h 62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765" h="626122">
                  <a:moveTo>
                    <a:pt x="290486" y="0"/>
                  </a:moveTo>
                  <a:cubicBezTo>
                    <a:pt x="290486" y="0"/>
                    <a:pt x="412395" y="53040"/>
                    <a:pt x="397505" y="107011"/>
                  </a:cubicBezTo>
                  <a:cubicBezTo>
                    <a:pt x="382615" y="160051"/>
                    <a:pt x="237441" y="580650"/>
                    <a:pt x="145311" y="618802"/>
                  </a:cubicBezTo>
                  <a:cubicBezTo>
                    <a:pt x="54112" y="656954"/>
                    <a:pt x="7582" y="535054"/>
                    <a:pt x="137" y="504347"/>
                  </a:cubicBezTo>
                  <a:cubicBezTo>
                    <a:pt x="-7308" y="473639"/>
                    <a:pt x="290486" y="0"/>
                    <a:pt x="290486" y="0"/>
                  </a:cubicBezTo>
                  <a:close/>
                </a:path>
              </a:pathLst>
            </a:custGeom>
            <a:solidFill>
              <a:schemeClr val="accent2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1C2DAC0-4D7D-F965-3B0E-52C71AAE3D14}"/>
                </a:ext>
              </a:extLst>
            </p:cNvPr>
            <p:cNvSpPr/>
            <p:nvPr/>
          </p:nvSpPr>
          <p:spPr>
            <a:xfrm>
              <a:off x="744818" y="1613124"/>
              <a:ext cx="512320" cy="273378"/>
            </a:xfrm>
            <a:custGeom>
              <a:avLst/>
              <a:gdLst>
                <a:gd name="connsiteX0" fmla="*/ 356906 w 512320"/>
                <a:gd name="connsiteY0" fmla="*/ 113525 h 273378"/>
                <a:gd name="connsiteX1" fmla="*/ 275943 w 512320"/>
                <a:gd name="connsiteY1" fmla="*/ 195411 h 273378"/>
                <a:gd name="connsiteX2" fmla="*/ 315959 w 512320"/>
                <a:gd name="connsiteY2" fmla="*/ 113525 h 273378"/>
                <a:gd name="connsiteX3" fmla="*/ 33056 w 512320"/>
                <a:gd name="connsiteY3" fmla="*/ 262409 h 273378"/>
                <a:gd name="connsiteX4" fmla="*/ 63766 w 512320"/>
                <a:gd name="connsiteY4" fmla="*/ 45596 h 273378"/>
                <a:gd name="connsiteX5" fmla="*/ 397852 w 512320"/>
                <a:gd name="connsiteY5" fmla="*/ 0 h 273378"/>
                <a:gd name="connsiteX6" fmla="*/ 512317 w 512320"/>
                <a:gd name="connsiteY6" fmla="*/ 113525 h 273378"/>
                <a:gd name="connsiteX7" fmla="*/ 512317 w 512320"/>
                <a:gd name="connsiteY7" fmla="*/ 254034 h 273378"/>
                <a:gd name="connsiteX8" fmla="*/ 356906 w 512320"/>
                <a:gd name="connsiteY8" fmla="*/ 113525 h 27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2320" h="273378">
                  <a:moveTo>
                    <a:pt x="356906" y="113525"/>
                  </a:moveTo>
                  <a:cubicBezTo>
                    <a:pt x="356906" y="113525"/>
                    <a:pt x="329918" y="198203"/>
                    <a:pt x="275943" y="195411"/>
                  </a:cubicBezTo>
                  <a:cubicBezTo>
                    <a:pt x="275943" y="195411"/>
                    <a:pt x="310376" y="163773"/>
                    <a:pt x="315959" y="113525"/>
                  </a:cubicBezTo>
                  <a:cubicBezTo>
                    <a:pt x="315959" y="113525"/>
                    <a:pt x="122394" y="322894"/>
                    <a:pt x="33056" y="262409"/>
                  </a:cubicBezTo>
                  <a:cubicBezTo>
                    <a:pt x="-56282" y="201925"/>
                    <a:pt x="63766" y="45596"/>
                    <a:pt x="63766" y="45596"/>
                  </a:cubicBezTo>
                  <a:lnTo>
                    <a:pt x="397852" y="0"/>
                  </a:lnTo>
                  <a:lnTo>
                    <a:pt x="512317" y="113525"/>
                  </a:lnTo>
                  <a:lnTo>
                    <a:pt x="512317" y="254034"/>
                  </a:lnTo>
                  <a:cubicBezTo>
                    <a:pt x="513247" y="254034"/>
                    <a:pt x="356906" y="251243"/>
                    <a:pt x="356906" y="113525"/>
                  </a:cubicBezTo>
                  <a:close/>
                </a:path>
              </a:pathLst>
            </a:custGeom>
            <a:solidFill>
              <a:srgbClr val="3487C8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EB2D1DA-EB22-24D7-D997-157A1DA570AE}"/>
                </a:ext>
              </a:extLst>
            </p:cNvPr>
            <p:cNvSpPr/>
            <p:nvPr/>
          </p:nvSpPr>
          <p:spPr>
            <a:xfrm>
              <a:off x="-382588" y="-6927"/>
              <a:ext cx="9306" cy="9305"/>
            </a:xfrm>
            <a:custGeom>
              <a:avLst/>
              <a:gdLst/>
              <a:ahLst/>
              <a:cxnLst/>
              <a:rect l="l" t="t" r="r" b="b"/>
              <a:pathLst>
                <a:path w="9306" h="9305"/>
              </a:pathLst>
            </a:custGeom>
            <a:solidFill>
              <a:srgbClr val="202A53"/>
            </a:solidFill>
            <a:ln w="93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Risk Matrix Slide Template</a:t>
            </a:r>
          </a:p>
        </p:txBody>
      </p:sp>
      <p:sp>
        <p:nvSpPr>
          <p:cNvPr id="9" name="Left-Up Arrow 8"/>
          <p:cNvSpPr/>
          <p:nvPr/>
        </p:nvSpPr>
        <p:spPr>
          <a:xfrm flipH="1">
            <a:off x="1979609" y="1415921"/>
            <a:ext cx="8610597" cy="4844147"/>
          </a:xfrm>
          <a:prstGeom prst="leftUpArrow">
            <a:avLst>
              <a:gd name="adj1" fmla="val 2929"/>
              <a:gd name="adj2" fmla="val 3466"/>
              <a:gd name="adj3" fmla="val 4612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427412" y="6230141"/>
            <a:ext cx="64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LOW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55855" y="2029246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HIGH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12812" y="3542335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MEDIUM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20295" y="5117716"/>
            <a:ext cx="64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LOW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927749" y="6218314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MEDIUM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716544" y="6260068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HIGH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49119129-749F-634D-82AB-E2D042827354}"/>
              </a:ext>
            </a:extLst>
          </p:cNvPr>
          <p:cNvSpPr/>
          <p:nvPr/>
        </p:nvSpPr>
        <p:spPr>
          <a:xfrm>
            <a:off x="7774244" y="1315051"/>
            <a:ext cx="2543757" cy="1424843"/>
          </a:xfrm>
          <a:prstGeom prst="roundRect">
            <a:avLst>
              <a:gd name="adj" fmla="val 2067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7A399281-4BC8-EC4A-9DF2-F4B38446AD63}"/>
              </a:ext>
            </a:extLst>
          </p:cNvPr>
          <p:cNvSpPr/>
          <p:nvPr/>
        </p:nvSpPr>
        <p:spPr>
          <a:xfrm>
            <a:off x="7774244" y="2839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51973138-4547-DE41-9C4F-1FBF411CDA9E}"/>
              </a:ext>
            </a:extLst>
          </p:cNvPr>
          <p:cNvSpPr/>
          <p:nvPr/>
        </p:nvSpPr>
        <p:spPr>
          <a:xfrm>
            <a:off x="7774244" y="4363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656389F-338A-764D-9BF9-82D00B02F099}"/>
              </a:ext>
            </a:extLst>
          </p:cNvPr>
          <p:cNvSpPr/>
          <p:nvPr/>
        </p:nvSpPr>
        <p:spPr>
          <a:xfrm>
            <a:off x="5127321" y="1315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474E82-FB1F-BF4E-9B30-82AA083E0386}"/>
              </a:ext>
            </a:extLst>
          </p:cNvPr>
          <p:cNvSpPr/>
          <p:nvPr/>
        </p:nvSpPr>
        <p:spPr>
          <a:xfrm>
            <a:off x="5127321" y="2839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D697DEDD-E110-F54F-ABE2-6CD308E5FA77}"/>
              </a:ext>
            </a:extLst>
          </p:cNvPr>
          <p:cNvSpPr/>
          <p:nvPr/>
        </p:nvSpPr>
        <p:spPr>
          <a:xfrm>
            <a:off x="5127321" y="4363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661D020A-45CC-F140-B562-65C815321922}"/>
              </a:ext>
            </a:extLst>
          </p:cNvPr>
          <p:cNvSpPr/>
          <p:nvPr/>
        </p:nvSpPr>
        <p:spPr>
          <a:xfrm>
            <a:off x="2480397" y="1315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B577550-3B63-9446-8DDB-33331429FAC8}"/>
              </a:ext>
            </a:extLst>
          </p:cNvPr>
          <p:cNvSpPr/>
          <p:nvPr/>
        </p:nvSpPr>
        <p:spPr>
          <a:xfrm>
            <a:off x="2480397" y="2839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260F8D35-D8FC-CE48-A5AA-041014579858}"/>
              </a:ext>
            </a:extLst>
          </p:cNvPr>
          <p:cNvSpPr/>
          <p:nvPr/>
        </p:nvSpPr>
        <p:spPr>
          <a:xfrm>
            <a:off x="2480397" y="4363051"/>
            <a:ext cx="2543757" cy="1424843"/>
          </a:xfrm>
          <a:prstGeom prst="roundRect">
            <a:avLst>
              <a:gd name="adj" fmla="val 2067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36E97C-00A7-834A-B16D-B1F6B5CA56CD}"/>
              </a:ext>
            </a:extLst>
          </p:cNvPr>
          <p:cNvSpPr txBox="1"/>
          <p:nvPr/>
        </p:nvSpPr>
        <p:spPr>
          <a:xfrm>
            <a:off x="5380202" y="1660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Impact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C3B94C4-69FE-F440-A720-81DE8358D235}"/>
              </a:ext>
            </a:extLst>
          </p:cNvPr>
          <p:cNvSpPr txBox="1"/>
          <p:nvPr/>
        </p:nvSpPr>
        <p:spPr>
          <a:xfrm>
            <a:off x="8027125" y="1660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Impact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11E5622-DB4C-D04E-A741-3EEDDCA9E663}"/>
              </a:ext>
            </a:extLst>
          </p:cNvPr>
          <p:cNvSpPr txBox="1"/>
          <p:nvPr/>
        </p:nvSpPr>
        <p:spPr>
          <a:xfrm>
            <a:off x="8027125" y="3184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Impact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AC52E0-0CDA-7E4B-A0A4-28898D5E6DE6}"/>
              </a:ext>
            </a:extLst>
          </p:cNvPr>
          <p:cNvSpPr txBox="1"/>
          <p:nvPr/>
        </p:nvSpPr>
        <p:spPr>
          <a:xfrm>
            <a:off x="5380202" y="3184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Impact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368718-AD6C-154C-9B8E-3B34A77EB0CB}"/>
              </a:ext>
            </a:extLst>
          </p:cNvPr>
          <p:cNvSpPr txBox="1"/>
          <p:nvPr/>
        </p:nvSpPr>
        <p:spPr>
          <a:xfrm>
            <a:off x="2733278" y="1660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Impact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966A0D7-9E4F-C646-ACE6-BDCD9605B980}"/>
              </a:ext>
            </a:extLst>
          </p:cNvPr>
          <p:cNvSpPr txBox="1"/>
          <p:nvPr/>
        </p:nvSpPr>
        <p:spPr>
          <a:xfrm>
            <a:off x="8027125" y="4708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Impact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BF6BA45-EA15-4640-9901-B828900774B9}"/>
              </a:ext>
            </a:extLst>
          </p:cNvPr>
          <p:cNvSpPr txBox="1"/>
          <p:nvPr/>
        </p:nvSpPr>
        <p:spPr>
          <a:xfrm>
            <a:off x="5380202" y="4708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Impact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C1E4F59-1E93-FA44-AC26-4B99F11954F6}"/>
              </a:ext>
            </a:extLst>
          </p:cNvPr>
          <p:cNvSpPr txBox="1"/>
          <p:nvPr/>
        </p:nvSpPr>
        <p:spPr>
          <a:xfrm>
            <a:off x="2733278" y="4708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Impact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C283B2F-CF84-7A4B-B32E-A20467BCD63B}"/>
              </a:ext>
            </a:extLst>
          </p:cNvPr>
          <p:cNvSpPr txBox="1"/>
          <p:nvPr/>
        </p:nvSpPr>
        <p:spPr>
          <a:xfrm>
            <a:off x="2733278" y="3184865"/>
            <a:ext cx="2037994" cy="73321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Impact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7CEEA6-323D-18D6-5172-651037FF5606}"/>
              </a:ext>
            </a:extLst>
          </p:cNvPr>
          <p:cNvSpPr txBox="1"/>
          <p:nvPr/>
        </p:nvSpPr>
        <p:spPr>
          <a:xfrm>
            <a:off x="10664195" y="5895343"/>
            <a:ext cx="1044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13D82A-1E34-8964-EC9D-04CE91E3C84D}"/>
              </a:ext>
            </a:extLst>
          </p:cNvPr>
          <p:cNvSpPr txBox="1"/>
          <p:nvPr/>
        </p:nvSpPr>
        <p:spPr>
          <a:xfrm>
            <a:off x="1792388" y="945719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Risk Matrix Slide Template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93812" y="1696041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25C8D3-0193-064F-B61A-2AC3AE5A4277}"/>
              </a:ext>
            </a:extLst>
          </p:cNvPr>
          <p:cNvSpPr txBox="1"/>
          <p:nvPr/>
        </p:nvSpPr>
        <p:spPr>
          <a:xfrm>
            <a:off x="1293812" y="2840241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DB0631-D633-F145-BA32-F12C93913B25}"/>
              </a:ext>
            </a:extLst>
          </p:cNvPr>
          <p:cNvSpPr txBox="1"/>
          <p:nvPr/>
        </p:nvSpPr>
        <p:spPr>
          <a:xfrm>
            <a:off x="1293812" y="3984441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24B552B-6129-544C-AC65-5969729934C8}"/>
              </a:ext>
            </a:extLst>
          </p:cNvPr>
          <p:cNvSpPr txBox="1"/>
          <p:nvPr/>
        </p:nvSpPr>
        <p:spPr>
          <a:xfrm>
            <a:off x="1293812" y="5140534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661D020A-45CC-F140-B562-65C815321922}"/>
              </a:ext>
            </a:extLst>
          </p:cNvPr>
          <p:cNvSpPr/>
          <p:nvPr/>
        </p:nvSpPr>
        <p:spPr>
          <a:xfrm>
            <a:off x="2480397" y="13150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B577550-3B63-9446-8DDB-33331429FAC8}"/>
              </a:ext>
            </a:extLst>
          </p:cNvPr>
          <p:cNvSpPr/>
          <p:nvPr/>
        </p:nvSpPr>
        <p:spPr>
          <a:xfrm>
            <a:off x="2480397" y="24592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260F8D35-D8FC-CE48-A5AA-041014579858}"/>
              </a:ext>
            </a:extLst>
          </p:cNvPr>
          <p:cNvSpPr/>
          <p:nvPr/>
        </p:nvSpPr>
        <p:spPr>
          <a:xfrm>
            <a:off x="2480397" y="36034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368718-AD6C-154C-9B8E-3B34A77EB0CB}"/>
              </a:ext>
            </a:extLst>
          </p:cNvPr>
          <p:cNvSpPr txBox="1"/>
          <p:nvPr/>
        </p:nvSpPr>
        <p:spPr>
          <a:xfrm>
            <a:off x="2818455" y="1550043"/>
            <a:ext cx="1324985" cy="599772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C1E4F59-1E93-FA44-AC26-4B99F11954F6}"/>
              </a:ext>
            </a:extLst>
          </p:cNvPr>
          <p:cNvSpPr txBox="1"/>
          <p:nvPr/>
        </p:nvSpPr>
        <p:spPr>
          <a:xfrm>
            <a:off x="2818455" y="3984441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Risk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C283B2F-CF84-7A4B-B32E-A20467BCD63B}"/>
              </a:ext>
            </a:extLst>
          </p:cNvPr>
          <p:cNvSpPr txBox="1"/>
          <p:nvPr/>
        </p:nvSpPr>
        <p:spPr>
          <a:xfrm>
            <a:off x="2818455" y="2694243"/>
            <a:ext cx="1324985" cy="599772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EBAA523-0CBC-B74A-B8D0-BF80BA17CBD4}"/>
              </a:ext>
            </a:extLst>
          </p:cNvPr>
          <p:cNvSpPr/>
          <p:nvPr/>
        </p:nvSpPr>
        <p:spPr>
          <a:xfrm>
            <a:off x="2480397" y="4759545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AB3335-48B7-404D-86C4-232A9CC184A2}"/>
              </a:ext>
            </a:extLst>
          </p:cNvPr>
          <p:cNvSpPr txBox="1"/>
          <p:nvPr/>
        </p:nvSpPr>
        <p:spPr>
          <a:xfrm>
            <a:off x="2818455" y="5140534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Risk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23A50BE-3202-D140-8BC2-84F6356C6CE4}"/>
              </a:ext>
            </a:extLst>
          </p:cNvPr>
          <p:cNvSpPr txBox="1"/>
          <p:nvPr/>
        </p:nvSpPr>
        <p:spPr>
          <a:xfrm>
            <a:off x="3176216" y="6260042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656389F-338A-764D-9BF9-82D00B02F099}"/>
              </a:ext>
            </a:extLst>
          </p:cNvPr>
          <p:cNvSpPr/>
          <p:nvPr/>
        </p:nvSpPr>
        <p:spPr>
          <a:xfrm>
            <a:off x="4556224" y="13150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474E82-FB1F-BF4E-9B30-82AA083E0386}"/>
              </a:ext>
            </a:extLst>
          </p:cNvPr>
          <p:cNvSpPr/>
          <p:nvPr/>
        </p:nvSpPr>
        <p:spPr>
          <a:xfrm>
            <a:off x="4556224" y="24592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D697DEDD-E110-F54F-ABE2-6CD308E5FA77}"/>
              </a:ext>
            </a:extLst>
          </p:cNvPr>
          <p:cNvSpPr/>
          <p:nvPr/>
        </p:nvSpPr>
        <p:spPr>
          <a:xfrm>
            <a:off x="4556224" y="36034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36E97C-00A7-834A-B16D-B1F6B5CA56CD}"/>
              </a:ext>
            </a:extLst>
          </p:cNvPr>
          <p:cNvSpPr txBox="1"/>
          <p:nvPr/>
        </p:nvSpPr>
        <p:spPr>
          <a:xfrm>
            <a:off x="4894282" y="1696041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AC52E0-0CDA-7E4B-A0A4-28898D5E6DE6}"/>
              </a:ext>
            </a:extLst>
          </p:cNvPr>
          <p:cNvSpPr txBox="1"/>
          <p:nvPr/>
        </p:nvSpPr>
        <p:spPr>
          <a:xfrm>
            <a:off x="4894282" y="2694243"/>
            <a:ext cx="1324985" cy="599772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BF6BA45-EA15-4640-9901-B828900774B9}"/>
              </a:ext>
            </a:extLst>
          </p:cNvPr>
          <p:cNvSpPr txBox="1"/>
          <p:nvPr/>
        </p:nvSpPr>
        <p:spPr>
          <a:xfrm>
            <a:off x="4894282" y="3838443"/>
            <a:ext cx="1324985" cy="599772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4C7FF0FF-46DA-224B-B8C1-98D728FC5135}"/>
              </a:ext>
            </a:extLst>
          </p:cNvPr>
          <p:cNvSpPr/>
          <p:nvPr/>
        </p:nvSpPr>
        <p:spPr>
          <a:xfrm>
            <a:off x="4556224" y="4759545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FB971B-16A0-DC4D-AEE6-A5452B8B4F5D}"/>
              </a:ext>
            </a:extLst>
          </p:cNvPr>
          <p:cNvSpPr txBox="1"/>
          <p:nvPr/>
        </p:nvSpPr>
        <p:spPr>
          <a:xfrm>
            <a:off x="4894282" y="5140534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Risk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9A2E7F6-88C6-E947-9222-8DB52B6B6615}"/>
              </a:ext>
            </a:extLst>
          </p:cNvPr>
          <p:cNvSpPr txBox="1"/>
          <p:nvPr/>
        </p:nvSpPr>
        <p:spPr>
          <a:xfrm>
            <a:off x="5252043" y="6260042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49119129-749F-634D-82AB-E2D042827354}"/>
              </a:ext>
            </a:extLst>
          </p:cNvPr>
          <p:cNvSpPr/>
          <p:nvPr/>
        </p:nvSpPr>
        <p:spPr>
          <a:xfrm>
            <a:off x="6632051" y="13150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7A399281-4BC8-EC4A-9DF2-F4B38446AD63}"/>
              </a:ext>
            </a:extLst>
          </p:cNvPr>
          <p:cNvSpPr/>
          <p:nvPr/>
        </p:nvSpPr>
        <p:spPr>
          <a:xfrm>
            <a:off x="6632051" y="24592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51973138-4547-DE41-9C4F-1FBF411CDA9E}"/>
              </a:ext>
            </a:extLst>
          </p:cNvPr>
          <p:cNvSpPr/>
          <p:nvPr/>
        </p:nvSpPr>
        <p:spPr>
          <a:xfrm>
            <a:off x="6632051" y="36034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C3B94C4-69FE-F440-A720-81DE8358D235}"/>
              </a:ext>
            </a:extLst>
          </p:cNvPr>
          <p:cNvSpPr txBox="1"/>
          <p:nvPr/>
        </p:nvSpPr>
        <p:spPr>
          <a:xfrm>
            <a:off x="6970109" y="1696041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11E5622-DB4C-D04E-A741-3EEDDCA9E663}"/>
              </a:ext>
            </a:extLst>
          </p:cNvPr>
          <p:cNvSpPr txBox="1"/>
          <p:nvPr/>
        </p:nvSpPr>
        <p:spPr>
          <a:xfrm>
            <a:off x="6970109" y="2840241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966A0D7-9E4F-C646-ACE6-BDCD9605B980}"/>
              </a:ext>
            </a:extLst>
          </p:cNvPr>
          <p:cNvSpPr txBox="1"/>
          <p:nvPr/>
        </p:nvSpPr>
        <p:spPr>
          <a:xfrm>
            <a:off x="6970109" y="3838443"/>
            <a:ext cx="1324985" cy="599772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144E331-44FB-B14B-86A7-6ED5F0363412}"/>
              </a:ext>
            </a:extLst>
          </p:cNvPr>
          <p:cNvSpPr/>
          <p:nvPr/>
        </p:nvSpPr>
        <p:spPr>
          <a:xfrm>
            <a:off x="6632051" y="4759545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8ED294-089A-D148-9699-0844CD9D834A}"/>
              </a:ext>
            </a:extLst>
          </p:cNvPr>
          <p:cNvSpPr txBox="1"/>
          <p:nvPr/>
        </p:nvSpPr>
        <p:spPr>
          <a:xfrm>
            <a:off x="6970109" y="4994536"/>
            <a:ext cx="1324985" cy="599772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8682B19-27FC-8D42-A851-43B4CEB24E88}"/>
              </a:ext>
            </a:extLst>
          </p:cNvPr>
          <p:cNvSpPr txBox="1"/>
          <p:nvPr/>
        </p:nvSpPr>
        <p:spPr>
          <a:xfrm>
            <a:off x="7327870" y="6260042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AFBE0EA2-A23F-514B-B0D4-65A6B2654540}"/>
              </a:ext>
            </a:extLst>
          </p:cNvPr>
          <p:cNvSpPr/>
          <p:nvPr/>
        </p:nvSpPr>
        <p:spPr>
          <a:xfrm>
            <a:off x="8707877" y="1315052"/>
            <a:ext cx="2001101" cy="1069755"/>
          </a:xfrm>
          <a:prstGeom prst="roundRect">
            <a:avLst>
              <a:gd name="adj" fmla="val 2067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AFC35CB-FEED-FB48-A56D-47DD7ABA430D}"/>
              </a:ext>
            </a:extLst>
          </p:cNvPr>
          <p:cNvSpPr/>
          <p:nvPr/>
        </p:nvSpPr>
        <p:spPr>
          <a:xfrm>
            <a:off x="8707877" y="24592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4B363551-0D8C-6840-9CAB-FFFB4558DC83}"/>
              </a:ext>
            </a:extLst>
          </p:cNvPr>
          <p:cNvSpPr/>
          <p:nvPr/>
        </p:nvSpPr>
        <p:spPr>
          <a:xfrm>
            <a:off x="8707877" y="3603452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A0AEE1-64B8-C641-962F-342ED25DF33F}"/>
              </a:ext>
            </a:extLst>
          </p:cNvPr>
          <p:cNvSpPr txBox="1"/>
          <p:nvPr/>
        </p:nvSpPr>
        <p:spPr>
          <a:xfrm>
            <a:off x="9045935" y="1696041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E35DAE4-8C2D-354A-B7D7-685968FEEC7E}"/>
              </a:ext>
            </a:extLst>
          </p:cNvPr>
          <p:cNvSpPr txBox="1"/>
          <p:nvPr/>
        </p:nvSpPr>
        <p:spPr>
          <a:xfrm>
            <a:off x="9045935" y="2840241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D50B7B-9B81-4F41-90D4-76944454E104}"/>
              </a:ext>
            </a:extLst>
          </p:cNvPr>
          <p:cNvSpPr txBox="1"/>
          <p:nvPr/>
        </p:nvSpPr>
        <p:spPr>
          <a:xfrm>
            <a:off x="9045935" y="3838443"/>
            <a:ext cx="1324985" cy="307777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Risk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1ACEA8BC-94B7-B346-A0C6-2D203AE105CB}"/>
              </a:ext>
            </a:extLst>
          </p:cNvPr>
          <p:cNvSpPr/>
          <p:nvPr/>
        </p:nvSpPr>
        <p:spPr>
          <a:xfrm>
            <a:off x="8707877" y="4759545"/>
            <a:ext cx="2001101" cy="1069755"/>
          </a:xfrm>
          <a:prstGeom prst="roundRect">
            <a:avLst>
              <a:gd name="adj" fmla="val 2067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F93780-C582-EB49-9F5D-17D1693F731E}"/>
              </a:ext>
            </a:extLst>
          </p:cNvPr>
          <p:cNvSpPr txBox="1"/>
          <p:nvPr/>
        </p:nvSpPr>
        <p:spPr>
          <a:xfrm>
            <a:off x="9045935" y="4994536"/>
            <a:ext cx="1324985" cy="599772"/>
          </a:xfrm>
          <a:prstGeom prst="rect">
            <a:avLst/>
          </a:prstGeom>
          <a:noFill/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Medium Risk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A7D77E-0780-2C46-9F46-49CA4CF8FD8F}"/>
              </a:ext>
            </a:extLst>
          </p:cNvPr>
          <p:cNvSpPr txBox="1"/>
          <p:nvPr/>
        </p:nvSpPr>
        <p:spPr>
          <a:xfrm>
            <a:off x="9403696" y="6260042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3" name="Left-Up Arrow 8">
            <a:extLst>
              <a:ext uri="{FF2B5EF4-FFF2-40B4-BE49-F238E27FC236}">
                <a16:creationId xmlns:a16="http://schemas.microsoft.com/office/drawing/2014/main" id="{A9485C98-0CB7-DAF0-EF1A-CEF5AB01A391}"/>
              </a:ext>
            </a:extLst>
          </p:cNvPr>
          <p:cNvSpPr/>
          <p:nvPr/>
        </p:nvSpPr>
        <p:spPr>
          <a:xfrm flipH="1">
            <a:off x="1979609" y="1415921"/>
            <a:ext cx="8610597" cy="4844147"/>
          </a:xfrm>
          <a:prstGeom prst="leftUpArrow">
            <a:avLst>
              <a:gd name="adj1" fmla="val 2929"/>
              <a:gd name="adj2" fmla="val 3466"/>
              <a:gd name="adj3" fmla="val 4612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0A59C4-BCCE-2395-ACE1-6BEA83D0FDAC}"/>
              </a:ext>
            </a:extLst>
          </p:cNvPr>
          <p:cNvSpPr txBox="1"/>
          <p:nvPr/>
        </p:nvSpPr>
        <p:spPr>
          <a:xfrm>
            <a:off x="10664195" y="5895343"/>
            <a:ext cx="1044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86B31D-0024-70AD-6176-E635BE049F12}"/>
              </a:ext>
            </a:extLst>
          </p:cNvPr>
          <p:cNvSpPr txBox="1"/>
          <p:nvPr/>
        </p:nvSpPr>
        <p:spPr>
          <a:xfrm>
            <a:off x="1792388" y="945719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RISK</a:t>
            </a:r>
          </a:p>
        </p:txBody>
      </p:sp>
    </p:spTree>
    <p:extLst>
      <p:ext uri="{BB962C8B-B14F-4D97-AF65-F5344CB8AC3E}">
        <p14:creationId xmlns:p14="http://schemas.microsoft.com/office/powerpoint/2010/main" val="97620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Risk Matrix Slide Template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D586DD1-ED98-213F-828D-6D552D69B13E}"/>
              </a:ext>
            </a:extLst>
          </p:cNvPr>
          <p:cNvSpPr/>
          <p:nvPr/>
        </p:nvSpPr>
        <p:spPr>
          <a:xfrm>
            <a:off x="4873624" y="3732275"/>
            <a:ext cx="2441576" cy="24415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013D3B8-42F8-B9DA-7018-59A7DCB4EAF7}"/>
              </a:ext>
            </a:extLst>
          </p:cNvPr>
          <p:cNvSpPr/>
          <p:nvPr/>
        </p:nvSpPr>
        <p:spPr>
          <a:xfrm>
            <a:off x="4681927" y="2919604"/>
            <a:ext cx="1376481" cy="1066079"/>
          </a:xfrm>
          <a:custGeom>
            <a:avLst/>
            <a:gdLst>
              <a:gd name="connsiteX0" fmla="*/ 1376481 w 1376481"/>
              <a:gd name="connsiteY0" fmla="*/ 0 h 1066079"/>
              <a:gd name="connsiteX1" fmla="*/ 1376481 w 1376481"/>
              <a:gd name="connsiteY1" fmla="*/ 701479 h 1066079"/>
              <a:gd name="connsiteX2" fmla="*/ 1276112 w 1376481"/>
              <a:gd name="connsiteY2" fmla="*/ 706547 h 1066079"/>
              <a:gd name="connsiteX3" fmla="*/ 564065 w 1376481"/>
              <a:gd name="connsiteY3" fmla="*/ 1004236 h 1066079"/>
              <a:gd name="connsiteX4" fmla="*/ 496021 w 1376481"/>
              <a:gd name="connsiteY4" fmla="*/ 1066079 h 1066079"/>
              <a:gd name="connsiteX5" fmla="*/ 0 w 1376481"/>
              <a:gd name="connsiteY5" fmla="*/ 570058 h 1066079"/>
              <a:gd name="connsiteX6" fmla="*/ 117859 w 1376481"/>
              <a:gd name="connsiteY6" fmla="*/ 462941 h 1066079"/>
              <a:gd name="connsiteX7" fmla="*/ 1204390 w 1376481"/>
              <a:gd name="connsiteY7" fmla="*/ 8690 h 1066079"/>
              <a:gd name="connsiteX8" fmla="*/ 1376481 w 1376481"/>
              <a:gd name="connsiteY8" fmla="*/ 0 h 1066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6481" h="1066079">
                <a:moveTo>
                  <a:pt x="1376481" y="0"/>
                </a:moveTo>
                <a:lnTo>
                  <a:pt x="1376481" y="701479"/>
                </a:lnTo>
                <a:lnTo>
                  <a:pt x="1276112" y="706547"/>
                </a:lnTo>
                <a:cubicBezTo>
                  <a:pt x="1007081" y="733869"/>
                  <a:pt x="761687" y="841144"/>
                  <a:pt x="564065" y="1004236"/>
                </a:cubicBezTo>
                <a:lnTo>
                  <a:pt x="496021" y="1066079"/>
                </a:lnTo>
                <a:lnTo>
                  <a:pt x="0" y="570058"/>
                </a:lnTo>
                <a:lnTo>
                  <a:pt x="117859" y="462941"/>
                </a:lnTo>
                <a:cubicBezTo>
                  <a:pt x="419416" y="214074"/>
                  <a:pt x="793869" y="50381"/>
                  <a:pt x="1204390" y="8690"/>
                </a:cubicBezTo>
                <a:lnTo>
                  <a:pt x="137648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2AF8779-C453-0048-2B6E-D4B647540DC8}"/>
              </a:ext>
            </a:extLst>
          </p:cNvPr>
          <p:cNvSpPr/>
          <p:nvPr/>
        </p:nvSpPr>
        <p:spPr>
          <a:xfrm>
            <a:off x="6130416" y="2919604"/>
            <a:ext cx="1376481" cy="1066079"/>
          </a:xfrm>
          <a:custGeom>
            <a:avLst/>
            <a:gdLst>
              <a:gd name="connsiteX0" fmla="*/ 0 w 1376481"/>
              <a:gd name="connsiteY0" fmla="*/ 0 h 1066079"/>
              <a:gd name="connsiteX1" fmla="*/ 172091 w 1376481"/>
              <a:gd name="connsiteY1" fmla="*/ 8690 h 1066079"/>
              <a:gd name="connsiteX2" fmla="*/ 1258622 w 1376481"/>
              <a:gd name="connsiteY2" fmla="*/ 462941 h 1066079"/>
              <a:gd name="connsiteX3" fmla="*/ 1376481 w 1376481"/>
              <a:gd name="connsiteY3" fmla="*/ 570058 h 1066079"/>
              <a:gd name="connsiteX4" fmla="*/ 880460 w 1376481"/>
              <a:gd name="connsiteY4" fmla="*/ 1066079 h 1066079"/>
              <a:gd name="connsiteX5" fmla="*/ 812416 w 1376481"/>
              <a:gd name="connsiteY5" fmla="*/ 1004236 h 1066079"/>
              <a:gd name="connsiteX6" fmla="*/ 100369 w 1376481"/>
              <a:gd name="connsiteY6" fmla="*/ 706547 h 1066079"/>
              <a:gd name="connsiteX7" fmla="*/ 0 w 1376481"/>
              <a:gd name="connsiteY7" fmla="*/ 701479 h 1066079"/>
              <a:gd name="connsiteX8" fmla="*/ 0 w 1376481"/>
              <a:gd name="connsiteY8" fmla="*/ 0 h 1066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6481" h="1066079">
                <a:moveTo>
                  <a:pt x="0" y="0"/>
                </a:moveTo>
                <a:lnTo>
                  <a:pt x="172091" y="8690"/>
                </a:lnTo>
                <a:cubicBezTo>
                  <a:pt x="582612" y="50381"/>
                  <a:pt x="957065" y="214074"/>
                  <a:pt x="1258622" y="462941"/>
                </a:cubicBezTo>
                <a:lnTo>
                  <a:pt x="1376481" y="570058"/>
                </a:lnTo>
                <a:lnTo>
                  <a:pt x="880460" y="1066079"/>
                </a:lnTo>
                <a:lnTo>
                  <a:pt x="812416" y="1004236"/>
                </a:lnTo>
                <a:cubicBezTo>
                  <a:pt x="614794" y="841144"/>
                  <a:pt x="369400" y="733869"/>
                  <a:pt x="100369" y="706547"/>
                </a:cubicBezTo>
                <a:lnTo>
                  <a:pt x="0" y="7014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8B283AF-02C2-9F2E-9D1E-2F0DB6C8340A}"/>
              </a:ext>
            </a:extLst>
          </p:cNvPr>
          <p:cNvSpPr/>
          <p:nvPr/>
        </p:nvSpPr>
        <p:spPr>
          <a:xfrm>
            <a:off x="4060952" y="3540579"/>
            <a:ext cx="1066079" cy="1376481"/>
          </a:xfrm>
          <a:custGeom>
            <a:avLst/>
            <a:gdLst>
              <a:gd name="connsiteX0" fmla="*/ 570058 w 1066079"/>
              <a:gd name="connsiteY0" fmla="*/ 0 h 1376481"/>
              <a:gd name="connsiteX1" fmla="*/ 1066079 w 1066079"/>
              <a:gd name="connsiteY1" fmla="*/ 496021 h 1376481"/>
              <a:gd name="connsiteX2" fmla="*/ 1004236 w 1066079"/>
              <a:gd name="connsiteY2" fmla="*/ 564065 h 1376481"/>
              <a:gd name="connsiteX3" fmla="*/ 706547 w 1066079"/>
              <a:gd name="connsiteY3" fmla="*/ 1276112 h 1376481"/>
              <a:gd name="connsiteX4" fmla="*/ 701479 w 1066079"/>
              <a:gd name="connsiteY4" fmla="*/ 1376481 h 1376481"/>
              <a:gd name="connsiteX5" fmla="*/ 0 w 1066079"/>
              <a:gd name="connsiteY5" fmla="*/ 1376481 h 1376481"/>
              <a:gd name="connsiteX6" fmla="*/ 8690 w 1066079"/>
              <a:gd name="connsiteY6" fmla="*/ 1204390 h 1376481"/>
              <a:gd name="connsiteX7" fmla="*/ 462941 w 1066079"/>
              <a:gd name="connsiteY7" fmla="*/ 117859 h 1376481"/>
              <a:gd name="connsiteX8" fmla="*/ 570058 w 1066079"/>
              <a:gd name="connsiteY8" fmla="*/ 0 h 137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6079" h="1376481">
                <a:moveTo>
                  <a:pt x="570058" y="0"/>
                </a:moveTo>
                <a:lnTo>
                  <a:pt x="1066079" y="496021"/>
                </a:lnTo>
                <a:lnTo>
                  <a:pt x="1004236" y="564065"/>
                </a:lnTo>
                <a:cubicBezTo>
                  <a:pt x="841143" y="761687"/>
                  <a:pt x="733869" y="1007081"/>
                  <a:pt x="706547" y="1276112"/>
                </a:cubicBezTo>
                <a:lnTo>
                  <a:pt x="701479" y="1376481"/>
                </a:lnTo>
                <a:lnTo>
                  <a:pt x="0" y="1376481"/>
                </a:lnTo>
                <a:lnTo>
                  <a:pt x="8690" y="1204390"/>
                </a:lnTo>
                <a:cubicBezTo>
                  <a:pt x="50380" y="793869"/>
                  <a:pt x="214074" y="419416"/>
                  <a:pt x="462941" y="117859"/>
                </a:cubicBezTo>
                <a:lnTo>
                  <a:pt x="57005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63F10DC-8143-3D1F-13FE-2EDD18AE6965}"/>
              </a:ext>
            </a:extLst>
          </p:cNvPr>
          <p:cNvSpPr/>
          <p:nvPr/>
        </p:nvSpPr>
        <p:spPr>
          <a:xfrm>
            <a:off x="7061794" y="3540579"/>
            <a:ext cx="1066078" cy="1376480"/>
          </a:xfrm>
          <a:custGeom>
            <a:avLst/>
            <a:gdLst>
              <a:gd name="connsiteX0" fmla="*/ 496021 w 1066078"/>
              <a:gd name="connsiteY0" fmla="*/ 0 h 1376480"/>
              <a:gd name="connsiteX1" fmla="*/ 603137 w 1066078"/>
              <a:gd name="connsiteY1" fmla="*/ 117858 h 1376480"/>
              <a:gd name="connsiteX2" fmla="*/ 1057388 w 1066078"/>
              <a:gd name="connsiteY2" fmla="*/ 1204389 h 1376480"/>
              <a:gd name="connsiteX3" fmla="*/ 1066078 w 1066078"/>
              <a:gd name="connsiteY3" fmla="*/ 1376480 h 1376480"/>
              <a:gd name="connsiteX4" fmla="*/ 364599 w 1066078"/>
              <a:gd name="connsiteY4" fmla="*/ 1376480 h 1376480"/>
              <a:gd name="connsiteX5" fmla="*/ 359531 w 1066078"/>
              <a:gd name="connsiteY5" fmla="*/ 1276111 h 1376480"/>
              <a:gd name="connsiteX6" fmla="*/ 61842 w 1066078"/>
              <a:gd name="connsiteY6" fmla="*/ 564064 h 1376480"/>
              <a:gd name="connsiteX7" fmla="*/ 0 w 1066078"/>
              <a:gd name="connsiteY7" fmla="*/ 496021 h 1376480"/>
              <a:gd name="connsiteX8" fmla="*/ 496021 w 1066078"/>
              <a:gd name="connsiteY8" fmla="*/ 0 h 137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6078" h="1376480">
                <a:moveTo>
                  <a:pt x="496021" y="0"/>
                </a:moveTo>
                <a:lnTo>
                  <a:pt x="603137" y="117858"/>
                </a:lnTo>
                <a:cubicBezTo>
                  <a:pt x="852004" y="419415"/>
                  <a:pt x="1015698" y="793868"/>
                  <a:pt x="1057388" y="1204389"/>
                </a:cubicBezTo>
                <a:lnTo>
                  <a:pt x="1066078" y="1376480"/>
                </a:lnTo>
                <a:lnTo>
                  <a:pt x="364599" y="1376480"/>
                </a:lnTo>
                <a:lnTo>
                  <a:pt x="359531" y="1276111"/>
                </a:lnTo>
                <a:cubicBezTo>
                  <a:pt x="332209" y="1007080"/>
                  <a:pt x="224935" y="761686"/>
                  <a:pt x="61842" y="564064"/>
                </a:cubicBezTo>
                <a:lnTo>
                  <a:pt x="0" y="496021"/>
                </a:lnTo>
                <a:lnTo>
                  <a:pt x="4960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E38C6-9043-1C51-2217-3A14C1ABF5E5}"/>
              </a:ext>
            </a:extLst>
          </p:cNvPr>
          <p:cNvGrpSpPr/>
          <p:nvPr/>
        </p:nvGrpSpPr>
        <p:grpSpPr>
          <a:xfrm>
            <a:off x="909836" y="3586480"/>
            <a:ext cx="2599101" cy="1137920"/>
            <a:chOff x="1125860" y="3586480"/>
            <a:chExt cx="2599101" cy="113792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14A358-CEC1-2CA1-0CC8-32A572E251E3}"/>
                </a:ext>
              </a:extLst>
            </p:cNvPr>
            <p:cNvSpPr txBox="1"/>
            <p:nvPr/>
          </p:nvSpPr>
          <p:spPr>
            <a:xfrm>
              <a:off x="1156325" y="3586480"/>
              <a:ext cx="2568636" cy="3408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b="1" dirty="0">
                  <a:latin typeface="Segoe UI Black" panose="020B0A02040204020203" pitchFamily="34" charset="0"/>
                  <a:ea typeface="Segoe UI Black" panose="020B0A02040204020203" pitchFamily="34" charset="0"/>
                </a:rPr>
                <a:t>LOW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7621362-D947-0B59-7F51-3C75DCC8E221}"/>
                </a:ext>
              </a:extLst>
            </p:cNvPr>
            <p:cNvSpPr txBox="1"/>
            <p:nvPr/>
          </p:nvSpPr>
          <p:spPr>
            <a:xfrm>
              <a:off x="1125860" y="4035792"/>
              <a:ext cx="2599101" cy="6886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/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BEEAC4A-05C6-2FA7-3957-3DBFB690DFEC}"/>
              </a:ext>
            </a:extLst>
          </p:cNvPr>
          <p:cNvGrpSpPr/>
          <p:nvPr/>
        </p:nvGrpSpPr>
        <p:grpSpPr>
          <a:xfrm rot="17543919">
            <a:off x="4182469" y="3044851"/>
            <a:ext cx="3837516" cy="3837516"/>
            <a:chOff x="4448060" y="1844824"/>
            <a:chExt cx="3837516" cy="3837516"/>
          </a:xfrm>
        </p:grpSpPr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41D5041C-76BE-FCA5-7352-F70574F17BBB}"/>
                </a:ext>
              </a:extLst>
            </p:cNvPr>
            <p:cNvSpPr/>
            <p:nvPr/>
          </p:nvSpPr>
          <p:spPr>
            <a:xfrm>
              <a:off x="6002382" y="2080513"/>
              <a:ext cx="716636" cy="1728192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278CC0F-7B2B-BF03-5F44-EA755334D925}"/>
                </a:ext>
              </a:extLst>
            </p:cNvPr>
            <p:cNvSpPr/>
            <p:nvPr/>
          </p:nvSpPr>
          <p:spPr>
            <a:xfrm>
              <a:off x="4448060" y="1844824"/>
              <a:ext cx="3837516" cy="383751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8A323A-2D49-14AB-1A57-AC57D05B55B2}"/>
              </a:ext>
            </a:extLst>
          </p:cNvPr>
          <p:cNvGrpSpPr/>
          <p:nvPr/>
        </p:nvGrpSpPr>
        <p:grpSpPr>
          <a:xfrm>
            <a:off x="8854315" y="3586480"/>
            <a:ext cx="2424673" cy="1137920"/>
            <a:chOff x="9070339" y="3586480"/>
            <a:chExt cx="2424673" cy="11379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1881B-63FD-9233-3F6B-73C57EC66DF2}"/>
                </a:ext>
              </a:extLst>
            </p:cNvPr>
            <p:cNvSpPr txBox="1"/>
            <p:nvPr/>
          </p:nvSpPr>
          <p:spPr>
            <a:xfrm>
              <a:off x="9070339" y="3586480"/>
              <a:ext cx="2396251" cy="3408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b="1" dirty="0">
                  <a:latin typeface="Segoe UI Black" panose="020B0A02040204020203" pitchFamily="34" charset="0"/>
                  <a:ea typeface="Segoe UI Black" panose="020B0A02040204020203" pitchFamily="34" charset="0"/>
                </a:rPr>
                <a:t>HIGH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F5AE2E-26BD-06B6-6228-877D9F89D597}"/>
                </a:ext>
              </a:extLst>
            </p:cNvPr>
            <p:cNvSpPr txBox="1"/>
            <p:nvPr/>
          </p:nvSpPr>
          <p:spPr>
            <a:xfrm>
              <a:off x="9070340" y="4035792"/>
              <a:ext cx="2424672" cy="6886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EEFA27B-1CFC-DF34-90FF-F8B5F081E5A0}"/>
              </a:ext>
            </a:extLst>
          </p:cNvPr>
          <p:cNvGrpSpPr/>
          <p:nvPr/>
        </p:nvGrpSpPr>
        <p:grpSpPr>
          <a:xfrm>
            <a:off x="4473283" y="1188720"/>
            <a:ext cx="3242258" cy="1199401"/>
            <a:chOff x="4530142" y="1188720"/>
            <a:chExt cx="3242258" cy="119940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A8D445-8D85-B62A-2EA1-FFE33A633B26}"/>
                </a:ext>
              </a:extLst>
            </p:cNvPr>
            <p:cNvSpPr txBox="1"/>
            <p:nvPr/>
          </p:nvSpPr>
          <p:spPr>
            <a:xfrm>
              <a:off x="4549144" y="2047240"/>
              <a:ext cx="3204252" cy="34088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IN" b="1" dirty="0">
                  <a:latin typeface="Segoe UI Black" panose="020B0A02040204020203" pitchFamily="34" charset="0"/>
                  <a:ea typeface="Segoe UI Black" panose="020B0A02040204020203" pitchFamily="34" charset="0"/>
                </a:rPr>
                <a:t>MEDIUM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990E9B2-4EE4-E529-C50D-6B3CE90EC66F}"/>
                </a:ext>
              </a:extLst>
            </p:cNvPr>
            <p:cNvSpPr txBox="1"/>
            <p:nvPr/>
          </p:nvSpPr>
          <p:spPr>
            <a:xfrm>
              <a:off x="4530142" y="1188720"/>
              <a:ext cx="3242258" cy="720224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69C1D698-7011-E25E-3344-DFE20647BBFD}"/>
              </a:ext>
            </a:extLst>
          </p:cNvPr>
          <p:cNvSpPr/>
          <p:nvPr/>
        </p:nvSpPr>
        <p:spPr>
          <a:xfrm>
            <a:off x="5119550" y="3978201"/>
            <a:ext cx="1949724" cy="194972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D5EE4B-0B4E-D335-A50F-A9834777FF52}"/>
              </a:ext>
            </a:extLst>
          </p:cNvPr>
          <p:cNvSpPr txBox="1"/>
          <p:nvPr/>
        </p:nvSpPr>
        <p:spPr>
          <a:xfrm>
            <a:off x="5483508" y="4476011"/>
            <a:ext cx="1221809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8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RISK</a:t>
            </a:r>
          </a:p>
          <a:p>
            <a:pPr algn="ctr"/>
            <a:r>
              <a:rPr lang="en-IN" sz="28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LEVEL</a:t>
            </a:r>
          </a:p>
        </p:txBody>
      </p:sp>
    </p:spTree>
    <p:extLst>
      <p:ext uri="{BB962C8B-B14F-4D97-AF65-F5344CB8AC3E}">
        <p14:creationId xmlns:p14="http://schemas.microsoft.com/office/powerpoint/2010/main" val="283349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317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317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317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AE30681-F09E-46FB-8924-AF38BF469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543" y="915520"/>
            <a:ext cx="3804826" cy="218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ink-blue-green 1">
      <a:dk1>
        <a:srgbClr val="000000"/>
      </a:dk1>
      <a:lt1>
        <a:srgbClr val="FFFFFF"/>
      </a:lt1>
      <a:dk2>
        <a:srgbClr val="1F497D"/>
      </a:dk2>
      <a:lt2>
        <a:srgbClr val="F0F2F0"/>
      </a:lt2>
      <a:accent1>
        <a:srgbClr val="EE3F82"/>
      </a:accent1>
      <a:accent2>
        <a:srgbClr val="A12B93"/>
      </a:accent2>
      <a:accent3>
        <a:srgbClr val="6A5DB1"/>
      </a:accent3>
      <a:accent4>
        <a:srgbClr val="539CE6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5360</TotalTime>
  <Words>286</Words>
  <Application>Microsoft Office PowerPoint</Application>
  <PresentationFormat>Custom</PresentationFormat>
  <Paragraphs>97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3_Office Theme</vt:lpstr>
      <vt:lpstr>Creative Risk Matrix Slide Template</vt:lpstr>
      <vt:lpstr>Creative Risk Matrix Slide Template</vt:lpstr>
      <vt:lpstr>Creative Risk Matrix Slide Template</vt:lpstr>
      <vt:lpstr>Creative Risk Matrix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Arslan</cp:lastModifiedBy>
  <cp:revision>99</cp:revision>
  <dcterms:created xsi:type="dcterms:W3CDTF">2013-09-12T13:05:01Z</dcterms:created>
  <dcterms:modified xsi:type="dcterms:W3CDTF">2023-03-10T14:11:09Z</dcterms:modified>
</cp:coreProperties>
</file>