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93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F482F-0641-4779-A981-BC6926EC10D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97DB8-239B-4D99-B710-4AD55D20C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3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8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0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98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6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5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0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4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7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1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4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3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ounded Rectangle 87"/>
          <p:cNvSpPr/>
          <p:nvPr/>
        </p:nvSpPr>
        <p:spPr>
          <a:xfrm>
            <a:off x="6209201" y="2075710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3">
                  <a:shade val="30000"/>
                  <a:satMod val="115000"/>
                  <a:alpha val="80000"/>
                </a:schemeClr>
              </a:gs>
              <a:gs pos="50000">
                <a:schemeClr val="accent3">
                  <a:shade val="67500"/>
                  <a:satMod val="115000"/>
                  <a:alpha val="50000"/>
                </a:schemeClr>
              </a:gs>
              <a:gs pos="100000">
                <a:schemeClr val="accent3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4632843" y="1785154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  <a:alpha val="80000"/>
                </a:schemeClr>
              </a:gs>
              <a:gs pos="50000">
                <a:schemeClr val="accent4">
                  <a:shade val="67500"/>
                  <a:satMod val="115000"/>
                  <a:alpha val="50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1388337" y="2339383"/>
            <a:ext cx="8952457" cy="3200400"/>
            <a:chOff x="1223178" y="1577383"/>
            <a:chExt cx="8952457" cy="3200400"/>
          </a:xfrm>
        </p:grpSpPr>
        <p:sp>
          <p:nvSpPr>
            <p:cNvPr id="6" name="Right Arrow 5"/>
            <p:cNvSpPr/>
            <p:nvPr/>
          </p:nvSpPr>
          <p:spPr>
            <a:xfrm flipV="1">
              <a:off x="7537943" y="2653265"/>
              <a:ext cx="2637692" cy="1059101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40000">
                  <a:schemeClr val="accent5">
                    <a:lumMod val="75000"/>
                    <a:alpha val="4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515626" y="1577383"/>
              <a:ext cx="3200400" cy="3200400"/>
              <a:chOff x="1937657" y="1401537"/>
              <a:chExt cx="3200400" cy="3200400"/>
            </a:xfrm>
            <a:scene3d>
              <a:camera prst="perspectiveLeft">
                <a:rot lat="0" lon="4200000" rev="0"/>
              </a:camera>
              <a:lightRig rig="flat" dir="t"/>
            </a:scene3d>
          </p:grpSpPr>
          <p:sp>
            <p:nvSpPr>
              <p:cNvPr id="2" name="Oval 1"/>
              <p:cNvSpPr/>
              <p:nvPr/>
            </p:nvSpPr>
            <p:spPr>
              <a:xfrm>
                <a:off x="1937657" y="1401537"/>
                <a:ext cx="3200400" cy="3200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25000"/>
                      <a:shade val="30000"/>
                      <a:satMod val="115000"/>
                    </a:schemeClr>
                  </a:gs>
                  <a:gs pos="50000">
                    <a:schemeClr val="bg2">
                      <a:lumMod val="2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sp3d prstMaterial="flat">
                <a:bevelB w="1270000" h="7620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Donut 3"/>
              <p:cNvSpPr/>
              <p:nvPr/>
            </p:nvSpPr>
            <p:spPr>
              <a:xfrm>
                <a:off x="1937657" y="1401537"/>
                <a:ext cx="3200400" cy="3200400"/>
              </a:xfrm>
              <a:prstGeom prst="donut">
                <a:avLst>
                  <a:gd name="adj" fmla="val 4804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sp3d prstMaterial="powder"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Block Arc 6"/>
            <p:cNvSpPr/>
            <p:nvPr/>
          </p:nvSpPr>
          <p:spPr>
            <a:xfrm rot="5400000">
              <a:off x="7042595" y="2886850"/>
              <a:ext cx="1280160" cy="581467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/>
            <p:nvPr/>
          </p:nvSpPr>
          <p:spPr>
            <a:xfrm rot="5400000">
              <a:off x="5175739" y="2774707"/>
              <a:ext cx="1969476" cy="832339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779353" y="209663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161691" y="225900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65893" y="237460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899351" y="266269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895203" y="2970708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282653" y="250404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185074" y="2788172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3490" y="2189530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234003" y="353867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319578" y="304390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898137" y="364888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921291" y="3323605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698591" y="413004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784985" y="347655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224367" y="325694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355630" y="380784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572084" y="251852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540869" y="279985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898489" y="2673846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550608" y="317098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850192" y="308207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212124" y="399547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523164" y="349312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898137" y="394006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615960" y="379634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837817" y="371746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841291" y="234447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487099" y="40309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708956" y="395210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996375" y="330502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1633691" y="1952575"/>
              <a:ext cx="864776" cy="422031"/>
            </a:xfrm>
            <a:prstGeom prst="rightArrow">
              <a:avLst/>
            </a:prstGeom>
            <a:gradFill flip="none" rotWithShape="1">
              <a:gsLst>
                <a:gs pos="48000">
                  <a:schemeClr val="accent1">
                    <a:lumMod val="97000"/>
                    <a:lumOff val="3000"/>
                    <a:alpha val="50000"/>
                  </a:schemeClr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1223178" y="2678397"/>
              <a:ext cx="864776" cy="422031"/>
            </a:xfrm>
            <a:prstGeom prst="rightArrow">
              <a:avLst/>
            </a:prstGeom>
            <a:gradFill flip="none" rotWithShape="1">
              <a:gsLst>
                <a:gs pos="48000">
                  <a:schemeClr val="accent1">
                    <a:lumMod val="97000"/>
                    <a:lumOff val="3000"/>
                    <a:alpha val="50000"/>
                  </a:schemeClr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1223178" y="3404219"/>
              <a:ext cx="864776" cy="422031"/>
            </a:xfrm>
            <a:prstGeom prst="rightArrow">
              <a:avLst/>
            </a:prstGeom>
            <a:gradFill flip="none" rotWithShape="1">
              <a:gsLst>
                <a:gs pos="48000">
                  <a:schemeClr val="accent1">
                    <a:lumMod val="97000"/>
                    <a:lumOff val="3000"/>
                    <a:alpha val="50000"/>
                  </a:schemeClr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Arrow 42"/>
            <p:cNvSpPr/>
            <p:nvPr/>
          </p:nvSpPr>
          <p:spPr>
            <a:xfrm>
              <a:off x="1633691" y="4130042"/>
              <a:ext cx="864776" cy="422031"/>
            </a:xfrm>
            <a:prstGeom prst="rightArrow">
              <a:avLst/>
            </a:prstGeom>
            <a:gradFill flip="none" rotWithShape="1">
              <a:gsLst>
                <a:gs pos="48000">
                  <a:schemeClr val="accent1">
                    <a:lumMod val="97000"/>
                    <a:lumOff val="3000"/>
                    <a:alpha val="50000"/>
                  </a:schemeClr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Block Arc 43"/>
            <p:cNvSpPr/>
            <p:nvPr/>
          </p:nvSpPr>
          <p:spPr>
            <a:xfrm rot="5400000">
              <a:off x="3265343" y="2602913"/>
              <a:ext cx="2639795" cy="1153125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376928" y="23714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5341649" y="263605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5626241" y="301173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808053" y="277929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5971245" y="308175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361219" y="334232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372759" y="363420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518942" y="383370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764718" y="3750542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007009" y="371021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323530" y="304956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631934" y="348267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6216423" y="332639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5368978" y="302052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179896" y="280157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5682016" y="325956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915562" y="3400070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642801" y="241413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5636103" y="266022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984147" y="2543811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6182106" y="362320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6793543" y="317851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7021787" y="353041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732914" y="349272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7425743" y="269432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7642264" y="296416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7107208" y="324299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6790697" y="251592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972049" y="273887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0068" y="285358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435456" y="322100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523024" y="344395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7316212" y="3558661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7154745" y="292779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7147157" y="254549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7334792" y="302711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8299944" y="307370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8526934" y="323644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8140819" y="328482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139783" y="28388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Rounded Rectangle 85"/>
          <p:cNvSpPr/>
          <p:nvPr/>
        </p:nvSpPr>
        <p:spPr>
          <a:xfrm>
            <a:off x="3056485" y="1494598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  <a:alpha val="80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  <a:alpha val="50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7785559" y="2366266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80000"/>
                </a:schemeClr>
              </a:gs>
              <a:gs pos="50000">
                <a:schemeClr val="accent5">
                  <a:shade val="67500"/>
                  <a:satMod val="115000"/>
                  <a:alpha val="50000"/>
                </a:schemeClr>
              </a:gs>
              <a:gs pos="100000">
                <a:schemeClr val="accent5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056485" y="989579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628057" y="1277315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02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199629" y="1565051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03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771200" y="1852786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04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52297" y="2734503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Item 01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7867" y="3485809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Item 02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97867" y="4171461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Item 03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52297" y="4892041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Item 04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DABAD27-54F8-437C-90B3-D85217A6C3D7}"/>
              </a:ext>
            </a:extLst>
          </p:cNvPr>
          <p:cNvSpPr/>
          <p:nvPr/>
        </p:nvSpPr>
        <p:spPr>
          <a:xfrm>
            <a:off x="10395213" y="3464129"/>
            <a:ext cx="1828834" cy="8785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ounded Rectangle 87"/>
          <p:cNvSpPr/>
          <p:nvPr/>
        </p:nvSpPr>
        <p:spPr>
          <a:xfrm>
            <a:off x="5789482" y="1770910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3">
                  <a:shade val="30000"/>
                  <a:satMod val="115000"/>
                  <a:alpha val="80000"/>
                </a:schemeClr>
              </a:gs>
              <a:gs pos="50000">
                <a:schemeClr val="accent3">
                  <a:shade val="67500"/>
                  <a:satMod val="115000"/>
                  <a:alpha val="50000"/>
                </a:schemeClr>
              </a:gs>
              <a:gs pos="100000">
                <a:schemeClr val="accent3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4213124" y="1480354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  <a:alpha val="80000"/>
                </a:schemeClr>
              </a:gs>
              <a:gs pos="50000">
                <a:schemeClr val="accent4">
                  <a:shade val="67500"/>
                  <a:satMod val="115000"/>
                  <a:alpha val="50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1261066" y="2034583"/>
            <a:ext cx="8660009" cy="3200400"/>
            <a:chOff x="1515626" y="1577383"/>
            <a:chExt cx="8660009" cy="3200400"/>
          </a:xfrm>
        </p:grpSpPr>
        <p:grpSp>
          <p:nvGrpSpPr>
            <p:cNvPr id="3" name="Group 2"/>
            <p:cNvGrpSpPr/>
            <p:nvPr/>
          </p:nvGrpSpPr>
          <p:grpSpPr>
            <a:xfrm>
              <a:off x="1515626" y="1577383"/>
              <a:ext cx="3200400" cy="3200400"/>
              <a:chOff x="1937657" y="1401537"/>
              <a:chExt cx="3200400" cy="3200400"/>
            </a:xfrm>
            <a:scene3d>
              <a:camera prst="perspectiveLeft">
                <a:rot lat="0" lon="4200000" rev="0"/>
              </a:camera>
              <a:lightRig rig="flat" dir="t"/>
            </a:scene3d>
          </p:grpSpPr>
          <p:sp>
            <p:nvSpPr>
              <p:cNvPr id="2" name="Oval 1"/>
              <p:cNvSpPr/>
              <p:nvPr/>
            </p:nvSpPr>
            <p:spPr>
              <a:xfrm>
                <a:off x="1937657" y="1401537"/>
                <a:ext cx="3200400" cy="3200400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  <a:sp3d prstMaterial="flat">
                <a:bevelB w="1270000" h="76200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Donut 3"/>
              <p:cNvSpPr/>
              <p:nvPr/>
            </p:nvSpPr>
            <p:spPr>
              <a:xfrm>
                <a:off x="1937657" y="1401537"/>
                <a:ext cx="3200400" cy="3200400"/>
              </a:xfrm>
              <a:prstGeom prst="donut">
                <a:avLst>
                  <a:gd name="adj" fmla="val 4804"/>
                </a:avLst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sp3d prstMaterial="powder"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ight Arrow 5"/>
            <p:cNvSpPr/>
            <p:nvPr/>
          </p:nvSpPr>
          <p:spPr>
            <a:xfrm flipV="1">
              <a:off x="7537943" y="2653265"/>
              <a:ext cx="2637692" cy="1059101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accent5">
                    <a:lumMod val="75000"/>
                    <a:alpha val="4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Block Arc 6"/>
            <p:cNvSpPr/>
            <p:nvPr/>
          </p:nvSpPr>
          <p:spPr>
            <a:xfrm rot="5400000">
              <a:off x="7042595" y="2886850"/>
              <a:ext cx="1280160" cy="581467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/>
            <p:nvPr/>
          </p:nvSpPr>
          <p:spPr>
            <a:xfrm rot="5400000">
              <a:off x="5175739" y="2784233"/>
              <a:ext cx="1969476" cy="832339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779353" y="209663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161691" y="225900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65893" y="237460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899351" y="266269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895203" y="2970708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282653" y="250404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185074" y="2788172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3490" y="2189530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234003" y="353867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319578" y="304390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898137" y="364888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921291" y="3323605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698591" y="413004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784985" y="347655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224367" y="325694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355630" y="380784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572084" y="2518524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540869" y="279985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898489" y="2673846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550608" y="317098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850192" y="308207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212124" y="399547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523164" y="349312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898137" y="394006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615960" y="379634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837817" y="371746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841291" y="234447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487099" y="40309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708956" y="395210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996375" y="330502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Block Arc 43"/>
            <p:cNvSpPr/>
            <p:nvPr/>
          </p:nvSpPr>
          <p:spPr>
            <a:xfrm rot="5400000">
              <a:off x="3276591" y="2564740"/>
              <a:ext cx="2625969" cy="1215646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376928" y="23714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5341649" y="263605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5626241" y="301173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808053" y="277929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5971245" y="308175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361219" y="334232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372759" y="363420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518942" y="383370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764718" y="3750542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007009" y="371021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323530" y="304956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631934" y="348267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6216423" y="332639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5368978" y="302052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179896" y="2801570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5682016" y="325956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915562" y="3400070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642801" y="241413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5636103" y="266022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984147" y="2543811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6182106" y="3623209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6793543" y="317851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7021787" y="353041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732914" y="349272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7425743" y="269432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7642264" y="296416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7107208" y="324299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6790697" y="2515928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972049" y="273887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0068" y="285358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435456" y="322100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523024" y="344395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7316212" y="3558661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7154745" y="292779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7147157" y="2545496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7334792" y="3027112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8299944" y="3073707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8526934" y="3236445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8140819" y="3284823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139783" y="2838894"/>
              <a:ext cx="137160" cy="13716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Rounded Rectangle 85"/>
          <p:cNvSpPr/>
          <p:nvPr/>
        </p:nvSpPr>
        <p:spPr>
          <a:xfrm>
            <a:off x="2636766" y="1189798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  <a:alpha val="80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  <a:alpha val="50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7365840" y="2061466"/>
            <a:ext cx="1535324" cy="1031631"/>
          </a:xfrm>
          <a:prstGeom prst="roundRect">
            <a:avLst>
              <a:gd name="adj" fmla="val 7576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80000"/>
                </a:schemeClr>
              </a:gs>
              <a:gs pos="50000">
                <a:schemeClr val="accent5">
                  <a:shade val="67500"/>
                  <a:satMod val="115000"/>
                  <a:alpha val="50000"/>
                </a:schemeClr>
              </a:gs>
              <a:gs pos="100000">
                <a:schemeClr val="accent5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kern="0" dirty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636766" y="684779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08338" y="972515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02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779910" y="1260251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03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351481" y="1547986"/>
            <a:ext cx="15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Zone 04</a:t>
            </a:r>
          </a:p>
        </p:txBody>
      </p:sp>
      <p:sp>
        <p:nvSpPr>
          <p:cNvPr id="96" name="Rectangle 95"/>
          <p:cNvSpPr/>
          <p:nvPr/>
        </p:nvSpPr>
        <p:spPr>
          <a:xfrm>
            <a:off x="9955098" y="3176781"/>
            <a:ext cx="1828834" cy="8785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416712" y="5862344"/>
            <a:ext cx="7358576" cy="369332"/>
            <a:chOff x="1208941" y="5862344"/>
            <a:chExt cx="7358576" cy="369332"/>
          </a:xfrm>
        </p:grpSpPr>
        <p:sp>
          <p:nvSpPr>
            <p:cNvPr id="101" name="Oval 100"/>
            <p:cNvSpPr/>
            <p:nvPr/>
          </p:nvSpPr>
          <p:spPr>
            <a:xfrm>
              <a:off x="4924879" y="5955570"/>
              <a:ext cx="182880" cy="18288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3066910" y="5955570"/>
              <a:ext cx="182880" cy="182880"/>
            </a:xfrm>
            <a:prstGeom prst="ellipse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1208941" y="5955570"/>
              <a:ext cx="182880" cy="182880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6782848" y="5955570"/>
              <a:ext cx="182880" cy="1828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465122" y="5862344"/>
              <a:ext cx="1528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Item 01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323091" y="5862344"/>
              <a:ext cx="1528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Item 02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181060" y="5862344"/>
              <a:ext cx="1528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Item 03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039030" y="5862344"/>
              <a:ext cx="1528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Item 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207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64" y="2512"/>
            <a:ext cx="12138137" cy="68412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1554" y="4645671"/>
            <a:ext cx="2827276" cy="6069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898" y="4032333"/>
            <a:ext cx="1836525" cy="73966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32" tIns="45516" rIns="91032" bIns="455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32" y="3362555"/>
            <a:ext cx="4138002" cy="3370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2529" y="720401"/>
            <a:ext cx="4305440" cy="356302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32" tIns="45516" rIns="91032" bIns="455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3673" y="5335466"/>
            <a:ext cx="2537935" cy="302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0375" y="4845389"/>
            <a:ext cx="4700924" cy="90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47" marR="0" lvl="0" indent="-169047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0383" y="4464690"/>
            <a:ext cx="5890671" cy="36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6112116"/>
            <a:ext cx="12138137" cy="6729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313" y="1848111"/>
            <a:ext cx="5566447" cy="136288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773105"/>
            <a:ext cx="2779511" cy="52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985" y="2010113"/>
            <a:ext cx="3609119" cy="827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046" y="1380254"/>
            <a:ext cx="5006983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0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0133" y="885446"/>
            <a:ext cx="3940501" cy="23033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4348" y="2750931"/>
            <a:ext cx="525928" cy="460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2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2424" y="2310133"/>
            <a:ext cx="268870" cy="36892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76" tIns="45588" rIns="91176" bIns="4558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67BF36-463F-48E2-86BE-7F355C0304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8394" y="1288129"/>
            <a:ext cx="3103977" cy="146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756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199</Words>
  <Application>Microsoft Office PowerPoint</Application>
  <PresentationFormat>Widescreen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28</cp:revision>
  <dcterms:created xsi:type="dcterms:W3CDTF">2015-07-19T17:14:24Z</dcterms:created>
  <dcterms:modified xsi:type="dcterms:W3CDTF">2018-12-28T20:19:19Z</dcterms:modified>
</cp:coreProperties>
</file>