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7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8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9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10.xml" ContentType="application/vnd.openxmlformats-officedocument.themeOverr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7" r:id="rId2"/>
  </p:sldMasterIdLst>
  <p:notesMasterIdLst>
    <p:notesMasterId r:id="rId15"/>
  </p:notesMasterIdLst>
  <p:handoutMasterIdLst>
    <p:handoutMasterId r:id="rId16"/>
  </p:handoutMasterIdLst>
  <p:sldIdLst>
    <p:sldId id="322" r:id="rId3"/>
    <p:sldId id="323" r:id="rId4"/>
    <p:sldId id="324" r:id="rId5"/>
    <p:sldId id="325" r:id="rId6"/>
    <p:sldId id="326" r:id="rId7"/>
    <p:sldId id="321" r:id="rId8"/>
    <p:sldId id="327" r:id="rId9"/>
    <p:sldId id="328" r:id="rId10"/>
    <p:sldId id="329" r:id="rId11"/>
    <p:sldId id="330" r:id="rId12"/>
    <p:sldId id="331" r:id="rId13"/>
    <p:sldId id="332" r:id="rId14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35A35"/>
    <a:srgbClr val="ECB448"/>
    <a:srgbClr val="FFFFFF"/>
    <a:srgbClr val="8BB74C"/>
    <a:srgbClr val="9670EA"/>
    <a:srgbClr val="6129DF"/>
    <a:srgbClr val="BFBFBF"/>
    <a:srgbClr val="12A6F8"/>
    <a:srgbClr val="2DC189"/>
    <a:srgbClr val="5BA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653" autoAdjust="0"/>
    <p:restoredTop sz="92668" autoAdjust="0"/>
  </p:normalViewPr>
  <p:slideViewPr>
    <p:cSldViewPr>
      <p:cViewPr varScale="1">
        <p:scale>
          <a:sx n="66" d="100"/>
          <a:sy n="66" d="100"/>
        </p:scale>
        <p:origin x="264" y="32"/>
      </p:cViewPr>
      <p:guideLst>
        <p:guide orient="horz" pos="2160"/>
        <p:guide pos="38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3134" y="43"/>
      </p:cViewPr>
      <p:guideLst/>
    </p:cSldViewPr>
  </p:notes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>
              <a:latin typeface="Open Sans" panose="020B060603050402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E4363D-FB3C-4EB3-B6AE-0C524C4C343B}" type="datetimeFigureOut">
              <a:rPr lang="en-US" smtClean="0">
                <a:latin typeface="Open Sans" panose="020B0606030504020204" pitchFamily="34" charset="0"/>
              </a:rPr>
              <a:t>1/22/2021</a:t>
            </a:fld>
            <a:endParaRPr lang="en-US">
              <a:latin typeface="Open Sans" panose="020B0606030504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>
              <a:latin typeface="Open Sans" panose="020B0606030504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87AD6A-2742-44CA-A6B6-AED9387FE26C}" type="slidenum">
              <a:rPr lang="en-US" smtClean="0">
                <a:latin typeface="Open Sans" panose="020B0606030504020204" pitchFamily="34" charset="0"/>
              </a:rPr>
              <a:t>‹#›</a:t>
            </a:fld>
            <a:endParaRPr lang="en-US">
              <a:latin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06490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Open Sans" panose="020B0606030504020204" pitchFamily="34" charset="0"/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Open Sans" panose="020B0606030504020204" pitchFamily="34" charset="0"/>
              </a:defRPr>
            </a:lvl1pPr>
          </a:lstStyle>
          <a:p>
            <a:fld id="{7AB488F7-1FAC-40D2-BB7E-BA3CE28D8950}" type="datetimeFigureOut">
              <a:rPr lang="en-US" smtClean="0"/>
              <a:pPr/>
              <a:t>1/22/2021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Open Sans" panose="020B0606030504020204" pitchFamily="34" charset="0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Open Sans" panose="020B0606030504020204" pitchFamily="34" charset="0"/>
              </a:defRPr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Open Sans" panose="020B0606030504020204" pitchFamily="34" charset="0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Open Sans" panose="020B0606030504020204" pitchFamily="34" charset="0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Open Sans" panose="020B0606030504020204" pitchFamily="34" charset="0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Open Sans" panose="020B0606030504020204" pitchFamily="34" charset="0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Open Sans" panose="020B0606030504020204" pitchFamily="34" charset="0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1329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5917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738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52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2963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2D21D1-52E2-420B-B491-CFF6D7BB79F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20965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91146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6645" y="4399020"/>
            <a:ext cx="10386873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t>1/22/2021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2422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t>1/22/2021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349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t>1/22/2021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1838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8272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2" y="374900"/>
            <a:ext cx="7775546" cy="711081"/>
          </a:xfrm>
        </p:spPr>
        <p:txBody>
          <a:bodyPr>
            <a:noAutofit/>
          </a:bodyPr>
          <a:lstStyle>
            <a:lvl1pPr>
              <a:defRPr sz="3200" b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Century Gothic" charset="0"/>
                <a:cs typeface="Century Gothic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t>1/22/2021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7370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2" y="374900"/>
            <a:ext cx="7775546" cy="711081"/>
          </a:xfrm>
        </p:spPr>
        <p:txBody>
          <a:bodyPr>
            <a:noAutofit/>
          </a:bodyPr>
          <a:lstStyle>
            <a:lvl1pPr>
              <a:defRPr sz="3200" b="1">
                <a:latin typeface="+mj-lt"/>
                <a:ea typeface="Century Gothic" charset="0"/>
                <a:cs typeface="Century Gothic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t>1/22/2021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609601" y="1085671"/>
            <a:ext cx="3957762" cy="510870"/>
          </a:xfrm>
        </p:spPr>
        <p:txBody>
          <a:bodyPr>
            <a:normAutofit/>
          </a:bodyPr>
          <a:lstStyle>
            <a:lvl1pPr marL="457120" marR="0" indent="-457120" algn="l" defTabSz="1218987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None/>
              <a:tabLst/>
              <a:defRPr sz="2000" baseline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marL="457120" marR="0" lvl="0" indent="-457120" algn="l" defTabSz="1218987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Edit this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8331214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6645" y="4399020"/>
            <a:ext cx="10386873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37533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87874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69848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33257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0163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t>1/22/2021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13816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81469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88761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045170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116124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611682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465470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465677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2" y="374900"/>
            <a:ext cx="7775546" cy="711081"/>
          </a:xfrm>
        </p:spPr>
        <p:txBody>
          <a:bodyPr>
            <a:noAutofit/>
          </a:bodyPr>
          <a:lstStyle>
            <a:lvl1pPr>
              <a:defRPr sz="3200" b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Century Gothic" charset="0"/>
                <a:cs typeface="Century Gothic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64914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2" y="374900"/>
            <a:ext cx="7775546" cy="711081"/>
          </a:xfrm>
        </p:spPr>
        <p:txBody>
          <a:bodyPr>
            <a:noAutofit/>
          </a:bodyPr>
          <a:lstStyle>
            <a:lvl1pPr>
              <a:defRPr sz="3200" b="1">
                <a:latin typeface="+mj-lt"/>
                <a:ea typeface="Century Gothic" charset="0"/>
                <a:cs typeface="Century Gothic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609601" y="1085671"/>
            <a:ext cx="3957762" cy="510870"/>
          </a:xfrm>
        </p:spPr>
        <p:txBody>
          <a:bodyPr>
            <a:normAutofit/>
          </a:bodyPr>
          <a:lstStyle>
            <a:lvl1pPr marL="457120" marR="0" indent="-457120" algn="l" defTabSz="1218987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None/>
              <a:tabLst/>
              <a:defRPr sz="2000" baseline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marL="457120" marR="0" lvl="0" indent="-457120" algn="l" defTabSz="1218987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Edit this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3420234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t>1/22/2021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0315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t>1/22/2021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065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t>1/22/2021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0707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6484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6624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t>1/22/2021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352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t>1/22/2021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724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hyperlink" Target="https://slidemodel.com/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6" Type="http://schemas.openxmlformats.org/officeDocument/2006/relationships/hyperlink" Target="https://slidemodel.com/" TargetMode="Externa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D279EEC4-4437-4711-BA4D-A20BD74372AD}"/>
              </a:ext>
            </a:extLst>
          </p:cNvPr>
          <p:cNvSpPr txBox="1"/>
          <p:nvPr userDrawn="1"/>
        </p:nvSpPr>
        <p:spPr>
          <a:xfrm>
            <a:off x="0" y="6951663"/>
            <a:ext cx="80243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CREATED BY </a:t>
            </a:r>
            <a:r>
              <a:rPr lang="en-US" sz="160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  <a:hlinkClick r:id="rId16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SLIDEMODEL.COM</a:t>
            </a:r>
            <a:endParaRPr lang="en-US" sz="1600">
              <a:solidFill>
                <a:schemeClr val="tx1">
                  <a:lumMod val="50000"/>
                  <a:lumOff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9412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D279EEC4-4437-4711-BA4D-A20BD74372AD}"/>
              </a:ext>
            </a:extLst>
          </p:cNvPr>
          <p:cNvSpPr txBox="1"/>
          <p:nvPr userDrawn="1"/>
        </p:nvSpPr>
        <p:spPr>
          <a:xfrm>
            <a:off x="0" y="6951663"/>
            <a:ext cx="80243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prstClr val="black">
                    <a:lumMod val="50000"/>
                    <a:lumOff val="50000"/>
                  </a:prstClr>
                </a:solidFill>
                <a:cs typeface="Segoe UI" panose="020B0502040204020203" pitchFamily="34" charset="0"/>
              </a:rPr>
              <a:t>CREATED BY </a:t>
            </a:r>
            <a:r>
              <a:rPr lang="en-US" sz="1600">
                <a:solidFill>
                  <a:prstClr val="black">
                    <a:lumMod val="50000"/>
                    <a:lumOff val="50000"/>
                  </a:prstClr>
                </a:solidFill>
                <a:cs typeface="Segoe UI" panose="020B0502040204020203" pitchFamily="34" charset="0"/>
                <a:hlinkClick r:id="rId16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SLIDEMODEL.COM</a:t>
            </a:r>
            <a:endParaRPr lang="en-US" sz="1600">
              <a:solidFill>
                <a:prstClr val="black">
                  <a:lumMod val="50000"/>
                  <a:lumOff val="50000"/>
                </a:prstClr>
              </a:solidFill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299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27CDECC0-2F17-4AEF-85E2-948B2CF2DD93}"/>
              </a:ext>
            </a:extLst>
          </p:cNvPr>
          <p:cNvSpPr/>
          <p:nvPr/>
        </p:nvSpPr>
        <p:spPr>
          <a:xfrm>
            <a:off x="3767745" y="5118668"/>
            <a:ext cx="7060522" cy="969264"/>
          </a:xfrm>
          <a:prstGeom prst="rect">
            <a:avLst/>
          </a:prstGeom>
          <a:solidFill>
            <a:srgbClr val="ECB448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en-US" sz="3599" kern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8B02C3EE-29D3-4520-9F06-91A11C783927}"/>
              </a:ext>
            </a:extLst>
          </p:cNvPr>
          <p:cNvSpPr/>
          <p:nvPr/>
        </p:nvSpPr>
        <p:spPr>
          <a:xfrm>
            <a:off x="3767745" y="4021990"/>
            <a:ext cx="7060522" cy="969264"/>
          </a:xfrm>
          <a:prstGeom prst="rect">
            <a:avLst/>
          </a:prstGeom>
          <a:solidFill>
            <a:srgbClr val="8BB74C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en-US" sz="3599" kern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3FFD0417-0F70-45F6-81B7-85BC3F185D50}"/>
              </a:ext>
            </a:extLst>
          </p:cNvPr>
          <p:cNvSpPr/>
          <p:nvPr/>
        </p:nvSpPr>
        <p:spPr>
          <a:xfrm>
            <a:off x="3767745" y="2925472"/>
            <a:ext cx="7060522" cy="969264"/>
          </a:xfrm>
          <a:prstGeom prst="rect">
            <a:avLst/>
          </a:prstGeom>
          <a:solidFill>
            <a:srgbClr val="5FB7A2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en-US" sz="3599" kern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D1DFC712-004E-4826-B284-FEE4C2605CE8}"/>
              </a:ext>
            </a:extLst>
          </p:cNvPr>
          <p:cNvSpPr/>
          <p:nvPr/>
        </p:nvSpPr>
        <p:spPr>
          <a:xfrm>
            <a:off x="3767745" y="1676435"/>
            <a:ext cx="7060522" cy="1097280"/>
          </a:xfrm>
          <a:prstGeom prst="rect">
            <a:avLst/>
          </a:prstGeom>
          <a:solidFill>
            <a:srgbClr val="3081AC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en-US" sz="3599" kern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F793DDE0-5E98-4EF9-B6CB-327B42EF35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4-Step Flat Shadow Pyramid Diagram</a:t>
            </a:r>
          </a:p>
        </p:txBody>
      </p:sp>
      <p:sp>
        <p:nvSpPr>
          <p:cNvPr id="90" name="Freeform 16">
            <a:extLst>
              <a:ext uri="{FF2B5EF4-FFF2-40B4-BE49-F238E27FC236}">
                <a16:creationId xmlns:a16="http://schemas.microsoft.com/office/drawing/2014/main" xmlns="" id="{E316BAD6-623D-4B05-97A8-9EEA2427D061}"/>
              </a:ext>
            </a:extLst>
          </p:cNvPr>
          <p:cNvSpPr>
            <a:spLocks/>
          </p:cNvSpPr>
          <p:nvPr/>
        </p:nvSpPr>
        <p:spPr bwMode="auto">
          <a:xfrm>
            <a:off x="2036233" y="4980750"/>
            <a:ext cx="3475720" cy="287262"/>
          </a:xfrm>
          <a:custGeom>
            <a:avLst/>
            <a:gdLst>
              <a:gd name="T0" fmla="*/ 114 w 2190"/>
              <a:gd name="T1" fmla="*/ 0 h 181"/>
              <a:gd name="T2" fmla="*/ 62 w 2190"/>
              <a:gd name="T3" fmla="*/ 121 h 181"/>
              <a:gd name="T4" fmla="*/ 2123 w 2190"/>
              <a:gd name="T5" fmla="*/ 121 h 181"/>
              <a:gd name="T6" fmla="*/ 2076 w 2190"/>
              <a:gd name="T7" fmla="*/ 0 h 181"/>
              <a:gd name="T8" fmla="*/ 2190 w 2190"/>
              <a:gd name="T9" fmla="*/ 92 h 181"/>
              <a:gd name="T10" fmla="*/ 2155 w 2190"/>
              <a:gd name="T11" fmla="*/ 181 h 181"/>
              <a:gd name="T12" fmla="*/ 25 w 2190"/>
              <a:gd name="T13" fmla="*/ 181 h 181"/>
              <a:gd name="T14" fmla="*/ 0 w 2190"/>
              <a:gd name="T15" fmla="*/ 92 h 181"/>
              <a:gd name="T16" fmla="*/ 114 w 2190"/>
              <a:gd name="T17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90" h="181">
                <a:moveTo>
                  <a:pt x="114" y="0"/>
                </a:moveTo>
                <a:lnTo>
                  <a:pt x="62" y="121"/>
                </a:lnTo>
                <a:lnTo>
                  <a:pt x="2123" y="121"/>
                </a:lnTo>
                <a:lnTo>
                  <a:pt x="2076" y="0"/>
                </a:lnTo>
                <a:lnTo>
                  <a:pt x="2190" y="92"/>
                </a:lnTo>
                <a:lnTo>
                  <a:pt x="2155" y="181"/>
                </a:lnTo>
                <a:lnTo>
                  <a:pt x="25" y="181"/>
                </a:lnTo>
                <a:lnTo>
                  <a:pt x="0" y="92"/>
                </a:lnTo>
                <a:lnTo>
                  <a:pt x="114" y="0"/>
                </a:lnTo>
                <a:close/>
              </a:path>
            </a:pathLst>
          </a:custGeom>
          <a:solidFill>
            <a:srgbClr val="8BB74C">
              <a:lumMod val="50000"/>
            </a:srgbClr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1" name="Freeform 17">
            <a:extLst>
              <a:ext uri="{FF2B5EF4-FFF2-40B4-BE49-F238E27FC236}">
                <a16:creationId xmlns:a16="http://schemas.microsoft.com/office/drawing/2014/main" xmlns="" id="{F4748325-0DAE-4130-923F-6E73505F61DF}"/>
              </a:ext>
            </a:extLst>
          </p:cNvPr>
          <p:cNvSpPr>
            <a:spLocks/>
          </p:cNvSpPr>
          <p:nvPr/>
        </p:nvSpPr>
        <p:spPr bwMode="auto">
          <a:xfrm>
            <a:off x="2617107" y="3899944"/>
            <a:ext cx="2304450" cy="207908"/>
          </a:xfrm>
          <a:custGeom>
            <a:avLst/>
            <a:gdLst>
              <a:gd name="T0" fmla="*/ 111 w 1452"/>
              <a:gd name="T1" fmla="*/ 0 h 131"/>
              <a:gd name="T2" fmla="*/ 72 w 1452"/>
              <a:gd name="T3" fmla="*/ 92 h 131"/>
              <a:gd name="T4" fmla="*/ 1391 w 1452"/>
              <a:gd name="T5" fmla="*/ 92 h 131"/>
              <a:gd name="T6" fmla="*/ 1356 w 1452"/>
              <a:gd name="T7" fmla="*/ 3 h 131"/>
              <a:gd name="T8" fmla="*/ 1452 w 1452"/>
              <a:gd name="T9" fmla="*/ 72 h 131"/>
              <a:gd name="T10" fmla="*/ 1410 w 1452"/>
              <a:gd name="T11" fmla="*/ 131 h 131"/>
              <a:gd name="T12" fmla="*/ 5 w 1452"/>
              <a:gd name="T13" fmla="*/ 131 h 131"/>
              <a:gd name="T14" fmla="*/ 0 w 1452"/>
              <a:gd name="T15" fmla="*/ 72 h 131"/>
              <a:gd name="T16" fmla="*/ 111 w 1452"/>
              <a:gd name="T17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52" h="131">
                <a:moveTo>
                  <a:pt x="111" y="0"/>
                </a:moveTo>
                <a:lnTo>
                  <a:pt x="72" y="92"/>
                </a:lnTo>
                <a:lnTo>
                  <a:pt x="1391" y="92"/>
                </a:lnTo>
                <a:lnTo>
                  <a:pt x="1356" y="3"/>
                </a:lnTo>
                <a:lnTo>
                  <a:pt x="1452" y="72"/>
                </a:lnTo>
                <a:lnTo>
                  <a:pt x="1410" y="131"/>
                </a:lnTo>
                <a:lnTo>
                  <a:pt x="5" y="131"/>
                </a:lnTo>
                <a:lnTo>
                  <a:pt x="0" y="72"/>
                </a:lnTo>
                <a:lnTo>
                  <a:pt x="111" y="0"/>
                </a:lnTo>
                <a:close/>
              </a:path>
            </a:pathLst>
          </a:custGeom>
          <a:solidFill>
            <a:srgbClr val="5FB7A2">
              <a:lumMod val="50000"/>
            </a:srgbClr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2" name="Freeform 15">
            <a:extLst>
              <a:ext uri="{FF2B5EF4-FFF2-40B4-BE49-F238E27FC236}">
                <a16:creationId xmlns:a16="http://schemas.microsoft.com/office/drawing/2014/main" xmlns="" id="{4D96D49B-063A-411C-B1BA-B0AFC31EA6D4}"/>
              </a:ext>
            </a:extLst>
          </p:cNvPr>
          <p:cNvSpPr>
            <a:spLocks/>
          </p:cNvSpPr>
          <p:nvPr/>
        </p:nvSpPr>
        <p:spPr bwMode="auto">
          <a:xfrm>
            <a:off x="3197981" y="2776287"/>
            <a:ext cx="1166509" cy="239650"/>
          </a:xfrm>
          <a:custGeom>
            <a:avLst/>
            <a:gdLst>
              <a:gd name="T0" fmla="*/ 0 w 735"/>
              <a:gd name="T1" fmla="*/ 94 h 151"/>
              <a:gd name="T2" fmla="*/ 112 w 735"/>
              <a:gd name="T3" fmla="*/ 0 h 151"/>
              <a:gd name="T4" fmla="*/ 72 w 735"/>
              <a:gd name="T5" fmla="*/ 119 h 151"/>
              <a:gd name="T6" fmla="*/ 653 w 735"/>
              <a:gd name="T7" fmla="*/ 119 h 151"/>
              <a:gd name="T8" fmla="*/ 611 w 735"/>
              <a:gd name="T9" fmla="*/ 0 h 151"/>
              <a:gd name="T10" fmla="*/ 735 w 735"/>
              <a:gd name="T11" fmla="*/ 94 h 151"/>
              <a:gd name="T12" fmla="*/ 700 w 735"/>
              <a:gd name="T13" fmla="*/ 151 h 151"/>
              <a:gd name="T14" fmla="*/ 42 w 735"/>
              <a:gd name="T15" fmla="*/ 151 h 151"/>
              <a:gd name="T16" fmla="*/ 0 w 735"/>
              <a:gd name="T17" fmla="*/ 94 h 151"/>
              <a:gd name="T18" fmla="*/ 0 w 735"/>
              <a:gd name="T19" fmla="*/ 94 h 151"/>
              <a:gd name="T20" fmla="*/ 0 w 735"/>
              <a:gd name="T21" fmla="*/ 94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35" h="151">
                <a:moveTo>
                  <a:pt x="0" y="94"/>
                </a:moveTo>
                <a:lnTo>
                  <a:pt x="112" y="0"/>
                </a:lnTo>
                <a:lnTo>
                  <a:pt x="72" y="119"/>
                </a:lnTo>
                <a:lnTo>
                  <a:pt x="653" y="119"/>
                </a:lnTo>
                <a:lnTo>
                  <a:pt x="611" y="0"/>
                </a:lnTo>
                <a:lnTo>
                  <a:pt x="735" y="94"/>
                </a:lnTo>
                <a:lnTo>
                  <a:pt x="700" y="151"/>
                </a:lnTo>
                <a:lnTo>
                  <a:pt x="42" y="151"/>
                </a:lnTo>
                <a:lnTo>
                  <a:pt x="0" y="94"/>
                </a:lnTo>
                <a:lnTo>
                  <a:pt x="0" y="94"/>
                </a:lnTo>
                <a:lnTo>
                  <a:pt x="0" y="94"/>
                </a:lnTo>
                <a:close/>
              </a:path>
            </a:pathLst>
          </a:custGeom>
          <a:solidFill>
            <a:srgbClr val="3081AC">
              <a:lumMod val="50000"/>
            </a:srgbClr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3" name="Freeform 18">
            <a:extLst>
              <a:ext uri="{FF2B5EF4-FFF2-40B4-BE49-F238E27FC236}">
                <a16:creationId xmlns:a16="http://schemas.microsoft.com/office/drawing/2014/main" xmlns="" id="{C1DD1560-9D3A-483C-95B4-5675F6841C41}"/>
              </a:ext>
            </a:extLst>
          </p:cNvPr>
          <p:cNvSpPr>
            <a:spLocks/>
          </p:cNvSpPr>
          <p:nvPr/>
        </p:nvSpPr>
        <p:spPr bwMode="auto">
          <a:xfrm>
            <a:off x="3320186" y="1676436"/>
            <a:ext cx="903053" cy="1252211"/>
          </a:xfrm>
          <a:custGeom>
            <a:avLst/>
            <a:gdLst>
              <a:gd name="T0" fmla="*/ 569 w 569"/>
              <a:gd name="T1" fmla="*/ 789 h 789"/>
              <a:gd name="T2" fmla="*/ 0 w 569"/>
              <a:gd name="T3" fmla="*/ 789 h 789"/>
              <a:gd name="T4" fmla="*/ 282 w 569"/>
              <a:gd name="T5" fmla="*/ 0 h 789"/>
              <a:gd name="T6" fmla="*/ 569 w 569"/>
              <a:gd name="T7" fmla="*/ 789 h 789"/>
              <a:gd name="T8" fmla="*/ 569 w 569"/>
              <a:gd name="T9" fmla="*/ 789 h 789"/>
              <a:gd name="T10" fmla="*/ 569 w 569"/>
              <a:gd name="T11" fmla="*/ 789 h 7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69" h="789">
                <a:moveTo>
                  <a:pt x="569" y="789"/>
                </a:moveTo>
                <a:lnTo>
                  <a:pt x="0" y="789"/>
                </a:lnTo>
                <a:lnTo>
                  <a:pt x="282" y="0"/>
                </a:lnTo>
                <a:lnTo>
                  <a:pt x="569" y="789"/>
                </a:lnTo>
                <a:lnTo>
                  <a:pt x="569" y="789"/>
                </a:lnTo>
                <a:lnTo>
                  <a:pt x="569" y="789"/>
                </a:lnTo>
                <a:close/>
              </a:path>
            </a:pathLst>
          </a:custGeom>
          <a:solidFill>
            <a:srgbClr val="3081AC">
              <a:lumMod val="75000"/>
            </a:srgbClr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4" name="Freeform 19">
            <a:extLst>
              <a:ext uri="{FF2B5EF4-FFF2-40B4-BE49-F238E27FC236}">
                <a16:creationId xmlns:a16="http://schemas.microsoft.com/office/drawing/2014/main" xmlns="" id="{ED8915EB-4F51-484A-9767-020D12730186}"/>
              </a:ext>
            </a:extLst>
          </p:cNvPr>
          <p:cNvSpPr>
            <a:spLocks/>
          </p:cNvSpPr>
          <p:nvPr/>
        </p:nvSpPr>
        <p:spPr bwMode="auto">
          <a:xfrm>
            <a:off x="2734551" y="2928648"/>
            <a:ext cx="2098129" cy="1112547"/>
          </a:xfrm>
          <a:custGeom>
            <a:avLst/>
            <a:gdLst>
              <a:gd name="T0" fmla="*/ 1322 w 1322"/>
              <a:gd name="T1" fmla="*/ 701 h 701"/>
              <a:gd name="T2" fmla="*/ 0 w 1322"/>
              <a:gd name="T3" fmla="*/ 701 h 701"/>
              <a:gd name="T4" fmla="*/ 290 w 1322"/>
              <a:gd name="T5" fmla="*/ 0 h 701"/>
              <a:gd name="T6" fmla="*/ 1030 w 1322"/>
              <a:gd name="T7" fmla="*/ 0 h 701"/>
              <a:gd name="T8" fmla="*/ 1322 w 1322"/>
              <a:gd name="T9" fmla="*/ 701 h 701"/>
              <a:gd name="T10" fmla="*/ 1322 w 1322"/>
              <a:gd name="T11" fmla="*/ 701 h 701"/>
              <a:gd name="T12" fmla="*/ 1322 w 1322"/>
              <a:gd name="T13" fmla="*/ 701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22" h="701">
                <a:moveTo>
                  <a:pt x="1322" y="701"/>
                </a:moveTo>
                <a:lnTo>
                  <a:pt x="0" y="701"/>
                </a:lnTo>
                <a:lnTo>
                  <a:pt x="290" y="0"/>
                </a:lnTo>
                <a:lnTo>
                  <a:pt x="1030" y="0"/>
                </a:lnTo>
                <a:lnTo>
                  <a:pt x="1322" y="701"/>
                </a:lnTo>
                <a:lnTo>
                  <a:pt x="1322" y="701"/>
                </a:lnTo>
                <a:lnTo>
                  <a:pt x="1322" y="701"/>
                </a:lnTo>
                <a:close/>
              </a:path>
            </a:pathLst>
          </a:custGeom>
          <a:solidFill>
            <a:srgbClr val="5FB7A2">
              <a:lumMod val="75000"/>
            </a:srgbClr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5" name="Freeform 24">
            <a:extLst>
              <a:ext uri="{FF2B5EF4-FFF2-40B4-BE49-F238E27FC236}">
                <a16:creationId xmlns:a16="http://schemas.microsoft.com/office/drawing/2014/main" xmlns="" id="{2411DA60-04E0-4247-9811-2F56690BFFCB}"/>
              </a:ext>
            </a:extLst>
          </p:cNvPr>
          <p:cNvSpPr>
            <a:spLocks/>
          </p:cNvSpPr>
          <p:nvPr/>
        </p:nvSpPr>
        <p:spPr bwMode="auto">
          <a:xfrm>
            <a:off x="2734551" y="2928648"/>
            <a:ext cx="1033194" cy="1112547"/>
          </a:xfrm>
          <a:custGeom>
            <a:avLst/>
            <a:gdLst>
              <a:gd name="T0" fmla="*/ 651 w 651"/>
              <a:gd name="T1" fmla="*/ 0 h 701"/>
              <a:gd name="T2" fmla="*/ 290 w 651"/>
              <a:gd name="T3" fmla="*/ 0 h 701"/>
              <a:gd name="T4" fmla="*/ 0 w 651"/>
              <a:gd name="T5" fmla="*/ 701 h 701"/>
              <a:gd name="T6" fmla="*/ 651 w 651"/>
              <a:gd name="T7" fmla="*/ 701 h 701"/>
              <a:gd name="T8" fmla="*/ 651 w 651"/>
              <a:gd name="T9" fmla="*/ 0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1" h="701">
                <a:moveTo>
                  <a:pt x="651" y="0"/>
                </a:moveTo>
                <a:lnTo>
                  <a:pt x="290" y="0"/>
                </a:lnTo>
                <a:lnTo>
                  <a:pt x="0" y="701"/>
                </a:lnTo>
                <a:lnTo>
                  <a:pt x="651" y="701"/>
                </a:lnTo>
                <a:lnTo>
                  <a:pt x="651" y="0"/>
                </a:lnTo>
                <a:close/>
              </a:path>
            </a:pathLst>
          </a:custGeom>
          <a:solidFill>
            <a:srgbClr val="5FB7A2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6" name="Freeform 25">
            <a:extLst>
              <a:ext uri="{FF2B5EF4-FFF2-40B4-BE49-F238E27FC236}">
                <a16:creationId xmlns:a16="http://schemas.microsoft.com/office/drawing/2014/main" xmlns="" id="{ABE26262-0C3F-45EB-ADBD-10054FE52CB6}"/>
              </a:ext>
            </a:extLst>
          </p:cNvPr>
          <p:cNvSpPr>
            <a:spLocks/>
          </p:cNvSpPr>
          <p:nvPr/>
        </p:nvSpPr>
        <p:spPr bwMode="auto">
          <a:xfrm>
            <a:off x="3320187" y="1676436"/>
            <a:ext cx="447559" cy="1252211"/>
          </a:xfrm>
          <a:custGeom>
            <a:avLst/>
            <a:gdLst>
              <a:gd name="T0" fmla="*/ 282 w 282"/>
              <a:gd name="T1" fmla="*/ 789 h 789"/>
              <a:gd name="T2" fmla="*/ 282 w 282"/>
              <a:gd name="T3" fmla="*/ 0 h 789"/>
              <a:gd name="T4" fmla="*/ 0 w 282"/>
              <a:gd name="T5" fmla="*/ 789 h 789"/>
              <a:gd name="T6" fmla="*/ 282 w 282"/>
              <a:gd name="T7" fmla="*/ 789 h 7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2" h="789">
                <a:moveTo>
                  <a:pt x="282" y="789"/>
                </a:moveTo>
                <a:lnTo>
                  <a:pt x="282" y="0"/>
                </a:lnTo>
                <a:lnTo>
                  <a:pt x="0" y="789"/>
                </a:lnTo>
                <a:lnTo>
                  <a:pt x="282" y="789"/>
                </a:lnTo>
                <a:close/>
              </a:path>
            </a:pathLst>
          </a:custGeom>
          <a:solidFill>
            <a:srgbClr val="3081AC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7" name="Freeform 20">
            <a:extLst>
              <a:ext uri="{FF2B5EF4-FFF2-40B4-BE49-F238E27FC236}">
                <a16:creationId xmlns:a16="http://schemas.microsoft.com/office/drawing/2014/main" xmlns="" id="{32FF3C5B-D2E1-471A-9414-32E2AB3AB6D3}"/>
              </a:ext>
            </a:extLst>
          </p:cNvPr>
          <p:cNvSpPr>
            <a:spLocks/>
          </p:cNvSpPr>
          <p:nvPr/>
        </p:nvSpPr>
        <p:spPr bwMode="auto">
          <a:xfrm>
            <a:off x="2153678" y="4014215"/>
            <a:ext cx="3236070" cy="1112547"/>
          </a:xfrm>
          <a:custGeom>
            <a:avLst/>
            <a:gdLst>
              <a:gd name="T0" fmla="*/ 2039 w 2039"/>
              <a:gd name="T1" fmla="*/ 701 h 701"/>
              <a:gd name="T2" fmla="*/ 0 w 2039"/>
              <a:gd name="T3" fmla="*/ 701 h 701"/>
              <a:gd name="T4" fmla="*/ 292 w 2039"/>
              <a:gd name="T5" fmla="*/ 0 h 701"/>
              <a:gd name="T6" fmla="*/ 1744 w 2039"/>
              <a:gd name="T7" fmla="*/ 0 h 701"/>
              <a:gd name="T8" fmla="*/ 2039 w 2039"/>
              <a:gd name="T9" fmla="*/ 701 h 701"/>
              <a:gd name="T10" fmla="*/ 2039 w 2039"/>
              <a:gd name="T11" fmla="*/ 701 h 701"/>
              <a:gd name="T12" fmla="*/ 2039 w 2039"/>
              <a:gd name="T13" fmla="*/ 701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39" h="701">
                <a:moveTo>
                  <a:pt x="2039" y="701"/>
                </a:moveTo>
                <a:lnTo>
                  <a:pt x="0" y="701"/>
                </a:lnTo>
                <a:lnTo>
                  <a:pt x="292" y="0"/>
                </a:lnTo>
                <a:lnTo>
                  <a:pt x="1744" y="0"/>
                </a:lnTo>
                <a:lnTo>
                  <a:pt x="2039" y="701"/>
                </a:lnTo>
                <a:lnTo>
                  <a:pt x="2039" y="701"/>
                </a:lnTo>
                <a:lnTo>
                  <a:pt x="2039" y="701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8" name="Freeform 21">
            <a:extLst>
              <a:ext uri="{FF2B5EF4-FFF2-40B4-BE49-F238E27FC236}">
                <a16:creationId xmlns:a16="http://schemas.microsoft.com/office/drawing/2014/main" xmlns="" id="{BBB8188D-192A-45F4-8DD2-E1076F2A6B1B}"/>
              </a:ext>
            </a:extLst>
          </p:cNvPr>
          <p:cNvSpPr>
            <a:spLocks/>
          </p:cNvSpPr>
          <p:nvPr/>
        </p:nvSpPr>
        <p:spPr bwMode="auto">
          <a:xfrm>
            <a:off x="1575978" y="5126761"/>
            <a:ext cx="4402578" cy="1110961"/>
          </a:xfrm>
          <a:custGeom>
            <a:avLst/>
            <a:gdLst>
              <a:gd name="T0" fmla="*/ 2774 w 2774"/>
              <a:gd name="T1" fmla="*/ 700 h 700"/>
              <a:gd name="T2" fmla="*/ 0 w 2774"/>
              <a:gd name="T3" fmla="*/ 700 h 700"/>
              <a:gd name="T4" fmla="*/ 290 w 2774"/>
              <a:gd name="T5" fmla="*/ 0 h 700"/>
              <a:gd name="T6" fmla="*/ 2480 w 2774"/>
              <a:gd name="T7" fmla="*/ 0 h 700"/>
              <a:gd name="T8" fmla="*/ 2774 w 2774"/>
              <a:gd name="T9" fmla="*/ 700 h 700"/>
              <a:gd name="T10" fmla="*/ 2774 w 2774"/>
              <a:gd name="T11" fmla="*/ 700 h 700"/>
              <a:gd name="T12" fmla="*/ 2774 w 2774"/>
              <a:gd name="T13" fmla="*/ 700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774" h="700">
                <a:moveTo>
                  <a:pt x="2774" y="700"/>
                </a:moveTo>
                <a:lnTo>
                  <a:pt x="0" y="700"/>
                </a:lnTo>
                <a:lnTo>
                  <a:pt x="290" y="0"/>
                </a:lnTo>
                <a:lnTo>
                  <a:pt x="2480" y="0"/>
                </a:lnTo>
                <a:lnTo>
                  <a:pt x="2774" y="700"/>
                </a:lnTo>
                <a:lnTo>
                  <a:pt x="2774" y="700"/>
                </a:lnTo>
                <a:lnTo>
                  <a:pt x="2774" y="700"/>
                </a:lnTo>
                <a:close/>
              </a:path>
            </a:pathLst>
          </a:custGeom>
          <a:solidFill>
            <a:srgbClr val="ECB448">
              <a:lumMod val="75000"/>
            </a:srgbClr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9" name="Freeform 22">
            <a:extLst>
              <a:ext uri="{FF2B5EF4-FFF2-40B4-BE49-F238E27FC236}">
                <a16:creationId xmlns:a16="http://schemas.microsoft.com/office/drawing/2014/main" xmlns="" id="{667C09C6-215A-4548-9EA4-A3DFA4AE38EB}"/>
              </a:ext>
            </a:extLst>
          </p:cNvPr>
          <p:cNvSpPr>
            <a:spLocks/>
          </p:cNvSpPr>
          <p:nvPr/>
        </p:nvSpPr>
        <p:spPr bwMode="auto">
          <a:xfrm>
            <a:off x="1575978" y="5126761"/>
            <a:ext cx="2191767" cy="1110961"/>
          </a:xfrm>
          <a:custGeom>
            <a:avLst/>
            <a:gdLst>
              <a:gd name="T0" fmla="*/ 1381 w 1381"/>
              <a:gd name="T1" fmla="*/ 0 h 700"/>
              <a:gd name="T2" fmla="*/ 290 w 1381"/>
              <a:gd name="T3" fmla="*/ 0 h 700"/>
              <a:gd name="T4" fmla="*/ 0 w 1381"/>
              <a:gd name="T5" fmla="*/ 700 h 700"/>
              <a:gd name="T6" fmla="*/ 1381 w 1381"/>
              <a:gd name="T7" fmla="*/ 700 h 700"/>
              <a:gd name="T8" fmla="*/ 1381 w 1381"/>
              <a:gd name="T9" fmla="*/ 0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81" h="700">
                <a:moveTo>
                  <a:pt x="1381" y="0"/>
                </a:moveTo>
                <a:lnTo>
                  <a:pt x="290" y="0"/>
                </a:lnTo>
                <a:lnTo>
                  <a:pt x="0" y="700"/>
                </a:lnTo>
                <a:lnTo>
                  <a:pt x="1381" y="700"/>
                </a:lnTo>
                <a:lnTo>
                  <a:pt x="1381" y="0"/>
                </a:lnTo>
                <a:close/>
              </a:path>
            </a:pathLst>
          </a:custGeom>
          <a:solidFill>
            <a:srgbClr val="ECB448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00" name="Freeform 23">
            <a:extLst>
              <a:ext uri="{FF2B5EF4-FFF2-40B4-BE49-F238E27FC236}">
                <a16:creationId xmlns:a16="http://schemas.microsoft.com/office/drawing/2014/main" xmlns="" id="{9D0969A9-D70C-47A6-97A2-9CA7AAFCBC22}"/>
              </a:ext>
            </a:extLst>
          </p:cNvPr>
          <p:cNvSpPr>
            <a:spLocks/>
          </p:cNvSpPr>
          <p:nvPr/>
        </p:nvSpPr>
        <p:spPr bwMode="auto">
          <a:xfrm>
            <a:off x="2153677" y="4014215"/>
            <a:ext cx="1614068" cy="1112547"/>
          </a:xfrm>
          <a:custGeom>
            <a:avLst/>
            <a:gdLst>
              <a:gd name="T0" fmla="*/ 1017 w 1017"/>
              <a:gd name="T1" fmla="*/ 0 h 701"/>
              <a:gd name="T2" fmla="*/ 292 w 1017"/>
              <a:gd name="T3" fmla="*/ 0 h 701"/>
              <a:gd name="T4" fmla="*/ 0 w 1017"/>
              <a:gd name="T5" fmla="*/ 701 h 701"/>
              <a:gd name="T6" fmla="*/ 1017 w 1017"/>
              <a:gd name="T7" fmla="*/ 701 h 701"/>
              <a:gd name="T8" fmla="*/ 1017 w 1017"/>
              <a:gd name="T9" fmla="*/ 0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17" h="701">
                <a:moveTo>
                  <a:pt x="1017" y="0"/>
                </a:moveTo>
                <a:lnTo>
                  <a:pt x="292" y="0"/>
                </a:lnTo>
                <a:lnTo>
                  <a:pt x="0" y="701"/>
                </a:lnTo>
                <a:lnTo>
                  <a:pt x="1017" y="701"/>
                </a:lnTo>
                <a:lnTo>
                  <a:pt x="1017" y="0"/>
                </a:lnTo>
                <a:close/>
              </a:path>
            </a:pathLst>
          </a:custGeom>
          <a:solidFill>
            <a:srgbClr val="8BB74C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01" name="Subtitle 2">
            <a:extLst>
              <a:ext uri="{FF2B5EF4-FFF2-40B4-BE49-F238E27FC236}">
                <a16:creationId xmlns:a16="http://schemas.microsoft.com/office/drawing/2014/main" xmlns="" id="{16F6A4F6-FDEF-422E-8FDD-7FDDEF2208EA}"/>
              </a:ext>
            </a:extLst>
          </p:cNvPr>
          <p:cNvSpPr txBox="1">
            <a:spLocks/>
          </p:cNvSpPr>
          <p:nvPr/>
        </p:nvSpPr>
        <p:spPr>
          <a:xfrm>
            <a:off x="6012177" y="5469256"/>
            <a:ext cx="3312006" cy="795893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>
                <a:solidFill>
                  <a:schemeClr val="bg1"/>
                </a:solidFill>
              </a:rPr>
              <a:t>You can replace this text. This is a sample. You can replace this text. This is a sample.</a:t>
            </a:r>
          </a:p>
          <a:p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xmlns="" id="{68FDCF82-E339-41E2-8705-11A5F40921BF}"/>
              </a:ext>
            </a:extLst>
          </p:cNvPr>
          <p:cNvSpPr txBox="1"/>
          <p:nvPr/>
        </p:nvSpPr>
        <p:spPr>
          <a:xfrm>
            <a:off x="6087280" y="5166346"/>
            <a:ext cx="1273297" cy="338554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defTabSz="914400"/>
            <a:r>
              <a:rPr lang="en-US" sz="1600" b="1">
                <a:solidFill>
                  <a:prstClr val="white"/>
                </a:solidFill>
                <a:latin typeface="Arial Black" panose="020B0A04020102020204" pitchFamily="34" charset="0"/>
                <a:ea typeface="League Spartan" charset="0"/>
                <a:cs typeface="Poppins" pitchFamily="2" charset="77"/>
              </a:rPr>
              <a:t>Your Title</a:t>
            </a:r>
          </a:p>
        </p:txBody>
      </p:sp>
      <p:sp>
        <p:nvSpPr>
          <p:cNvPr id="103" name="Subtitle 2">
            <a:extLst>
              <a:ext uri="{FF2B5EF4-FFF2-40B4-BE49-F238E27FC236}">
                <a16:creationId xmlns:a16="http://schemas.microsoft.com/office/drawing/2014/main" xmlns="" id="{8B5CE001-CD6C-45C9-AFAF-94E6CECE5E61}"/>
              </a:ext>
            </a:extLst>
          </p:cNvPr>
          <p:cNvSpPr txBox="1">
            <a:spLocks/>
          </p:cNvSpPr>
          <p:nvPr/>
        </p:nvSpPr>
        <p:spPr>
          <a:xfrm>
            <a:off x="5448470" y="4379472"/>
            <a:ext cx="3312006" cy="795893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>
                <a:solidFill>
                  <a:schemeClr val="bg1"/>
                </a:solidFill>
              </a:rPr>
              <a:t>You can replace this text. This is a sample. You can replace this text. This is a sample.</a:t>
            </a:r>
          </a:p>
          <a:p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xmlns="" id="{FA852E5D-CF98-4CDE-9B73-88CA2BB95CB1}"/>
              </a:ext>
            </a:extLst>
          </p:cNvPr>
          <p:cNvSpPr txBox="1"/>
          <p:nvPr/>
        </p:nvSpPr>
        <p:spPr>
          <a:xfrm>
            <a:off x="5523573" y="4076562"/>
            <a:ext cx="1273297" cy="338554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defTabSz="914400"/>
            <a:r>
              <a:rPr lang="en-US" sz="1600" b="1">
                <a:solidFill>
                  <a:prstClr val="white"/>
                </a:solidFill>
                <a:latin typeface="Arial Black" panose="020B0A04020102020204" pitchFamily="34" charset="0"/>
                <a:ea typeface="League Spartan" charset="0"/>
                <a:cs typeface="Poppins" pitchFamily="2" charset="77"/>
              </a:rPr>
              <a:t>Your Title</a:t>
            </a:r>
          </a:p>
        </p:txBody>
      </p:sp>
      <p:sp>
        <p:nvSpPr>
          <p:cNvPr id="105" name="Subtitle 2">
            <a:extLst>
              <a:ext uri="{FF2B5EF4-FFF2-40B4-BE49-F238E27FC236}">
                <a16:creationId xmlns:a16="http://schemas.microsoft.com/office/drawing/2014/main" xmlns="" id="{71E614B4-7934-45AD-9E52-7E1DF07224CA}"/>
              </a:ext>
            </a:extLst>
          </p:cNvPr>
          <p:cNvSpPr txBox="1">
            <a:spLocks/>
          </p:cNvSpPr>
          <p:nvPr/>
        </p:nvSpPr>
        <p:spPr>
          <a:xfrm>
            <a:off x="4848391" y="3274219"/>
            <a:ext cx="3312006" cy="795893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>
                <a:solidFill>
                  <a:schemeClr val="bg1"/>
                </a:solidFill>
              </a:rPr>
              <a:t>You can replace this text. This is a sample. You can replace this text. This is a sample.</a:t>
            </a:r>
          </a:p>
          <a:p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xmlns="" id="{B0750374-911B-4A5D-B4E2-AB08A65DD507}"/>
              </a:ext>
            </a:extLst>
          </p:cNvPr>
          <p:cNvSpPr txBox="1"/>
          <p:nvPr/>
        </p:nvSpPr>
        <p:spPr>
          <a:xfrm>
            <a:off x="4923493" y="2971309"/>
            <a:ext cx="1273297" cy="338554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defTabSz="914400"/>
            <a:r>
              <a:rPr lang="en-US" sz="1600" b="1">
                <a:solidFill>
                  <a:prstClr val="white"/>
                </a:solidFill>
                <a:latin typeface="Arial Black" panose="020B0A04020102020204" pitchFamily="34" charset="0"/>
                <a:ea typeface="League Spartan" charset="0"/>
                <a:cs typeface="Poppins" pitchFamily="2" charset="77"/>
              </a:rPr>
              <a:t>Your Title</a:t>
            </a:r>
          </a:p>
        </p:txBody>
      </p:sp>
      <p:sp>
        <p:nvSpPr>
          <p:cNvPr id="107" name="Subtitle 2">
            <a:extLst>
              <a:ext uri="{FF2B5EF4-FFF2-40B4-BE49-F238E27FC236}">
                <a16:creationId xmlns:a16="http://schemas.microsoft.com/office/drawing/2014/main" xmlns="" id="{BFCB0B3A-14DB-4F98-A2CB-8C2EE7DF9113}"/>
              </a:ext>
            </a:extLst>
          </p:cNvPr>
          <p:cNvSpPr txBox="1">
            <a:spLocks/>
          </p:cNvSpPr>
          <p:nvPr/>
        </p:nvSpPr>
        <p:spPr>
          <a:xfrm>
            <a:off x="4296987" y="2104946"/>
            <a:ext cx="3312006" cy="795893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>
                <a:solidFill>
                  <a:schemeClr val="bg1"/>
                </a:solidFill>
              </a:rPr>
              <a:t>You can replace this text. This is a sample. You can replace this text. This is a sample.</a:t>
            </a:r>
          </a:p>
          <a:p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xmlns="" id="{A551A0F4-055D-43CA-A0F9-45A2EA411D3C}"/>
              </a:ext>
            </a:extLst>
          </p:cNvPr>
          <p:cNvSpPr txBox="1"/>
          <p:nvPr/>
        </p:nvSpPr>
        <p:spPr>
          <a:xfrm>
            <a:off x="4372090" y="1802037"/>
            <a:ext cx="1273297" cy="338554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defTabSz="914400"/>
            <a:r>
              <a:rPr lang="en-US" sz="1600" b="1">
                <a:solidFill>
                  <a:prstClr val="white"/>
                </a:solidFill>
                <a:latin typeface="Arial Black" panose="020B0A04020102020204" pitchFamily="34" charset="0"/>
                <a:ea typeface="League Spartan" charset="0"/>
                <a:cs typeface="Poppins" pitchFamily="2" charset="77"/>
              </a:rPr>
              <a:t>Your Title</a:t>
            </a: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xmlns="" id="{35B392B8-C95B-4E37-97D1-DB9D15866D93}"/>
              </a:ext>
            </a:extLst>
          </p:cNvPr>
          <p:cNvSpPr/>
          <p:nvPr/>
        </p:nvSpPr>
        <p:spPr>
          <a:xfrm>
            <a:off x="3513949" y="5382159"/>
            <a:ext cx="466795" cy="600164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 defTabSz="914400"/>
            <a:r>
              <a:rPr lang="en-US" sz="3300" b="1" dirty="0">
                <a:solidFill>
                  <a:prstClr val="white"/>
                </a:solidFill>
                <a:latin typeface="Arial Black" panose="020B0A04020102020204" pitchFamily="34" charset="0"/>
                <a:ea typeface="Roboto" panose="02000000000000000000" pitchFamily="2" charset="0"/>
              </a:rPr>
              <a:t>4</a:t>
            </a:r>
            <a:endParaRPr lang="en-US" sz="900" dirty="0"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xmlns="" id="{2FB93517-1AB3-40D9-8FBA-AF8A96D1AF5C}"/>
              </a:ext>
            </a:extLst>
          </p:cNvPr>
          <p:cNvSpPr/>
          <p:nvPr/>
        </p:nvSpPr>
        <p:spPr>
          <a:xfrm>
            <a:off x="3513950" y="4268635"/>
            <a:ext cx="466794" cy="600164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 defTabSz="914400"/>
            <a:r>
              <a:rPr lang="en-US" sz="3300" b="1" dirty="0">
                <a:solidFill>
                  <a:prstClr val="white"/>
                </a:solidFill>
                <a:latin typeface="Arial Black" panose="020B0A04020102020204" pitchFamily="34" charset="0"/>
                <a:ea typeface="Roboto" panose="02000000000000000000" pitchFamily="2" charset="0"/>
              </a:rPr>
              <a:t>3</a:t>
            </a:r>
            <a:endParaRPr lang="en-US" sz="900" dirty="0"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xmlns="" id="{801A3E14-FEC6-40E3-A8B2-D89E13EFACED}"/>
              </a:ext>
            </a:extLst>
          </p:cNvPr>
          <p:cNvSpPr/>
          <p:nvPr/>
        </p:nvSpPr>
        <p:spPr>
          <a:xfrm>
            <a:off x="3513949" y="3186933"/>
            <a:ext cx="466795" cy="600164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 defTabSz="914400"/>
            <a:r>
              <a:rPr lang="en-US" sz="3300" b="1" dirty="0">
                <a:solidFill>
                  <a:prstClr val="white"/>
                </a:solidFill>
                <a:latin typeface="Arial Black" panose="020B0A04020102020204" pitchFamily="34" charset="0"/>
                <a:ea typeface="Roboto" panose="02000000000000000000" pitchFamily="2" charset="0"/>
              </a:rPr>
              <a:t>2</a:t>
            </a:r>
            <a:endParaRPr lang="en-US" sz="900" dirty="0"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xmlns="" id="{03A2D7C8-9A34-401B-85E1-A9337E2E347F}"/>
              </a:ext>
            </a:extLst>
          </p:cNvPr>
          <p:cNvSpPr/>
          <p:nvPr/>
        </p:nvSpPr>
        <p:spPr>
          <a:xfrm>
            <a:off x="3513949" y="2132549"/>
            <a:ext cx="466794" cy="600164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 defTabSz="914400"/>
            <a:r>
              <a:rPr lang="en-US" sz="3300" b="1" dirty="0">
                <a:solidFill>
                  <a:prstClr val="white"/>
                </a:solidFill>
                <a:latin typeface="Arial Black" panose="020B0A04020102020204" pitchFamily="34" charset="0"/>
                <a:ea typeface="Roboto" panose="02000000000000000000" pitchFamily="2" charset="0"/>
              </a:rPr>
              <a:t>1</a:t>
            </a:r>
            <a:endParaRPr lang="en-US" sz="900" dirty="0"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12" name="Graphic 4" descr="User with solid fill">
            <a:extLst>
              <a:ext uri="{FF2B5EF4-FFF2-40B4-BE49-F238E27FC236}">
                <a16:creationId xmlns:a16="http://schemas.microsoft.com/office/drawing/2014/main" xmlns="" id="{3560539E-5AE5-4C82-900C-5A47E6312F70}"/>
              </a:ext>
            </a:extLst>
          </p:cNvPr>
          <p:cNvGrpSpPr/>
          <p:nvPr/>
        </p:nvGrpSpPr>
        <p:grpSpPr>
          <a:xfrm>
            <a:off x="9838246" y="1901225"/>
            <a:ext cx="609600" cy="647700"/>
            <a:chOff x="8762876" y="59298"/>
            <a:chExt cx="609600" cy="647700"/>
          </a:xfrm>
          <a:solidFill>
            <a:schemeClr val="bg1"/>
          </a:solidFill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xmlns="" id="{CF3548A0-5C1A-4C67-B202-F816EA38CC52}"/>
                </a:ext>
              </a:extLst>
            </p:cNvPr>
            <p:cNvSpPr/>
            <p:nvPr/>
          </p:nvSpPr>
          <p:spPr>
            <a:xfrm>
              <a:off x="8915276" y="59298"/>
              <a:ext cx="304800" cy="304800"/>
            </a:xfrm>
            <a:custGeom>
              <a:avLst/>
              <a:gdLst>
                <a:gd name="connsiteX0" fmla="*/ 304800 w 304800"/>
                <a:gd name="connsiteY0" fmla="*/ 152400 h 304800"/>
                <a:gd name="connsiteX1" fmla="*/ 152400 w 304800"/>
                <a:gd name="connsiteY1" fmla="*/ 304800 h 304800"/>
                <a:gd name="connsiteX2" fmla="*/ 0 w 304800"/>
                <a:gd name="connsiteY2" fmla="*/ 152400 h 304800"/>
                <a:gd name="connsiteX3" fmla="*/ 152400 w 304800"/>
                <a:gd name="connsiteY3" fmla="*/ 0 h 304800"/>
                <a:gd name="connsiteX4" fmla="*/ 304800 w 304800"/>
                <a:gd name="connsiteY4" fmla="*/ 1524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800" h="304800">
                  <a:moveTo>
                    <a:pt x="304800" y="152400"/>
                  </a:moveTo>
                  <a:cubicBezTo>
                    <a:pt x="304800" y="236568"/>
                    <a:pt x="236568" y="304800"/>
                    <a:pt x="152400" y="304800"/>
                  </a:cubicBezTo>
                  <a:cubicBezTo>
                    <a:pt x="68232" y="304800"/>
                    <a:pt x="0" y="236568"/>
                    <a:pt x="0" y="152400"/>
                  </a:cubicBezTo>
                  <a:cubicBezTo>
                    <a:pt x="0" y="68232"/>
                    <a:pt x="68232" y="0"/>
                    <a:pt x="152400" y="0"/>
                  </a:cubicBezTo>
                  <a:cubicBezTo>
                    <a:pt x="236568" y="0"/>
                    <a:pt x="304800" y="68232"/>
                    <a:pt x="304800" y="1524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xmlns="" id="{892B0A55-EFBE-4448-9DB6-99D207100632}"/>
                </a:ext>
              </a:extLst>
            </p:cNvPr>
            <p:cNvSpPr/>
            <p:nvPr/>
          </p:nvSpPr>
          <p:spPr>
            <a:xfrm>
              <a:off x="8762876" y="402198"/>
              <a:ext cx="609600" cy="304800"/>
            </a:xfrm>
            <a:custGeom>
              <a:avLst/>
              <a:gdLst>
                <a:gd name="connsiteX0" fmla="*/ 609600 w 609600"/>
                <a:gd name="connsiteY0" fmla="*/ 304800 h 304800"/>
                <a:gd name="connsiteX1" fmla="*/ 609600 w 609600"/>
                <a:gd name="connsiteY1" fmla="*/ 152400 h 304800"/>
                <a:gd name="connsiteX2" fmla="*/ 579120 w 609600"/>
                <a:gd name="connsiteY2" fmla="*/ 91440 h 304800"/>
                <a:gd name="connsiteX3" fmla="*/ 430530 w 609600"/>
                <a:gd name="connsiteY3" fmla="*/ 19050 h 304800"/>
                <a:gd name="connsiteX4" fmla="*/ 304800 w 609600"/>
                <a:gd name="connsiteY4" fmla="*/ 0 h 304800"/>
                <a:gd name="connsiteX5" fmla="*/ 179070 w 609600"/>
                <a:gd name="connsiteY5" fmla="*/ 19050 h 304800"/>
                <a:gd name="connsiteX6" fmla="*/ 30480 w 609600"/>
                <a:gd name="connsiteY6" fmla="*/ 91440 h 304800"/>
                <a:gd name="connsiteX7" fmla="*/ 0 w 609600"/>
                <a:gd name="connsiteY7" fmla="*/ 152400 h 304800"/>
                <a:gd name="connsiteX8" fmla="*/ 0 w 609600"/>
                <a:gd name="connsiteY8" fmla="*/ 304800 h 304800"/>
                <a:gd name="connsiteX9" fmla="*/ 609600 w 609600"/>
                <a:gd name="connsiteY9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9600" h="304800">
                  <a:moveTo>
                    <a:pt x="609600" y="304800"/>
                  </a:moveTo>
                  <a:lnTo>
                    <a:pt x="609600" y="152400"/>
                  </a:lnTo>
                  <a:cubicBezTo>
                    <a:pt x="609600" y="129540"/>
                    <a:pt x="598170" y="106680"/>
                    <a:pt x="579120" y="91440"/>
                  </a:cubicBez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92430" y="7620"/>
                    <a:pt x="350520" y="0"/>
                    <a:pt x="304800" y="0"/>
                  </a:cubicBezTo>
                  <a:cubicBezTo>
                    <a:pt x="262890" y="0"/>
                    <a:pt x="220980" y="7620"/>
                    <a:pt x="179070" y="19050"/>
                  </a:cubicBezTo>
                  <a:cubicBezTo>
                    <a:pt x="125730" y="34290"/>
                    <a:pt x="72390" y="60960"/>
                    <a:pt x="30480" y="91440"/>
                  </a:cubicBezTo>
                  <a:cubicBezTo>
                    <a:pt x="11430" y="106680"/>
                    <a:pt x="0" y="129540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5" name="Graphic 6" descr="For Sale with solid fill">
            <a:extLst>
              <a:ext uri="{FF2B5EF4-FFF2-40B4-BE49-F238E27FC236}">
                <a16:creationId xmlns:a16="http://schemas.microsoft.com/office/drawing/2014/main" xmlns="" id="{A80BC80F-0458-4CB0-8A7A-076CCCE718D5}"/>
              </a:ext>
            </a:extLst>
          </p:cNvPr>
          <p:cNvGrpSpPr/>
          <p:nvPr/>
        </p:nvGrpSpPr>
        <p:grpSpPr>
          <a:xfrm>
            <a:off x="9685846" y="5175365"/>
            <a:ext cx="914400" cy="914400"/>
            <a:chOff x="8760476" y="75948"/>
            <a:chExt cx="914400" cy="914400"/>
          </a:xfrm>
          <a:solidFill>
            <a:schemeClr val="bg1"/>
          </a:solidFill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061A60E0-0F2A-42EB-A75C-36B7DD63EA98}"/>
                </a:ext>
              </a:extLst>
            </p:cNvPr>
            <p:cNvSpPr/>
            <p:nvPr/>
          </p:nvSpPr>
          <p:spPr>
            <a:xfrm>
              <a:off x="8817626" y="190248"/>
              <a:ext cx="800080" cy="417509"/>
            </a:xfrm>
            <a:custGeom>
              <a:avLst/>
              <a:gdLst>
                <a:gd name="connsiteX0" fmla="*/ 400050 w 800080"/>
                <a:gd name="connsiteY0" fmla="*/ 0 h 417509"/>
                <a:gd name="connsiteX1" fmla="*/ 400031 w 800080"/>
                <a:gd name="connsiteY1" fmla="*/ 0 h 417509"/>
                <a:gd name="connsiteX2" fmla="*/ 0 w 800080"/>
                <a:gd name="connsiteY2" fmla="*/ 380552 h 417509"/>
                <a:gd name="connsiteX3" fmla="*/ 43244 w 800080"/>
                <a:gd name="connsiteY3" fmla="*/ 417509 h 417509"/>
                <a:gd name="connsiteX4" fmla="*/ 400031 w 800080"/>
                <a:gd name="connsiteY4" fmla="*/ 78581 h 417509"/>
                <a:gd name="connsiteX5" fmla="*/ 400050 w 800080"/>
                <a:gd name="connsiteY5" fmla="*/ 78581 h 417509"/>
                <a:gd name="connsiteX6" fmla="*/ 756837 w 800080"/>
                <a:gd name="connsiteY6" fmla="*/ 417509 h 417509"/>
                <a:gd name="connsiteX7" fmla="*/ 800081 w 800080"/>
                <a:gd name="connsiteY7" fmla="*/ 380552 h 417509"/>
                <a:gd name="connsiteX8" fmla="*/ 400050 w 800080"/>
                <a:gd name="connsiteY8" fmla="*/ 0 h 417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080" h="417509">
                  <a:moveTo>
                    <a:pt x="400050" y="0"/>
                  </a:moveTo>
                  <a:lnTo>
                    <a:pt x="400031" y="0"/>
                  </a:lnTo>
                  <a:lnTo>
                    <a:pt x="0" y="380552"/>
                  </a:lnTo>
                  <a:lnTo>
                    <a:pt x="43244" y="417509"/>
                  </a:lnTo>
                  <a:lnTo>
                    <a:pt x="400031" y="78581"/>
                  </a:lnTo>
                  <a:lnTo>
                    <a:pt x="400050" y="78581"/>
                  </a:lnTo>
                  <a:lnTo>
                    <a:pt x="756837" y="417509"/>
                  </a:lnTo>
                  <a:lnTo>
                    <a:pt x="800081" y="380552"/>
                  </a:lnTo>
                  <a:lnTo>
                    <a:pt x="40005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CE869239-264B-446F-91EE-71FC249B059D}"/>
                </a:ext>
              </a:extLst>
            </p:cNvPr>
            <p:cNvSpPr/>
            <p:nvPr/>
          </p:nvSpPr>
          <p:spPr>
            <a:xfrm>
              <a:off x="8931926" y="321369"/>
              <a:ext cx="571500" cy="554678"/>
            </a:xfrm>
            <a:custGeom>
              <a:avLst/>
              <a:gdLst>
                <a:gd name="connsiteX0" fmla="*/ 285750 w 571500"/>
                <a:gd name="connsiteY0" fmla="*/ 0 h 554678"/>
                <a:gd name="connsiteX1" fmla="*/ 0 w 571500"/>
                <a:gd name="connsiteY1" fmla="*/ 271462 h 554678"/>
                <a:gd name="connsiteX2" fmla="*/ 0 w 571500"/>
                <a:gd name="connsiteY2" fmla="*/ 554679 h 554678"/>
                <a:gd name="connsiteX3" fmla="*/ 357188 w 571500"/>
                <a:gd name="connsiteY3" fmla="*/ 554679 h 554678"/>
                <a:gd name="connsiteX4" fmla="*/ 357188 w 571500"/>
                <a:gd name="connsiteY4" fmla="*/ 420376 h 554678"/>
                <a:gd name="connsiteX5" fmla="*/ 285750 w 571500"/>
                <a:gd name="connsiteY5" fmla="*/ 420376 h 554678"/>
                <a:gd name="connsiteX6" fmla="*/ 266700 w 571500"/>
                <a:gd name="connsiteY6" fmla="*/ 401326 h 554678"/>
                <a:gd name="connsiteX7" fmla="*/ 266700 w 571500"/>
                <a:gd name="connsiteY7" fmla="*/ 292741 h 554678"/>
                <a:gd name="connsiteX8" fmla="*/ 285750 w 571500"/>
                <a:gd name="connsiteY8" fmla="*/ 273691 h 554678"/>
                <a:gd name="connsiteX9" fmla="*/ 357188 w 571500"/>
                <a:gd name="connsiteY9" fmla="*/ 273691 h 554678"/>
                <a:gd name="connsiteX10" fmla="*/ 357188 w 571500"/>
                <a:gd name="connsiteY10" fmla="*/ 259404 h 554678"/>
                <a:gd name="connsiteX11" fmla="*/ 371475 w 571500"/>
                <a:gd name="connsiteY11" fmla="*/ 245116 h 554678"/>
                <a:gd name="connsiteX12" fmla="*/ 385763 w 571500"/>
                <a:gd name="connsiteY12" fmla="*/ 259404 h 554678"/>
                <a:gd name="connsiteX13" fmla="*/ 385763 w 571500"/>
                <a:gd name="connsiteY13" fmla="*/ 273691 h 554678"/>
                <a:gd name="connsiteX14" fmla="*/ 457200 w 571500"/>
                <a:gd name="connsiteY14" fmla="*/ 273691 h 554678"/>
                <a:gd name="connsiteX15" fmla="*/ 476250 w 571500"/>
                <a:gd name="connsiteY15" fmla="*/ 292741 h 554678"/>
                <a:gd name="connsiteX16" fmla="*/ 476250 w 571500"/>
                <a:gd name="connsiteY16" fmla="*/ 401326 h 554678"/>
                <a:gd name="connsiteX17" fmla="*/ 457200 w 571500"/>
                <a:gd name="connsiteY17" fmla="*/ 420376 h 554678"/>
                <a:gd name="connsiteX18" fmla="*/ 385763 w 571500"/>
                <a:gd name="connsiteY18" fmla="*/ 420376 h 554678"/>
                <a:gd name="connsiteX19" fmla="*/ 385763 w 571500"/>
                <a:gd name="connsiteY19" fmla="*/ 554679 h 554678"/>
                <a:gd name="connsiteX20" fmla="*/ 571500 w 571500"/>
                <a:gd name="connsiteY20" fmla="*/ 554679 h 554678"/>
                <a:gd name="connsiteX21" fmla="*/ 571500 w 571500"/>
                <a:gd name="connsiteY21" fmla="*/ 271443 h 554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71500" h="554678">
                  <a:moveTo>
                    <a:pt x="285750" y="0"/>
                  </a:moveTo>
                  <a:lnTo>
                    <a:pt x="0" y="271462"/>
                  </a:lnTo>
                  <a:lnTo>
                    <a:pt x="0" y="554679"/>
                  </a:lnTo>
                  <a:lnTo>
                    <a:pt x="357188" y="554679"/>
                  </a:lnTo>
                  <a:lnTo>
                    <a:pt x="357188" y="420376"/>
                  </a:lnTo>
                  <a:lnTo>
                    <a:pt x="285750" y="420376"/>
                  </a:lnTo>
                  <a:cubicBezTo>
                    <a:pt x="275229" y="420376"/>
                    <a:pt x="266700" y="411848"/>
                    <a:pt x="266700" y="401326"/>
                  </a:cubicBezTo>
                  <a:lnTo>
                    <a:pt x="266700" y="292741"/>
                  </a:lnTo>
                  <a:cubicBezTo>
                    <a:pt x="266700" y="282220"/>
                    <a:pt x="275229" y="273691"/>
                    <a:pt x="285750" y="273691"/>
                  </a:cubicBezTo>
                  <a:lnTo>
                    <a:pt x="357188" y="273691"/>
                  </a:lnTo>
                  <a:lnTo>
                    <a:pt x="357188" y="259404"/>
                  </a:lnTo>
                  <a:cubicBezTo>
                    <a:pt x="357188" y="251513"/>
                    <a:pt x="363585" y="245116"/>
                    <a:pt x="371475" y="245116"/>
                  </a:cubicBezTo>
                  <a:cubicBezTo>
                    <a:pt x="379366" y="245116"/>
                    <a:pt x="385763" y="251513"/>
                    <a:pt x="385763" y="259404"/>
                  </a:cubicBezTo>
                  <a:lnTo>
                    <a:pt x="385763" y="273691"/>
                  </a:lnTo>
                  <a:lnTo>
                    <a:pt x="457200" y="273691"/>
                  </a:lnTo>
                  <a:cubicBezTo>
                    <a:pt x="467721" y="273691"/>
                    <a:pt x="476250" y="282220"/>
                    <a:pt x="476250" y="292741"/>
                  </a:cubicBezTo>
                  <a:lnTo>
                    <a:pt x="476250" y="401326"/>
                  </a:lnTo>
                  <a:cubicBezTo>
                    <a:pt x="476250" y="411848"/>
                    <a:pt x="467721" y="420376"/>
                    <a:pt x="457200" y="420376"/>
                  </a:cubicBezTo>
                  <a:lnTo>
                    <a:pt x="385763" y="420376"/>
                  </a:lnTo>
                  <a:lnTo>
                    <a:pt x="385763" y="554679"/>
                  </a:lnTo>
                  <a:lnTo>
                    <a:pt x="571500" y="554679"/>
                  </a:lnTo>
                  <a:lnTo>
                    <a:pt x="571500" y="27144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8" name="Graphic 8" descr="Bank outline">
            <a:extLst>
              <a:ext uri="{FF2B5EF4-FFF2-40B4-BE49-F238E27FC236}">
                <a16:creationId xmlns:a16="http://schemas.microsoft.com/office/drawing/2014/main" xmlns="" id="{689FD9E5-6E99-47A2-8BD6-D3070A74F51F}"/>
              </a:ext>
            </a:extLst>
          </p:cNvPr>
          <p:cNvGrpSpPr/>
          <p:nvPr/>
        </p:nvGrpSpPr>
        <p:grpSpPr>
          <a:xfrm>
            <a:off x="9781096" y="4163722"/>
            <a:ext cx="723900" cy="685800"/>
            <a:chOff x="9005726" y="340248"/>
            <a:chExt cx="723900" cy="685800"/>
          </a:xfrm>
          <a:solidFill>
            <a:schemeClr val="bg1"/>
          </a:solidFill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xmlns="" id="{6783D830-489B-49F0-A527-E2B9906E390A}"/>
                </a:ext>
              </a:extLst>
            </p:cNvPr>
            <p:cNvSpPr/>
            <p:nvPr/>
          </p:nvSpPr>
          <p:spPr>
            <a:xfrm>
              <a:off x="9329576" y="426030"/>
              <a:ext cx="76200" cy="76200"/>
            </a:xfrm>
            <a:custGeom>
              <a:avLst/>
              <a:gdLst>
                <a:gd name="connsiteX0" fmla="*/ 38100 w 76200"/>
                <a:gd name="connsiteY0" fmla="*/ 0 h 76200"/>
                <a:gd name="connsiteX1" fmla="*/ 0 w 76200"/>
                <a:gd name="connsiteY1" fmla="*/ 38100 h 76200"/>
                <a:gd name="connsiteX2" fmla="*/ 38100 w 76200"/>
                <a:gd name="connsiteY2" fmla="*/ 76200 h 76200"/>
                <a:gd name="connsiteX3" fmla="*/ 76200 w 76200"/>
                <a:gd name="connsiteY3" fmla="*/ 38100 h 76200"/>
                <a:gd name="connsiteX4" fmla="*/ 38100 w 76200"/>
                <a:gd name="connsiteY4" fmla="*/ 0 h 76200"/>
                <a:gd name="connsiteX5" fmla="*/ 38100 w 76200"/>
                <a:gd name="connsiteY5" fmla="*/ 57150 h 76200"/>
                <a:gd name="connsiteX6" fmla="*/ 19050 w 76200"/>
                <a:gd name="connsiteY6" fmla="*/ 38100 h 76200"/>
                <a:gd name="connsiteX7" fmla="*/ 38100 w 76200"/>
                <a:gd name="connsiteY7" fmla="*/ 19050 h 76200"/>
                <a:gd name="connsiteX8" fmla="*/ 57150 w 76200"/>
                <a:gd name="connsiteY8" fmla="*/ 38100 h 76200"/>
                <a:gd name="connsiteX9" fmla="*/ 38119 w 76200"/>
                <a:gd name="connsiteY9" fmla="*/ 57169 h 76200"/>
                <a:gd name="connsiteX10" fmla="*/ 38100 w 76200"/>
                <a:gd name="connsiteY10" fmla="*/ 57169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6200" h="76200">
                  <a:moveTo>
                    <a:pt x="38100" y="0"/>
                  </a:moveTo>
                  <a:cubicBezTo>
                    <a:pt x="17058" y="0"/>
                    <a:pt x="0" y="17058"/>
                    <a:pt x="0" y="38100"/>
                  </a:cubicBezTo>
                  <a:cubicBezTo>
                    <a:pt x="0" y="59142"/>
                    <a:pt x="17058" y="76200"/>
                    <a:pt x="38100" y="76200"/>
                  </a:cubicBezTo>
                  <a:cubicBezTo>
                    <a:pt x="59142" y="76200"/>
                    <a:pt x="76200" y="59142"/>
                    <a:pt x="76200" y="38100"/>
                  </a:cubicBezTo>
                  <a:cubicBezTo>
                    <a:pt x="76137" y="17084"/>
                    <a:pt x="59116" y="63"/>
                    <a:pt x="38100" y="0"/>
                  </a:cubicBezTo>
                  <a:close/>
                  <a:moveTo>
                    <a:pt x="38100" y="57150"/>
                  </a:moveTo>
                  <a:cubicBezTo>
                    <a:pt x="27579" y="57150"/>
                    <a:pt x="19050" y="48621"/>
                    <a:pt x="19050" y="38100"/>
                  </a:cubicBezTo>
                  <a:cubicBezTo>
                    <a:pt x="19050" y="27579"/>
                    <a:pt x="27579" y="19050"/>
                    <a:pt x="38100" y="19050"/>
                  </a:cubicBezTo>
                  <a:cubicBezTo>
                    <a:pt x="48621" y="19050"/>
                    <a:pt x="57150" y="27579"/>
                    <a:pt x="57150" y="38100"/>
                  </a:cubicBezTo>
                  <a:cubicBezTo>
                    <a:pt x="57160" y="48621"/>
                    <a:pt x="48640" y="57159"/>
                    <a:pt x="38119" y="57169"/>
                  </a:cubicBezTo>
                  <a:cubicBezTo>
                    <a:pt x="38112" y="57169"/>
                    <a:pt x="38107" y="57169"/>
                    <a:pt x="38100" y="5716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xmlns="" id="{F21C7A31-8F96-4494-9BB7-5C669E1A73FE}"/>
                </a:ext>
              </a:extLst>
            </p:cNvPr>
            <p:cNvSpPr/>
            <p:nvPr/>
          </p:nvSpPr>
          <p:spPr>
            <a:xfrm>
              <a:off x="9005726" y="340248"/>
              <a:ext cx="723900" cy="685800"/>
            </a:xfrm>
            <a:custGeom>
              <a:avLst/>
              <a:gdLst>
                <a:gd name="connsiteX0" fmla="*/ 657225 w 723900"/>
                <a:gd name="connsiteY0" fmla="*/ 600275 h 685800"/>
                <a:gd name="connsiteX1" fmla="*/ 657225 w 723900"/>
                <a:gd name="connsiteY1" fmla="*/ 571500 h 685800"/>
                <a:gd name="connsiteX2" fmla="*/ 619125 w 723900"/>
                <a:gd name="connsiteY2" fmla="*/ 571500 h 685800"/>
                <a:gd name="connsiteX3" fmla="*/ 619125 w 723900"/>
                <a:gd name="connsiteY3" fmla="*/ 276225 h 685800"/>
                <a:gd name="connsiteX4" fmla="*/ 657225 w 723900"/>
                <a:gd name="connsiteY4" fmla="*/ 276225 h 685800"/>
                <a:gd name="connsiteX5" fmla="*/ 657225 w 723900"/>
                <a:gd name="connsiteY5" fmla="*/ 228600 h 685800"/>
                <a:gd name="connsiteX6" fmla="*/ 704850 w 723900"/>
                <a:gd name="connsiteY6" fmla="*/ 228600 h 685800"/>
                <a:gd name="connsiteX7" fmla="*/ 704850 w 723900"/>
                <a:gd name="connsiteY7" fmla="*/ 209550 h 685800"/>
                <a:gd name="connsiteX8" fmla="*/ 361950 w 723900"/>
                <a:gd name="connsiteY8" fmla="*/ 0 h 685800"/>
                <a:gd name="connsiteX9" fmla="*/ 19050 w 723900"/>
                <a:gd name="connsiteY9" fmla="*/ 209550 h 685800"/>
                <a:gd name="connsiteX10" fmla="*/ 19050 w 723900"/>
                <a:gd name="connsiteY10" fmla="*/ 228600 h 685800"/>
                <a:gd name="connsiteX11" fmla="*/ 66675 w 723900"/>
                <a:gd name="connsiteY11" fmla="*/ 228600 h 685800"/>
                <a:gd name="connsiteX12" fmla="*/ 66675 w 723900"/>
                <a:gd name="connsiteY12" fmla="*/ 276225 h 685800"/>
                <a:gd name="connsiteX13" fmla="*/ 104775 w 723900"/>
                <a:gd name="connsiteY13" fmla="*/ 276225 h 685800"/>
                <a:gd name="connsiteX14" fmla="*/ 104775 w 723900"/>
                <a:gd name="connsiteY14" fmla="*/ 571500 h 685800"/>
                <a:gd name="connsiteX15" fmla="*/ 66675 w 723900"/>
                <a:gd name="connsiteY15" fmla="*/ 571500 h 685800"/>
                <a:gd name="connsiteX16" fmla="*/ 66675 w 723900"/>
                <a:gd name="connsiteY16" fmla="*/ 600275 h 685800"/>
                <a:gd name="connsiteX17" fmla="*/ 0 w 723900"/>
                <a:gd name="connsiteY17" fmla="*/ 647900 h 685800"/>
                <a:gd name="connsiteX18" fmla="*/ 0 w 723900"/>
                <a:gd name="connsiteY18" fmla="*/ 685800 h 685800"/>
                <a:gd name="connsiteX19" fmla="*/ 723900 w 723900"/>
                <a:gd name="connsiteY19" fmla="*/ 685800 h 685800"/>
                <a:gd name="connsiteX20" fmla="*/ 723900 w 723900"/>
                <a:gd name="connsiteY20" fmla="*/ 647910 h 685800"/>
                <a:gd name="connsiteX21" fmla="*/ 600075 w 723900"/>
                <a:gd name="connsiteY21" fmla="*/ 571500 h 685800"/>
                <a:gd name="connsiteX22" fmla="*/ 581025 w 723900"/>
                <a:gd name="connsiteY22" fmla="*/ 571500 h 685800"/>
                <a:gd name="connsiteX23" fmla="*/ 581025 w 723900"/>
                <a:gd name="connsiteY23" fmla="*/ 276225 h 685800"/>
                <a:gd name="connsiteX24" fmla="*/ 600075 w 723900"/>
                <a:gd name="connsiteY24" fmla="*/ 276225 h 685800"/>
                <a:gd name="connsiteX25" fmla="*/ 161925 w 723900"/>
                <a:gd name="connsiteY25" fmla="*/ 276225 h 685800"/>
                <a:gd name="connsiteX26" fmla="*/ 219075 w 723900"/>
                <a:gd name="connsiteY26" fmla="*/ 276225 h 685800"/>
                <a:gd name="connsiteX27" fmla="*/ 219075 w 723900"/>
                <a:gd name="connsiteY27" fmla="*/ 571500 h 685800"/>
                <a:gd name="connsiteX28" fmla="*/ 161925 w 723900"/>
                <a:gd name="connsiteY28" fmla="*/ 571500 h 685800"/>
                <a:gd name="connsiteX29" fmla="*/ 238125 w 723900"/>
                <a:gd name="connsiteY29" fmla="*/ 276225 h 685800"/>
                <a:gd name="connsiteX30" fmla="*/ 257175 w 723900"/>
                <a:gd name="connsiteY30" fmla="*/ 276225 h 685800"/>
                <a:gd name="connsiteX31" fmla="*/ 257175 w 723900"/>
                <a:gd name="connsiteY31" fmla="*/ 571500 h 685800"/>
                <a:gd name="connsiteX32" fmla="*/ 238125 w 723900"/>
                <a:gd name="connsiteY32" fmla="*/ 571500 h 685800"/>
                <a:gd name="connsiteX33" fmla="*/ 276225 w 723900"/>
                <a:gd name="connsiteY33" fmla="*/ 276225 h 685800"/>
                <a:gd name="connsiteX34" fmla="*/ 333375 w 723900"/>
                <a:gd name="connsiteY34" fmla="*/ 276225 h 685800"/>
                <a:gd name="connsiteX35" fmla="*/ 333375 w 723900"/>
                <a:gd name="connsiteY35" fmla="*/ 571500 h 685800"/>
                <a:gd name="connsiteX36" fmla="*/ 276225 w 723900"/>
                <a:gd name="connsiteY36" fmla="*/ 571500 h 685800"/>
                <a:gd name="connsiteX37" fmla="*/ 352425 w 723900"/>
                <a:gd name="connsiteY37" fmla="*/ 276225 h 685800"/>
                <a:gd name="connsiteX38" fmla="*/ 371475 w 723900"/>
                <a:gd name="connsiteY38" fmla="*/ 276225 h 685800"/>
                <a:gd name="connsiteX39" fmla="*/ 371475 w 723900"/>
                <a:gd name="connsiteY39" fmla="*/ 571500 h 685800"/>
                <a:gd name="connsiteX40" fmla="*/ 352425 w 723900"/>
                <a:gd name="connsiteY40" fmla="*/ 571500 h 685800"/>
                <a:gd name="connsiteX41" fmla="*/ 390525 w 723900"/>
                <a:gd name="connsiteY41" fmla="*/ 276225 h 685800"/>
                <a:gd name="connsiteX42" fmla="*/ 447675 w 723900"/>
                <a:gd name="connsiteY42" fmla="*/ 276225 h 685800"/>
                <a:gd name="connsiteX43" fmla="*/ 447675 w 723900"/>
                <a:gd name="connsiteY43" fmla="*/ 571500 h 685800"/>
                <a:gd name="connsiteX44" fmla="*/ 390525 w 723900"/>
                <a:gd name="connsiteY44" fmla="*/ 571500 h 685800"/>
                <a:gd name="connsiteX45" fmla="*/ 466725 w 723900"/>
                <a:gd name="connsiteY45" fmla="*/ 276225 h 685800"/>
                <a:gd name="connsiteX46" fmla="*/ 485775 w 723900"/>
                <a:gd name="connsiteY46" fmla="*/ 276225 h 685800"/>
                <a:gd name="connsiteX47" fmla="*/ 485775 w 723900"/>
                <a:gd name="connsiteY47" fmla="*/ 571500 h 685800"/>
                <a:gd name="connsiteX48" fmla="*/ 466725 w 723900"/>
                <a:gd name="connsiteY48" fmla="*/ 571500 h 685800"/>
                <a:gd name="connsiteX49" fmla="*/ 504825 w 723900"/>
                <a:gd name="connsiteY49" fmla="*/ 276225 h 685800"/>
                <a:gd name="connsiteX50" fmla="*/ 561975 w 723900"/>
                <a:gd name="connsiteY50" fmla="*/ 276225 h 685800"/>
                <a:gd name="connsiteX51" fmla="*/ 561975 w 723900"/>
                <a:gd name="connsiteY51" fmla="*/ 571500 h 685800"/>
                <a:gd name="connsiteX52" fmla="*/ 504825 w 723900"/>
                <a:gd name="connsiteY52" fmla="*/ 571500 h 685800"/>
                <a:gd name="connsiteX53" fmla="*/ 55874 w 723900"/>
                <a:gd name="connsiteY53" fmla="*/ 209369 h 685800"/>
                <a:gd name="connsiteX54" fmla="*/ 361950 w 723900"/>
                <a:gd name="connsiteY54" fmla="*/ 22355 h 685800"/>
                <a:gd name="connsiteX55" fmla="*/ 668026 w 723900"/>
                <a:gd name="connsiteY55" fmla="*/ 209369 h 685800"/>
                <a:gd name="connsiteX56" fmla="*/ 668087 w 723900"/>
                <a:gd name="connsiteY56" fmla="*/ 209489 h 685800"/>
                <a:gd name="connsiteX57" fmla="*/ 668026 w 723900"/>
                <a:gd name="connsiteY57" fmla="*/ 209550 h 685800"/>
                <a:gd name="connsiteX58" fmla="*/ 55931 w 723900"/>
                <a:gd name="connsiteY58" fmla="*/ 209550 h 685800"/>
                <a:gd name="connsiteX59" fmla="*/ 55840 w 723900"/>
                <a:gd name="connsiteY59" fmla="*/ 209432 h 685800"/>
                <a:gd name="connsiteX60" fmla="*/ 55874 w 723900"/>
                <a:gd name="connsiteY60" fmla="*/ 209369 h 685800"/>
                <a:gd name="connsiteX61" fmla="*/ 85725 w 723900"/>
                <a:gd name="connsiteY61" fmla="*/ 228600 h 685800"/>
                <a:gd name="connsiteX62" fmla="*/ 638175 w 723900"/>
                <a:gd name="connsiteY62" fmla="*/ 228600 h 685800"/>
                <a:gd name="connsiteX63" fmla="*/ 638175 w 723900"/>
                <a:gd name="connsiteY63" fmla="*/ 257175 h 685800"/>
                <a:gd name="connsiteX64" fmla="*/ 85725 w 723900"/>
                <a:gd name="connsiteY64" fmla="*/ 257175 h 685800"/>
                <a:gd name="connsiteX65" fmla="*/ 123825 w 723900"/>
                <a:gd name="connsiteY65" fmla="*/ 276225 h 685800"/>
                <a:gd name="connsiteX66" fmla="*/ 142875 w 723900"/>
                <a:gd name="connsiteY66" fmla="*/ 276225 h 685800"/>
                <a:gd name="connsiteX67" fmla="*/ 142875 w 723900"/>
                <a:gd name="connsiteY67" fmla="*/ 571500 h 685800"/>
                <a:gd name="connsiteX68" fmla="*/ 123825 w 723900"/>
                <a:gd name="connsiteY68" fmla="*/ 571500 h 685800"/>
                <a:gd name="connsiteX69" fmla="*/ 85725 w 723900"/>
                <a:gd name="connsiteY69" fmla="*/ 610076 h 685800"/>
                <a:gd name="connsiteX70" fmla="*/ 85725 w 723900"/>
                <a:gd name="connsiteY70" fmla="*/ 590550 h 685800"/>
                <a:gd name="connsiteX71" fmla="*/ 638175 w 723900"/>
                <a:gd name="connsiteY71" fmla="*/ 590550 h 685800"/>
                <a:gd name="connsiteX72" fmla="*/ 638175 w 723900"/>
                <a:gd name="connsiteY72" fmla="*/ 610076 h 685800"/>
                <a:gd name="connsiteX73" fmla="*/ 646147 w 723900"/>
                <a:gd name="connsiteY73" fmla="*/ 615791 h 685800"/>
                <a:gd name="connsiteX74" fmla="*/ 650834 w 723900"/>
                <a:gd name="connsiteY74" fmla="*/ 619144 h 685800"/>
                <a:gd name="connsiteX75" fmla="*/ 73066 w 723900"/>
                <a:gd name="connsiteY75" fmla="*/ 619144 h 685800"/>
                <a:gd name="connsiteX76" fmla="*/ 77762 w 723900"/>
                <a:gd name="connsiteY76" fmla="*/ 615791 h 685800"/>
                <a:gd name="connsiteX77" fmla="*/ 704850 w 723900"/>
                <a:gd name="connsiteY77" fmla="*/ 666750 h 685800"/>
                <a:gd name="connsiteX78" fmla="*/ 19050 w 723900"/>
                <a:gd name="connsiteY78" fmla="*/ 666750 h 685800"/>
                <a:gd name="connsiteX79" fmla="*/ 19050 w 723900"/>
                <a:gd name="connsiteY79" fmla="*/ 657720 h 685800"/>
                <a:gd name="connsiteX80" fmla="*/ 46396 w 723900"/>
                <a:gd name="connsiteY80" fmla="*/ 638175 h 685800"/>
                <a:gd name="connsiteX81" fmla="*/ 677551 w 723900"/>
                <a:gd name="connsiteY81" fmla="*/ 638175 h 685800"/>
                <a:gd name="connsiteX82" fmla="*/ 704850 w 723900"/>
                <a:gd name="connsiteY82" fmla="*/ 65772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</a:cxnLst>
              <a:rect l="l" t="t" r="r" b="b"/>
              <a:pathLst>
                <a:path w="723900" h="685800">
                  <a:moveTo>
                    <a:pt x="657225" y="600275"/>
                  </a:moveTo>
                  <a:lnTo>
                    <a:pt x="657225" y="571500"/>
                  </a:lnTo>
                  <a:lnTo>
                    <a:pt x="619125" y="571500"/>
                  </a:lnTo>
                  <a:lnTo>
                    <a:pt x="619125" y="276225"/>
                  </a:lnTo>
                  <a:lnTo>
                    <a:pt x="657225" y="276225"/>
                  </a:lnTo>
                  <a:lnTo>
                    <a:pt x="657225" y="228600"/>
                  </a:lnTo>
                  <a:lnTo>
                    <a:pt x="704850" y="228600"/>
                  </a:lnTo>
                  <a:lnTo>
                    <a:pt x="704850" y="209550"/>
                  </a:lnTo>
                  <a:lnTo>
                    <a:pt x="361950" y="0"/>
                  </a:lnTo>
                  <a:lnTo>
                    <a:pt x="19050" y="209550"/>
                  </a:lnTo>
                  <a:lnTo>
                    <a:pt x="19050" y="228600"/>
                  </a:lnTo>
                  <a:lnTo>
                    <a:pt x="66675" y="228600"/>
                  </a:lnTo>
                  <a:lnTo>
                    <a:pt x="66675" y="276225"/>
                  </a:lnTo>
                  <a:lnTo>
                    <a:pt x="104775" y="276225"/>
                  </a:lnTo>
                  <a:lnTo>
                    <a:pt x="104775" y="571500"/>
                  </a:lnTo>
                  <a:lnTo>
                    <a:pt x="66675" y="571500"/>
                  </a:lnTo>
                  <a:lnTo>
                    <a:pt x="66675" y="600275"/>
                  </a:lnTo>
                  <a:lnTo>
                    <a:pt x="0" y="647900"/>
                  </a:lnTo>
                  <a:lnTo>
                    <a:pt x="0" y="685800"/>
                  </a:lnTo>
                  <a:lnTo>
                    <a:pt x="723900" y="685800"/>
                  </a:lnTo>
                  <a:lnTo>
                    <a:pt x="723900" y="647910"/>
                  </a:lnTo>
                  <a:close/>
                  <a:moveTo>
                    <a:pt x="600075" y="571500"/>
                  </a:moveTo>
                  <a:lnTo>
                    <a:pt x="581025" y="571500"/>
                  </a:lnTo>
                  <a:lnTo>
                    <a:pt x="581025" y="276225"/>
                  </a:lnTo>
                  <a:lnTo>
                    <a:pt x="600075" y="276225"/>
                  </a:lnTo>
                  <a:close/>
                  <a:moveTo>
                    <a:pt x="161925" y="276225"/>
                  </a:moveTo>
                  <a:lnTo>
                    <a:pt x="219075" y="276225"/>
                  </a:lnTo>
                  <a:lnTo>
                    <a:pt x="219075" y="571500"/>
                  </a:lnTo>
                  <a:lnTo>
                    <a:pt x="161925" y="571500"/>
                  </a:lnTo>
                  <a:close/>
                  <a:moveTo>
                    <a:pt x="238125" y="276225"/>
                  </a:moveTo>
                  <a:lnTo>
                    <a:pt x="257175" y="276225"/>
                  </a:lnTo>
                  <a:lnTo>
                    <a:pt x="257175" y="571500"/>
                  </a:lnTo>
                  <a:lnTo>
                    <a:pt x="238125" y="571500"/>
                  </a:lnTo>
                  <a:close/>
                  <a:moveTo>
                    <a:pt x="276225" y="276225"/>
                  </a:moveTo>
                  <a:lnTo>
                    <a:pt x="333375" y="276225"/>
                  </a:lnTo>
                  <a:lnTo>
                    <a:pt x="333375" y="571500"/>
                  </a:lnTo>
                  <a:lnTo>
                    <a:pt x="276225" y="571500"/>
                  </a:lnTo>
                  <a:close/>
                  <a:moveTo>
                    <a:pt x="352425" y="276225"/>
                  </a:moveTo>
                  <a:lnTo>
                    <a:pt x="371475" y="276225"/>
                  </a:lnTo>
                  <a:lnTo>
                    <a:pt x="371475" y="571500"/>
                  </a:lnTo>
                  <a:lnTo>
                    <a:pt x="352425" y="571500"/>
                  </a:lnTo>
                  <a:close/>
                  <a:moveTo>
                    <a:pt x="390525" y="276225"/>
                  </a:moveTo>
                  <a:lnTo>
                    <a:pt x="447675" y="276225"/>
                  </a:lnTo>
                  <a:lnTo>
                    <a:pt x="447675" y="571500"/>
                  </a:lnTo>
                  <a:lnTo>
                    <a:pt x="390525" y="571500"/>
                  </a:lnTo>
                  <a:close/>
                  <a:moveTo>
                    <a:pt x="466725" y="276225"/>
                  </a:moveTo>
                  <a:lnTo>
                    <a:pt x="485775" y="276225"/>
                  </a:lnTo>
                  <a:lnTo>
                    <a:pt x="485775" y="571500"/>
                  </a:lnTo>
                  <a:lnTo>
                    <a:pt x="466725" y="571500"/>
                  </a:lnTo>
                  <a:close/>
                  <a:moveTo>
                    <a:pt x="504825" y="276225"/>
                  </a:moveTo>
                  <a:lnTo>
                    <a:pt x="561975" y="276225"/>
                  </a:lnTo>
                  <a:lnTo>
                    <a:pt x="561975" y="571500"/>
                  </a:lnTo>
                  <a:lnTo>
                    <a:pt x="504825" y="571500"/>
                  </a:lnTo>
                  <a:close/>
                  <a:moveTo>
                    <a:pt x="55874" y="209369"/>
                  </a:moveTo>
                  <a:lnTo>
                    <a:pt x="361950" y="22355"/>
                  </a:lnTo>
                  <a:lnTo>
                    <a:pt x="668026" y="209369"/>
                  </a:lnTo>
                  <a:cubicBezTo>
                    <a:pt x="668077" y="209385"/>
                    <a:pt x="668104" y="209440"/>
                    <a:pt x="668087" y="209489"/>
                  </a:cubicBezTo>
                  <a:cubicBezTo>
                    <a:pt x="668078" y="209518"/>
                    <a:pt x="668055" y="209540"/>
                    <a:pt x="668026" y="209550"/>
                  </a:cubicBezTo>
                  <a:lnTo>
                    <a:pt x="55931" y="209550"/>
                  </a:lnTo>
                  <a:cubicBezTo>
                    <a:pt x="55874" y="209542"/>
                    <a:pt x="55833" y="209490"/>
                    <a:pt x="55840" y="209432"/>
                  </a:cubicBezTo>
                  <a:cubicBezTo>
                    <a:pt x="55844" y="209408"/>
                    <a:pt x="55856" y="209385"/>
                    <a:pt x="55874" y="209369"/>
                  </a:cubicBezTo>
                  <a:close/>
                  <a:moveTo>
                    <a:pt x="85725" y="228600"/>
                  </a:moveTo>
                  <a:lnTo>
                    <a:pt x="638175" y="228600"/>
                  </a:lnTo>
                  <a:lnTo>
                    <a:pt x="638175" y="257175"/>
                  </a:lnTo>
                  <a:lnTo>
                    <a:pt x="85725" y="257175"/>
                  </a:lnTo>
                  <a:close/>
                  <a:moveTo>
                    <a:pt x="123825" y="276225"/>
                  </a:moveTo>
                  <a:lnTo>
                    <a:pt x="142875" y="276225"/>
                  </a:lnTo>
                  <a:lnTo>
                    <a:pt x="142875" y="571500"/>
                  </a:lnTo>
                  <a:lnTo>
                    <a:pt x="123825" y="571500"/>
                  </a:lnTo>
                  <a:close/>
                  <a:moveTo>
                    <a:pt x="85725" y="610076"/>
                  </a:moveTo>
                  <a:lnTo>
                    <a:pt x="85725" y="590550"/>
                  </a:lnTo>
                  <a:lnTo>
                    <a:pt x="638175" y="590550"/>
                  </a:lnTo>
                  <a:lnTo>
                    <a:pt x="638175" y="610076"/>
                  </a:lnTo>
                  <a:lnTo>
                    <a:pt x="646147" y="615791"/>
                  </a:lnTo>
                  <a:lnTo>
                    <a:pt x="650834" y="619144"/>
                  </a:lnTo>
                  <a:lnTo>
                    <a:pt x="73066" y="619144"/>
                  </a:lnTo>
                  <a:lnTo>
                    <a:pt x="77762" y="615791"/>
                  </a:lnTo>
                  <a:close/>
                  <a:moveTo>
                    <a:pt x="704850" y="666750"/>
                  </a:moveTo>
                  <a:lnTo>
                    <a:pt x="19050" y="666750"/>
                  </a:lnTo>
                  <a:lnTo>
                    <a:pt x="19050" y="657720"/>
                  </a:lnTo>
                  <a:lnTo>
                    <a:pt x="46396" y="638175"/>
                  </a:lnTo>
                  <a:lnTo>
                    <a:pt x="677551" y="638175"/>
                  </a:lnTo>
                  <a:lnTo>
                    <a:pt x="704850" y="65772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1" name="Graphic 10" descr="Register with solid fill">
            <a:extLst>
              <a:ext uri="{FF2B5EF4-FFF2-40B4-BE49-F238E27FC236}">
                <a16:creationId xmlns:a16="http://schemas.microsoft.com/office/drawing/2014/main" xmlns="" id="{95D0801E-F201-41B5-9569-119837C36E83}"/>
              </a:ext>
            </a:extLst>
          </p:cNvPr>
          <p:cNvGrpSpPr/>
          <p:nvPr/>
        </p:nvGrpSpPr>
        <p:grpSpPr>
          <a:xfrm>
            <a:off x="9685846" y="2966902"/>
            <a:ext cx="914400" cy="914400"/>
            <a:chOff x="9060476" y="375948"/>
            <a:chExt cx="914400" cy="914400"/>
          </a:xfrm>
          <a:solidFill>
            <a:schemeClr val="bg1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xmlns="" id="{C53DCA56-81CA-4815-8191-66E127F9AA34}"/>
                </a:ext>
              </a:extLst>
            </p:cNvPr>
            <p:cNvSpPr/>
            <p:nvPr/>
          </p:nvSpPr>
          <p:spPr>
            <a:xfrm>
              <a:off x="9136676" y="1023648"/>
              <a:ext cx="762000" cy="133350"/>
            </a:xfrm>
            <a:custGeom>
              <a:avLst/>
              <a:gdLst>
                <a:gd name="connsiteX0" fmla="*/ 381000 w 762000"/>
                <a:gd name="connsiteY0" fmla="*/ 38100 h 133350"/>
                <a:gd name="connsiteX1" fmla="*/ 409575 w 762000"/>
                <a:gd name="connsiteY1" fmla="*/ 66675 h 133350"/>
                <a:gd name="connsiteX2" fmla="*/ 381000 w 762000"/>
                <a:gd name="connsiteY2" fmla="*/ 95250 h 133350"/>
                <a:gd name="connsiteX3" fmla="*/ 352425 w 762000"/>
                <a:gd name="connsiteY3" fmla="*/ 66675 h 133350"/>
                <a:gd name="connsiteX4" fmla="*/ 381000 w 762000"/>
                <a:gd name="connsiteY4" fmla="*/ 38100 h 133350"/>
                <a:gd name="connsiteX5" fmla="*/ 0 w 762000"/>
                <a:gd name="connsiteY5" fmla="*/ 133350 h 133350"/>
                <a:gd name="connsiteX6" fmla="*/ 762000 w 762000"/>
                <a:gd name="connsiteY6" fmla="*/ 133350 h 133350"/>
                <a:gd name="connsiteX7" fmla="*/ 762000 w 762000"/>
                <a:gd name="connsiteY7" fmla="*/ 0 h 133350"/>
                <a:gd name="connsiteX8" fmla="*/ 0 w 762000"/>
                <a:gd name="connsiteY8" fmla="*/ 0 h 133350"/>
                <a:gd name="connsiteX9" fmla="*/ 0 w 762000"/>
                <a:gd name="connsiteY9" fmla="*/ 13335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2000" h="133350">
                  <a:moveTo>
                    <a:pt x="381000" y="38100"/>
                  </a:moveTo>
                  <a:cubicBezTo>
                    <a:pt x="397193" y="38100"/>
                    <a:pt x="409575" y="50483"/>
                    <a:pt x="409575" y="66675"/>
                  </a:cubicBezTo>
                  <a:cubicBezTo>
                    <a:pt x="409575" y="82867"/>
                    <a:pt x="397193" y="95250"/>
                    <a:pt x="381000" y="95250"/>
                  </a:cubicBezTo>
                  <a:cubicBezTo>
                    <a:pt x="364808" y="95250"/>
                    <a:pt x="352425" y="82867"/>
                    <a:pt x="352425" y="66675"/>
                  </a:cubicBezTo>
                  <a:cubicBezTo>
                    <a:pt x="352425" y="50483"/>
                    <a:pt x="364808" y="38100"/>
                    <a:pt x="381000" y="38100"/>
                  </a:cubicBezTo>
                  <a:close/>
                  <a:moveTo>
                    <a:pt x="0" y="133350"/>
                  </a:moveTo>
                  <a:lnTo>
                    <a:pt x="762000" y="133350"/>
                  </a:lnTo>
                  <a:lnTo>
                    <a:pt x="762000" y="0"/>
                  </a:lnTo>
                  <a:lnTo>
                    <a:pt x="0" y="0"/>
                  </a:lnTo>
                  <a:lnTo>
                    <a:pt x="0" y="1333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xmlns="" id="{04C8E79D-82A7-42E4-AAB7-03583CD5C503}"/>
                </a:ext>
              </a:extLst>
            </p:cNvPr>
            <p:cNvSpPr/>
            <p:nvPr/>
          </p:nvSpPr>
          <p:spPr>
            <a:xfrm>
              <a:off x="9327176" y="699798"/>
              <a:ext cx="95250" cy="38100"/>
            </a:xfrm>
            <a:custGeom>
              <a:avLst/>
              <a:gdLst>
                <a:gd name="connsiteX0" fmla="*/ 0 w 95250"/>
                <a:gd name="connsiteY0" fmla="*/ 0 h 38100"/>
                <a:gd name="connsiteX1" fmla="*/ 95250 w 95250"/>
                <a:gd name="connsiteY1" fmla="*/ 0 h 38100"/>
                <a:gd name="connsiteX2" fmla="*/ 95250 w 95250"/>
                <a:gd name="connsiteY2" fmla="*/ 38100 h 38100"/>
                <a:gd name="connsiteX3" fmla="*/ 0 w 95250"/>
                <a:gd name="connsiteY3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0" h="38100">
                  <a:moveTo>
                    <a:pt x="0" y="0"/>
                  </a:moveTo>
                  <a:lnTo>
                    <a:pt x="95250" y="0"/>
                  </a:lnTo>
                  <a:lnTo>
                    <a:pt x="95250" y="38100"/>
                  </a:lnTo>
                  <a:lnTo>
                    <a:pt x="0" y="381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xmlns="" id="{A7415F3A-B2CD-4630-92FB-B9F1F0BBBBA1}"/>
                </a:ext>
              </a:extLst>
            </p:cNvPr>
            <p:cNvSpPr/>
            <p:nvPr/>
          </p:nvSpPr>
          <p:spPr>
            <a:xfrm>
              <a:off x="9327176" y="623598"/>
              <a:ext cx="95250" cy="38100"/>
            </a:xfrm>
            <a:custGeom>
              <a:avLst/>
              <a:gdLst>
                <a:gd name="connsiteX0" fmla="*/ 0 w 95250"/>
                <a:gd name="connsiteY0" fmla="*/ 0 h 38100"/>
                <a:gd name="connsiteX1" fmla="*/ 95250 w 95250"/>
                <a:gd name="connsiteY1" fmla="*/ 0 h 38100"/>
                <a:gd name="connsiteX2" fmla="*/ 95250 w 95250"/>
                <a:gd name="connsiteY2" fmla="*/ 38100 h 38100"/>
                <a:gd name="connsiteX3" fmla="*/ 0 w 95250"/>
                <a:gd name="connsiteY3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0" h="38100">
                  <a:moveTo>
                    <a:pt x="0" y="0"/>
                  </a:moveTo>
                  <a:lnTo>
                    <a:pt x="95250" y="0"/>
                  </a:lnTo>
                  <a:lnTo>
                    <a:pt x="95250" y="38100"/>
                  </a:lnTo>
                  <a:lnTo>
                    <a:pt x="0" y="381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xmlns="" id="{3C86D95A-F5C6-49DC-A13F-606A71127204}"/>
                </a:ext>
              </a:extLst>
            </p:cNvPr>
            <p:cNvSpPr/>
            <p:nvPr/>
          </p:nvSpPr>
          <p:spPr>
            <a:xfrm>
              <a:off x="9327176" y="547398"/>
              <a:ext cx="95250" cy="38100"/>
            </a:xfrm>
            <a:custGeom>
              <a:avLst/>
              <a:gdLst>
                <a:gd name="connsiteX0" fmla="*/ 0 w 95250"/>
                <a:gd name="connsiteY0" fmla="*/ 0 h 38100"/>
                <a:gd name="connsiteX1" fmla="*/ 95250 w 95250"/>
                <a:gd name="connsiteY1" fmla="*/ 0 h 38100"/>
                <a:gd name="connsiteX2" fmla="*/ 95250 w 95250"/>
                <a:gd name="connsiteY2" fmla="*/ 38100 h 38100"/>
                <a:gd name="connsiteX3" fmla="*/ 0 w 95250"/>
                <a:gd name="connsiteY3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0" h="38100">
                  <a:moveTo>
                    <a:pt x="0" y="0"/>
                  </a:moveTo>
                  <a:lnTo>
                    <a:pt x="95250" y="0"/>
                  </a:lnTo>
                  <a:lnTo>
                    <a:pt x="95250" y="38100"/>
                  </a:lnTo>
                  <a:lnTo>
                    <a:pt x="0" y="381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xmlns="" id="{FF843CFC-F59D-4612-90E7-B54B8D5D1940}"/>
                </a:ext>
              </a:extLst>
            </p:cNvPr>
            <p:cNvSpPr/>
            <p:nvPr/>
          </p:nvSpPr>
          <p:spPr>
            <a:xfrm>
              <a:off x="9136676" y="471198"/>
              <a:ext cx="762000" cy="514350"/>
            </a:xfrm>
            <a:custGeom>
              <a:avLst/>
              <a:gdLst>
                <a:gd name="connsiteX0" fmla="*/ 647700 w 762000"/>
                <a:gd name="connsiteY0" fmla="*/ 304800 h 514350"/>
                <a:gd name="connsiteX1" fmla="*/ 419100 w 762000"/>
                <a:gd name="connsiteY1" fmla="*/ 304800 h 514350"/>
                <a:gd name="connsiteX2" fmla="*/ 419100 w 762000"/>
                <a:gd name="connsiteY2" fmla="*/ 209550 h 514350"/>
                <a:gd name="connsiteX3" fmla="*/ 647700 w 762000"/>
                <a:gd name="connsiteY3" fmla="*/ 209550 h 514350"/>
                <a:gd name="connsiteX4" fmla="*/ 647700 w 762000"/>
                <a:gd name="connsiteY4" fmla="*/ 304800 h 514350"/>
                <a:gd name="connsiteX5" fmla="*/ 323850 w 762000"/>
                <a:gd name="connsiteY5" fmla="*/ 304800 h 514350"/>
                <a:gd name="connsiteX6" fmla="*/ 152400 w 762000"/>
                <a:gd name="connsiteY6" fmla="*/ 304800 h 514350"/>
                <a:gd name="connsiteX7" fmla="*/ 152400 w 762000"/>
                <a:gd name="connsiteY7" fmla="*/ 38100 h 514350"/>
                <a:gd name="connsiteX8" fmla="*/ 323850 w 762000"/>
                <a:gd name="connsiteY8" fmla="*/ 38100 h 514350"/>
                <a:gd name="connsiteX9" fmla="*/ 323850 w 762000"/>
                <a:gd name="connsiteY9" fmla="*/ 304800 h 514350"/>
                <a:gd name="connsiteX10" fmla="*/ 704850 w 762000"/>
                <a:gd name="connsiteY10" fmla="*/ 304800 h 514350"/>
                <a:gd name="connsiteX11" fmla="*/ 704850 w 762000"/>
                <a:gd name="connsiteY11" fmla="*/ 190500 h 514350"/>
                <a:gd name="connsiteX12" fmla="*/ 666750 w 762000"/>
                <a:gd name="connsiteY12" fmla="*/ 152400 h 514350"/>
                <a:gd name="connsiteX13" fmla="*/ 361950 w 762000"/>
                <a:gd name="connsiteY13" fmla="*/ 152400 h 514350"/>
                <a:gd name="connsiteX14" fmla="*/ 361950 w 762000"/>
                <a:gd name="connsiteY14" fmla="*/ 19050 h 514350"/>
                <a:gd name="connsiteX15" fmla="*/ 342900 w 762000"/>
                <a:gd name="connsiteY15" fmla="*/ 0 h 514350"/>
                <a:gd name="connsiteX16" fmla="*/ 133350 w 762000"/>
                <a:gd name="connsiteY16" fmla="*/ 0 h 514350"/>
                <a:gd name="connsiteX17" fmla="*/ 114300 w 762000"/>
                <a:gd name="connsiteY17" fmla="*/ 19050 h 514350"/>
                <a:gd name="connsiteX18" fmla="*/ 114300 w 762000"/>
                <a:gd name="connsiteY18" fmla="*/ 152400 h 514350"/>
                <a:gd name="connsiteX19" fmla="*/ 95250 w 762000"/>
                <a:gd name="connsiteY19" fmla="*/ 152400 h 514350"/>
                <a:gd name="connsiteX20" fmla="*/ 57150 w 762000"/>
                <a:gd name="connsiteY20" fmla="*/ 190500 h 514350"/>
                <a:gd name="connsiteX21" fmla="*/ 57150 w 762000"/>
                <a:gd name="connsiteY21" fmla="*/ 304800 h 514350"/>
                <a:gd name="connsiteX22" fmla="*/ 0 w 762000"/>
                <a:gd name="connsiteY22" fmla="*/ 438150 h 514350"/>
                <a:gd name="connsiteX23" fmla="*/ 0 w 762000"/>
                <a:gd name="connsiteY23" fmla="*/ 514350 h 514350"/>
                <a:gd name="connsiteX24" fmla="*/ 762000 w 762000"/>
                <a:gd name="connsiteY24" fmla="*/ 514350 h 514350"/>
                <a:gd name="connsiteX25" fmla="*/ 762000 w 762000"/>
                <a:gd name="connsiteY25" fmla="*/ 438150 h 514350"/>
                <a:gd name="connsiteX26" fmla="*/ 704850 w 762000"/>
                <a:gd name="connsiteY26" fmla="*/ 304800 h 51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762000" h="514350">
                  <a:moveTo>
                    <a:pt x="647700" y="304800"/>
                  </a:moveTo>
                  <a:lnTo>
                    <a:pt x="419100" y="304800"/>
                  </a:lnTo>
                  <a:lnTo>
                    <a:pt x="419100" y="209550"/>
                  </a:lnTo>
                  <a:lnTo>
                    <a:pt x="647700" y="209550"/>
                  </a:lnTo>
                  <a:lnTo>
                    <a:pt x="647700" y="304800"/>
                  </a:lnTo>
                  <a:close/>
                  <a:moveTo>
                    <a:pt x="323850" y="304800"/>
                  </a:moveTo>
                  <a:lnTo>
                    <a:pt x="152400" y="304800"/>
                  </a:lnTo>
                  <a:lnTo>
                    <a:pt x="152400" y="38100"/>
                  </a:lnTo>
                  <a:lnTo>
                    <a:pt x="323850" y="38100"/>
                  </a:lnTo>
                  <a:lnTo>
                    <a:pt x="323850" y="304800"/>
                  </a:lnTo>
                  <a:close/>
                  <a:moveTo>
                    <a:pt x="704850" y="304800"/>
                  </a:moveTo>
                  <a:lnTo>
                    <a:pt x="704850" y="190500"/>
                  </a:lnTo>
                  <a:cubicBezTo>
                    <a:pt x="704850" y="169545"/>
                    <a:pt x="687705" y="152400"/>
                    <a:pt x="666750" y="152400"/>
                  </a:cubicBezTo>
                  <a:lnTo>
                    <a:pt x="361950" y="152400"/>
                  </a:lnTo>
                  <a:lnTo>
                    <a:pt x="361950" y="19050"/>
                  </a:lnTo>
                  <a:cubicBezTo>
                    <a:pt x="361950" y="8572"/>
                    <a:pt x="353378" y="0"/>
                    <a:pt x="342900" y="0"/>
                  </a:cubicBezTo>
                  <a:lnTo>
                    <a:pt x="133350" y="0"/>
                  </a:lnTo>
                  <a:cubicBezTo>
                    <a:pt x="122873" y="0"/>
                    <a:pt x="114300" y="8572"/>
                    <a:pt x="114300" y="19050"/>
                  </a:cubicBezTo>
                  <a:lnTo>
                    <a:pt x="114300" y="152400"/>
                  </a:lnTo>
                  <a:lnTo>
                    <a:pt x="95250" y="152400"/>
                  </a:lnTo>
                  <a:cubicBezTo>
                    <a:pt x="74295" y="152400"/>
                    <a:pt x="57150" y="169545"/>
                    <a:pt x="57150" y="190500"/>
                  </a:cubicBezTo>
                  <a:lnTo>
                    <a:pt x="57150" y="304800"/>
                  </a:lnTo>
                  <a:lnTo>
                    <a:pt x="0" y="438150"/>
                  </a:lnTo>
                  <a:lnTo>
                    <a:pt x="0" y="514350"/>
                  </a:lnTo>
                  <a:lnTo>
                    <a:pt x="762000" y="514350"/>
                  </a:lnTo>
                  <a:lnTo>
                    <a:pt x="762000" y="438150"/>
                  </a:lnTo>
                  <a:lnTo>
                    <a:pt x="704850" y="3048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230921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xmlns="" id="{F793DDE0-5E98-4EF9-B6CB-327B42EF35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4-Step Flat Shadow Pyramid Diagram</a:t>
            </a:r>
          </a:p>
        </p:txBody>
      </p:sp>
      <p:sp>
        <p:nvSpPr>
          <p:cNvPr id="86" name="Parallelogram 85">
            <a:extLst>
              <a:ext uri="{FF2B5EF4-FFF2-40B4-BE49-F238E27FC236}">
                <a16:creationId xmlns:a16="http://schemas.microsoft.com/office/drawing/2014/main" xmlns="" id="{F8E0F879-90E0-41F7-8B3A-9061524489EB}"/>
              </a:ext>
            </a:extLst>
          </p:cNvPr>
          <p:cNvSpPr/>
          <p:nvPr/>
        </p:nvSpPr>
        <p:spPr>
          <a:xfrm>
            <a:off x="4621626" y="5118668"/>
            <a:ext cx="4967448" cy="969870"/>
          </a:xfrm>
          <a:prstGeom prst="parallelogram">
            <a:avLst/>
          </a:prstGeom>
          <a:solidFill>
            <a:srgbClr val="ECB448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en-US" sz="3599" kern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87" name="Parallelogram 86">
            <a:extLst>
              <a:ext uri="{FF2B5EF4-FFF2-40B4-BE49-F238E27FC236}">
                <a16:creationId xmlns:a16="http://schemas.microsoft.com/office/drawing/2014/main" xmlns="" id="{DEDB6DA8-94A1-49C3-BF48-0EA1F0243B10}"/>
              </a:ext>
            </a:extLst>
          </p:cNvPr>
          <p:cNvSpPr/>
          <p:nvPr/>
        </p:nvSpPr>
        <p:spPr>
          <a:xfrm>
            <a:off x="3783604" y="4021990"/>
            <a:ext cx="6050524" cy="969870"/>
          </a:xfrm>
          <a:prstGeom prst="parallelogram">
            <a:avLst/>
          </a:prstGeom>
          <a:solidFill>
            <a:schemeClr val="bg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8" name="Parallelogram 87">
            <a:extLst>
              <a:ext uri="{FF2B5EF4-FFF2-40B4-BE49-F238E27FC236}">
                <a16:creationId xmlns:a16="http://schemas.microsoft.com/office/drawing/2014/main" xmlns="" id="{8FE83289-C93B-422F-A317-9BFB1F52E88B}"/>
              </a:ext>
            </a:extLst>
          </p:cNvPr>
          <p:cNvSpPr/>
          <p:nvPr/>
        </p:nvSpPr>
        <p:spPr>
          <a:xfrm>
            <a:off x="3538612" y="2925472"/>
            <a:ext cx="6549321" cy="969710"/>
          </a:xfrm>
          <a:prstGeom prst="parallelogram">
            <a:avLst/>
          </a:prstGeom>
          <a:solidFill>
            <a:schemeClr val="bg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9" name="Parallelogram 88">
            <a:extLst>
              <a:ext uri="{FF2B5EF4-FFF2-40B4-BE49-F238E27FC236}">
                <a16:creationId xmlns:a16="http://schemas.microsoft.com/office/drawing/2014/main" xmlns="" id="{3BCEF910-7F52-42BD-B18C-22AE7CA81D5E}"/>
              </a:ext>
            </a:extLst>
          </p:cNvPr>
          <p:cNvSpPr/>
          <p:nvPr/>
        </p:nvSpPr>
        <p:spPr>
          <a:xfrm>
            <a:off x="3492560" y="1676436"/>
            <a:ext cx="6900742" cy="1099852"/>
          </a:xfrm>
          <a:prstGeom prst="parallelogram">
            <a:avLst/>
          </a:prstGeom>
          <a:solidFill>
            <a:schemeClr val="bg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0" name="Freeform 16">
            <a:extLst>
              <a:ext uri="{FF2B5EF4-FFF2-40B4-BE49-F238E27FC236}">
                <a16:creationId xmlns:a16="http://schemas.microsoft.com/office/drawing/2014/main" xmlns="" id="{E316BAD6-623D-4B05-97A8-9EEA2427D061}"/>
              </a:ext>
            </a:extLst>
          </p:cNvPr>
          <p:cNvSpPr>
            <a:spLocks/>
          </p:cNvSpPr>
          <p:nvPr/>
        </p:nvSpPr>
        <p:spPr bwMode="auto">
          <a:xfrm>
            <a:off x="2036233" y="4980750"/>
            <a:ext cx="3475720" cy="287262"/>
          </a:xfrm>
          <a:custGeom>
            <a:avLst/>
            <a:gdLst>
              <a:gd name="T0" fmla="*/ 114 w 2190"/>
              <a:gd name="T1" fmla="*/ 0 h 181"/>
              <a:gd name="T2" fmla="*/ 62 w 2190"/>
              <a:gd name="T3" fmla="*/ 121 h 181"/>
              <a:gd name="T4" fmla="*/ 2123 w 2190"/>
              <a:gd name="T5" fmla="*/ 121 h 181"/>
              <a:gd name="T6" fmla="*/ 2076 w 2190"/>
              <a:gd name="T7" fmla="*/ 0 h 181"/>
              <a:gd name="T8" fmla="*/ 2190 w 2190"/>
              <a:gd name="T9" fmla="*/ 92 h 181"/>
              <a:gd name="T10" fmla="*/ 2155 w 2190"/>
              <a:gd name="T11" fmla="*/ 181 h 181"/>
              <a:gd name="T12" fmla="*/ 25 w 2190"/>
              <a:gd name="T13" fmla="*/ 181 h 181"/>
              <a:gd name="T14" fmla="*/ 0 w 2190"/>
              <a:gd name="T15" fmla="*/ 92 h 181"/>
              <a:gd name="T16" fmla="*/ 114 w 2190"/>
              <a:gd name="T17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90" h="181">
                <a:moveTo>
                  <a:pt x="114" y="0"/>
                </a:moveTo>
                <a:lnTo>
                  <a:pt x="62" y="121"/>
                </a:lnTo>
                <a:lnTo>
                  <a:pt x="2123" y="121"/>
                </a:lnTo>
                <a:lnTo>
                  <a:pt x="2076" y="0"/>
                </a:lnTo>
                <a:lnTo>
                  <a:pt x="2190" y="92"/>
                </a:lnTo>
                <a:lnTo>
                  <a:pt x="2155" y="181"/>
                </a:lnTo>
                <a:lnTo>
                  <a:pt x="25" y="181"/>
                </a:lnTo>
                <a:lnTo>
                  <a:pt x="0" y="92"/>
                </a:lnTo>
                <a:lnTo>
                  <a:pt x="114" y="0"/>
                </a:lnTo>
                <a:close/>
              </a:path>
            </a:pathLst>
          </a:custGeom>
          <a:solidFill>
            <a:srgbClr val="8BB74C">
              <a:lumMod val="50000"/>
            </a:srgbClr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1" name="Freeform 17">
            <a:extLst>
              <a:ext uri="{FF2B5EF4-FFF2-40B4-BE49-F238E27FC236}">
                <a16:creationId xmlns:a16="http://schemas.microsoft.com/office/drawing/2014/main" xmlns="" id="{F4748325-0DAE-4130-923F-6E73505F61DF}"/>
              </a:ext>
            </a:extLst>
          </p:cNvPr>
          <p:cNvSpPr>
            <a:spLocks/>
          </p:cNvSpPr>
          <p:nvPr/>
        </p:nvSpPr>
        <p:spPr bwMode="auto">
          <a:xfrm>
            <a:off x="2617107" y="3899944"/>
            <a:ext cx="2304450" cy="207908"/>
          </a:xfrm>
          <a:custGeom>
            <a:avLst/>
            <a:gdLst>
              <a:gd name="T0" fmla="*/ 111 w 1452"/>
              <a:gd name="T1" fmla="*/ 0 h 131"/>
              <a:gd name="T2" fmla="*/ 72 w 1452"/>
              <a:gd name="T3" fmla="*/ 92 h 131"/>
              <a:gd name="T4" fmla="*/ 1391 w 1452"/>
              <a:gd name="T5" fmla="*/ 92 h 131"/>
              <a:gd name="T6" fmla="*/ 1356 w 1452"/>
              <a:gd name="T7" fmla="*/ 3 h 131"/>
              <a:gd name="T8" fmla="*/ 1452 w 1452"/>
              <a:gd name="T9" fmla="*/ 72 h 131"/>
              <a:gd name="T10" fmla="*/ 1410 w 1452"/>
              <a:gd name="T11" fmla="*/ 131 h 131"/>
              <a:gd name="T12" fmla="*/ 5 w 1452"/>
              <a:gd name="T13" fmla="*/ 131 h 131"/>
              <a:gd name="T14" fmla="*/ 0 w 1452"/>
              <a:gd name="T15" fmla="*/ 72 h 131"/>
              <a:gd name="T16" fmla="*/ 111 w 1452"/>
              <a:gd name="T17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52" h="131">
                <a:moveTo>
                  <a:pt x="111" y="0"/>
                </a:moveTo>
                <a:lnTo>
                  <a:pt x="72" y="92"/>
                </a:lnTo>
                <a:lnTo>
                  <a:pt x="1391" y="92"/>
                </a:lnTo>
                <a:lnTo>
                  <a:pt x="1356" y="3"/>
                </a:lnTo>
                <a:lnTo>
                  <a:pt x="1452" y="72"/>
                </a:lnTo>
                <a:lnTo>
                  <a:pt x="1410" y="131"/>
                </a:lnTo>
                <a:lnTo>
                  <a:pt x="5" y="131"/>
                </a:lnTo>
                <a:lnTo>
                  <a:pt x="0" y="72"/>
                </a:lnTo>
                <a:lnTo>
                  <a:pt x="111" y="0"/>
                </a:lnTo>
                <a:close/>
              </a:path>
            </a:pathLst>
          </a:custGeom>
          <a:solidFill>
            <a:srgbClr val="5FB7A2">
              <a:lumMod val="50000"/>
            </a:srgbClr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2" name="Freeform 15">
            <a:extLst>
              <a:ext uri="{FF2B5EF4-FFF2-40B4-BE49-F238E27FC236}">
                <a16:creationId xmlns:a16="http://schemas.microsoft.com/office/drawing/2014/main" xmlns="" id="{4D96D49B-063A-411C-B1BA-B0AFC31EA6D4}"/>
              </a:ext>
            </a:extLst>
          </p:cNvPr>
          <p:cNvSpPr>
            <a:spLocks/>
          </p:cNvSpPr>
          <p:nvPr/>
        </p:nvSpPr>
        <p:spPr bwMode="auto">
          <a:xfrm>
            <a:off x="3197981" y="2776287"/>
            <a:ext cx="1166509" cy="239650"/>
          </a:xfrm>
          <a:custGeom>
            <a:avLst/>
            <a:gdLst>
              <a:gd name="T0" fmla="*/ 0 w 735"/>
              <a:gd name="T1" fmla="*/ 94 h 151"/>
              <a:gd name="T2" fmla="*/ 112 w 735"/>
              <a:gd name="T3" fmla="*/ 0 h 151"/>
              <a:gd name="T4" fmla="*/ 72 w 735"/>
              <a:gd name="T5" fmla="*/ 119 h 151"/>
              <a:gd name="T6" fmla="*/ 653 w 735"/>
              <a:gd name="T7" fmla="*/ 119 h 151"/>
              <a:gd name="T8" fmla="*/ 611 w 735"/>
              <a:gd name="T9" fmla="*/ 0 h 151"/>
              <a:gd name="T10" fmla="*/ 735 w 735"/>
              <a:gd name="T11" fmla="*/ 94 h 151"/>
              <a:gd name="T12" fmla="*/ 700 w 735"/>
              <a:gd name="T13" fmla="*/ 151 h 151"/>
              <a:gd name="T14" fmla="*/ 42 w 735"/>
              <a:gd name="T15" fmla="*/ 151 h 151"/>
              <a:gd name="T16" fmla="*/ 0 w 735"/>
              <a:gd name="T17" fmla="*/ 94 h 151"/>
              <a:gd name="T18" fmla="*/ 0 w 735"/>
              <a:gd name="T19" fmla="*/ 94 h 151"/>
              <a:gd name="T20" fmla="*/ 0 w 735"/>
              <a:gd name="T21" fmla="*/ 94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35" h="151">
                <a:moveTo>
                  <a:pt x="0" y="94"/>
                </a:moveTo>
                <a:lnTo>
                  <a:pt x="112" y="0"/>
                </a:lnTo>
                <a:lnTo>
                  <a:pt x="72" y="119"/>
                </a:lnTo>
                <a:lnTo>
                  <a:pt x="653" y="119"/>
                </a:lnTo>
                <a:lnTo>
                  <a:pt x="611" y="0"/>
                </a:lnTo>
                <a:lnTo>
                  <a:pt x="735" y="94"/>
                </a:lnTo>
                <a:lnTo>
                  <a:pt x="700" y="151"/>
                </a:lnTo>
                <a:lnTo>
                  <a:pt x="42" y="151"/>
                </a:lnTo>
                <a:lnTo>
                  <a:pt x="0" y="94"/>
                </a:lnTo>
                <a:lnTo>
                  <a:pt x="0" y="94"/>
                </a:lnTo>
                <a:lnTo>
                  <a:pt x="0" y="94"/>
                </a:lnTo>
                <a:close/>
              </a:path>
            </a:pathLst>
          </a:custGeom>
          <a:solidFill>
            <a:srgbClr val="3081AC">
              <a:lumMod val="50000"/>
            </a:srgbClr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3" name="Freeform 18">
            <a:extLst>
              <a:ext uri="{FF2B5EF4-FFF2-40B4-BE49-F238E27FC236}">
                <a16:creationId xmlns:a16="http://schemas.microsoft.com/office/drawing/2014/main" xmlns="" id="{C1DD1560-9D3A-483C-95B4-5675F6841C41}"/>
              </a:ext>
            </a:extLst>
          </p:cNvPr>
          <p:cNvSpPr>
            <a:spLocks/>
          </p:cNvSpPr>
          <p:nvPr/>
        </p:nvSpPr>
        <p:spPr bwMode="auto">
          <a:xfrm>
            <a:off x="3320186" y="1676436"/>
            <a:ext cx="903053" cy="1252211"/>
          </a:xfrm>
          <a:custGeom>
            <a:avLst/>
            <a:gdLst>
              <a:gd name="T0" fmla="*/ 569 w 569"/>
              <a:gd name="T1" fmla="*/ 789 h 789"/>
              <a:gd name="T2" fmla="*/ 0 w 569"/>
              <a:gd name="T3" fmla="*/ 789 h 789"/>
              <a:gd name="T4" fmla="*/ 282 w 569"/>
              <a:gd name="T5" fmla="*/ 0 h 789"/>
              <a:gd name="T6" fmla="*/ 569 w 569"/>
              <a:gd name="T7" fmla="*/ 789 h 789"/>
              <a:gd name="T8" fmla="*/ 569 w 569"/>
              <a:gd name="T9" fmla="*/ 789 h 789"/>
              <a:gd name="T10" fmla="*/ 569 w 569"/>
              <a:gd name="T11" fmla="*/ 789 h 7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69" h="789">
                <a:moveTo>
                  <a:pt x="569" y="789"/>
                </a:moveTo>
                <a:lnTo>
                  <a:pt x="0" y="789"/>
                </a:lnTo>
                <a:lnTo>
                  <a:pt x="282" y="0"/>
                </a:lnTo>
                <a:lnTo>
                  <a:pt x="569" y="789"/>
                </a:lnTo>
                <a:lnTo>
                  <a:pt x="569" y="789"/>
                </a:lnTo>
                <a:lnTo>
                  <a:pt x="569" y="789"/>
                </a:lnTo>
                <a:close/>
              </a:path>
            </a:pathLst>
          </a:custGeom>
          <a:solidFill>
            <a:srgbClr val="3081AC">
              <a:lumMod val="75000"/>
            </a:srgbClr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4" name="Freeform 19">
            <a:extLst>
              <a:ext uri="{FF2B5EF4-FFF2-40B4-BE49-F238E27FC236}">
                <a16:creationId xmlns:a16="http://schemas.microsoft.com/office/drawing/2014/main" xmlns="" id="{ED8915EB-4F51-484A-9767-020D12730186}"/>
              </a:ext>
            </a:extLst>
          </p:cNvPr>
          <p:cNvSpPr>
            <a:spLocks/>
          </p:cNvSpPr>
          <p:nvPr/>
        </p:nvSpPr>
        <p:spPr bwMode="auto">
          <a:xfrm>
            <a:off x="2734551" y="2928648"/>
            <a:ext cx="2098129" cy="1112547"/>
          </a:xfrm>
          <a:custGeom>
            <a:avLst/>
            <a:gdLst>
              <a:gd name="T0" fmla="*/ 1322 w 1322"/>
              <a:gd name="T1" fmla="*/ 701 h 701"/>
              <a:gd name="T2" fmla="*/ 0 w 1322"/>
              <a:gd name="T3" fmla="*/ 701 h 701"/>
              <a:gd name="T4" fmla="*/ 290 w 1322"/>
              <a:gd name="T5" fmla="*/ 0 h 701"/>
              <a:gd name="T6" fmla="*/ 1030 w 1322"/>
              <a:gd name="T7" fmla="*/ 0 h 701"/>
              <a:gd name="T8" fmla="*/ 1322 w 1322"/>
              <a:gd name="T9" fmla="*/ 701 h 701"/>
              <a:gd name="T10" fmla="*/ 1322 w 1322"/>
              <a:gd name="T11" fmla="*/ 701 h 701"/>
              <a:gd name="T12" fmla="*/ 1322 w 1322"/>
              <a:gd name="T13" fmla="*/ 701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22" h="701">
                <a:moveTo>
                  <a:pt x="1322" y="701"/>
                </a:moveTo>
                <a:lnTo>
                  <a:pt x="0" y="701"/>
                </a:lnTo>
                <a:lnTo>
                  <a:pt x="290" y="0"/>
                </a:lnTo>
                <a:lnTo>
                  <a:pt x="1030" y="0"/>
                </a:lnTo>
                <a:lnTo>
                  <a:pt x="1322" y="701"/>
                </a:lnTo>
                <a:lnTo>
                  <a:pt x="1322" y="701"/>
                </a:lnTo>
                <a:lnTo>
                  <a:pt x="1322" y="701"/>
                </a:lnTo>
                <a:close/>
              </a:path>
            </a:pathLst>
          </a:custGeom>
          <a:solidFill>
            <a:srgbClr val="5FB7A2">
              <a:lumMod val="75000"/>
            </a:srgbClr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5" name="Freeform 24">
            <a:extLst>
              <a:ext uri="{FF2B5EF4-FFF2-40B4-BE49-F238E27FC236}">
                <a16:creationId xmlns:a16="http://schemas.microsoft.com/office/drawing/2014/main" xmlns="" id="{2411DA60-04E0-4247-9811-2F56690BFFCB}"/>
              </a:ext>
            </a:extLst>
          </p:cNvPr>
          <p:cNvSpPr>
            <a:spLocks/>
          </p:cNvSpPr>
          <p:nvPr/>
        </p:nvSpPr>
        <p:spPr bwMode="auto">
          <a:xfrm>
            <a:off x="2734551" y="2928648"/>
            <a:ext cx="1033194" cy="1112547"/>
          </a:xfrm>
          <a:custGeom>
            <a:avLst/>
            <a:gdLst>
              <a:gd name="T0" fmla="*/ 651 w 651"/>
              <a:gd name="T1" fmla="*/ 0 h 701"/>
              <a:gd name="T2" fmla="*/ 290 w 651"/>
              <a:gd name="T3" fmla="*/ 0 h 701"/>
              <a:gd name="T4" fmla="*/ 0 w 651"/>
              <a:gd name="T5" fmla="*/ 701 h 701"/>
              <a:gd name="T6" fmla="*/ 651 w 651"/>
              <a:gd name="T7" fmla="*/ 701 h 701"/>
              <a:gd name="T8" fmla="*/ 651 w 651"/>
              <a:gd name="T9" fmla="*/ 0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1" h="701">
                <a:moveTo>
                  <a:pt x="651" y="0"/>
                </a:moveTo>
                <a:lnTo>
                  <a:pt x="290" y="0"/>
                </a:lnTo>
                <a:lnTo>
                  <a:pt x="0" y="701"/>
                </a:lnTo>
                <a:lnTo>
                  <a:pt x="651" y="701"/>
                </a:lnTo>
                <a:lnTo>
                  <a:pt x="651" y="0"/>
                </a:lnTo>
                <a:close/>
              </a:path>
            </a:pathLst>
          </a:custGeom>
          <a:solidFill>
            <a:srgbClr val="5FB7A2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6" name="Freeform 25">
            <a:extLst>
              <a:ext uri="{FF2B5EF4-FFF2-40B4-BE49-F238E27FC236}">
                <a16:creationId xmlns:a16="http://schemas.microsoft.com/office/drawing/2014/main" xmlns="" id="{ABE26262-0C3F-45EB-ADBD-10054FE52CB6}"/>
              </a:ext>
            </a:extLst>
          </p:cNvPr>
          <p:cNvSpPr>
            <a:spLocks/>
          </p:cNvSpPr>
          <p:nvPr/>
        </p:nvSpPr>
        <p:spPr bwMode="auto">
          <a:xfrm>
            <a:off x="3320187" y="1676436"/>
            <a:ext cx="447559" cy="1252211"/>
          </a:xfrm>
          <a:custGeom>
            <a:avLst/>
            <a:gdLst>
              <a:gd name="T0" fmla="*/ 282 w 282"/>
              <a:gd name="T1" fmla="*/ 789 h 789"/>
              <a:gd name="T2" fmla="*/ 282 w 282"/>
              <a:gd name="T3" fmla="*/ 0 h 789"/>
              <a:gd name="T4" fmla="*/ 0 w 282"/>
              <a:gd name="T5" fmla="*/ 789 h 789"/>
              <a:gd name="T6" fmla="*/ 282 w 282"/>
              <a:gd name="T7" fmla="*/ 789 h 7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2" h="789">
                <a:moveTo>
                  <a:pt x="282" y="789"/>
                </a:moveTo>
                <a:lnTo>
                  <a:pt x="282" y="0"/>
                </a:lnTo>
                <a:lnTo>
                  <a:pt x="0" y="789"/>
                </a:lnTo>
                <a:lnTo>
                  <a:pt x="282" y="789"/>
                </a:lnTo>
                <a:close/>
              </a:path>
            </a:pathLst>
          </a:custGeom>
          <a:solidFill>
            <a:srgbClr val="3081AC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7" name="Freeform 20">
            <a:extLst>
              <a:ext uri="{FF2B5EF4-FFF2-40B4-BE49-F238E27FC236}">
                <a16:creationId xmlns:a16="http://schemas.microsoft.com/office/drawing/2014/main" xmlns="" id="{32FF3C5B-D2E1-471A-9414-32E2AB3AB6D3}"/>
              </a:ext>
            </a:extLst>
          </p:cNvPr>
          <p:cNvSpPr>
            <a:spLocks/>
          </p:cNvSpPr>
          <p:nvPr/>
        </p:nvSpPr>
        <p:spPr bwMode="auto">
          <a:xfrm>
            <a:off x="2153678" y="4014215"/>
            <a:ext cx="3236070" cy="1112547"/>
          </a:xfrm>
          <a:custGeom>
            <a:avLst/>
            <a:gdLst>
              <a:gd name="T0" fmla="*/ 2039 w 2039"/>
              <a:gd name="T1" fmla="*/ 701 h 701"/>
              <a:gd name="T2" fmla="*/ 0 w 2039"/>
              <a:gd name="T3" fmla="*/ 701 h 701"/>
              <a:gd name="T4" fmla="*/ 292 w 2039"/>
              <a:gd name="T5" fmla="*/ 0 h 701"/>
              <a:gd name="T6" fmla="*/ 1744 w 2039"/>
              <a:gd name="T7" fmla="*/ 0 h 701"/>
              <a:gd name="T8" fmla="*/ 2039 w 2039"/>
              <a:gd name="T9" fmla="*/ 701 h 701"/>
              <a:gd name="T10" fmla="*/ 2039 w 2039"/>
              <a:gd name="T11" fmla="*/ 701 h 701"/>
              <a:gd name="T12" fmla="*/ 2039 w 2039"/>
              <a:gd name="T13" fmla="*/ 701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39" h="701">
                <a:moveTo>
                  <a:pt x="2039" y="701"/>
                </a:moveTo>
                <a:lnTo>
                  <a:pt x="0" y="701"/>
                </a:lnTo>
                <a:lnTo>
                  <a:pt x="292" y="0"/>
                </a:lnTo>
                <a:lnTo>
                  <a:pt x="1744" y="0"/>
                </a:lnTo>
                <a:lnTo>
                  <a:pt x="2039" y="701"/>
                </a:lnTo>
                <a:lnTo>
                  <a:pt x="2039" y="701"/>
                </a:lnTo>
                <a:lnTo>
                  <a:pt x="2039" y="701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8" name="Freeform 21">
            <a:extLst>
              <a:ext uri="{FF2B5EF4-FFF2-40B4-BE49-F238E27FC236}">
                <a16:creationId xmlns:a16="http://schemas.microsoft.com/office/drawing/2014/main" xmlns="" id="{BBB8188D-192A-45F4-8DD2-E1076F2A6B1B}"/>
              </a:ext>
            </a:extLst>
          </p:cNvPr>
          <p:cNvSpPr>
            <a:spLocks/>
          </p:cNvSpPr>
          <p:nvPr/>
        </p:nvSpPr>
        <p:spPr bwMode="auto">
          <a:xfrm>
            <a:off x="1575978" y="5126761"/>
            <a:ext cx="4402578" cy="1110961"/>
          </a:xfrm>
          <a:custGeom>
            <a:avLst/>
            <a:gdLst>
              <a:gd name="T0" fmla="*/ 2774 w 2774"/>
              <a:gd name="T1" fmla="*/ 700 h 700"/>
              <a:gd name="T2" fmla="*/ 0 w 2774"/>
              <a:gd name="T3" fmla="*/ 700 h 700"/>
              <a:gd name="T4" fmla="*/ 290 w 2774"/>
              <a:gd name="T5" fmla="*/ 0 h 700"/>
              <a:gd name="T6" fmla="*/ 2480 w 2774"/>
              <a:gd name="T7" fmla="*/ 0 h 700"/>
              <a:gd name="T8" fmla="*/ 2774 w 2774"/>
              <a:gd name="T9" fmla="*/ 700 h 700"/>
              <a:gd name="T10" fmla="*/ 2774 w 2774"/>
              <a:gd name="T11" fmla="*/ 700 h 700"/>
              <a:gd name="T12" fmla="*/ 2774 w 2774"/>
              <a:gd name="T13" fmla="*/ 700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774" h="700">
                <a:moveTo>
                  <a:pt x="2774" y="700"/>
                </a:moveTo>
                <a:lnTo>
                  <a:pt x="0" y="700"/>
                </a:lnTo>
                <a:lnTo>
                  <a:pt x="290" y="0"/>
                </a:lnTo>
                <a:lnTo>
                  <a:pt x="2480" y="0"/>
                </a:lnTo>
                <a:lnTo>
                  <a:pt x="2774" y="700"/>
                </a:lnTo>
                <a:lnTo>
                  <a:pt x="2774" y="700"/>
                </a:lnTo>
                <a:lnTo>
                  <a:pt x="2774" y="700"/>
                </a:lnTo>
                <a:close/>
              </a:path>
            </a:pathLst>
          </a:custGeom>
          <a:solidFill>
            <a:srgbClr val="ECB448">
              <a:lumMod val="75000"/>
            </a:srgbClr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9" name="Freeform 22">
            <a:extLst>
              <a:ext uri="{FF2B5EF4-FFF2-40B4-BE49-F238E27FC236}">
                <a16:creationId xmlns:a16="http://schemas.microsoft.com/office/drawing/2014/main" xmlns="" id="{667C09C6-215A-4548-9EA4-A3DFA4AE38EB}"/>
              </a:ext>
            </a:extLst>
          </p:cNvPr>
          <p:cNvSpPr>
            <a:spLocks/>
          </p:cNvSpPr>
          <p:nvPr/>
        </p:nvSpPr>
        <p:spPr bwMode="auto">
          <a:xfrm>
            <a:off x="1575978" y="5126761"/>
            <a:ext cx="2191767" cy="1110961"/>
          </a:xfrm>
          <a:custGeom>
            <a:avLst/>
            <a:gdLst>
              <a:gd name="T0" fmla="*/ 1381 w 1381"/>
              <a:gd name="T1" fmla="*/ 0 h 700"/>
              <a:gd name="T2" fmla="*/ 290 w 1381"/>
              <a:gd name="T3" fmla="*/ 0 h 700"/>
              <a:gd name="T4" fmla="*/ 0 w 1381"/>
              <a:gd name="T5" fmla="*/ 700 h 700"/>
              <a:gd name="T6" fmla="*/ 1381 w 1381"/>
              <a:gd name="T7" fmla="*/ 700 h 700"/>
              <a:gd name="T8" fmla="*/ 1381 w 1381"/>
              <a:gd name="T9" fmla="*/ 0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81" h="700">
                <a:moveTo>
                  <a:pt x="1381" y="0"/>
                </a:moveTo>
                <a:lnTo>
                  <a:pt x="290" y="0"/>
                </a:lnTo>
                <a:lnTo>
                  <a:pt x="0" y="700"/>
                </a:lnTo>
                <a:lnTo>
                  <a:pt x="1381" y="700"/>
                </a:lnTo>
                <a:lnTo>
                  <a:pt x="1381" y="0"/>
                </a:lnTo>
                <a:close/>
              </a:path>
            </a:pathLst>
          </a:custGeom>
          <a:solidFill>
            <a:srgbClr val="ECB448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00" name="Freeform 23">
            <a:extLst>
              <a:ext uri="{FF2B5EF4-FFF2-40B4-BE49-F238E27FC236}">
                <a16:creationId xmlns:a16="http://schemas.microsoft.com/office/drawing/2014/main" xmlns="" id="{9D0969A9-D70C-47A6-97A2-9CA7AAFCBC22}"/>
              </a:ext>
            </a:extLst>
          </p:cNvPr>
          <p:cNvSpPr>
            <a:spLocks/>
          </p:cNvSpPr>
          <p:nvPr/>
        </p:nvSpPr>
        <p:spPr bwMode="auto">
          <a:xfrm>
            <a:off x="2153677" y="4014215"/>
            <a:ext cx="1614068" cy="1112547"/>
          </a:xfrm>
          <a:custGeom>
            <a:avLst/>
            <a:gdLst>
              <a:gd name="T0" fmla="*/ 1017 w 1017"/>
              <a:gd name="T1" fmla="*/ 0 h 701"/>
              <a:gd name="T2" fmla="*/ 292 w 1017"/>
              <a:gd name="T3" fmla="*/ 0 h 701"/>
              <a:gd name="T4" fmla="*/ 0 w 1017"/>
              <a:gd name="T5" fmla="*/ 701 h 701"/>
              <a:gd name="T6" fmla="*/ 1017 w 1017"/>
              <a:gd name="T7" fmla="*/ 701 h 701"/>
              <a:gd name="T8" fmla="*/ 1017 w 1017"/>
              <a:gd name="T9" fmla="*/ 0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17" h="701">
                <a:moveTo>
                  <a:pt x="1017" y="0"/>
                </a:moveTo>
                <a:lnTo>
                  <a:pt x="292" y="0"/>
                </a:lnTo>
                <a:lnTo>
                  <a:pt x="0" y="701"/>
                </a:lnTo>
                <a:lnTo>
                  <a:pt x="1017" y="701"/>
                </a:lnTo>
                <a:lnTo>
                  <a:pt x="1017" y="0"/>
                </a:lnTo>
                <a:close/>
              </a:path>
            </a:pathLst>
          </a:custGeom>
          <a:solidFill>
            <a:srgbClr val="8BB74C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01" name="Subtitle 2">
            <a:extLst>
              <a:ext uri="{FF2B5EF4-FFF2-40B4-BE49-F238E27FC236}">
                <a16:creationId xmlns:a16="http://schemas.microsoft.com/office/drawing/2014/main" xmlns="" id="{16F6A4F6-FDEF-422E-8FDD-7FDDEF2208EA}"/>
              </a:ext>
            </a:extLst>
          </p:cNvPr>
          <p:cNvSpPr txBox="1">
            <a:spLocks/>
          </p:cNvSpPr>
          <p:nvPr/>
        </p:nvSpPr>
        <p:spPr>
          <a:xfrm>
            <a:off x="6012177" y="5469256"/>
            <a:ext cx="3312006" cy="795893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>
                <a:solidFill>
                  <a:schemeClr val="bg1"/>
                </a:solidFill>
              </a:rPr>
              <a:t>You can replace this text. This is a sample. You can replace this text. This is a sample.</a:t>
            </a:r>
          </a:p>
          <a:p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xmlns="" id="{68FDCF82-E339-41E2-8705-11A5F40921BF}"/>
              </a:ext>
            </a:extLst>
          </p:cNvPr>
          <p:cNvSpPr txBox="1"/>
          <p:nvPr/>
        </p:nvSpPr>
        <p:spPr>
          <a:xfrm>
            <a:off x="6087280" y="5166346"/>
            <a:ext cx="1273297" cy="338554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defTabSz="914400"/>
            <a:r>
              <a:rPr lang="en-US" sz="1600" b="1">
                <a:solidFill>
                  <a:prstClr val="white"/>
                </a:solidFill>
                <a:latin typeface="Arial Black" panose="020B0A04020102020204" pitchFamily="34" charset="0"/>
                <a:ea typeface="League Spartan" charset="0"/>
                <a:cs typeface="Poppins" pitchFamily="2" charset="77"/>
              </a:rPr>
              <a:t>Your Title</a:t>
            </a:r>
          </a:p>
        </p:txBody>
      </p:sp>
      <p:sp>
        <p:nvSpPr>
          <p:cNvPr id="103" name="Subtitle 2">
            <a:extLst>
              <a:ext uri="{FF2B5EF4-FFF2-40B4-BE49-F238E27FC236}">
                <a16:creationId xmlns:a16="http://schemas.microsoft.com/office/drawing/2014/main" xmlns="" id="{8B5CE001-CD6C-45C9-AFAF-94E6CECE5E61}"/>
              </a:ext>
            </a:extLst>
          </p:cNvPr>
          <p:cNvSpPr txBox="1">
            <a:spLocks/>
          </p:cNvSpPr>
          <p:nvPr/>
        </p:nvSpPr>
        <p:spPr>
          <a:xfrm>
            <a:off x="5448470" y="4379472"/>
            <a:ext cx="3312006" cy="795893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>
                <a:solidFill>
                  <a:schemeClr val="bg1"/>
                </a:solidFill>
              </a:rPr>
              <a:t>You can replace this text. This is a sample. You can replace this text. This is a sample.</a:t>
            </a:r>
          </a:p>
          <a:p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xmlns="" id="{FA852E5D-CF98-4CDE-9B73-88CA2BB95CB1}"/>
              </a:ext>
            </a:extLst>
          </p:cNvPr>
          <p:cNvSpPr txBox="1"/>
          <p:nvPr/>
        </p:nvSpPr>
        <p:spPr>
          <a:xfrm>
            <a:off x="5523573" y="4076562"/>
            <a:ext cx="1273297" cy="338554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defTabSz="914400"/>
            <a:r>
              <a:rPr lang="en-US" sz="1600" b="1">
                <a:solidFill>
                  <a:prstClr val="white"/>
                </a:solidFill>
                <a:latin typeface="Arial Black" panose="020B0A04020102020204" pitchFamily="34" charset="0"/>
                <a:ea typeface="League Spartan" charset="0"/>
                <a:cs typeface="Poppins" pitchFamily="2" charset="77"/>
              </a:rPr>
              <a:t>Your Title</a:t>
            </a:r>
          </a:p>
        </p:txBody>
      </p:sp>
      <p:sp>
        <p:nvSpPr>
          <p:cNvPr id="105" name="Subtitle 2">
            <a:extLst>
              <a:ext uri="{FF2B5EF4-FFF2-40B4-BE49-F238E27FC236}">
                <a16:creationId xmlns:a16="http://schemas.microsoft.com/office/drawing/2014/main" xmlns="" id="{71E614B4-7934-45AD-9E52-7E1DF07224CA}"/>
              </a:ext>
            </a:extLst>
          </p:cNvPr>
          <p:cNvSpPr txBox="1">
            <a:spLocks/>
          </p:cNvSpPr>
          <p:nvPr/>
        </p:nvSpPr>
        <p:spPr>
          <a:xfrm>
            <a:off x="4848391" y="3274219"/>
            <a:ext cx="3312006" cy="795893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>
                <a:solidFill>
                  <a:schemeClr val="bg1"/>
                </a:solidFill>
              </a:rPr>
              <a:t>You can replace this text. This is a sample. You can replace this text. This is a sample.</a:t>
            </a:r>
          </a:p>
          <a:p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xmlns="" id="{B0750374-911B-4A5D-B4E2-AB08A65DD507}"/>
              </a:ext>
            </a:extLst>
          </p:cNvPr>
          <p:cNvSpPr txBox="1"/>
          <p:nvPr/>
        </p:nvSpPr>
        <p:spPr>
          <a:xfrm>
            <a:off x="4923493" y="2971309"/>
            <a:ext cx="1273297" cy="338554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defTabSz="914400"/>
            <a:r>
              <a:rPr lang="en-US" sz="1600" b="1">
                <a:solidFill>
                  <a:prstClr val="white"/>
                </a:solidFill>
                <a:latin typeface="Arial Black" panose="020B0A04020102020204" pitchFamily="34" charset="0"/>
                <a:ea typeface="League Spartan" charset="0"/>
                <a:cs typeface="Poppins" pitchFamily="2" charset="77"/>
              </a:rPr>
              <a:t>Your Title</a:t>
            </a:r>
          </a:p>
        </p:txBody>
      </p:sp>
      <p:sp>
        <p:nvSpPr>
          <p:cNvPr id="107" name="Subtitle 2">
            <a:extLst>
              <a:ext uri="{FF2B5EF4-FFF2-40B4-BE49-F238E27FC236}">
                <a16:creationId xmlns:a16="http://schemas.microsoft.com/office/drawing/2014/main" xmlns="" id="{BFCB0B3A-14DB-4F98-A2CB-8C2EE7DF9113}"/>
              </a:ext>
            </a:extLst>
          </p:cNvPr>
          <p:cNvSpPr txBox="1">
            <a:spLocks/>
          </p:cNvSpPr>
          <p:nvPr/>
        </p:nvSpPr>
        <p:spPr>
          <a:xfrm>
            <a:off x="4296987" y="2104946"/>
            <a:ext cx="3312006" cy="795893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>
                <a:solidFill>
                  <a:schemeClr val="bg1"/>
                </a:solidFill>
              </a:rPr>
              <a:t>You can replace this text. This is a sample. You can replace this text. This is a sample.</a:t>
            </a:r>
          </a:p>
          <a:p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xmlns="" id="{A551A0F4-055D-43CA-A0F9-45A2EA411D3C}"/>
              </a:ext>
            </a:extLst>
          </p:cNvPr>
          <p:cNvSpPr txBox="1"/>
          <p:nvPr/>
        </p:nvSpPr>
        <p:spPr>
          <a:xfrm>
            <a:off x="4372090" y="1802037"/>
            <a:ext cx="1273297" cy="338554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defTabSz="914400"/>
            <a:r>
              <a:rPr lang="en-US" sz="1600" b="1">
                <a:solidFill>
                  <a:prstClr val="white"/>
                </a:solidFill>
                <a:latin typeface="Arial Black" panose="020B0A04020102020204" pitchFamily="34" charset="0"/>
                <a:ea typeface="League Spartan" charset="0"/>
                <a:cs typeface="Poppins" pitchFamily="2" charset="77"/>
              </a:rPr>
              <a:t>Your Title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xmlns="" id="{C8BC3968-2FB3-4C5E-A42E-84067739A7B5}"/>
              </a:ext>
            </a:extLst>
          </p:cNvPr>
          <p:cNvSpPr/>
          <p:nvPr/>
        </p:nvSpPr>
        <p:spPr>
          <a:xfrm>
            <a:off x="3513949" y="5382159"/>
            <a:ext cx="466795" cy="600164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 defTabSz="914400"/>
            <a:r>
              <a:rPr lang="en-US" sz="3300" b="1" dirty="0">
                <a:solidFill>
                  <a:prstClr val="white"/>
                </a:solidFill>
                <a:latin typeface="Arial Black" panose="020B0A04020102020204" pitchFamily="34" charset="0"/>
                <a:ea typeface="Roboto" panose="02000000000000000000" pitchFamily="2" charset="0"/>
              </a:rPr>
              <a:t>4</a:t>
            </a:r>
            <a:endParaRPr lang="en-US" sz="900" dirty="0"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168F7FAF-D0D0-4A6C-B833-437EE469197E}"/>
              </a:ext>
            </a:extLst>
          </p:cNvPr>
          <p:cNvSpPr/>
          <p:nvPr/>
        </p:nvSpPr>
        <p:spPr>
          <a:xfrm>
            <a:off x="3513950" y="4268635"/>
            <a:ext cx="466794" cy="600164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 defTabSz="914400"/>
            <a:r>
              <a:rPr lang="en-US" sz="3300" b="1" dirty="0">
                <a:solidFill>
                  <a:prstClr val="white"/>
                </a:solidFill>
                <a:latin typeface="Arial Black" panose="020B0A04020102020204" pitchFamily="34" charset="0"/>
                <a:ea typeface="Roboto" panose="02000000000000000000" pitchFamily="2" charset="0"/>
              </a:rPr>
              <a:t>3</a:t>
            </a:r>
            <a:endParaRPr lang="en-US" sz="900" dirty="0"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8E677B49-A63D-4DBB-97F4-59AD802F42C6}"/>
              </a:ext>
            </a:extLst>
          </p:cNvPr>
          <p:cNvSpPr/>
          <p:nvPr/>
        </p:nvSpPr>
        <p:spPr>
          <a:xfrm>
            <a:off x="3513949" y="3186933"/>
            <a:ext cx="466795" cy="600164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 defTabSz="914400"/>
            <a:r>
              <a:rPr lang="en-US" sz="3300" b="1" dirty="0">
                <a:solidFill>
                  <a:prstClr val="white"/>
                </a:solidFill>
                <a:latin typeface="Arial Black" panose="020B0A04020102020204" pitchFamily="34" charset="0"/>
                <a:ea typeface="Roboto" panose="02000000000000000000" pitchFamily="2" charset="0"/>
              </a:rPr>
              <a:t>2</a:t>
            </a:r>
            <a:endParaRPr lang="en-US" sz="900" dirty="0"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14918D78-254A-4270-8969-009D829C0AD1}"/>
              </a:ext>
            </a:extLst>
          </p:cNvPr>
          <p:cNvSpPr/>
          <p:nvPr/>
        </p:nvSpPr>
        <p:spPr>
          <a:xfrm>
            <a:off x="3513949" y="2132549"/>
            <a:ext cx="466794" cy="600164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 defTabSz="914400"/>
            <a:r>
              <a:rPr lang="en-US" sz="3300" b="1" dirty="0">
                <a:solidFill>
                  <a:prstClr val="white"/>
                </a:solidFill>
                <a:latin typeface="Arial Black" panose="020B0A04020102020204" pitchFamily="34" charset="0"/>
                <a:ea typeface="Roboto" panose="02000000000000000000" pitchFamily="2" charset="0"/>
              </a:rPr>
              <a:t>1</a:t>
            </a:r>
            <a:endParaRPr lang="en-US" sz="900" dirty="0"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011121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763" y="-8219"/>
            <a:ext cx="12176133" cy="686265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endParaRPr lang="es-UY" sz="2395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230" y="4649462"/>
            <a:ext cx="2836126" cy="608805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r>
              <a:rPr lang="en-US" sz="2395" b="1" dirty="0">
                <a:solidFill>
                  <a:prstClr val="white"/>
                </a:solidFill>
              </a:rPr>
              <a:t>SUBSCRIBE NOW</a:t>
            </a:r>
            <a:endParaRPr lang="es-UY" sz="2395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2960" y="4034212"/>
            <a:ext cx="1842275" cy="741985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20" tIns="45660" rIns="91320" bIns="45660" numCol="1" anchor="t" anchorCtr="0" compatLnSpc="1">
            <a:prstTxWarp prst="textNoShape">
              <a:avLst/>
            </a:prstTxWarp>
          </a:bodyPr>
          <a:lstStyle/>
          <a:p>
            <a:pPr defTabSz="913578">
              <a:defRPr/>
            </a:pPr>
            <a:endParaRPr lang="en-US" sz="2395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406" y="3362351"/>
            <a:ext cx="4150955" cy="33811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578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4518" y="711908"/>
            <a:ext cx="4318918" cy="3574179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6830" y="5341424"/>
            <a:ext cx="2545879" cy="3036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1449" y="4849802"/>
            <a:ext cx="4715639" cy="906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1453" y="4467932"/>
            <a:ext cx="5909110" cy="3689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578">
              <a:defRPr/>
            </a:pPr>
            <a:r>
              <a:rPr lang="en-US" sz="1796" dirty="0">
                <a:solidFill>
                  <a:prstClr val="white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8" y="6120499"/>
            <a:ext cx="12176133" cy="675045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69949" y="1843150"/>
            <a:ext cx="5583871" cy="1367155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3304">
              <a:defRPr/>
            </a:pPr>
            <a:endParaRPr lang="es-UY" sz="2395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306" y="764783"/>
            <a:ext cx="2788212" cy="527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1681" y="2005651"/>
            <a:ext cx="3620417" cy="82991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304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3304">
              <a:defRPr/>
            </a:pPr>
            <a:r>
              <a:rPr lang="en-US" sz="3195" b="1" kern="0" dirty="0">
                <a:solidFill>
                  <a:prstClr val="white"/>
                </a:solidFill>
              </a:rPr>
              <a:t>FREEBUNDLE15</a:t>
            </a:r>
            <a:endParaRPr lang="es-UY" sz="2395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559" y="1373840"/>
            <a:ext cx="5022657" cy="33820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3304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28443" y="877471"/>
            <a:ext cx="3941369" cy="2310567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344" tIns="45672" rIns="91344" bIns="45672" numCol="1" anchor="t" anchorCtr="0" compatLnSpc="1">
            <a:prstTxWarp prst="textNoShape">
              <a:avLst/>
            </a:prstTxWarp>
          </a:bodyPr>
          <a:lstStyle/>
          <a:p>
            <a:pPr defTabSz="913578">
              <a:defRPr/>
            </a:pPr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173110" y="1160089"/>
            <a:ext cx="3576061" cy="1743445"/>
            <a:chOff x="1575978" y="1676435"/>
            <a:chExt cx="9252289" cy="4724189"/>
          </a:xfrm>
        </p:grpSpPr>
        <p:sp>
          <p:nvSpPr>
            <p:cNvPr id="163" name="Rectangle 162">
              <a:extLst>
                <a:ext uri="{FF2B5EF4-FFF2-40B4-BE49-F238E27FC236}">
                  <a16:creationId xmlns:a16="http://schemas.microsoft.com/office/drawing/2014/main" xmlns="" id="{27CDECC0-2F17-4AEF-85E2-948B2CF2DD93}"/>
                </a:ext>
              </a:extLst>
            </p:cNvPr>
            <p:cNvSpPr/>
            <p:nvPr/>
          </p:nvSpPr>
          <p:spPr>
            <a:xfrm>
              <a:off x="3767745" y="5118668"/>
              <a:ext cx="7060522" cy="969264"/>
            </a:xfrm>
            <a:prstGeom prst="rect">
              <a:avLst/>
            </a:prstGeom>
            <a:solidFill>
              <a:srgbClr val="ECB448"/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en-US" sz="1100" kern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64" name="Rectangle 163">
              <a:extLst>
                <a:ext uri="{FF2B5EF4-FFF2-40B4-BE49-F238E27FC236}">
                  <a16:creationId xmlns:a16="http://schemas.microsoft.com/office/drawing/2014/main" xmlns="" id="{8B02C3EE-29D3-4520-9F06-91A11C783927}"/>
                </a:ext>
              </a:extLst>
            </p:cNvPr>
            <p:cNvSpPr/>
            <p:nvPr/>
          </p:nvSpPr>
          <p:spPr>
            <a:xfrm>
              <a:off x="3767745" y="4021990"/>
              <a:ext cx="7060522" cy="969264"/>
            </a:xfrm>
            <a:prstGeom prst="rect">
              <a:avLst/>
            </a:prstGeom>
            <a:solidFill>
              <a:srgbClr val="8BB74C"/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en-US" sz="1100" kern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65" name="Rectangle 164">
              <a:extLst>
                <a:ext uri="{FF2B5EF4-FFF2-40B4-BE49-F238E27FC236}">
                  <a16:creationId xmlns:a16="http://schemas.microsoft.com/office/drawing/2014/main" xmlns="" id="{3FFD0417-0F70-45F6-81B7-85BC3F185D50}"/>
                </a:ext>
              </a:extLst>
            </p:cNvPr>
            <p:cNvSpPr/>
            <p:nvPr/>
          </p:nvSpPr>
          <p:spPr>
            <a:xfrm>
              <a:off x="3767745" y="2925472"/>
              <a:ext cx="7060522" cy="969264"/>
            </a:xfrm>
            <a:prstGeom prst="rect">
              <a:avLst/>
            </a:prstGeom>
            <a:solidFill>
              <a:srgbClr val="5FB7A2"/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en-US" sz="1100" kern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66" name="Rectangle 165">
              <a:extLst>
                <a:ext uri="{FF2B5EF4-FFF2-40B4-BE49-F238E27FC236}">
                  <a16:creationId xmlns:a16="http://schemas.microsoft.com/office/drawing/2014/main" xmlns="" id="{D1DFC712-004E-4826-B284-FEE4C2605CE8}"/>
                </a:ext>
              </a:extLst>
            </p:cNvPr>
            <p:cNvSpPr/>
            <p:nvPr/>
          </p:nvSpPr>
          <p:spPr>
            <a:xfrm>
              <a:off x="3767745" y="1676435"/>
              <a:ext cx="7060522" cy="1097280"/>
            </a:xfrm>
            <a:prstGeom prst="rect">
              <a:avLst/>
            </a:prstGeom>
            <a:solidFill>
              <a:srgbClr val="3081AC"/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en-US" sz="1100" kern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67" name="Freeform 16">
              <a:extLst>
                <a:ext uri="{FF2B5EF4-FFF2-40B4-BE49-F238E27FC236}">
                  <a16:creationId xmlns:a16="http://schemas.microsoft.com/office/drawing/2014/main" xmlns="" id="{E316BAD6-623D-4B05-97A8-9EEA2427D06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6233" y="4980750"/>
              <a:ext cx="3475720" cy="287262"/>
            </a:xfrm>
            <a:custGeom>
              <a:avLst/>
              <a:gdLst>
                <a:gd name="T0" fmla="*/ 114 w 2190"/>
                <a:gd name="T1" fmla="*/ 0 h 181"/>
                <a:gd name="T2" fmla="*/ 62 w 2190"/>
                <a:gd name="T3" fmla="*/ 121 h 181"/>
                <a:gd name="T4" fmla="*/ 2123 w 2190"/>
                <a:gd name="T5" fmla="*/ 121 h 181"/>
                <a:gd name="T6" fmla="*/ 2076 w 2190"/>
                <a:gd name="T7" fmla="*/ 0 h 181"/>
                <a:gd name="T8" fmla="*/ 2190 w 2190"/>
                <a:gd name="T9" fmla="*/ 92 h 181"/>
                <a:gd name="T10" fmla="*/ 2155 w 2190"/>
                <a:gd name="T11" fmla="*/ 181 h 181"/>
                <a:gd name="T12" fmla="*/ 25 w 2190"/>
                <a:gd name="T13" fmla="*/ 181 h 181"/>
                <a:gd name="T14" fmla="*/ 0 w 2190"/>
                <a:gd name="T15" fmla="*/ 92 h 181"/>
                <a:gd name="T16" fmla="*/ 114 w 2190"/>
                <a:gd name="T17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90" h="181">
                  <a:moveTo>
                    <a:pt x="114" y="0"/>
                  </a:moveTo>
                  <a:lnTo>
                    <a:pt x="62" y="121"/>
                  </a:lnTo>
                  <a:lnTo>
                    <a:pt x="2123" y="121"/>
                  </a:lnTo>
                  <a:lnTo>
                    <a:pt x="2076" y="0"/>
                  </a:lnTo>
                  <a:lnTo>
                    <a:pt x="2190" y="92"/>
                  </a:lnTo>
                  <a:lnTo>
                    <a:pt x="2155" y="181"/>
                  </a:lnTo>
                  <a:lnTo>
                    <a:pt x="25" y="181"/>
                  </a:lnTo>
                  <a:lnTo>
                    <a:pt x="0" y="92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8BB74C">
                <a:lumMod val="50000"/>
              </a:srgb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400">
                <a:defRPr/>
              </a:pPr>
              <a:endParaRPr lang="en-US" sz="1100" kern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68" name="Freeform 17">
              <a:extLst>
                <a:ext uri="{FF2B5EF4-FFF2-40B4-BE49-F238E27FC236}">
                  <a16:creationId xmlns:a16="http://schemas.microsoft.com/office/drawing/2014/main" xmlns="" id="{F4748325-0DAE-4130-923F-6E73505F61D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7107" y="3899944"/>
              <a:ext cx="2304450" cy="207908"/>
            </a:xfrm>
            <a:custGeom>
              <a:avLst/>
              <a:gdLst>
                <a:gd name="T0" fmla="*/ 111 w 1452"/>
                <a:gd name="T1" fmla="*/ 0 h 131"/>
                <a:gd name="T2" fmla="*/ 72 w 1452"/>
                <a:gd name="T3" fmla="*/ 92 h 131"/>
                <a:gd name="T4" fmla="*/ 1391 w 1452"/>
                <a:gd name="T5" fmla="*/ 92 h 131"/>
                <a:gd name="T6" fmla="*/ 1356 w 1452"/>
                <a:gd name="T7" fmla="*/ 3 h 131"/>
                <a:gd name="T8" fmla="*/ 1452 w 1452"/>
                <a:gd name="T9" fmla="*/ 72 h 131"/>
                <a:gd name="T10" fmla="*/ 1410 w 1452"/>
                <a:gd name="T11" fmla="*/ 131 h 131"/>
                <a:gd name="T12" fmla="*/ 5 w 1452"/>
                <a:gd name="T13" fmla="*/ 131 h 131"/>
                <a:gd name="T14" fmla="*/ 0 w 1452"/>
                <a:gd name="T15" fmla="*/ 72 h 131"/>
                <a:gd name="T16" fmla="*/ 111 w 1452"/>
                <a:gd name="T17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52" h="131">
                  <a:moveTo>
                    <a:pt x="111" y="0"/>
                  </a:moveTo>
                  <a:lnTo>
                    <a:pt x="72" y="92"/>
                  </a:lnTo>
                  <a:lnTo>
                    <a:pt x="1391" y="92"/>
                  </a:lnTo>
                  <a:lnTo>
                    <a:pt x="1356" y="3"/>
                  </a:lnTo>
                  <a:lnTo>
                    <a:pt x="1452" y="72"/>
                  </a:lnTo>
                  <a:lnTo>
                    <a:pt x="1410" y="131"/>
                  </a:lnTo>
                  <a:lnTo>
                    <a:pt x="5" y="131"/>
                  </a:lnTo>
                  <a:lnTo>
                    <a:pt x="0" y="72"/>
                  </a:lnTo>
                  <a:lnTo>
                    <a:pt x="111" y="0"/>
                  </a:lnTo>
                  <a:close/>
                </a:path>
              </a:pathLst>
            </a:custGeom>
            <a:solidFill>
              <a:srgbClr val="5FB7A2">
                <a:lumMod val="50000"/>
              </a:srgb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400">
                <a:defRPr/>
              </a:pPr>
              <a:endParaRPr lang="en-US" sz="1100" kern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69" name="Freeform 15">
              <a:extLst>
                <a:ext uri="{FF2B5EF4-FFF2-40B4-BE49-F238E27FC236}">
                  <a16:creationId xmlns:a16="http://schemas.microsoft.com/office/drawing/2014/main" xmlns="" id="{4D96D49B-063A-411C-B1BA-B0AFC31EA6D4}"/>
                </a:ext>
              </a:extLst>
            </p:cNvPr>
            <p:cNvSpPr>
              <a:spLocks/>
            </p:cNvSpPr>
            <p:nvPr/>
          </p:nvSpPr>
          <p:spPr bwMode="auto">
            <a:xfrm>
              <a:off x="3197981" y="2776287"/>
              <a:ext cx="1166509" cy="239650"/>
            </a:xfrm>
            <a:custGeom>
              <a:avLst/>
              <a:gdLst>
                <a:gd name="T0" fmla="*/ 0 w 735"/>
                <a:gd name="T1" fmla="*/ 94 h 151"/>
                <a:gd name="T2" fmla="*/ 112 w 735"/>
                <a:gd name="T3" fmla="*/ 0 h 151"/>
                <a:gd name="T4" fmla="*/ 72 w 735"/>
                <a:gd name="T5" fmla="*/ 119 h 151"/>
                <a:gd name="T6" fmla="*/ 653 w 735"/>
                <a:gd name="T7" fmla="*/ 119 h 151"/>
                <a:gd name="T8" fmla="*/ 611 w 735"/>
                <a:gd name="T9" fmla="*/ 0 h 151"/>
                <a:gd name="T10" fmla="*/ 735 w 735"/>
                <a:gd name="T11" fmla="*/ 94 h 151"/>
                <a:gd name="T12" fmla="*/ 700 w 735"/>
                <a:gd name="T13" fmla="*/ 151 h 151"/>
                <a:gd name="T14" fmla="*/ 42 w 735"/>
                <a:gd name="T15" fmla="*/ 151 h 151"/>
                <a:gd name="T16" fmla="*/ 0 w 735"/>
                <a:gd name="T17" fmla="*/ 94 h 151"/>
                <a:gd name="T18" fmla="*/ 0 w 735"/>
                <a:gd name="T19" fmla="*/ 94 h 151"/>
                <a:gd name="T20" fmla="*/ 0 w 735"/>
                <a:gd name="T21" fmla="*/ 94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35" h="151">
                  <a:moveTo>
                    <a:pt x="0" y="94"/>
                  </a:moveTo>
                  <a:lnTo>
                    <a:pt x="112" y="0"/>
                  </a:lnTo>
                  <a:lnTo>
                    <a:pt x="72" y="119"/>
                  </a:lnTo>
                  <a:lnTo>
                    <a:pt x="653" y="119"/>
                  </a:lnTo>
                  <a:lnTo>
                    <a:pt x="611" y="0"/>
                  </a:lnTo>
                  <a:lnTo>
                    <a:pt x="735" y="94"/>
                  </a:lnTo>
                  <a:lnTo>
                    <a:pt x="700" y="151"/>
                  </a:lnTo>
                  <a:lnTo>
                    <a:pt x="42" y="151"/>
                  </a:lnTo>
                  <a:lnTo>
                    <a:pt x="0" y="94"/>
                  </a:lnTo>
                  <a:lnTo>
                    <a:pt x="0" y="94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3081AC">
                <a:lumMod val="50000"/>
              </a:srgb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400">
                <a:defRPr/>
              </a:pPr>
              <a:endParaRPr lang="en-US" sz="1100" kern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70" name="Freeform 18">
              <a:extLst>
                <a:ext uri="{FF2B5EF4-FFF2-40B4-BE49-F238E27FC236}">
                  <a16:creationId xmlns:a16="http://schemas.microsoft.com/office/drawing/2014/main" xmlns="" id="{C1DD1560-9D3A-483C-95B4-5675F6841C41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0186" y="1676436"/>
              <a:ext cx="903053" cy="1252211"/>
            </a:xfrm>
            <a:custGeom>
              <a:avLst/>
              <a:gdLst>
                <a:gd name="T0" fmla="*/ 569 w 569"/>
                <a:gd name="T1" fmla="*/ 789 h 789"/>
                <a:gd name="T2" fmla="*/ 0 w 569"/>
                <a:gd name="T3" fmla="*/ 789 h 789"/>
                <a:gd name="T4" fmla="*/ 282 w 569"/>
                <a:gd name="T5" fmla="*/ 0 h 789"/>
                <a:gd name="T6" fmla="*/ 569 w 569"/>
                <a:gd name="T7" fmla="*/ 789 h 789"/>
                <a:gd name="T8" fmla="*/ 569 w 569"/>
                <a:gd name="T9" fmla="*/ 789 h 789"/>
                <a:gd name="T10" fmla="*/ 569 w 569"/>
                <a:gd name="T11" fmla="*/ 789 h 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9" h="789">
                  <a:moveTo>
                    <a:pt x="569" y="789"/>
                  </a:moveTo>
                  <a:lnTo>
                    <a:pt x="0" y="789"/>
                  </a:lnTo>
                  <a:lnTo>
                    <a:pt x="282" y="0"/>
                  </a:lnTo>
                  <a:lnTo>
                    <a:pt x="569" y="789"/>
                  </a:lnTo>
                  <a:lnTo>
                    <a:pt x="569" y="789"/>
                  </a:lnTo>
                  <a:lnTo>
                    <a:pt x="569" y="789"/>
                  </a:lnTo>
                  <a:close/>
                </a:path>
              </a:pathLst>
            </a:custGeom>
            <a:solidFill>
              <a:srgbClr val="3081AC">
                <a:lumMod val="75000"/>
              </a:srgb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400">
                <a:defRPr/>
              </a:pPr>
              <a:endParaRPr lang="en-US" sz="1100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71" name="Freeform 19">
              <a:extLst>
                <a:ext uri="{FF2B5EF4-FFF2-40B4-BE49-F238E27FC236}">
                  <a16:creationId xmlns:a16="http://schemas.microsoft.com/office/drawing/2014/main" xmlns="" id="{ED8915EB-4F51-484A-9767-020D1273018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4551" y="2928648"/>
              <a:ext cx="2098129" cy="1112547"/>
            </a:xfrm>
            <a:custGeom>
              <a:avLst/>
              <a:gdLst>
                <a:gd name="T0" fmla="*/ 1322 w 1322"/>
                <a:gd name="T1" fmla="*/ 701 h 701"/>
                <a:gd name="T2" fmla="*/ 0 w 1322"/>
                <a:gd name="T3" fmla="*/ 701 h 701"/>
                <a:gd name="T4" fmla="*/ 290 w 1322"/>
                <a:gd name="T5" fmla="*/ 0 h 701"/>
                <a:gd name="T6" fmla="*/ 1030 w 1322"/>
                <a:gd name="T7" fmla="*/ 0 h 701"/>
                <a:gd name="T8" fmla="*/ 1322 w 1322"/>
                <a:gd name="T9" fmla="*/ 701 h 701"/>
                <a:gd name="T10" fmla="*/ 1322 w 1322"/>
                <a:gd name="T11" fmla="*/ 701 h 701"/>
                <a:gd name="T12" fmla="*/ 1322 w 1322"/>
                <a:gd name="T13" fmla="*/ 701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2" h="701">
                  <a:moveTo>
                    <a:pt x="1322" y="701"/>
                  </a:moveTo>
                  <a:lnTo>
                    <a:pt x="0" y="701"/>
                  </a:lnTo>
                  <a:lnTo>
                    <a:pt x="290" y="0"/>
                  </a:lnTo>
                  <a:lnTo>
                    <a:pt x="1030" y="0"/>
                  </a:lnTo>
                  <a:lnTo>
                    <a:pt x="1322" y="701"/>
                  </a:lnTo>
                  <a:lnTo>
                    <a:pt x="1322" y="701"/>
                  </a:lnTo>
                  <a:lnTo>
                    <a:pt x="1322" y="701"/>
                  </a:lnTo>
                  <a:close/>
                </a:path>
              </a:pathLst>
            </a:custGeom>
            <a:solidFill>
              <a:srgbClr val="5FB7A2">
                <a:lumMod val="75000"/>
              </a:srgb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400">
                <a:defRPr/>
              </a:pPr>
              <a:endParaRPr lang="en-US" sz="1100" kern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72" name="Freeform 24">
              <a:extLst>
                <a:ext uri="{FF2B5EF4-FFF2-40B4-BE49-F238E27FC236}">
                  <a16:creationId xmlns:a16="http://schemas.microsoft.com/office/drawing/2014/main" xmlns="" id="{2411DA60-04E0-4247-9811-2F56690BFFC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4551" y="2928648"/>
              <a:ext cx="1033194" cy="1112547"/>
            </a:xfrm>
            <a:custGeom>
              <a:avLst/>
              <a:gdLst>
                <a:gd name="T0" fmla="*/ 651 w 651"/>
                <a:gd name="T1" fmla="*/ 0 h 701"/>
                <a:gd name="T2" fmla="*/ 290 w 651"/>
                <a:gd name="T3" fmla="*/ 0 h 701"/>
                <a:gd name="T4" fmla="*/ 0 w 651"/>
                <a:gd name="T5" fmla="*/ 701 h 701"/>
                <a:gd name="T6" fmla="*/ 651 w 651"/>
                <a:gd name="T7" fmla="*/ 701 h 701"/>
                <a:gd name="T8" fmla="*/ 651 w 651"/>
                <a:gd name="T9" fmla="*/ 0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1" h="701">
                  <a:moveTo>
                    <a:pt x="651" y="0"/>
                  </a:moveTo>
                  <a:lnTo>
                    <a:pt x="290" y="0"/>
                  </a:lnTo>
                  <a:lnTo>
                    <a:pt x="0" y="701"/>
                  </a:lnTo>
                  <a:lnTo>
                    <a:pt x="651" y="701"/>
                  </a:lnTo>
                  <a:lnTo>
                    <a:pt x="651" y="0"/>
                  </a:lnTo>
                  <a:close/>
                </a:path>
              </a:pathLst>
            </a:custGeom>
            <a:solidFill>
              <a:srgbClr val="5FB7A2"/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400">
                <a:defRPr/>
              </a:pPr>
              <a:endParaRPr lang="en-US" sz="1100" kern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73" name="Freeform 25">
              <a:extLst>
                <a:ext uri="{FF2B5EF4-FFF2-40B4-BE49-F238E27FC236}">
                  <a16:creationId xmlns:a16="http://schemas.microsoft.com/office/drawing/2014/main" xmlns="" id="{ABE26262-0C3F-45EB-ADBD-10054FE52CB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0187" y="1676436"/>
              <a:ext cx="447559" cy="1252211"/>
            </a:xfrm>
            <a:custGeom>
              <a:avLst/>
              <a:gdLst>
                <a:gd name="T0" fmla="*/ 282 w 282"/>
                <a:gd name="T1" fmla="*/ 789 h 789"/>
                <a:gd name="T2" fmla="*/ 282 w 282"/>
                <a:gd name="T3" fmla="*/ 0 h 789"/>
                <a:gd name="T4" fmla="*/ 0 w 282"/>
                <a:gd name="T5" fmla="*/ 789 h 789"/>
                <a:gd name="T6" fmla="*/ 282 w 282"/>
                <a:gd name="T7" fmla="*/ 789 h 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2" h="789">
                  <a:moveTo>
                    <a:pt x="282" y="789"/>
                  </a:moveTo>
                  <a:lnTo>
                    <a:pt x="282" y="0"/>
                  </a:lnTo>
                  <a:lnTo>
                    <a:pt x="0" y="789"/>
                  </a:lnTo>
                  <a:lnTo>
                    <a:pt x="282" y="789"/>
                  </a:lnTo>
                  <a:close/>
                </a:path>
              </a:pathLst>
            </a:custGeom>
            <a:solidFill>
              <a:srgbClr val="3081AC"/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400">
                <a:defRPr/>
              </a:pPr>
              <a:endParaRPr lang="en-US" sz="1100" kern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74" name="Freeform 20">
              <a:extLst>
                <a:ext uri="{FF2B5EF4-FFF2-40B4-BE49-F238E27FC236}">
                  <a16:creationId xmlns:a16="http://schemas.microsoft.com/office/drawing/2014/main" xmlns="" id="{32FF3C5B-D2E1-471A-9414-32E2AB3AB6D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3678" y="4014215"/>
              <a:ext cx="3236070" cy="1112547"/>
            </a:xfrm>
            <a:custGeom>
              <a:avLst/>
              <a:gdLst>
                <a:gd name="T0" fmla="*/ 2039 w 2039"/>
                <a:gd name="T1" fmla="*/ 701 h 701"/>
                <a:gd name="T2" fmla="*/ 0 w 2039"/>
                <a:gd name="T3" fmla="*/ 701 h 701"/>
                <a:gd name="T4" fmla="*/ 292 w 2039"/>
                <a:gd name="T5" fmla="*/ 0 h 701"/>
                <a:gd name="T6" fmla="*/ 1744 w 2039"/>
                <a:gd name="T7" fmla="*/ 0 h 701"/>
                <a:gd name="T8" fmla="*/ 2039 w 2039"/>
                <a:gd name="T9" fmla="*/ 701 h 701"/>
                <a:gd name="T10" fmla="*/ 2039 w 2039"/>
                <a:gd name="T11" fmla="*/ 701 h 701"/>
                <a:gd name="T12" fmla="*/ 2039 w 2039"/>
                <a:gd name="T13" fmla="*/ 701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39" h="701">
                  <a:moveTo>
                    <a:pt x="2039" y="701"/>
                  </a:moveTo>
                  <a:lnTo>
                    <a:pt x="0" y="701"/>
                  </a:lnTo>
                  <a:lnTo>
                    <a:pt x="292" y="0"/>
                  </a:lnTo>
                  <a:lnTo>
                    <a:pt x="1744" y="0"/>
                  </a:lnTo>
                  <a:lnTo>
                    <a:pt x="2039" y="701"/>
                  </a:lnTo>
                  <a:lnTo>
                    <a:pt x="2039" y="701"/>
                  </a:lnTo>
                  <a:lnTo>
                    <a:pt x="2039" y="701"/>
                  </a:lnTo>
                  <a:close/>
                </a:path>
              </a:pathLst>
            </a:custGeom>
            <a:solidFill>
              <a:srgbClr val="8BB74C">
                <a:lumMod val="75000"/>
              </a:srgb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175" name="Freeform 21">
              <a:extLst>
                <a:ext uri="{FF2B5EF4-FFF2-40B4-BE49-F238E27FC236}">
                  <a16:creationId xmlns:a16="http://schemas.microsoft.com/office/drawing/2014/main" xmlns="" id="{BBB8188D-192A-45F4-8DD2-E1076F2A6B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978" y="5126761"/>
              <a:ext cx="4402578" cy="1110961"/>
            </a:xfrm>
            <a:custGeom>
              <a:avLst/>
              <a:gdLst>
                <a:gd name="T0" fmla="*/ 2774 w 2774"/>
                <a:gd name="T1" fmla="*/ 700 h 700"/>
                <a:gd name="T2" fmla="*/ 0 w 2774"/>
                <a:gd name="T3" fmla="*/ 700 h 700"/>
                <a:gd name="T4" fmla="*/ 290 w 2774"/>
                <a:gd name="T5" fmla="*/ 0 h 700"/>
                <a:gd name="T6" fmla="*/ 2480 w 2774"/>
                <a:gd name="T7" fmla="*/ 0 h 700"/>
                <a:gd name="T8" fmla="*/ 2774 w 2774"/>
                <a:gd name="T9" fmla="*/ 700 h 700"/>
                <a:gd name="T10" fmla="*/ 2774 w 2774"/>
                <a:gd name="T11" fmla="*/ 700 h 700"/>
                <a:gd name="T12" fmla="*/ 2774 w 2774"/>
                <a:gd name="T13" fmla="*/ 700 h 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74" h="700">
                  <a:moveTo>
                    <a:pt x="2774" y="700"/>
                  </a:moveTo>
                  <a:lnTo>
                    <a:pt x="0" y="700"/>
                  </a:lnTo>
                  <a:lnTo>
                    <a:pt x="290" y="0"/>
                  </a:lnTo>
                  <a:lnTo>
                    <a:pt x="2480" y="0"/>
                  </a:lnTo>
                  <a:lnTo>
                    <a:pt x="2774" y="700"/>
                  </a:lnTo>
                  <a:lnTo>
                    <a:pt x="2774" y="700"/>
                  </a:lnTo>
                  <a:lnTo>
                    <a:pt x="2774" y="700"/>
                  </a:lnTo>
                  <a:close/>
                </a:path>
              </a:pathLst>
            </a:custGeom>
            <a:solidFill>
              <a:srgbClr val="ECB448">
                <a:lumMod val="75000"/>
              </a:srgb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400">
                <a:defRPr/>
              </a:pPr>
              <a:endParaRPr lang="en-US" sz="1100" kern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76" name="Freeform 22">
              <a:extLst>
                <a:ext uri="{FF2B5EF4-FFF2-40B4-BE49-F238E27FC236}">
                  <a16:creationId xmlns:a16="http://schemas.microsoft.com/office/drawing/2014/main" xmlns="" id="{667C09C6-215A-4548-9EA4-A3DFA4AE38E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978" y="5126761"/>
              <a:ext cx="2191767" cy="1110961"/>
            </a:xfrm>
            <a:custGeom>
              <a:avLst/>
              <a:gdLst>
                <a:gd name="T0" fmla="*/ 1381 w 1381"/>
                <a:gd name="T1" fmla="*/ 0 h 700"/>
                <a:gd name="T2" fmla="*/ 290 w 1381"/>
                <a:gd name="T3" fmla="*/ 0 h 700"/>
                <a:gd name="T4" fmla="*/ 0 w 1381"/>
                <a:gd name="T5" fmla="*/ 700 h 700"/>
                <a:gd name="T6" fmla="*/ 1381 w 1381"/>
                <a:gd name="T7" fmla="*/ 700 h 700"/>
                <a:gd name="T8" fmla="*/ 1381 w 1381"/>
                <a:gd name="T9" fmla="*/ 0 h 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1" h="700">
                  <a:moveTo>
                    <a:pt x="1381" y="0"/>
                  </a:moveTo>
                  <a:lnTo>
                    <a:pt x="290" y="0"/>
                  </a:lnTo>
                  <a:lnTo>
                    <a:pt x="0" y="700"/>
                  </a:lnTo>
                  <a:lnTo>
                    <a:pt x="1381" y="700"/>
                  </a:lnTo>
                  <a:lnTo>
                    <a:pt x="1381" y="0"/>
                  </a:lnTo>
                  <a:close/>
                </a:path>
              </a:pathLst>
            </a:custGeom>
            <a:solidFill>
              <a:srgbClr val="ECB448"/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400">
                <a:defRPr/>
              </a:pPr>
              <a:endParaRPr lang="en-US" sz="1100" kern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77" name="Freeform 23">
              <a:extLst>
                <a:ext uri="{FF2B5EF4-FFF2-40B4-BE49-F238E27FC236}">
                  <a16:creationId xmlns:a16="http://schemas.microsoft.com/office/drawing/2014/main" xmlns="" id="{9D0969A9-D70C-47A6-97A2-9CA7AAFCBC2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3677" y="4014215"/>
              <a:ext cx="1614068" cy="1112547"/>
            </a:xfrm>
            <a:custGeom>
              <a:avLst/>
              <a:gdLst>
                <a:gd name="T0" fmla="*/ 1017 w 1017"/>
                <a:gd name="T1" fmla="*/ 0 h 701"/>
                <a:gd name="T2" fmla="*/ 292 w 1017"/>
                <a:gd name="T3" fmla="*/ 0 h 701"/>
                <a:gd name="T4" fmla="*/ 0 w 1017"/>
                <a:gd name="T5" fmla="*/ 701 h 701"/>
                <a:gd name="T6" fmla="*/ 1017 w 1017"/>
                <a:gd name="T7" fmla="*/ 701 h 701"/>
                <a:gd name="T8" fmla="*/ 1017 w 1017"/>
                <a:gd name="T9" fmla="*/ 0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7" h="701">
                  <a:moveTo>
                    <a:pt x="1017" y="0"/>
                  </a:moveTo>
                  <a:lnTo>
                    <a:pt x="292" y="0"/>
                  </a:lnTo>
                  <a:lnTo>
                    <a:pt x="0" y="701"/>
                  </a:lnTo>
                  <a:lnTo>
                    <a:pt x="1017" y="701"/>
                  </a:lnTo>
                  <a:lnTo>
                    <a:pt x="1017" y="0"/>
                  </a:lnTo>
                  <a:close/>
                </a:path>
              </a:pathLst>
            </a:custGeom>
            <a:solidFill>
              <a:srgbClr val="8BB74C"/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400">
                <a:defRPr/>
              </a:pPr>
              <a:endParaRPr lang="en-US" sz="1100" kern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78" name="Subtitle 2">
              <a:extLst>
                <a:ext uri="{FF2B5EF4-FFF2-40B4-BE49-F238E27FC236}">
                  <a16:creationId xmlns:a16="http://schemas.microsoft.com/office/drawing/2014/main" xmlns="" id="{16F6A4F6-FDEF-422E-8FDD-7FDDEF2208EA}"/>
                </a:ext>
              </a:extLst>
            </p:cNvPr>
            <p:cNvSpPr txBox="1">
              <a:spLocks/>
            </p:cNvSpPr>
            <p:nvPr/>
          </p:nvSpPr>
          <p:spPr>
            <a:xfrm>
              <a:off x="6012178" y="5469256"/>
              <a:ext cx="3312007" cy="931368"/>
            </a:xfrm>
            <a:prstGeom prst="rect">
              <a:avLst/>
            </a:prstGeom>
          </p:spPr>
          <p:txBody>
            <a:bodyPr vert="horz" wrap="square" lIns="108745" tIns="54373" rIns="108745" bIns="54373" rtlCol="0">
              <a:spAutoFit/>
            </a:bodyPr>
            <a:lstStyle>
              <a:lvl1pPr marL="0" indent="0" algn="ctr" defTabSz="1087636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63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271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912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54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84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20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455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091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087636" rtl="0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r>
                <a:rPr kumimoji="0" lang="en-US" sz="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 Light"/>
                  <a:ea typeface="+mn-ea"/>
                  <a:cs typeface="Open Sans Light"/>
                </a:rPr>
                <a:t>You can replace this text. This is a sample. You can replace this text. This is a sample.</a:t>
              </a:r>
            </a:p>
            <a:p>
              <a:pPr marL="0" marR="0" lvl="0" indent="0" algn="ctr" defTabSz="1087636" rtl="0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endParaRPr kumimoji="0" lang="en-US" sz="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 Light"/>
                <a:ea typeface="+mn-ea"/>
                <a:cs typeface="Open Sans Light"/>
              </a:endParaRPr>
            </a:p>
          </p:txBody>
        </p:sp>
        <p:sp>
          <p:nvSpPr>
            <p:cNvPr id="179" name="TextBox 178">
              <a:extLst>
                <a:ext uri="{FF2B5EF4-FFF2-40B4-BE49-F238E27FC236}">
                  <a16:creationId xmlns:a16="http://schemas.microsoft.com/office/drawing/2014/main" xmlns="" id="{68FDCF82-E339-41E2-8705-11A5F40921BF}"/>
                </a:ext>
              </a:extLst>
            </p:cNvPr>
            <p:cNvSpPr txBox="1"/>
            <p:nvPr/>
          </p:nvSpPr>
          <p:spPr>
            <a:xfrm>
              <a:off x="6087279" y="5085424"/>
              <a:ext cx="1547820" cy="500387"/>
            </a:xfrm>
            <a:prstGeom prst="rect">
              <a:avLst/>
            </a:prstGeom>
            <a:noFill/>
          </p:spPr>
          <p:txBody>
            <a:bodyPr wrap="none" rtlCol="0" anchor="ctr" anchorCtr="0">
              <a:spAutoFit/>
            </a:bodyPr>
            <a:lstStyle/>
            <a:p>
              <a:pPr defTabSz="914400"/>
              <a:r>
                <a:rPr lang="en-US" sz="600" b="1">
                  <a:solidFill>
                    <a:prstClr val="white"/>
                  </a:solidFill>
                  <a:latin typeface="Arial Black" panose="020B0A04020102020204" pitchFamily="34" charset="0"/>
                  <a:ea typeface="League Spartan" charset="0"/>
                  <a:cs typeface="Poppins" pitchFamily="2" charset="77"/>
                </a:rPr>
                <a:t>Your Title</a:t>
              </a:r>
            </a:p>
          </p:txBody>
        </p:sp>
        <p:sp>
          <p:nvSpPr>
            <p:cNvPr id="180" name="Subtitle 2">
              <a:extLst>
                <a:ext uri="{FF2B5EF4-FFF2-40B4-BE49-F238E27FC236}">
                  <a16:creationId xmlns:a16="http://schemas.microsoft.com/office/drawing/2014/main" xmlns="" id="{8B5CE001-CD6C-45C9-AFAF-94E6CECE5E61}"/>
                </a:ext>
              </a:extLst>
            </p:cNvPr>
            <p:cNvSpPr txBox="1">
              <a:spLocks/>
            </p:cNvSpPr>
            <p:nvPr/>
          </p:nvSpPr>
          <p:spPr>
            <a:xfrm>
              <a:off x="5448471" y="4379472"/>
              <a:ext cx="3312007" cy="931368"/>
            </a:xfrm>
            <a:prstGeom prst="rect">
              <a:avLst/>
            </a:prstGeom>
          </p:spPr>
          <p:txBody>
            <a:bodyPr vert="horz" wrap="square" lIns="108745" tIns="54373" rIns="108745" bIns="54373" rtlCol="0">
              <a:spAutoFit/>
            </a:bodyPr>
            <a:lstStyle>
              <a:lvl1pPr marL="0" indent="0" algn="ctr" defTabSz="1087636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63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271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912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54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84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20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455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091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087636" rtl="0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r>
                <a:rPr kumimoji="0" lang="en-US" sz="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 Light"/>
                  <a:ea typeface="+mn-ea"/>
                  <a:cs typeface="Open Sans Light"/>
                </a:rPr>
                <a:t>You can replace this text. This is a sample. You can replace this text. This is a sample.</a:t>
              </a:r>
            </a:p>
            <a:p>
              <a:pPr marL="0" marR="0" lvl="0" indent="0" algn="ctr" defTabSz="1087636" rtl="0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endParaRPr kumimoji="0" lang="en-US" sz="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 Light"/>
                <a:ea typeface="+mn-ea"/>
                <a:cs typeface="Open Sans Light"/>
              </a:endParaRPr>
            </a:p>
          </p:txBody>
        </p:sp>
        <p:sp>
          <p:nvSpPr>
            <p:cNvPr id="181" name="TextBox 180">
              <a:extLst>
                <a:ext uri="{FF2B5EF4-FFF2-40B4-BE49-F238E27FC236}">
                  <a16:creationId xmlns:a16="http://schemas.microsoft.com/office/drawing/2014/main" xmlns="" id="{FA852E5D-CF98-4CDE-9B73-88CA2BB95CB1}"/>
                </a:ext>
              </a:extLst>
            </p:cNvPr>
            <p:cNvSpPr txBox="1"/>
            <p:nvPr/>
          </p:nvSpPr>
          <p:spPr>
            <a:xfrm>
              <a:off x="5523572" y="3995639"/>
              <a:ext cx="1547820" cy="500387"/>
            </a:xfrm>
            <a:prstGeom prst="rect">
              <a:avLst/>
            </a:prstGeom>
            <a:noFill/>
          </p:spPr>
          <p:txBody>
            <a:bodyPr wrap="none" rtlCol="0" anchor="ctr" anchorCtr="0">
              <a:spAutoFit/>
            </a:bodyPr>
            <a:lstStyle/>
            <a:p>
              <a:pPr defTabSz="914400"/>
              <a:r>
                <a:rPr lang="en-US" sz="600" b="1">
                  <a:solidFill>
                    <a:prstClr val="white"/>
                  </a:solidFill>
                  <a:latin typeface="Arial Black" panose="020B0A04020102020204" pitchFamily="34" charset="0"/>
                  <a:ea typeface="League Spartan" charset="0"/>
                  <a:cs typeface="Poppins" pitchFamily="2" charset="77"/>
                </a:rPr>
                <a:t>Your Title</a:t>
              </a:r>
            </a:p>
          </p:txBody>
        </p:sp>
        <p:sp>
          <p:nvSpPr>
            <p:cNvPr id="182" name="Subtitle 2">
              <a:extLst>
                <a:ext uri="{FF2B5EF4-FFF2-40B4-BE49-F238E27FC236}">
                  <a16:creationId xmlns:a16="http://schemas.microsoft.com/office/drawing/2014/main" xmlns="" id="{71E614B4-7934-45AD-9E52-7E1DF07224CA}"/>
                </a:ext>
              </a:extLst>
            </p:cNvPr>
            <p:cNvSpPr txBox="1">
              <a:spLocks/>
            </p:cNvSpPr>
            <p:nvPr/>
          </p:nvSpPr>
          <p:spPr>
            <a:xfrm>
              <a:off x="4848392" y="3274218"/>
              <a:ext cx="3312007" cy="931368"/>
            </a:xfrm>
            <a:prstGeom prst="rect">
              <a:avLst/>
            </a:prstGeom>
          </p:spPr>
          <p:txBody>
            <a:bodyPr vert="horz" wrap="square" lIns="108745" tIns="54373" rIns="108745" bIns="54373" rtlCol="0">
              <a:spAutoFit/>
            </a:bodyPr>
            <a:lstStyle>
              <a:lvl1pPr marL="0" indent="0" algn="ctr" defTabSz="1087636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63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271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912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54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84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20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455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091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087636" rtl="0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r>
                <a:rPr kumimoji="0" lang="en-US" sz="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 Light"/>
                  <a:ea typeface="+mn-ea"/>
                  <a:cs typeface="Open Sans Light"/>
                </a:rPr>
                <a:t>You can replace this text. This is a sample. You can replace this text. This is a sample.</a:t>
              </a:r>
            </a:p>
            <a:p>
              <a:pPr marL="0" marR="0" lvl="0" indent="0" algn="ctr" defTabSz="1087636" rtl="0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endParaRPr kumimoji="0" lang="en-US" sz="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 Light"/>
                <a:ea typeface="+mn-ea"/>
                <a:cs typeface="Open Sans Light"/>
              </a:endParaRPr>
            </a:p>
          </p:txBody>
        </p:sp>
        <p:sp>
          <p:nvSpPr>
            <p:cNvPr id="183" name="TextBox 182">
              <a:extLst>
                <a:ext uri="{FF2B5EF4-FFF2-40B4-BE49-F238E27FC236}">
                  <a16:creationId xmlns:a16="http://schemas.microsoft.com/office/drawing/2014/main" xmlns="" id="{B0750374-911B-4A5D-B4E2-AB08A65DD507}"/>
                </a:ext>
              </a:extLst>
            </p:cNvPr>
            <p:cNvSpPr txBox="1"/>
            <p:nvPr/>
          </p:nvSpPr>
          <p:spPr>
            <a:xfrm>
              <a:off x="4923493" y="2890388"/>
              <a:ext cx="1547820" cy="500387"/>
            </a:xfrm>
            <a:prstGeom prst="rect">
              <a:avLst/>
            </a:prstGeom>
            <a:noFill/>
          </p:spPr>
          <p:txBody>
            <a:bodyPr wrap="none" rtlCol="0" anchor="ctr" anchorCtr="0">
              <a:spAutoFit/>
            </a:bodyPr>
            <a:lstStyle/>
            <a:p>
              <a:pPr defTabSz="914400"/>
              <a:r>
                <a:rPr lang="en-US" sz="600" b="1">
                  <a:solidFill>
                    <a:prstClr val="white"/>
                  </a:solidFill>
                  <a:latin typeface="Arial Black" panose="020B0A04020102020204" pitchFamily="34" charset="0"/>
                  <a:ea typeface="League Spartan" charset="0"/>
                  <a:cs typeface="Poppins" pitchFamily="2" charset="77"/>
                </a:rPr>
                <a:t>Your Title</a:t>
              </a:r>
            </a:p>
          </p:txBody>
        </p:sp>
        <p:sp>
          <p:nvSpPr>
            <p:cNvPr id="184" name="Subtitle 2">
              <a:extLst>
                <a:ext uri="{FF2B5EF4-FFF2-40B4-BE49-F238E27FC236}">
                  <a16:creationId xmlns:a16="http://schemas.microsoft.com/office/drawing/2014/main" xmlns="" id="{BFCB0B3A-14DB-4F98-A2CB-8C2EE7DF9113}"/>
                </a:ext>
              </a:extLst>
            </p:cNvPr>
            <p:cNvSpPr txBox="1">
              <a:spLocks/>
            </p:cNvSpPr>
            <p:nvPr/>
          </p:nvSpPr>
          <p:spPr>
            <a:xfrm>
              <a:off x="4296987" y="2104945"/>
              <a:ext cx="3312007" cy="931368"/>
            </a:xfrm>
            <a:prstGeom prst="rect">
              <a:avLst/>
            </a:prstGeom>
          </p:spPr>
          <p:txBody>
            <a:bodyPr vert="horz" wrap="square" lIns="108745" tIns="54373" rIns="108745" bIns="54373" rtlCol="0">
              <a:spAutoFit/>
            </a:bodyPr>
            <a:lstStyle>
              <a:lvl1pPr marL="0" indent="0" algn="ctr" defTabSz="1087636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63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271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912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54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84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20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455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091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087636" rtl="0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r>
                <a:rPr kumimoji="0" lang="en-US" sz="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 Light"/>
                  <a:ea typeface="+mn-ea"/>
                  <a:cs typeface="Open Sans Light"/>
                </a:rPr>
                <a:t>You can replace this text. This is a sample. You can replace this text. This is a sample.</a:t>
              </a:r>
            </a:p>
            <a:p>
              <a:pPr marL="0" marR="0" lvl="0" indent="0" algn="ctr" defTabSz="1087636" rtl="0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endParaRPr kumimoji="0" lang="en-US" sz="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 Light"/>
                <a:ea typeface="+mn-ea"/>
                <a:cs typeface="Open Sans Light"/>
              </a:endParaRPr>
            </a:p>
          </p:txBody>
        </p:sp>
        <p:sp>
          <p:nvSpPr>
            <p:cNvPr id="185" name="TextBox 184">
              <a:extLst>
                <a:ext uri="{FF2B5EF4-FFF2-40B4-BE49-F238E27FC236}">
                  <a16:creationId xmlns:a16="http://schemas.microsoft.com/office/drawing/2014/main" xmlns="" id="{A551A0F4-055D-43CA-A0F9-45A2EA411D3C}"/>
                </a:ext>
              </a:extLst>
            </p:cNvPr>
            <p:cNvSpPr txBox="1"/>
            <p:nvPr/>
          </p:nvSpPr>
          <p:spPr>
            <a:xfrm>
              <a:off x="4372091" y="1721112"/>
              <a:ext cx="1547820" cy="500387"/>
            </a:xfrm>
            <a:prstGeom prst="rect">
              <a:avLst/>
            </a:prstGeom>
            <a:noFill/>
          </p:spPr>
          <p:txBody>
            <a:bodyPr wrap="none" rtlCol="0" anchor="ctr" anchorCtr="0">
              <a:spAutoFit/>
            </a:bodyPr>
            <a:lstStyle/>
            <a:p>
              <a:pPr defTabSz="914400"/>
              <a:r>
                <a:rPr lang="en-US" sz="600" b="1">
                  <a:solidFill>
                    <a:prstClr val="white"/>
                  </a:solidFill>
                  <a:latin typeface="Arial Black" panose="020B0A04020102020204" pitchFamily="34" charset="0"/>
                  <a:ea typeface="League Spartan" charset="0"/>
                  <a:cs typeface="Poppins" pitchFamily="2" charset="77"/>
                </a:rPr>
                <a:t>Your Title</a:t>
              </a:r>
            </a:p>
          </p:txBody>
        </p:sp>
        <p:sp>
          <p:nvSpPr>
            <p:cNvPr id="186" name="Rectangle 185">
              <a:extLst>
                <a:ext uri="{FF2B5EF4-FFF2-40B4-BE49-F238E27FC236}">
                  <a16:creationId xmlns:a16="http://schemas.microsoft.com/office/drawing/2014/main" xmlns="" id="{35B392B8-C95B-4E37-97D1-DB9D15866D93}"/>
                </a:ext>
              </a:extLst>
            </p:cNvPr>
            <p:cNvSpPr/>
            <p:nvPr/>
          </p:nvSpPr>
          <p:spPr>
            <a:xfrm>
              <a:off x="3386102" y="5327794"/>
              <a:ext cx="722481" cy="708881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 defTabSz="914400"/>
              <a:r>
                <a:rPr lang="en-US" sz="1100" b="1" dirty="0">
                  <a:solidFill>
                    <a:prstClr val="white"/>
                  </a:solidFill>
                  <a:latin typeface="Arial Black" panose="020B0A04020102020204" pitchFamily="34" charset="0"/>
                  <a:ea typeface="Roboto" panose="02000000000000000000" pitchFamily="2" charset="0"/>
                </a:rPr>
                <a:t>4</a:t>
              </a:r>
              <a:endParaRPr lang="en-US" sz="100" dirty="0">
                <a:solidFill>
                  <a:prstClr val="white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87" name="Rectangle 186">
              <a:extLst>
                <a:ext uri="{FF2B5EF4-FFF2-40B4-BE49-F238E27FC236}">
                  <a16:creationId xmlns:a16="http://schemas.microsoft.com/office/drawing/2014/main" xmlns="" id="{2FB93517-1AB3-40D9-8FBA-AF8A96D1AF5C}"/>
                </a:ext>
              </a:extLst>
            </p:cNvPr>
            <p:cNvSpPr/>
            <p:nvPr/>
          </p:nvSpPr>
          <p:spPr>
            <a:xfrm>
              <a:off x="3386100" y="4214270"/>
              <a:ext cx="722481" cy="708881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 defTabSz="914400"/>
              <a:r>
                <a:rPr lang="en-US" sz="1100" b="1" dirty="0">
                  <a:solidFill>
                    <a:prstClr val="white"/>
                  </a:solidFill>
                  <a:latin typeface="Arial Black" panose="020B0A04020102020204" pitchFamily="34" charset="0"/>
                  <a:ea typeface="Roboto" panose="02000000000000000000" pitchFamily="2" charset="0"/>
                </a:rPr>
                <a:t>3</a:t>
              </a:r>
              <a:endParaRPr lang="en-US" sz="100" dirty="0">
                <a:solidFill>
                  <a:prstClr val="white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88" name="Rectangle 187">
              <a:extLst>
                <a:ext uri="{FF2B5EF4-FFF2-40B4-BE49-F238E27FC236}">
                  <a16:creationId xmlns:a16="http://schemas.microsoft.com/office/drawing/2014/main" xmlns="" id="{801A3E14-FEC6-40E3-A8B2-D89E13EFACED}"/>
                </a:ext>
              </a:extLst>
            </p:cNvPr>
            <p:cNvSpPr/>
            <p:nvPr/>
          </p:nvSpPr>
          <p:spPr>
            <a:xfrm>
              <a:off x="3386102" y="3132569"/>
              <a:ext cx="722481" cy="708881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 defTabSz="914400"/>
              <a:r>
                <a:rPr lang="en-US" sz="1100" b="1" dirty="0">
                  <a:solidFill>
                    <a:prstClr val="white"/>
                  </a:solidFill>
                  <a:latin typeface="Arial Black" panose="020B0A04020102020204" pitchFamily="34" charset="0"/>
                  <a:ea typeface="Roboto" panose="02000000000000000000" pitchFamily="2" charset="0"/>
                </a:rPr>
                <a:t>2</a:t>
              </a:r>
              <a:endParaRPr lang="en-US" sz="100" dirty="0">
                <a:solidFill>
                  <a:prstClr val="white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89" name="Rectangle 188">
              <a:extLst>
                <a:ext uri="{FF2B5EF4-FFF2-40B4-BE49-F238E27FC236}">
                  <a16:creationId xmlns:a16="http://schemas.microsoft.com/office/drawing/2014/main" xmlns="" id="{03A2D7C8-9A34-401B-85E1-A9337E2E347F}"/>
                </a:ext>
              </a:extLst>
            </p:cNvPr>
            <p:cNvSpPr/>
            <p:nvPr/>
          </p:nvSpPr>
          <p:spPr>
            <a:xfrm>
              <a:off x="3386100" y="2078184"/>
              <a:ext cx="722481" cy="708881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 defTabSz="914400"/>
              <a:r>
                <a:rPr lang="en-US" sz="1100" b="1" dirty="0">
                  <a:solidFill>
                    <a:prstClr val="white"/>
                  </a:solidFill>
                  <a:latin typeface="Arial Black" panose="020B0A04020102020204" pitchFamily="34" charset="0"/>
                  <a:ea typeface="Roboto" panose="02000000000000000000" pitchFamily="2" charset="0"/>
                </a:rPr>
                <a:t>1</a:t>
              </a:r>
              <a:endParaRPr lang="en-US" sz="100" dirty="0">
                <a:solidFill>
                  <a:prstClr val="white"/>
                </a:solidFill>
                <a:latin typeface="Arial Black" panose="020B0A04020102020204" pitchFamily="34" charset="0"/>
              </a:endParaRPr>
            </a:p>
          </p:txBody>
        </p:sp>
        <p:grpSp>
          <p:nvGrpSpPr>
            <p:cNvPr id="190" name="Graphic 4" descr="User with solid fill">
              <a:extLst>
                <a:ext uri="{FF2B5EF4-FFF2-40B4-BE49-F238E27FC236}">
                  <a16:creationId xmlns:a16="http://schemas.microsoft.com/office/drawing/2014/main" xmlns="" id="{3560539E-5AE5-4C82-900C-5A47E6312F70}"/>
                </a:ext>
              </a:extLst>
            </p:cNvPr>
            <p:cNvGrpSpPr/>
            <p:nvPr/>
          </p:nvGrpSpPr>
          <p:grpSpPr>
            <a:xfrm>
              <a:off x="9838246" y="1901225"/>
              <a:ext cx="609600" cy="647700"/>
              <a:chOff x="8762876" y="59298"/>
              <a:chExt cx="609600" cy="647700"/>
            </a:xfrm>
            <a:solidFill>
              <a:sysClr val="window" lastClr="FFFFFF"/>
            </a:solidFill>
          </p:grpSpPr>
          <p:sp>
            <p:nvSpPr>
              <p:cNvPr id="191" name="Freeform: Shape 12">
                <a:extLst>
                  <a:ext uri="{FF2B5EF4-FFF2-40B4-BE49-F238E27FC236}">
                    <a16:creationId xmlns:a16="http://schemas.microsoft.com/office/drawing/2014/main" xmlns="" id="{CF3548A0-5C1A-4C67-B202-F816EA38CC52}"/>
                  </a:ext>
                </a:extLst>
              </p:cNvPr>
              <p:cNvSpPr/>
              <p:nvPr/>
            </p:nvSpPr>
            <p:spPr>
              <a:xfrm>
                <a:off x="8915276" y="59298"/>
                <a:ext cx="304800" cy="304800"/>
              </a:xfrm>
              <a:custGeom>
                <a:avLst/>
                <a:gdLst>
                  <a:gd name="connsiteX0" fmla="*/ 304800 w 304800"/>
                  <a:gd name="connsiteY0" fmla="*/ 152400 h 304800"/>
                  <a:gd name="connsiteX1" fmla="*/ 152400 w 304800"/>
                  <a:gd name="connsiteY1" fmla="*/ 304800 h 304800"/>
                  <a:gd name="connsiteX2" fmla="*/ 0 w 304800"/>
                  <a:gd name="connsiteY2" fmla="*/ 152400 h 304800"/>
                  <a:gd name="connsiteX3" fmla="*/ 152400 w 304800"/>
                  <a:gd name="connsiteY3" fmla="*/ 0 h 304800"/>
                  <a:gd name="connsiteX4" fmla="*/ 304800 w 304800"/>
                  <a:gd name="connsiteY4" fmla="*/ 152400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4800" h="304800">
                    <a:moveTo>
                      <a:pt x="304800" y="152400"/>
                    </a:moveTo>
                    <a:cubicBezTo>
                      <a:pt x="304800" y="236568"/>
                      <a:pt x="236568" y="304800"/>
                      <a:pt x="152400" y="304800"/>
                    </a:cubicBezTo>
                    <a:cubicBezTo>
                      <a:pt x="68232" y="304800"/>
                      <a:pt x="0" y="236568"/>
                      <a:pt x="0" y="152400"/>
                    </a:cubicBezTo>
                    <a:cubicBezTo>
                      <a:pt x="0" y="68232"/>
                      <a:pt x="68232" y="0"/>
                      <a:pt x="152400" y="0"/>
                    </a:cubicBezTo>
                    <a:cubicBezTo>
                      <a:pt x="236568" y="0"/>
                      <a:pt x="304800" y="68232"/>
                      <a:pt x="304800" y="15240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7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2" name="Freeform: Shape 13">
                <a:extLst>
                  <a:ext uri="{FF2B5EF4-FFF2-40B4-BE49-F238E27FC236}">
                    <a16:creationId xmlns:a16="http://schemas.microsoft.com/office/drawing/2014/main" xmlns="" id="{892B0A55-EFBE-4448-9DB6-99D207100632}"/>
                  </a:ext>
                </a:extLst>
              </p:cNvPr>
              <p:cNvSpPr/>
              <p:nvPr/>
            </p:nvSpPr>
            <p:spPr>
              <a:xfrm>
                <a:off x="8762876" y="402198"/>
                <a:ext cx="609600" cy="304800"/>
              </a:xfrm>
              <a:custGeom>
                <a:avLst/>
                <a:gdLst>
                  <a:gd name="connsiteX0" fmla="*/ 609600 w 609600"/>
                  <a:gd name="connsiteY0" fmla="*/ 304800 h 304800"/>
                  <a:gd name="connsiteX1" fmla="*/ 609600 w 609600"/>
                  <a:gd name="connsiteY1" fmla="*/ 152400 h 304800"/>
                  <a:gd name="connsiteX2" fmla="*/ 579120 w 609600"/>
                  <a:gd name="connsiteY2" fmla="*/ 91440 h 304800"/>
                  <a:gd name="connsiteX3" fmla="*/ 430530 w 609600"/>
                  <a:gd name="connsiteY3" fmla="*/ 19050 h 304800"/>
                  <a:gd name="connsiteX4" fmla="*/ 304800 w 609600"/>
                  <a:gd name="connsiteY4" fmla="*/ 0 h 304800"/>
                  <a:gd name="connsiteX5" fmla="*/ 179070 w 609600"/>
                  <a:gd name="connsiteY5" fmla="*/ 19050 h 304800"/>
                  <a:gd name="connsiteX6" fmla="*/ 30480 w 609600"/>
                  <a:gd name="connsiteY6" fmla="*/ 91440 h 304800"/>
                  <a:gd name="connsiteX7" fmla="*/ 0 w 609600"/>
                  <a:gd name="connsiteY7" fmla="*/ 152400 h 304800"/>
                  <a:gd name="connsiteX8" fmla="*/ 0 w 609600"/>
                  <a:gd name="connsiteY8" fmla="*/ 304800 h 304800"/>
                  <a:gd name="connsiteX9" fmla="*/ 609600 w 609600"/>
                  <a:gd name="connsiteY9" fmla="*/ 304800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09600" h="304800">
                    <a:moveTo>
                      <a:pt x="609600" y="304800"/>
                    </a:moveTo>
                    <a:lnTo>
                      <a:pt x="609600" y="152400"/>
                    </a:lnTo>
                    <a:cubicBezTo>
                      <a:pt x="609600" y="129540"/>
                      <a:pt x="598170" y="106680"/>
                      <a:pt x="579120" y="91440"/>
                    </a:cubicBezTo>
                    <a:cubicBezTo>
                      <a:pt x="537210" y="57150"/>
                      <a:pt x="483870" y="34290"/>
                      <a:pt x="430530" y="19050"/>
                    </a:cubicBezTo>
                    <a:cubicBezTo>
                      <a:pt x="392430" y="7620"/>
                      <a:pt x="350520" y="0"/>
                      <a:pt x="304800" y="0"/>
                    </a:cubicBezTo>
                    <a:cubicBezTo>
                      <a:pt x="262890" y="0"/>
                      <a:pt x="220980" y="7620"/>
                      <a:pt x="179070" y="19050"/>
                    </a:cubicBezTo>
                    <a:cubicBezTo>
                      <a:pt x="125730" y="34290"/>
                      <a:pt x="72390" y="60960"/>
                      <a:pt x="30480" y="91440"/>
                    </a:cubicBezTo>
                    <a:cubicBezTo>
                      <a:pt x="11430" y="106680"/>
                      <a:pt x="0" y="129540"/>
                      <a:pt x="0" y="152400"/>
                    </a:cubicBezTo>
                    <a:lnTo>
                      <a:pt x="0" y="304800"/>
                    </a:lnTo>
                    <a:lnTo>
                      <a:pt x="609600" y="30480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7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93" name="Graphic 6" descr="For Sale with solid fill">
              <a:extLst>
                <a:ext uri="{FF2B5EF4-FFF2-40B4-BE49-F238E27FC236}">
                  <a16:creationId xmlns:a16="http://schemas.microsoft.com/office/drawing/2014/main" xmlns="" id="{A80BC80F-0458-4CB0-8A7A-076CCCE718D5}"/>
                </a:ext>
              </a:extLst>
            </p:cNvPr>
            <p:cNvGrpSpPr/>
            <p:nvPr/>
          </p:nvGrpSpPr>
          <p:grpSpPr>
            <a:xfrm>
              <a:off x="9685846" y="5175365"/>
              <a:ext cx="914400" cy="914400"/>
              <a:chOff x="8760476" y="75948"/>
              <a:chExt cx="914400" cy="914400"/>
            </a:xfrm>
            <a:solidFill>
              <a:sysClr val="window" lastClr="FFFFFF"/>
            </a:solidFill>
          </p:grpSpPr>
          <p:sp>
            <p:nvSpPr>
              <p:cNvPr id="194" name="Freeform: Shape 15">
                <a:extLst>
                  <a:ext uri="{FF2B5EF4-FFF2-40B4-BE49-F238E27FC236}">
                    <a16:creationId xmlns:a16="http://schemas.microsoft.com/office/drawing/2014/main" xmlns="" id="{061A60E0-0F2A-42EB-A75C-36B7DD63EA98}"/>
                  </a:ext>
                </a:extLst>
              </p:cNvPr>
              <p:cNvSpPr/>
              <p:nvPr/>
            </p:nvSpPr>
            <p:spPr>
              <a:xfrm>
                <a:off x="8817626" y="190248"/>
                <a:ext cx="800080" cy="417509"/>
              </a:xfrm>
              <a:custGeom>
                <a:avLst/>
                <a:gdLst>
                  <a:gd name="connsiteX0" fmla="*/ 400050 w 800080"/>
                  <a:gd name="connsiteY0" fmla="*/ 0 h 417509"/>
                  <a:gd name="connsiteX1" fmla="*/ 400031 w 800080"/>
                  <a:gd name="connsiteY1" fmla="*/ 0 h 417509"/>
                  <a:gd name="connsiteX2" fmla="*/ 0 w 800080"/>
                  <a:gd name="connsiteY2" fmla="*/ 380552 h 417509"/>
                  <a:gd name="connsiteX3" fmla="*/ 43244 w 800080"/>
                  <a:gd name="connsiteY3" fmla="*/ 417509 h 417509"/>
                  <a:gd name="connsiteX4" fmla="*/ 400031 w 800080"/>
                  <a:gd name="connsiteY4" fmla="*/ 78581 h 417509"/>
                  <a:gd name="connsiteX5" fmla="*/ 400050 w 800080"/>
                  <a:gd name="connsiteY5" fmla="*/ 78581 h 417509"/>
                  <a:gd name="connsiteX6" fmla="*/ 756837 w 800080"/>
                  <a:gd name="connsiteY6" fmla="*/ 417509 h 417509"/>
                  <a:gd name="connsiteX7" fmla="*/ 800081 w 800080"/>
                  <a:gd name="connsiteY7" fmla="*/ 380552 h 417509"/>
                  <a:gd name="connsiteX8" fmla="*/ 400050 w 800080"/>
                  <a:gd name="connsiteY8" fmla="*/ 0 h 4175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00080" h="417509">
                    <a:moveTo>
                      <a:pt x="400050" y="0"/>
                    </a:moveTo>
                    <a:lnTo>
                      <a:pt x="400031" y="0"/>
                    </a:lnTo>
                    <a:lnTo>
                      <a:pt x="0" y="380552"/>
                    </a:lnTo>
                    <a:lnTo>
                      <a:pt x="43244" y="417509"/>
                    </a:lnTo>
                    <a:lnTo>
                      <a:pt x="400031" y="78581"/>
                    </a:lnTo>
                    <a:lnTo>
                      <a:pt x="400050" y="78581"/>
                    </a:lnTo>
                    <a:lnTo>
                      <a:pt x="756837" y="417509"/>
                    </a:lnTo>
                    <a:lnTo>
                      <a:pt x="800081" y="380552"/>
                    </a:lnTo>
                    <a:lnTo>
                      <a:pt x="40005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7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5" name="Freeform: Shape 16">
                <a:extLst>
                  <a:ext uri="{FF2B5EF4-FFF2-40B4-BE49-F238E27FC236}">
                    <a16:creationId xmlns:a16="http://schemas.microsoft.com/office/drawing/2014/main" xmlns="" id="{CE869239-264B-446F-91EE-71FC249B059D}"/>
                  </a:ext>
                </a:extLst>
              </p:cNvPr>
              <p:cNvSpPr/>
              <p:nvPr/>
            </p:nvSpPr>
            <p:spPr>
              <a:xfrm>
                <a:off x="8931926" y="321369"/>
                <a:ext cx="571500" cy="554678"/>
              </a:xfrm>
              <a:custGeom>
                <a:avLst/>
                <a:gdLst>
                  <a:gd name="connsiteX0" fmla="*/ 285750 w 571500"/>
                  <a:gd name="connsiteY0" fmla="*/ 0 h 554678"/>
                  <a:gd name="connsiteX1" fmla="*/ 0 w 571500"/>
                  <a:gd name="connsiteY1" fmla="*/ 271462 h 554678"/>
                  <a:gd name="connsiteX2" fmla="*/ 0 w 571500"/>
                  <a:gd name="connsiteY2" fmla="*/ 554679 h 554678"/>
                  <a:gd name="connsiteX3" fmla="*/ 357188 w 571500"/>
                  <a:gd name="connsiteY3" fmla="*/ 554679 h 554678"/>
                  <a:gd name="connsiteX4" fmla="*/ 357188 w 571500"/>
                  <a:gd name="connsiteY4" fmla="*/ 420376 h 554678"/>
                  <a:gd name="connsiteX5" fmla="*/ 285750 w 571500"/>
                  <a:gd name="connsiteY5" fmla="*/ 420376 h 554678"/>
                  <a:gd name="connsiteX6" fmla="*/ 266700 w 571500"/>
                  <a:gd name="connsiteY6" fmla="*/ 401326 h 554678"/>
                  <a:gd name="connsiteX7" fmla="*/ 266700 w 571500"/>
                  <a:gd name="connsiteY7" fmla="*/ 292741 h 554678"/>
                  <a:gd name="connsiteX8" fmla="*/ 285750 w 571500"/>
                  <a:gd name="connsiteY8" fmla="*/ 273691 h 554678"/>
                  <a:gd name="connsiteX9" fmla="*/ 357188 w 571500"/>
                  <a:gd name="connsiteY9" fmla="*/ 273691 h 554678"/>
                  <a:gd name="connsiteX10" fmla="*/ 357188 w 571500"/>
                  <a:gd name="connsiteY10" fmla="*/ 259404 h 554678"/>
                  <a:gd name="connsiteX11" fmla="*/ 371475 w 571500"/>
                  <a:gd name="connsiteY11" fmla="*/ 245116 h 554678"/>
                  <a:gd name="connsiteX12" fmla="*/ 385763 w 571500"/>
                  <a:gd name="connsiteY12" fmla="*/ 259404 h 554678"/>
                  <a:gd name="connsiteX13" fmla="*/ 385763 w 571500"/>
                  <a:gd name="connsiteY13" fmla="*/ 273691 h 554678"/>
                  <a:gd name="connsiteX14" fmla="*/ 457200 w 571500"/>
                  <a:gd name="connsiteY14" fmla="*/ 273691 h 554678"/>
                  <a:gd name="connsiteX15" fmla="*/ 476250 w 571500"/>
                  <a:gd name="connsiteY15" fmla="*/ 292741 h 554678"/>
                  <a:gd name="connsiteX16" fmla="*/ 476250 w 571500"/>
                  <a:gd name="connsiteY16" fmla="*/ 401326 h 554678"/>
                  <a:gd name="connsiteX17" fmla="*/ 457200 w 571500"/>
                  <a:gd name="connsiteY17" fmla="*/ 420376 h 554678"/>
                  <a:gd name="connsiteX18" fmla="*/ 385763 w 571500"/>
                  <a:gd name="connsiteY18" fmla="*/ 420376 h 554678"/>
                  <a:gd name="connsiteX19" fmla="*/ 385763 w 571500"/>
                  <a:gd name="connsiteY19" fmla="*/ 554679 h 554678"/>
                  <a:gd name="connsiteX20" fmla="*/ 571500 w 571500"/>
                  <a:gd name="connsiteY20" fmla="*/ 554679 h 554678"/>
                  <a:gd name="connsiteX21" fmla="*/ 571500 w 571500"/>
                  <a:gd name="connsiteY21" fmla="*/ 271443 h 554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71500" h="554678">
                    <a:moveTo>
                      <a:pt x="285750" y="0"/>
                    </a:moveTo>
                    <a:lnTo>
                      <a:pt x="0" y="271462"/>
                    </a:lnTo>
                    <a:lnTo>
                      <a:pt x="0" y="554679"/>
                    </a:lnTo>
                    <a:lnTo>
                      <a:pt x="357188" y="554679"/>
                    </a:lnTo>
                    <a:lnTo>
                      <a:pt x="357188" y="420376"/>
                    </a:lnTo>
                    <a:lnTo>
                      <a:pt x="285750" y="420376"/>
                    </a:lnTo>
                    <a:cubicBezTo>
                      <a:pt x="275229" y="420376"/>
                      <a:pt x="266700" y="411848"/>
                      <a:pt x="266700" y="401326"/>
                    </a:cubicBezTo>
                    <a:lnTo>
                      <a:pt x="266700" y="292741"/>
                    </a:lnTo>
                    <a:cubicBezTo>
                      <a:pt x="266700" y="282220"/>
                      <a:pt x="275229" y="273691"/>
                      <a:pt x="285750" y="273691"/>
                    </a:cubicBezTo>
                    <a:lnTo>
                      <a:pt x="357188" y="273691"/>
                    </a:lnTo>
                    <a:lnTo>
                      <a:pt x="357188" y="259404"/>
                    </a:lnTo>
                    <a:cubicBezTo>
                      <a:pt x="357188" y="251513"/>
                      <a:pt x="363585" y="245116"/>
                      <a:pt x="371475" y="245116"/>
                    </a:cubicBezTo>
                    <a:cubicBezTo>
                      <a:pt x="379366" y="245116"/>
                      <a:pt x="385763" y="251513"/>
                      <a:pt x="385763" y="259404"/>
                    </a:cubicBezTo>
                    <a:lnTo>
                      <a:pt x="385763" y="273691"/>
                    </a:lnTo>
                    <a:lnTo>
                      <a:pt x="457200" y="273691"/>
                    </a:lnTo>
                    <a:cubicBezTo>
                      <a:pt x="467721" y="273691"/>
                      <a:pt x="476250" y="282220"/>
                      <a:pt x="476250" y="292741"/>
                    </a:cubicBezTo>
                    <a:lnTo>
                      <a:pt x="476250" y="401326"/>
                    </a:lnTo>
                    <a:cubicBezTo>
                      <a:pt x="476250" y="411848"/>
                      <a:pt x="467721" y="420376"/>
                      <a:pt x="457200" y="420376"/>
                    </a:cubicBezTo>
                    <a:lnTo>
                      <a:pt x="385763" y="420376"/>
                    </a:lnTo>
                    <a:lnTo>
                      <a:pt x="385763" y="554679"/>
                    </a:lnTo>
                    <a:lnTo>
                      <a:pt x="571500" y="554679"/>
                    </a:lnTo>
                    <a:lnTo>
                      <a:pt x="571500" y="27144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7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96" name="Graphic 8" descr="Bank outline">
              <a:extLst>
                <a:ext uri="{FF2B5EF4-FFF2-40B4-BE49-F238E27FC236}">
                  <a16:creationId xmlns:a16="http://schemas.microsoft.com/office/drawing/2014/main" xmlns="" id="{689FD9E5-6E99-47A2-8BD6-D3070A74F51F}"/>
                </a:ext>
              </a:extLst>
            </p:cNvPr>
            <p:cNvGrpSpPr/>
            <p:nvPr/>
          </p:nvGrpSpPr>
          <p:grpSpPr>
            <a:xfrm>
              <a:off x="9781096" y="4163722"/>
              <a:ext cx="723900" cy="685800"/>
              <a:chOff x="9005726" y="340248"/>
              <a:chExt cx="723900" cy="685800"/>
            </a:xfrm>
            <a:solidFill>
              <a:sysClr val="window" lastClr="FFFFFF"/>
            </a:solidFill>
          </p:grpSpPr>
          <p:sp>
            <p:nvSpPr>
              <p:cNvPr id="197" name="Freeform: Shape 18">
                <a:extLst>
                  <a:ext uri="{FF2B5EF4-FFF2-40B4-BE49-F238E27FC236}">
                    <a16:creationId xmlns:a16="http://schemas.microsoft.com/office/drawing/2014/main" xmlns="" id="{6783D830-489B-49F0-A527-E2B9906E390A}"/>
                  </a:ext>
                </a:extLst>
              </p:cNvPr>
              <p:cNvSpPr/>
              <p:nvPr/>
            </p:nvSpPr>
            <p:spPr>
              <a:xfrm>
                <a:off x="9329576" y="426030"/>
                <a:ext cx="76200" cy="76200"/>
              </a:xfrm>
              <a:custGeom>
                <a:avLst/>
                <a:gdLst>
                  <a:gd name="connsiteX0" fmla="*/ 38100 w 76200"/>
                  <a:gd name="connsiteY0" fmla="*/ 0 h 76200"/>
                  <a:gd name="connsiteX1" fmla="*/ 0 w 76200"/>
                  <a:gd name="connsiteY1" fmla="*/ 38100 h 76200"/>
                  <a:gd name="connsiteX2" fmla="*/ 38100 w 76200"/>
                  <a:gd name="connsiteY2" fmla="*/ 76200 h 76200"/>
                  <a:gd name="connsiteX3" fmla="*/ 76200 w 76200"/>
                  <a:gd name="connsiteY3" fmla="*/ 38100 h 76200"/>
                  <a:gd name="connsiteX4" fmla="*/ 38100 w 76200"/>
                  <a:gd name="connsiteY4" fmla="*/ 0 h 76200"/>
                  <a:gd name="connsiteX5" fmla="*/ 38100 w 76200"/>
                  <a:gd name="connsiteY5" fmla="*/ 57150 h 76200"/>
                  <a:gd name="connsiteX6" fmla="*/ 19050 w 76200"/>
                  <a:gd name="connsiteY6" fmla="*/ 38100 h 76200"/>
                  <a:gd name="connsiteX7" fmla="*/ 38100 w 76200"/>
                  <a:gd name="connsiteY7" fmla="*/ 19050 h 76200"/>
                  <a:gd name="connsiteX8" fmla="*/ 57150 w 76200"/>
                  <a:gd name="connsiteY8" fmla="*/ 38100 h 76200"/>
                  <a:gd name="connsiteX9" fmla="*/ 38119 w 76200"/>
                  <a:gd name="connsiteY9" fmla="*/ 57169 h 76200"/>
                  <a:gd name="connsiteX10" fmla="*/ 38100 w 76200"/>
                  <a:gd name="connsiteY10" fmla="*/ 57169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6200" h="76200">
                    <a:moveTo>
                      <a:pt x="38100" y="0"/>
                    </a:moveTo>
                    <a:cubicBezTo>
                      <a:pt x="17058" y="0"/>
                      <a:pt x="0" y="17058"/>
                      <a:pt x="0" y="38100"/>
                    </a:cubicBezTo>
                    <a:cubicBezTo>
                      <a:pt x="0" y="59142"/>
                      <a:pt x="17058" y="76200"/>
                      <a:pt x="38100" y="76200"/>
                    </a:cubicBezTo>
                    <a:cubicBezTo>
                      <a:pt x="59142" y="76200"/>
                      <a:pt x="76200" y="59142"/>
                      <a:pt x="76200" y="38100"/>
                    </a:cubicBezTo>
                    <a:cubicBezTo>
                      <a:pt x="76137" y="17084"/>
                      <a:pt x="59116" y="63"/>
                      <a:pt x="38100" y="0"/>
                    </a:cubicBezTo>
                    <a:close/>
                    <a:moveTo>
                      <a:pt x="38100" y="57150"/>
                    </a:moveTo>
                    <a:cubicBezTo>
                      <a:pt x="27579" y="57150"/>
                      <a:pt x="19050" y="48621"/>
                      <a:pt x="19050" y="38100"/>
                    </a:cubicBezTo>
                    <a:cubicBezTo>
                      <a:pt x="19050" y="27579"/>
                      <a:pt x="27579" y="19050"/>
                      <a:pt x="38100" y="19050"/>
                    </a:cubicBezTo>
                    <a:cubicBezTo>
                      <a:pt x="48621" y="19050"/>
                      <a:pt x="57150" y="27579"/>
                      <a:pt x="57150" y="38100"/>
                    </a:cubicBezTo>
                    <a:cubicBezTo>
                      <a:pt x="57160" y="48621"/>
                      <a:pt x="48640" y="57159"/>
                      <a:pt x="38119" y="57169"/>
                    </a:cubicBezTo>
                    <a:cubicBezTo>
                      <a:pt x="38112" y="57169"/>
                      <a:pt x="38107" y="57169"/>
                      <a:pt x="38100" y="5716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7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8" name="Freeform: Shape 19">
                <a:extLst>
                  <a:ext uri="{FF2B5EF4-FFF2-40B4-BE49-F238E27FC236}">
                    <a16:creationId xmlns:a16="http://schemas.microsoft.com/office/drawing/2014/main" xmlns="" id="{F21C7A31-8F96-4494-9BB7-5C669E1A73FE}"/>
                  </a:ext>
                </a:extLst>
              </p:cNvPr>
              <p:cNvSpPr/>
              <p:nvPr/>
            </p:nvSpPr>
            <p:spPr>
              <a:xfrm>
                <a:off x="9005726" y="340248"/>
                <a:ext cx="723900" cy="685800"/>
              </a:xfrm>
              <a:custGeom>
                <a:avLst/>
                <a:gdLst>
                  <a:gd name="connsiteX0" fmla="*/ 657225 w 723900"/>
                  <a:gd name="connsiteY0" fmla="*/ 600275 h 685800"/>
                  <a:gd name="connsiteX1" fmla="*/ 657225 w 723900"/>
                  <a:gd name="connsiteY1" fmla="*/ 571500 h 685800"/>
                  <a:gd name="connsiteX2" fmla="*/ 619125 w 723900"/>
                  <a:gd name="connsiteY2" fmla="*/ 571500 h 685800"/>
                  <a:gd name="connsiteX3" fmla="*/ 619125 w 723900"/>
                  <a:gd name="connsiteY3" fmla="*/ 276225 h 685800"/>
                  <a:gd name="connsiteX4" fmla="*/ 657225 w 723900"/>
                  <a:gd name="connsiteY4" fmla="*/ 276225 h 685800"/>
                  <a:gd name="connsiteX5" fmla="*/ 657225 w 723900"/>
                  <a:gd name="connsiteY5" fmla="*/ 228600 h 685800"/>
                  <a:gd name="connsiteX6" fmla="*/ 704850 w 723900"/>
                  <a:gd name="connsiteY6" fmla="*/ 228600 h 685800"/>
                  <a:gd name="connsiteX7" fmla="*/ 704850 w 723900"/>
                  <a:gd name="connsiteY7" fmla="*/ 209550 h 685800"/>
                  <a:gd name="connsiteX8" fmla="*/ 361950 w 723900"/>
                  <a:gd name="connsiteY8" fmla="*/ 0 h 685800"/>
                  <a:gd name="connsiteX9" fmla="*/ 19050 w 723900"/>
                  <a:gd name="connsiteY9" fmla="*/ 209550 h 685800"/>
                  <a:gd name="connsiteX10" fmla="*/ 19050 w 723900"/>
                  <a:gd name="connsiteY10" fmla="*/ 228600 h 685800"/>
                  <a:gd name="connsiteX11" fmla="*/ 66675 w 723900"/>
                  <a:gd name="connsiteY11" fmla="*/ 228600 h 685800"/>
                  <a:gd name="connsiteX12" fmla="*/ 66675 w 723900"/>
                  <a:gd name="connsiteY12" fmla="*/ 276225 h 685800"/>
                  <a:gd name="connsiteX13" fmla="*/ 104775 w 723900"/>
                  <a:gd name="connsiteY13" fmla="*/ 276225 h 685800"/>
                  <a:gd name="connsiteX14" fmla="*/ 104775 w 723900"/>
                  <a:gd name="connsiteY14" fmla="*/ 571500 h 685800"/>
                  <a:gd name="connsiteX15" fmla="*/ 66675 w 723900"/>
                  <a:gd name="connsiteY15" fmla="*/ 571500 h 685800"/>
                  <a:gd name="connsiteX16" fmla="*/ 66675 w 723900"/>
                  <a:gd name="connsiteY16" fmla="*/ 600275 h 685800"/>
                  <a:gd name="connsiteX17" fmla="*/ 0 w 723900"/>
                  <a:gd name="connsiteY17" fmla="*/ 647900 h 685800"/>
                  <a:gd name="connsiteX18" fmla="*/ 0 w 723900"/>
                  <a:gd name="connsiteY18" fmla="*/ 685800 h 685800"/>
                  <a:gd name="connsiteX19" fmla="*/ 723900 w 723900"/>
                  <a:gd name="connsiteY19" fmla="*/ 685800 h 685800"/>
                  <a:gd name="connsiteX20" fmla="*/ 723900 w 723900"/>
                  <a:gd name="connsiteY20" fmla="*/ 647910 h 685800"/>
                  <a:gd name="connsiteX21" fmla="*/ 600075 w 723900"/>
                  <a:gd name="connsiteY21" fmla="*/ 571500 h 685800"/>
                  <a:gd name="connsiteX22" fmla="*/ 581025 w 723900"/>
                  <a:gd name="connsiteY22" fmla="*/ 571500 h 685800"/>
                  <a:gd name="connsiteX23" fmla="*/ 581025 w 723900"/>
                  <a:gd name="connsiteY23" fmla="*/ 276225 h 685800"/>
                  <a:gd name="connsiteX24" fmla="*/ 600075 w 723900"/>
                  <a:gd name="connsiteY24" fmla="*/ 276225 h 685800"/>
                  <a:gd name="connsiteX25" fmla="*/ 161925 w 723900"/>
                  <a:gd name="connsiteY25" fmla="*/ 276225 h 685800"/>
                  <a:gd name="connsiteX26" fmla="*/ 219075 w 723900"/>
                  <a:gd name="connsiteY26" fmla="*/ 276225 h 685800"/>
                  <a:gd name="connsiteX27" fmla="*/ 219075 w 723900"/>
                  <a:gd name="connsiteY27" fmla="*/ 571500 h 685800"/>
                  <a:gd name="connsiteX28" fmla="*/ 161925 w 723900"/>
                  <a:gd name="connsiteY28" fmla="*/ 571500 h 685800"/>
                  <a:gd name="connsiteX29" fmla="*/ 238125 w 723900"/>
                  <a:gd name="connsiteY29" fmla="*/ 276225 h 685800"/>
                  <a:gd name="connsiteX30" fmla="*/ 257175 w 723900"/>
                  <a:gd name="connsiteY30" fmla="*/ 276225 h 685800"/>
                  <a:gd name="connsiteX31" fmla="*/ 257175 w 723900"/>
                  <a:gd name="connsiteY31" fmla="*/ 571500 h 685800"/>
                  <a:gd name="connsiteX32" fmla="*/ 238125 w 723900"/>
                  <a:gd name="connsiteY32" fmla="*/ 571500 h 685800"/>
                  <a:gd name="connsiteX33" fmla="*/ 276225 w 723900"/>
                  <a:gd name="connsiteY33" fmla="*/ 276225 h 685800"/>
                  <a:gd name="connsiteX34" fmla="*/ 333375 w 723900"/>
                  <a:gd name="connsiteY34" fmla="*/ 276225 h 685800"/>
                  <a:gd name="connsiteX35" fmla="*/ 333375 w 723900"/>
                  <a:gd name="connsiteY35" fmla="*/ 571500 h 685800"/>
                  <a:gd name="connsiteX36" fmla="*/ 276225 w 723900"/>
                  <a:gd name="connsiteY36" fmla="*/ 571500 h 685800"/>
                  <a:gd name="connsiteX37" fmla="*/ 352425 w 723900"/>
                  <a:gd name="connsiteY37" fmla="*/ 276225 h 685800"/>
                  <a:gd name="connsiteX38" fmla="*/ 371475 w 723900"/>
                  <a:gd name="connsiteY38" fmla="*/ 276225 h 685800"/>
                  <a:gd name="connsiteX39" fmla="*/ 371475 w 723900"/>
                  <a:gd name="connsiteY39" fmla="*/ 571500 h 685800"/>
                  <a:gd name="connsiteX40" fmla="*/ 352425 w 723900"/>
                  <a:gd name="connsiteY40" fmla="*/ 571500 h 685800"/>
                  <a:gd name="connsiteX41" fmla="*/ 390525 w 723900"/>
                  <a:gd name="connsiteY41" fmla="*/ 276225 h 685800"/>
                  <a:gd name="connsiteX42" fmla="*/ 447675 w 723900"/>
                  <a:gd name="connsiteY42" fmla="*/ 276225 h 685800"/>
                  <a:gd name="connsiteX43" fmla="*/ 447675 w 723900"/>
                  <a:gd name="connsiteY43" fmla="*/ 571500 h 685800"/>
                  <a:gd name="connsiteX44" fmla="*/ 390525 w 723900"/>
                  <a:gd name="connsiteY44" fmla="*/ 571500 h 685800"/>
                  <a:gd name="connsiteX45" fmla="*/ 466725 w 723900"/>
                  <a:gd name="connsiteY45" fmla="*/ 276225 h 685800"/>
                  <a:gd name="connsiteX46" fmla="*/ 485775 w 723900"/>
                  <a:gd name="connsiteY46" fmla="*/ 276225 h 685800"/>
                  <a:gd name="connsiteX47" fmla="*/ 485775 w 723900"/>
                  <a:gd name="connsiteY47" fmla="*/ 571500 h 685800"/>
                  <a:gd name="connsiteX48" fmla="*/ 466725 w 723900"/>
                  <a:gd name="connsiteY48" fmla="*/ 571500 h 685800"/>
                  <a:gd name="connsiteX49" fmla="*/ 504825 w 723900"/>
                  <a:gd name="connsiteY49" fmla="*/ 276225 h 685800"/>
                  <a:gd name="connsiteX50" fmla="*/ 561975 w 723900"/>
                  <a:gd name="connsiteY50" fmla="*/ 276225 h 685800"/>
                  <a:gd name="connsiteX51" fmla="*/ 561975 w 723900"/>
                  <a:gd name="connsiteY51" fmla="*/ 571500 h 685800"/>
                  <a:gd name="connsiteX52" fmla="*/ 504825 w 723900"/>
                  <a:gd name="connsiteY52" fmla="*/ 571500 h 685800"/>
                  <a:gd name="connsiteX53" fmla="*/ 55874 w 723900"/>
                  <a:gd name="connsiteY53" fmla="*/ 209369 h 685800"/>
                  <a:gd name="connsiteX54" fmla="*/ 361950 w 723900"/>
                  <a:gd name="connsiteY54" fmla="*/ 22355 h 685800"/>
                  <a:gd name="connsiteX55" fmla="*/ 668026 w 723900"/>
                  <a:gd name="connsiteY55" fmla="*/ 209369 h 685800"/>
                  <a:gd name="connsiteX56" fmla="*/ 668087 w 723900"/>
                  <a:gd name="connsiteY56" fmla="*/ 209489 h 685800"/>
                  <a:gd name="connsiteX57" fmla="*/ 668026 w 723900"/>
                  <a:gd name="connsiteY57" fmla="*/ 209550 h 685800"/>
                  <a:gd name="connsiteX58" fmla="*/ 55931 w 723900"/>
                  <a:gd name="connsiteY58" fmla="*/ 209550 h 685800"/>
                  <a:gd name="connsiteX59" fmla="*/ 55840 w 723900"/>
                  <a:gd name="connsiteY59" fmla="*/ 209432 h 685800"/>
                  <a:gd name="connsiteX60" fmla="*/ 55874 w 723900"/>
                  <a:gd name="connsiteY60" fmla="*/ 209369 h 685800"/>
                  <a:gd name="connsiteX61" fmla="*/ 85725 w 723900"/>
                  <a:gd name="connsiteY61" fmla="*/ 228600 h 685800"/>
                  <a:gd name="connsiteX62" fmla="*/ 638175 w 723900"/>
                  <a:gd name="connsiteY62" fmla="*/ 228600 h 685800"/>
                  <a:gd name="connsiteX63" fmla="*/ 638175 w 723900"/>
                  <a:gd name="connsiteY63" fmla="*/ 257175 h 685800"/>
                  <a:gd name="connsiteX64" fmla="*/ 85725 w 723900"/>
                  <a:gd name="connsiteY64" fmla="*/ 257175 h 685800"/>
                  <a:gd name="connsiteX65" fmla="*/ 123825 w 723900"/>
                  <a:gd name="connsiteY65" fmla="*/ 276225 h 685800"/>
                  <a:gd name="connsiteX66" fmla="*/ 142875 w 723900"/>
                  <a:gd name="connsiteY66" fmla="*/ 276225 h 685800"/>
                  <a:gd name="connsiteX67" fmla="*/ 142875 w 723900"/>
                  <a:gd name="connsiteY67" fmla="*/ 571500 h 685800"/>
                  <a:gd name="connsiteX68" fmla="*/ 123825 w 723900"/>
                  <a:gd name="connsiteY68" fmla="*/ 571500 h 685800"/>
                  <a:gd name="connsiteX69" fmla="*/ 85725 w 723900"/>
                  <a:gd name="connsiteY69" fmla="*/ 610076 h 685800"/>
                  <a:gd name="connsiteX70" fmla="*/ 85725 w 723900"/>
                  <a:gd name="connsiteY70" fmla="*/ 590550 h 685800"/>
                  <a:gd name="connsiteX71" fmla="*/ 638175 w 723900"/>
                  <a:gd name="connsiteY71" fmla="*/ 590550 h 685800"/>
                  <a:gd name="connsiteX72" fmla="*/ 638175 w 723900"/>
                  <a:gd name="connsiteY72" fmla="*/ 610076 h 685800"/>
                  <a:gd name="connsiteX73" fmla="*/ 646147 w 723900"/>
                  <a:gd name="connsiteY73" fmla="*/ 615791 h 685800"/>
                  <a:gd name="connsiteX74" fmla="*/ 650834 w 723900"/>
                  <a:gd name="connsiteY74" fmla="*/ 619144 h 685800"/>
                  <a:gd name="connsiteX75" fmla="*/ 73066 w 723900"/>
                  <a:gd name="connsiteY75" fmla="*/ 619144 h 685800"/>
                  <a:gd name="connsiteX76" fmla="*/ 77762 w 723900"/>
                  <a:gd name="connsiteY76" fmla="*/ 615791 h 685800"/>
                  <a:gd name="connsiteX77" fmla="*/ 704850 w 723900"/>
                  <a:gd name="connsiteY77" fmla="*/ 666750 h 685800"/>
                  <a:gd name="connsiteX78" fmla="*/ 19050 w 723900"/>
                  <a:gd name="connsiteY78" fmla="*/ 666750 h 685800"/>
                  <a:gd name="connsiteX79" fmla="*/ 19050 w 723900"/>
                  <a:gd name="connsiteY79" fmla="*/ 657720 h 685800"/>
                  <a:gd name="connsiteX80" fmla="*/ 46396 w 723900"/>
                  <a:gd name="connsiteY80" fmla="*/ 638175 h 685800"/>
                  <a:gd name="connsiteX81" fmla="*/ 677551 w 723900"/>
                  <a:gd name="connsiteY81" fmla="*/ 638175 h 685800"/>
                  <a:gd name="connsiteX82" fmla="*/ 704850 w 723900"/>
                  <a:gd name="connsiteY82" fmla="*/ 657720 h 685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</a:cxnLst>
                <a:rect l="l" t="t" r="r" b="b"/>
                <a:pathLst>
                  <a:path w="723900" h="685800">
                    <a:moveTo>
                      <a:pt x="657225" y="600275"/>
                    </a:moveTo>
                    <a:lnTo>
                      <a:pt x="657225" y="571500"/>
                    </a:lnTo>
                    <a:lnTo>
                      <a:pt x="619125" y="571500"/>
                    </a:lnTo>
                    <a:lnTo>
                      <a:pt x="619125" y="276225"/>
                    </a:lnTo>
                    <a:lnTo>
                      <a:pt x="657225" y="276225"/>
                    </a:lnTo>
                    <a:lnTo>
                      <a:pt x="657225" y="228600"/>
                    </a:lnTo>
                    <a:lnTo>
                      <a:pt x="704850" y="228600"/>
                    </a:lnTo>
                    <a:lnTo>
                      <a:pt x="704850" y="209550"/>
                    </a:lnTo>
                    <a:lnTo>
                      <a:pt x="361950" y="0"/>
                    </a:lnTo>
                    <a:lnTo>
                      <a:pt x="19050" y="209550"/>
                    </a:lnTo>
                    <a:lnTo>
                      <a:pt x="19050" y="228600"/>
                    </a:lnTo>
                    <a:lnTo>
                      <a:pt x="66675" y="228600"/>
                    </a:lnTo>
                    <a:lnTo>
                      <a:pt x="66675" y="276225"/>
                    </a:lnTo>
                    <a:lnTo>
                      <a:pt x="104775" y="276225"/>
                    </a:lnTo>
                    <a:lnTo>
                      <a:pt x="104775" y="571500"/>
                    </a:lnTo>
                    <a:lnTo>
                      <a:pt x="66675" y="571500"/>
                    </a:lnTo>
                    <a:lnTo>
                      <a:pt x="66675" y="600275"/>
                    </a:lnTo>
                    <a:lnTo>
                      <a:pt x="0" y="647900"/>
                    </a:lnTo>
                    <a:lnTo>
                      <a:pt x="0" y="685800"/>
                    </a:lnTo>
                    <a:lnTo>
                      <a:pt x="723900" y="685800"/>
                    </a:lnTo>
                    <a:lnTo>
                      <a:pt x="723900" y="647910"/>
                    </a:lnTo>
                    <a:close/>
                    <a:moveTo>
                      <a:pt x="600075" y="571500"/>
                    </a:moveTo>
                    <a:lnTo>
                      <a:pt x="581025" y="571500"/>
                    </a:lnTo>
                    <a:lnTo>
                      <a:pt x="581025" y="276225"/>
                    </a:lnTo>
                    <a:lnTo>
                      <a:pt x="600075" y="276225"/>
                    </a:lnTo>
                    <a:close/>
                    <a:moveTo>
                      <a:pt x="161925" y="276225"/>
                    </a:moveTo>
                    <a:lnTo>
                      <a:pt x="219075" y="276225"/>
                    </a:lnTo>
                    <a:lnTo>
                      <a:pt x="219075" y="571500"/>
                    </a:lnTo>
                    <a:lnTo>
                      <a:pt x="161925" y="571500"/>
                    </a:lnTo>
                    <a:close/>
                    <a:moveTo>
                      <a:pt x="238125" y="276225"/>
                    </a:moveTo>
                    <a:lnTo>
                      <a:pt x="257175" y="276225"/>
                    </a:lnTo>
                    <a:lnTo>
                      <a:pt x="257175" y="571500"/>
                    </a:lnTo>
                    <a:lnTo>
                      <a:pt x="238125" y="571500"/>
                    </a:lnTo>
                    <a:close/>
                    <a:moveTo>
                      <a:pt x="276225" y="276225"/>
                    </a:moveTo>
                    <a:lnTo>
                      <a:pt x="333375" y="276225"/>
                    </a:lnTo>
                    <a:lnTo>
                      <a:pt x="333375" y="571500"/>
                    </a:lnTo>
                    <a:lnTo>
                      <a:pt x="276225" y="571500"/>
                    </a:lnTo>
                    <a:close/>
                    <a:moveTo>
                      <a:pt x="352425" y="276225"/>
                    </a:moveTo>
                    <a:lnTo>
                      <a:pt x="371475" y="276225"/>
                    </a:lnTo>
                    <a:lnTo>
                      <a:pt x="371475" y="571500"/>
                    </a:lnTo>
                    <a:lnTo>
                      <a:pt x="352425" y="571500"/>
                    </a:lnTo>
                    <a:close/>
                    <a:moveTo>
                      <a:pt x="390525" y="276225"/>
                    </a:moveTo>
                    <a:lnTo>
                      <a:pt x="447675" y="276225"/>
                    </a:lnTo>
                    <a:lnTo>
                      <a:pt x="447675" y="571500"/>
                    </a:lnTo>
                    <a:lnTo>
                      <a:pt x="390525" y="571500"/>
                    </a:lnTo>
                    <a:close/>
                    <a:moveTo>
                      <a:pt x="466725" y="276225"/>
                    </a:moveTo>
                    <a:lnTo>
                      <a:pt x="485775" y="276225"/>
                    </a:lnTo>
                    <a:lnTo>
                      <a:pt x="485775" y="571500"/>
                    </a:lnTo>
                    <a:lnTo>
                      <a:pt x="466725" y="571500"/>
                    </a:lnTo>
                    <a:close/>
                    <a:moveTo>
                      <a:pt x="504825" y="276225"/>
                    </a:moveTo>
                    <a:lnTo>
                      <a:pt x="561975" y="276225"/>
                    </a:lnTo>
                    <a:lnTo>
                      <a:pt x="561975" y="571500"/>
                    </a:lnTo>
                    <a:lnTo>
                      <a:pt x="504825" y="571500"/>
                    </a:lnTo>
                    <a:close/>
                    <a:moveTo>
                      <a:pt x="55874" y="209369"/>
                    </a:moveTo>
                    <a:lnTo>
                      <a:pt x="361950" y="22355"/>
                    </a:lnTo>
                    <a:lnTo>
                      <a:pt x="668026" y="209369"/>
                    </a:lnTo>
                    <a:cubicBezTo>
                      <a:pt x="668077" y="209385"/>
                      <a:pt x="668104" y="209440"/>
                      <a:pt x="668087" y="209489"/>
                    </a:cubicBezTo>
                    <a:cubicBezTo>
                      <a:pt x="668078" y="209518"/>
                      <a:pt x="668055" y="209540"/>
                      <a:pt x="668026" y="209550"/>
                    </a:cubicBezTo>
                    <a:lnTo>
                      <a:pt x="55931" y="209550"/>
                    </a:lnTo>
                    <a:cubicBezTo>
                      <a:pt x="55874" y="209542"/>
                      <a:pt x="55833" y="209490"/>
                      <a:pt x="55840" y="209432"/>
                    </a:cubicBezTo>
                    <a:cubicBezTo>
                      <a:pt x="55844" y="209408"/>
                      <a:pt x="55856" y="209385"/>
                      <a:pt x="55874" y="209369"/>
                    </a:cubicBezTo>
                    <a:close/>
                    <a:moveTo>
                      <a:pt x="85725" y="228600"/>
                    </a:moveTo>
                    <a:lnTo>
                      <a:pt x="638175" y="228600"/>
                    </a:lnTo>
                    <a:lnTo>
                      <a:pt x="638175" y="257175"/>
                    </a:lnTo>
                    <a:lnTo>
                      <a:pt x="85725" y="257175"/>
                    </a:lnTo>
                    <a:close/>
                    <a:moveTo>
                      <a:pt x="123825" y="276225"/>
                    </a:moveTo>
                    <a:lnTo>
                      <a:pt x="142875" y="276225"/>
                    </a:lnTo>
                    <a:lnTo>
                      <a:pt x="142875" y="571500"/>
                    </a:lnTo>
                    <a:lnTo>
                      <a:pt x="123825" y="571500"/>
                    </a:lnTo>
                    <a:close/>
                    <a:moveTo>
                      <a:pt x="85725" y="610076"/>
                    </a:moveTo>
                    <a:lnTo>
                      <a:pt x="85725" y="590550"/>
                    </a:lnTo>
                    <a:lnTo>
                      <a:pt x="638175" y="590550"/>
                    </a:lnTo>
                    <a:lnTo>
                      <a:pt x="638175" y="610076"/>
                    </a:lnTo>
                    <a:lnTo>
                      <a:pt x="646147" y="615791"/>
                    </a:lnTo>
                    <a:lnTo>
                      <a:pt x="650834" y="619144"/>
                    </a:lnTo>
                    <a:lnTo>
                      <a:pt x="73066" y="619144"/>
                    </a:lnTo>
                    <a:lnTo>
                      <a:pt x="77762" y="615791"/>
                    </a:lnTo>
                    <a:close/>
                    <a:moveTo>
                      <a:pt x="704850" y="666750"/>
                    </a:moveTo>
                    <a:lnTo>
                      <a:pt x="19050" y="666750"/>
                    </a:lnTo>
                    <a:lnTo>
                      <a:pt x="19050" y="657720"/>
                    </a:lnTo>
                    <a:lnTo>
                      <a:pt x="46396" y="638175"/>
                    </a:lnTo>
                    <a:lnTo>
                      <a:pt x="677551" y="638175"/>
                    </a:lnTo>
                    <a:lnTo>
                      <a:pt x="704850" y="65772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7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99" name="Graphic 10" descr="Register with solid fill">
              <a:extLst>
                <a:ext uri="{FF2B5EF4-FFF2-40B4-BE49-F238E27FC236}">
                  <a16:creationId xmlns:a16="http://schemas.microsoft.com/office/drawing/2014/main" xmlns="" id="{95D0801E-F201-41B5-9569-119837C36E83}"/>
                </a:ext>
              </a:extLst>
            </p:cNvPr>
            <p:cNvGrpSpPr/>
            <p:nvPr/>
          </p:nvGrpSpPr>
          <p:grpSpPr>
            <a:xfrm>
              <a:off x="9685846" y="2966902"/>
              <a:ext cx="914400" cy="914400"/>
              <a:chOff x="9060476" y="375948"/>
              <a:chExt cx="914400" cy="914400"/>
            </a:xfrm>
            <a:solidFill>
              <a:sysClr val="window" lastClr="FFFFFF"/>
            </a:solidFill>
          </p:grpSpPr>
          <p:sp>
            <p:nvSpPr>
              <p:cNvPr id="200" name="Freeform: Shape 21">
                <a:extLst>
                  <a:ext uri="{FF2B5EF4-FFF2-40B4-BE49-F238E27FC236}">
                    <a16:creationId xmlns:a16="http://schemas.microsoft.com/office/drawing/2014/main" xmlns="" id="{C53DCA56-81CA-4815-8191-66E127F9AA34}"/>
                  </a:ext>
                </a:extLst>
              </p:cNvPr>
              <p:cNvSpPr/>
              <p:nvPr/>
            </p:nvSpPr>
            <p:spPr>
              <a:xfrm>
                <a:off x="9136676" y="1023648"/>
                <a:ext cx="762000" cy="133350"/>
              </a:xfrm>
              <a:custGeom>
                <a:avLst/>
                <a:gdLst>
                  <a:gd name="connsiteX0" fmla="*/ 381000 w 762000"/>
                  <a:gd name="connsiteY0" fmla="*/ 38100 h 133350"/>
                  <a:gd name="connsiteX1" fmla="*/ 409575 w 762000"/>
                  <a:gd name="connsiteY1" fmla="*/ 66675 h 133350"/>
                  <a:gd name="connsiteX2" fmla="*/ 381000 w 762000"/>
                  <a:gd name="connsiteY2" fmla="*/ 95250 h 133350"/>
                  <a:gd name="connsiteX3" fmla="*/ 352425 w 762000"/>
                  <a:gd name="connsiteY3" fmla="*/ 66675 h 133350"/>
                  <a:gd name="connsiteX4" fmla="*/ 381000 w 762000"/>
                  <a:gd name="connsiteY4" fmla="*/ 38100 h 133350"/>
                  <a:gd name="connsiteX5" fmla="*/ 0 w 762000"/>
                  <a:gd name="connsiteY5" fmla="*/ 133350 h 133350"/>
                  <a:gd name="connsiteX6" fmla="*/ 762000 w 762000"/>
                  <a:gd name="connsiteY6" fmla="*/ 133350 h 133350"/>
                  <a:gd name="connsiteX7" fmla="*/ 762000 w 762000"/>
                  <a:gd name="connsiteY7" fmla="*/ 0 h 133350"/>
                  <a:gd name="connsiteX8" fmla="*/ 0 w 762000"/>
                  <a:gd name="connsiteY8" fmla="*/ 0 h 133350"/>
                  <a:gd name="connsiteX9" fmla="*/ 0 w 762000"/>
                  <a:gd name="connsiteY9" fmla="*/ 133350 h 133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62000" h="133350">
                    <a:moveTo>
                      <a:pt x="381000" y="38100"/>
                    </a:moveTo>
                    <a:cubicBezTo>
                      <a:pt x="397193" y="38100"/>
                      <a:pt x="409575" y="50483"/>
                      <a:pt x="409575" y="66675"/>
                    </a:cubicBezTo>
                    <a:cubicBezTo>
                      <a:pt x="409575" y="82867"/>
                      <a:pt x="397193" y="95250"/>
                      <a:pt x="381000" y="95250"/>
                    </a:cubicBezTo>
                    <a:cubicBezTo>
                      <a:pt x="364808" y="95250"/>
                      <a:pt x="352425" y="82867"/>
                      <a:pt x="352425" y="66675"/>
                    </a:cubicBezTo>
                    <a:cubicBezTo>
                      <a:pt x="352425" y="50483"/>
                      <a:pt x="364808" y="38100"/>
                      <a:pt x="381000" y="38100"/>
                    </a:cubicBezTo>
                    <a:close/>
                    <a:moveTo>
                      <a:pt x="0" y="133350"/>
                    </a:moveTo>
                    <a:lnTo>
                      <a:pt x="762000" y="133350"/>
                    </a:lnTo>
                    <a:lnTo>
                      <a:pt x="762000" y="0"/>
                    </a:lnTo>
                    <a:lnTo>
                      <a:pt x="0" y="0"/>
                    </a:lnTo>
                    <a:lnTo>
                      <a:pt x="0" y="1333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7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1" name="Freeform: Shape 22">
                <a:extLst>
                  <a:ext uri="{FF2B5EF4-FFF2-40B4-BE49-F238E27FC236}">
                    <a16:creationId xmlns:a16="http://schemas.microsoft.com/office/drawing/2014/main" xmlns="" id="{04C8E79D-82A7-42E4-AAB7-03583CD5C503}"/>
                  </a:ext>
                </a:extLst>
              </p:cNvPr>
              <p:cNvSpPr/>
              <p:nvPr/>
            </p:nvSpPr>
            <p:spPr>
              <a:xfrm>
                <a:off x="9327176" y="699798"/>
                <a:ext cx="95250" cy="38100"/>
              </a:xfrm>
              <a:custGeom>
                <a:avLst/>
                <a:gdLst>
                  <a:gd name="connsiteX0" fmla="*/ 0 w 95250"/>
                  <a:gd name="connsiteY0" fmla="*/ 0 h 38100"/>
                  <a:gd name="connsiteX1" fmla="*/ 95250 w 95250"/>
                  <a:gd name="connsiteY1" fmla="*/ 0 h 38100"/>
                  <a:gd name="connsiteX2" fmla="*/ 95250 w 95250"/>
                  <a:gd name="connsiteY2" fmla="*/ 38100 h 38100"/>
                  <a:gd name="connsiteX3" fmla="*/ 0 w 95250"/>
                  <a:gd name="connsiteY3" fmla="*/ 3810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5250" h="38100">
                    <a:moveTo>
                      <a:pt x="0" y="0"/>
                    </a:moveTo>
                    <a:lnTo>
                      <a:pt x="95250" y="0"/>
                    </a:lnTo>
                    <a:lnTo>
                      <a:pt x="95250" y="38100"/>
                    </a:lnTo>
                    <a:lnTo>
                      <a:pt x="0" y="3810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7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2" name="Freeform: Shape 23">
                <a:extLst>
                  <a:ext uri="{FF2B5EF4-FFF2-40B4-BE49-F238E27FC236}">
                    <a16:creationId xmlns:a16="http://schemas.microsoft.com/office/drawing/2014/main" xmlns="" id="{A7415F3A-B2CD-4630-92FB-B9F1F0BBBBA1}"/>
                  </a:ext>
                </a:extLst>
              </p:cNvPr>
              <p:cNvSpPr/>
              <p:nvPr/>
            </p:nvSpPr>
            <p:spPr>
              <a:xfrm>
                <a:off x="9327176" y="623598"/>
                <a:ext cx="95250" cy="38100"/>
              </a:xfrm>
              <a:custGeom>
                <a:avLst/>
                <a:gdLst>
                  <a:gd name="connsiteX0" fmla="*/ 0 w 95250"/>
                  <a:gd name="connsiteY0" fmla="*/ 0 h 38100"/>
                  <a:gd name="connsiteX1" fmla="*/ 95250 w 95250"/>
                  <a:gd name="connsiteY1" fmla="*/ 0 h 38100"/>
                  <a:gd name="connsiteX2" fmla="*/ 95250 w 95250"/>
                  <a:gd name="connsiteY2" fmla="*/ 38100 h 38100"/>
                  <a:gd name="connsiteX3" fmla="*/ 0 w 95250"/>
                  <a:gd name="connsiteY3" fmla="*/ 3810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5250" h="38100">
                    <a:moveTo>
                      <a:pt x="0" y="0"/>
                    </a:moveTo>
                    <a:lnTo>
                      <a:pt x="95250" y="0"/>
                    </a:lnTo>
                    <a:lnTo>
                      <a:pt x="95250" y="38100"/>
                    </a:lnTo>
                    <a:lnTo>
                      <a:pt x="0" y="3810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7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3" name="Freeform: Shape 24">
                <a:extLst>
                  <a:ext uri="{FF2B5EF4-FFF2-40B4-BE49-F238E27FC236}">
                    <a16:creationId xmlns:a16="http://schemas.microsoft.com/office/drawing/2014/main" xmlns="" id="{3C86D95A-F5C6-49DC-A13F-606A71127204}"/>
                  </a:ext>
                </a:extLst>
              </p:cNvPr>
              <p:cNvSpPr/>
              <p:nvPr/>
            </p:nvSpPr>
            <p:spPr>
              <a:xfrm>
                <a:off x="9327176" y="547398"/>
                <a:ext cx="95250" cy="38100"/>
              </a:xfrm>
              <a:custGeom>
                <a:avLst/>
                <a:gdLst>
                  <a:gd name="connsiteX0" fmla="*/ 0 w 95250"/>
                  <a:gd name="connsiteY0" fmla="*/ 0 h 38100"/>
                  <a:gd name="connsiteX1" fmla="*/ 95250 w 95250"/>
                  <a:gd name="connsiteY1" fmla="*/ 0 h 38100"/>
                  <a:gd name="connsiteX2" fmla="*/ 95250 w 95250"/>
                  <a:gd name="connsiteY2" fmla="*/ 38100 h 38100"/>
                  <a:gd name="connsiteX3" fmla="*/ 0 w 95250"/>
                  <a:gd name="connsiteY3" fmla="*/ 3810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5250" h="38100">
                    <a:moveTo>
                      <a:pt x="0" y="0"/>
                    </a:moveTo>
                    <a:lnTo>
                      <a:pt x="95250" y="0"/>
                    </a:lnTo>
                    <a:lnTo>
                      <a:pt x="95250" y="38100"/>
                    </a:lnTo>
                    <a:lnTo>
                      <a:pt x="0" y="3810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7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4" name="Freeform: Shape 25">
                <a:extLst>
                  <a:ext uri="{FF2B5EF4-FFF2-40B4-BE49-F238E27FC236}">
                    <a16:creationId xmlns:a16="http://schemas.microsoft.com/office/drawing/2014/main" xmlns="" id="{FF843CFC-F59D-4612-90E7-B54B8D5D1940}"/>
                  </a:ext>
                </a:extLst>
              </p:cNvPr>
              <p:cNvSpPr/>
              <p:nvPr/>
            </p:nvSpPr>
            <p:spPr>
              <a:xfrm>
                <a:off x="9136676" y="471198"/>
                <a:ext cx="762000" cy="514350"/>
              </a:xfrm>
              <a:custGeom>
                <a:avLst/>
                <a:gdLst>
                  <a:gd name="connsiteX0" fmla="*/ 647700 w 762000"/>
                  <a:gd name="connsiteY0" fmla="*/ 304800 h 514350"/>
                  <a:gd name="connsiteX1" fmla="*/ 419100 w 762000"/>
                  <a:gd name="connsiteY1" fmla="*/ 304800 h 514350"/>
                  <a:gd name="connsiteX2" fmla="*/ 419100 w 762000"/>
                  <a:gd name="connsiteY2" fmla="*/ 209550 h 514350"/>
                  <a:gd name="connsiteX3" fmla="*/ 647700 w 762000"/>
                  <a:gd name="connsiteY3" fmla="*/ 209550 h 514350"/>
                  <a:gd name="connsiteX4" fmla="*/ 647700 w 762000"/>
                  <a:gd name="connsiteY4" fmla="*/ 304800 h 514350"/>
                  <a:gd name="connsiteX5" fmla="*/ 323850 w 762000"/>
                  <a:gd name="connsiteY5" fmla="*/ 304800 h 514350"/>
                  <a:gd name="connsiteX6" fmla="*/ 152400 w 762000"/>
                  <a:gd name="connsiteY6" fmla="*/ 304800 h 514350"/>
                  <a:gd name="connsiteX7" fmla="*/ 152400 w 762000"/>
                  <a:gd name="connsiteY7" fmla="*/ 38100 h 514350"/>
                  <a:gd name="connsiteX8" fmla="*/ 323850 w 762000"/>
                  <a:gd name="connsiteY8" fmla="*/ 38100 h 514350"/>
                  <a:gd name="connsiteX9" fmla="*/ 323850 w 762000"/>
                  <a:gd name="connsiteY9" fmla="*/ 304800 h 514350"/>
                  <a:gd name="connsiteX10" fmla="*/ 704850 w 762000"/>
                  <a:gd name="connsiteY10" fmla="*/ 304800 h 514350"/>
                  <a:gd name="connsiteX11" fmla="*/ 704850 w 762000"/>
                  <a:gd name="connsiteY11" fmla="*/ 190500 h 514350"/>
                  <a:gd name="connsiteX12" fmla="*/ 666750 w 762000"/>
                  <a:gd name="connsiteY12" fmla="*/ 152400 h 514350"/>
                  <a:gd name="connsiteX13" fmla="*/ 361950 w 762000"/>
                  <a:gd name="connsiteY13" fmla="*/ 152400 h 514350"/>
                  <a:gd name="connsiteX14" fmla="*/ 361950 w 762000"/>
                  <a:gd name="connsiteY14" fmla="*/ 19050 h 514350"/>
                  <a:gd name="connsiteX15" fmla="*/ 342900 w 762000"/>
                  <a:gd name="connsiteY15" fmla="*/ 0 h 514350"/>
                  <a:gd name="connsiteX16" fmla="*/ 133350 w 762000"/>
                  <a:gd name="connsiteY16" fmla="*/ 0 h 514350"/>
                  <a:gd name="connsiteX17" fmla="*/ 114300 w 762000"/>
                  <a:gd name="connsiteY17" fmla="*/ 19050 h 514350"/>
                  <a:gd name="connsiteX18" fmla="*/ 114300 w 762000"/>
                  <a:gd name="connsiteY18" fmla="*/ 152400 h 514350"/>
                  <a:gd name="connsiteX19" fmla="*/ 95250 w 762000"/>
                  <a:gd name="connsiteY19" fmla="*/ 152400 h 514350"/>
                  <a:gd name="connsiteX20" fmla="*/ 57150 w 762000"/>
                  <a:gd name="connsiteY20" fmla="*/ 190500 h 514350"/>
                  <a:gd name="connsiteX21" fmla="*/ 57150 w 762000"/>
                  <a:gd name="connsiteY21" fmla="*/ 304800 h 514350"/>
                  <a:gd name="connsiteX22" fmla="*/ 0 w 762000"/>
                  <a:gd name="connsiteY22" fmla="*/ 438150 h 514350"/>
                  <a:gd name="connsiteX23" fmla="*/ 0 w 762000"/>
                  <a:gd name="connsiteY23" fmla="*/ 514350 h 514350"/>
                  <a:gd name="connsiteX24" fmla="*/ 762000 w 762000"/>
                  <a:gd name="connsiteY24" fmla="*/ 514350 h 514350"/>
                  <a:gd name="connsiteX25" fmla="*/ 762000 w 762000"/>
                  <a:gd name="connsiteY25" fmla="*/ 438150 h 514350"/>
                  <a:gd name="connsiteX26" fmla="*/ 704850 w 762000"/>
                  <a:gd name="connsiteY26" fmla="*/ 304800 h 514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62000" h="514350">
                    <a:moveTo>
                      <a:pt x="647700" y="304800"/>
                    </a:moveTo>
                    <a:lnTo>
                      <a:pt x="419100" y="304800"/>
                    </a:lnTo>
                    <a:lnTo>
                      <a:pt x="419100" y="209550"/>
                    </a:lnTo>
                    <a:lnTo>
                      <a:pt x="647700" y="209550"/>
                    </a:lnTo>
                    <a:lnTo>
                      <a:pt x="647700" y="304800"/>
                    </a:lnTo>
                    <a:close/>
                    <a:moveTo>
                      <a:pt x="323850" y="304800"/>
                    </a:moveTo>
                    <a:lnTo>
                      <a:pt x="152400" y="304800"/>
                    </a:lnTo>
                    <a:lnTo>
                      <a:pt x="152400" y="38100"/>
                    </a:lnTo>
                    <a:lnTo>
                      <a:pt x="323850" y="38100"/>
                    </a:lnTo>
                    <a:lnTo>
                      <a:pt x="323850" y="304800"/>
                    </a:lnTo>
                    <a:close/>
                    <a:moveTo>
                      <a:pt x="704850" y="304800"/>
                    </a:moveTo>
                    <a:lnTo>
                      <a:pt x="704850" y="190500"/>
                    </a:lnTo>
                    <a:cubicBezTo>
                      <a:pt x="704850" y="169545"/>
                      <a:pt x="687705" y="152400"/>
                      <a:pt x="666750" y="152400"/>
                    </a:cubicBezTo>
                    <a:lnTo>
                      <a:pt x="361950" y="152400"/>
                    </a:lnTo>
                    <a:lnTo>
                      <a:pt x="361950" y="19050"/>
                    </a:lnTo>
                    <a:cubicBezTo>
                      <a:pt x="361950" y="8572"/>
                      <a:pt x="353378" y="0"/>
                      <a:pt x="342900" y="0"/>
                    </a:cubicBezTo>
                    <a:lnTo>
                      <a:pt x="133350" y="0"/>
                    </a:lnTo>
                    <a:cubicBezTo>
                      <a:pt x="122873" y="0"/>
                      <a:pt x="114300" y="8572"/>
                      <a:pt x="114300" y="19050"/>
                    </a:cubicBezTo>
                    <a:lnTo>
                      <a:pt x="114300" y="152400"/>
                    </a:lnTo>
                    <a:lnTo>
                      <a:pt x="95250" y="152400"/>
                    </a:lnTo>
                    <a:cubicBezTo>
                      <a:pt x="74295" y="152400"/>
                      <a:pt x="57150" y="169545"/>
                      <a:pt x="57150" y="190500"/>
                    </a:cubicBezTo>
                    <a:lnTo>
                      <a:pt x="57150" y="304800"/>
                    </a:lnTo>
                    <a:lnTo>
                      <a:pt x="0" y="438150"/>
                    </a:lnTo>
                    <a:lnTo>
                      <a:pt x="0" y="514350"/>
                    </a:lnTo>
                    <a:lnTo>
                      <a:pt x="762000" y="514350"/>
                    </a:lnTo>
                    <a:lnTo>
                      <a:pt x="762000" y="438150"/>
                    </a:lnTo>
                    <a:lnTo>
                      <a:pt x="704850" y="30480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7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54214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3530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27CDECC0-2F17-4AEF-85E2-948B2CF2DD93}"/>
              </a:ext>
            </a:extLst>
          </p:cNvPr>
          <p:cNvSpPr/>
          <p:nvPr/>
        </p:nvSpPr>
        <p:spPr>
          <a:xfrm>
            <a:off x="3767745" y="5118668"/>
            <a:ext cx="7060522" cy="96926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en-US" sz="3599" kern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8B02C3EE-29D3-4520-9F06-91A11C783927}"/>
              </a:ext>
            </a:extLst>
          </p:cNvPr>
          <p:cNvSpPr/>
          <p:nvPr/>
        </p:nvSpPr>
        <p:spPr>
          <a:xfrm>
            <a:off x="3767745" y="4021990"/>
            <a:ext cx="7060522" cy="96926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en-US" sz="3599" kern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3FFD0417-0F70-45F6-81B7-85BC3F185D50}"/>
              </a:ext>
            </a:extLst>
          </p:cNvPr>
          <p:cNvSpPr/>
          <p:nvPr/>
        </p:nvSpPr>
        <p:spPr>
          <a:xfrm>
            <a:off x="3767745" y="2925472"/>
            <a:ext cx="7060522" cy="96926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en-US" sz="3599" kern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D1DFC712-004E-4826-B284-FEE4C2605CE8}"/>
              </a:ext>
            </a:extLst>
          </p:cNvPr>
          <p:cNvSpPr/>
          <p:nvPr/>
        </p:nvSpPr>
        <p:spPr>
          <a:xfrm>
            <a:off x="3767745" y="1676435"/>
            <a:ext cx="7060522" cy="1097280"/>
          </a:xfrm>
          <a:prstGeom prst="rect">
            <a:avLst/>
          </a:prstGeom>
          <a:solidFill>
            <a:srgbClr val="3081AC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en-US" sz="3599" kern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F793DDE0-5E98-4EF9-B6CB-327B42EF35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4-Step Flat Shadow Pyramid Diagram</a:t>
            </a:r>
          </a:p>
        </p:txBody>
      </p:sp>
      <p:sp>
        <p:nvSpPr>
          <p:cNvPr id="90" name="Freeform 16">
            <a:extLst>
              <a:ext uri="{FF2B5EF4-FFF2-40B4-BE49-F238E27FC236}">
                <a16:creationId xmlns:a16="http://schemas.microsoft.com/office/drawing/2014/main" xmlns="" id="{E316BAD6-623D-4B05-97A8-9EEA2427D061}"/>
              </a:ext>
            </a:extLst>
          </p:cNvPr>
          <p:cNvSpPr>
            <a:spLocks/>
          </p:cNvSpPr>
          <p:nvPr/>
        </p:nvSpPr>
        <p:spPr bwMode="auto">
          <a:xfrm>
            <a:off x="2036233" y="4980750"/>
            <a:ext cx="3475720" cy="287262"/>
          </a:xfrm>
          <a:custGeom>
            <a:avLst/>
            <a:gdLst>
              <a:gd name="T0" fmla="*/ 114 w 2190"/>
              <a:gd name="T1" fmla="*/ 0 h 181"/>
              <a:gd name="T2" fmla="*/ 62 w 2190"/>
              <a:gd name="T3" fmla="*/ 121 h 181"/>
              <a:gd name="T4" fmla="*/ 2123 w 2190"/>
              <a:gd name="T5" fmla="*/ 121 h 181"/>
              <a:gd name="T6" fmla="*/ 2076 w 2190"/>
              <a:gd name="T7" fmla="*/ 0 h 181"/>
              <a:gd name="T8" fmla="*/ 2190 w 2190"/>
              <a:gd name="T9" fmla="*/ 92 h 181"/>
              <a:gd name="T10" fmla="*/ 2155 w 2190"/>
              <a:gd name="T11" fmla="*/ 181 h 181"/>
              <a:gd name="T12" fmla="*/ 25 w 2190"/>
              <a:gd name="T13" fmla="*/ 181 h 181"/>
              <a:gd name="T14" fmla="*/ 0 w 2190"/>
              <a:gd name="T15" fmla="*/ 92 h 181"/>
              <a:gd name="T16" fmla="*/ 114 w 2190"/>
              <a:gd name="T17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90" h="181">
                <a:moveTo>
                  <a:pt x="114" y="0"/>
                </a:moveTo>
                <a:lnTo>
                  <a:pt x="62" y="121"/>
                </a:lnTo>
                <a:lnTo>
                  <a:pt x="2123" y="121"/>
                </a:lnTo>
                <a:lnTo>
                  <a:pt x="2076" y="0"/>
                </a:lnTo>
                <a:lnTo>
                  <a:pt x="2190" y="92"/>
                </a:lnTo>
                <a:lnTo>
                  <a:pt x="2155" y="181"/>
                </a:lnTo>
                <a:lnTo>
                  <a:pt x="25" y="181"/>
                </a:lnTo>
                <a:lnTo>
                  <a:pt x="0" y="92"/>
                </a:lnTo>
                <a:lnTo>
                  <a:pt x="114" y="0"/>
                </a:lnTo>
                <a:close/>
              </a:path>
            </a:pathLst>
          </a:custGeom>
          <a:solidFill>
            <a:srgbClr val="8BB74C">
              <a:lumMod val="50000"/>
            </a:srgbClr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1" name="Freeform 17">
            <a:extLst>
              <a:ext uri="{FF2B5EF4-FFF2-40B4-BE49-F238E27FC236}">
                <a16:creationId xmlns:a16="http://schemas.microsoft.com/office/drawing/2014/main" xmlns="" id="{F4748325-0DAE-4130-923F-6E73505F61DF}"/>
              </a:ext>
            </a:extLst>
          </p:cNvPr>
          <p:cNvSpPr>
            <a:spLocks/>
          </p:cNvSpPr>
          <p:nvPr/>
        </p:nvSpPr>
        <p:spPr bwMode="auto">
          <a:xfrm>
            <a:off x="2617107" y="3899944"/>
            <a:ext cx="2304450" cy="207908"/>
          </a:xfrm>
          <a:custGeom>
            <a:avLst/>
            <a:gdLst>
              <a:gd name="T0" fmla="*/ 111 w 1452"/>
              <a:gd name="T1" fmla="*/ 0 h 131"/>
              <a:gd name="T2" fmla="*/ 72 w 1452"/>
              <a:gd name="T3" fmla="*/ 92 h 131"/>
              <a:gd name="T4" fmla="*/ 1391 w 1452"/>
              <a:gd name="T5" fmla="*/ 92 h 131"/>
              <a:gd name="T6" fmla="*/ 1356 w 1452"/>
              <a:gd name="T7" fmla="*/ 3 h 131"/>
              <a:gd name="T8" fmla="*/ 1452 w 1452"/>
              <a:gd name="T9" fmla="*/ 72 h 131"/>
              <a:gd name="T10" fmla="*/ 1410 w 1452"/>
              <a:gd name="T11" fmla="*/ 131 h 131"/>
              <a:gd name="T12" fmla="*/ 5 w 1452"/>
              <a:gd name="T13" fmla="*/ 131 h 131"/>
              <a:gd name="T14" fmla="*/ 0 w 1452"/>
              <a:gd name="T15" fmla="*/ 72 h 131"/>
              <a:gd name="T16" fmla="*/ 111 w 1452"/>
              <a:gd name="T17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52" h="131">
                <a:moveTo>
                  <a:pt x="111" y="0"/>
                </a:moveTo>
                <a:lnTo>
                  <a:pt x="72" y="92"/>
                </a:lnTo>
                <a:lnTo>
                  <a:pt x="1391" y="92"/>
                </a:lnTo>
                <a:lnTo>
                  <a:pt x="1356" y="3"/>
                </a:lnTo>
                <a:lnTo>
                  <a:pt x="1452" y="72"/>
                </a:lnTo>
                <a:lnTo>
                  <a:pt x="1410" y="131"/>
                </a:lnTo>
                <a:lnTo>
                  <a:pt x="5" y="131"/>
                </a:lnTo>
                <a:lnTo>
                  <a:pt x="0" y="72"/>
                </a:lnTo>
                <a:lnTo>
                  <a:pt x="111" y="0"/>
                </a:lnTo>
                <a:close/>
              </a:path>
            </a:pathLst>
          </a:custGeom>
          <a:solidFill>
            <a:srgbClr val="5FB7A2">
              <a:lumMod val="50000"/>
            </a:srgbClr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2" name="Freeform 15">
            <a:extLst>
              <a:ext uri="{FF2B5EF4-FFF2-40B4-BE49-F238E27FC236}">
                <a16:creationId xmlns:a16="http://schemas.microsoft.com/office/drawing/2014/main" xmlns="" id="{4D96D49B-063A-411C-B1BA-B0AFC31EA6D4}"/>
              </a:ext>
            </a:extLst>
          </p:cNvPr>
          <p:cNvSpPr>
            <a:spLocks/>
          </p:cNvSpPr>
          <p:nvPr/>
        </p:nvSpPr>
        <p:spPr bwMode="auto">
          <a:xfrm>
            <a:off x="3197981" y="2776287"/>
            <a:ext cx="1166509" cy="239650"/>
          </a:xfrm>
          <a:custGeom>
            <a:avLst/>
            <a:gdLst>
              <a:gd name="T0" fmla="*/ 0 w 735"/>
              <a:gd name="T1" fmla="*/ 94 h 151"/>
              <a:gd name="T2" fmla="*/ 112 w 735"/>
              <a:gd name="T3" fmla="*/ 0 h 151"/>
              <a:gd name="T4" fmla="*/ 72 w 735"/>
              <a:gd name="T5" fmla="*/ 119 h 151"/>
              <a:gd name="T6" fmla="*/ 653 w 735"/>
              <a:gd name="T7" fmla="*/ 119 h 151"/>
              <a:gd name="T8" fmla="*/ 611 w 735"/>
              <a:gd name="T9" fmla="*/ 0 h 151"/>
              <a:gd name="T10" fmla="*/ 735 w 735"/>
              <a:gd name="T11" fmla="*/ 94 h 151"/>
              <a:gd name="T12" fmla="*/ 700 w 735"/>
              <a:gd name="T13" fmla="*/ 151 h 151"/>
              <a:gd name="T14" fmla="*/ 42 w 735"/>
              <a:gd name="T15" fmla="*/ 151 h 151"/>
              <a:gd name="T16" fmla="*/ 0 w 735"/>
              <a:gd name="T17" fmla="*/ 94 h 151"/>
              <a:gd name="T18" fmla="*/ 0 w 735"/>
              <a:gd name="T19" fmla="*/ 94 h 151"/>
              <a:gd name="T20" fmla="*/ 0 w 735"/>
              <a:gd name="T21" fmla="*/ 94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35" h="151">
                <a:moveTo>
                  <a:pt x="0" y="94"/>
                </a:moveTo>
                <a:lnTo>
                  <a:pt x="112" y="0"/>
                </a:lnTo>
                <a:lnTo>
                  <a:pt x="72" y="119"/>
                </a:lnTo>
                <a:lnTo>
                  <a:pt x="653" y="119"/>
                </a:lnTo>
                <a:lnTo>
                  <a:pt x="611" y="0"/>
                </a:lnTo>
                <a:lnTo>
                  <a:pt x="735" y="94"/>
                </a:lnTo>
                <a:lnTo>
                  <a:pt x="700" y="151"/>
                </a:lnTo>
                <a:lnTo>
                  <a:pt x="42" y="151"/>
                </a:lnTo>
                <a:lnTo>
                  <a:pt x="0" y="94"/>
                </a:lnTo>
                <a:lnTo>
                  <a:pt x="0" y="94"/>
                </a:lnTo>
                <a:lnTo>
                  <a:pt x="0" y="94"/>
                </a:lnTo>
                <a:close/>
              </a:path>
            </a:pathLst>
          </a:custGeom>
          <a:solidFill>
            <a:srgbClr val="3081AC">
              <a:lumMod val="50000"/>
            </a:srgbClr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3" name="Freeform 18">
            <a:extLst>
              <a:ext uri="{FF2B5EF4-FFF2-40B4-BE49-F238E27FC236}">
                <a16:creationId xmlns:a16="http://schemas.microsoft.com/office/drawing/2014/main" xmlns="" id="{C1DD1560-9D3A-483C-95B4-5675F6841C41}"/>
              </a:ext>
            </a:extLst>
          </p:cNvPr>
          <p:cNvSpPr>
            <a:spLocks/>
          </p:cNvSpPr>
          <p:nvPr/>
        </p:nvSpPr>
        <p:spPr bwMode="auto">
          <a:xfrm>
            <a:off x="3320186" y="1676436"/>
            <a:ext cx="903053" cy="1252211"/>
          </a:xfrm>
          <a:custGeom>
            <a:avLst/>
            <a:gdLst>
              <a:gd name="T0" fmla="*/ 569 w 569"/>
              <a:gd name="T1" fmla="*/ 789 h 789"/>
              <a:gd name="T2" fmla="*/ 0 w 569"/>
              <a:gd name="T3" fmla="*/ 789 h 789"/>
              <a:gd name="T4" fmla="*/ 282 w 569"/>
              <a:gd name="T5" fmla="*/ 0 h 789"/>
              <a:gd name="T6" fmla="*/ 569 w 569"/>
              <a:gd name="T7" fmla="*/ 789 h 789"/>
              <a:gd name="T8" fmla="*/ 569 w 569"/>
              <a:gd name="T9" fmla="*/ 789 h 789"/>
              <a:gd name="T10" fmla="*/ 569 w 569"/>
              <a:gd name="T11" fmla="*/ 789 h 7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69" h="789">
                <a:moveTo>
                  <a:pt x="569" y="789"/>
                </a:moveTo>
                <a:lnTo>
                  <a:pt x="0" y="789"/>
                </a:lnTo>
                <a:lnTo>
                  <a:pt x="282" y="0"/>
                </a:lnTo>
                <a:lnTo>
                  <a:pt x="569" y="789"/>
                </a:lnTo>
                <a:lnTo>
                  <a:pt x="569" y="789"/>
                </a:lnTo>
                <a:lnTo>
                  <a:pt x="569" y="789"/>
                </a:lnTo>
                <a:close/>
              </a:path>
            </a:pathLst>
          </a:custGeom>
          <a:solidFill>
            <a:srgbClr val="3081AC">
              <a:lumMod val="75000"/>
            </a:srgbClr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4" name="Freeform 19">
            <a:extLst>
              <a:ext uri="{FF2B5EF4-FFF2-40B4-BE49-F238E27FC236}">
                <a16:creationId xmlns:a16="http://schemas.microsoft.com/office/drawing/2014/main" xmlns="" id="{ED8915EB-4F51-484A-9767-020D12730186}"/>
              </a:ext>
            </a:extLst>
          </p:cNvPr>
          <p:cNvSpPr>
            <a:spLocks/>
          </p:cNvSpPr>
          <p:nvPr/>
        </p:nvSpPr>
        <p:spPr bwMode="auto">
          <a:xfrm>
            <a:off x="2734551" y="2928648"/>
            <a:ext cx="2098129" cy="1112547"/>
          </a:xfrm>
          <a:custGeom>
            <a:avLst/>
            <a:gdLst>
              <a:gd name="T0" fmla="*/ 1322 w 1322"/>
              <a:gd name="T1" fmla="*/ 701 h 701"/>
              <a:gd name="T2" fmla="*/ 0 w 1322"/>
              <a:gd name="T3" fmla="*/ 701 h 701"/>
              <a:gd name="T4" fmla="*/ 290 w 1322"/>
              <a:gd name="T5" fmla="*/ 0 h 701"/>
              <a:gd name="T6" fmla="*/ 1030 w 1322"/>
              <a:gd name="T7" fmla="*/ 0 h 701"/>
              <a:gd name="T8" fmla="*/ 1322 w 1322"/>
              <a:gd name="T9" fmla="*/ 701 h 701"/>
              <a:gd name="T10" fmla="*/ 1322 w 1322"/>
              <a:gd name="T11" fmla="*/ 701 h 701"/>
              <a:gd name="T12" fmla="*/ 1322 w 1322"/>
              <a:gd name="T13" fmla="*/ 701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22" h="701">
                <a:moveTo>
                  <a:pt x="1322" y="701"/>
                </a:moveTo>
                <a:lnTo>
                  <a:pt x="0" y="701"/>
                </a:lnTo>
                <a:lnTo>
                  <a:pt x="290" y="0"/>
                </a:lnTo>
                <a:lnTo>
                  <a:pt x="1030" y="0"/>
                </a:lnTo>
                <a:lnTo>
                  <a:pt x="1322" y="701"/>
                </a:lnTo>
                <a:lnTo>
                  <a:pt x="1322" y="701"/>
                </a:lnTo>
                <a:lnTo>
                  <a:pt x="1322" y="701"/>
                </a:lnTo>
                <a:close/>
              </a:path>
            </a:pathLst>
          </a:custGeom>
          <a:solidFill>
            <a:srgbClr val="5FB7A2">
              <a:lumMod val="75000"/>
            </a:srgbClr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5" name="Freeform 24">
            <a:extLst>
              <a:ext uri="{FF2B5EF4-FFF2-40B4-BE49-F238E27FC236}">
                <a16:creationId xmlns:a16="http://schemas.microsoft.com/office/drawing/2014/main" xmlns="" id="{2411DA60-04E0-4247-9811-2F56690BFFCB}"/>
              </a:ext>
            </a:extLst>
          </p:cNvPr>
          <p:cNvSpPr>
            <a:spLocks/>
          </p:cNvSpPr>
          <p:nvPr/>
        </p:nvSpPr>
        <p:spPr bwMode="auto">
          <a:xfrm>
            <a:off x="2734551" y="2928648"/>
            <a:ext cx="1033194" cy="1112547"/>
          </a:xfrm>
          <a:custGeom>
            <a:avLst/>
            <a:gdLst>
              <a:gd name="T0" fmla="*/ 651 w 651"/>
              <a:gd name="T1" fmla="*/ 0 h 701"/>
              <a:gd name="T2" fmla="*/ 290 w 651"/>
              <a:gd name="T3" fmla="*/ 0 h 701"/>
              <a:gd name="T4" fmla="*/ 0 w 651"/>
              <a:gd name="T5" fmla="*/ 701 h 701"/>
              <a:gd name="T6" fmla="*/ 651 w 651"/>
              <a:gd name="T7" fmla="*/ 701 h 701"/>
              <a:gd name="T8" fmla="*/ 651 w 651"/>
              <a:gd name="T9" fmla="*/ 0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1" h="701">
                <a:moveTo>
                  <a:pt x="651" y="0"/>
                </a:moveTo>
                <a:lnTo>
                  <a:pt x="290" y="0"/>
                </a:lnTo>
                <a:lnTo>
                  <a:pt x="0" y="701"/>
                </a:lnTo>
                <a:lnTo>
                  <a:pt x="651" y="701"/>
                </a:lnTo>
                <a:lnTo>
                  <a:pt x="651" y="0"/>
                </a:lnTo>
                <a:close/>
              </a:path>
            </a:pathLst>
          </a:custGeom>
          <a:solidFill>
            <a:srgbClr val="5FB7A2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6" name="Freeform 25">
            <a:extLst>
              <a:ext uri="{FF2B5EF4-FFF2-40B4-BE49-F238E27FC236}">
                <a16:creationId xmlns:a16="http://schemas.microsoft.com/office/drawing/2014/main" xmlns="" id="{ABE26262-0C3F-45EB-ADBD-10054FE52CB6}"/>
              </a:ext>
            </a:extLst>
          </p:cNvPr>
          <p:cNvSpPr>
            <a:spLocks/>
          </p:cNvSpPr>
          <p:nvPr/>
        </p:nvSpPr>
        <p:spPr bwMode="auto">
          <a:xfrm>
            <a:off x="3320187" y="1676436"/>
            <a:ext cx="447559" cy="1252211"/>
          </a:xfrm>
          <a:custGeom>
            <a:avLst/>
            <a:gdLst>
              <a:gd name="T0" fmla="*/ 282 w 282"/>
              <a:gd name="T1" fmla="*/ 789 h 789"/>
              <a:gd name="T2" fmla="*/ 282 w 282"/>
              <a:gd name="T3" fmla="*/ 0 h 789"/>
              <a:gd name="T4" fmla="*/ 0 w 282"/>
              <a:gd name="T5" fmla="*/ 789 h 789"/>
              <a:gd name="T6" fmla="*/ 282 w 282"/>
              <a:gd name="T7" fmla="*/ 789 h 7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2" h="789">
                <a:moveTo>
                  <a:pt x="282" y="789"/>
                </a:moveTo>
                <a:lnTo>
                  <a:pt x="282" y="0"/>
                </a:lnTo>
                <a:lnTo>
                  <a:pt x="0" y="789"/>
                </a:lnTo>
                <a:lnTo>
                  <a:pt x="282" y="789"/>
                </a:lnTo>
                <a:close/>
              </a:path>
            </a:pathLst>
          </a:custGeom>
          <a:solidFill>
            <a:srgbClr val="3081AC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7" name="Freeform 20">
            <a:extLst>
              <a:ext uri="{FF2B5EF4-FFF2-40B4-BE49-F238E27FC236}">
                <a16:creationId xmlns:a16="http://schemas.microsoft.com/office/drawing/2014/main" xmlns="" id="{32FF3C5B-D2E1-471A-9414-32E2AB3AB6D3}"/>
              </a:ext>
            </a:extLst>
          </p:cNvPr>
          <p:cNvSpPr>
            <a:spLocks/>
          </p:cNvSpPr>
          <p:nvPr/>
        </p:nvSpPr>
        <p:spPr bwMode="auto">
          <a:xfrm>
            <a:off x="2153678" y="4014215"/>
            <a:ext cx="3236070" cy="1112547"/>
          </a:xfrm>
          <a:custGeom>
            <a:avLst/>
            <a:gdLst>
              <a:gd name="T0" fmla="*/ 2039 w 2039"/>
              <a:gd name="T1" fmla="*/ 701 h 701"/>
              <a:gd name="T2" fmla="*/ 0 w 2039"/>
              <a:gd name="T3" fmla="*/ 701 h 701"/>
              <a:gd name="T4" fmla="*/ 292 w 2039"/>
              <a:gd name="T5" fmla="*/ 0 h 701"/>
              <a:gd name="T6" fmla="*/ 1744 w 2039"/>
              <a:gd name="T7" fmla="*/ 0 h 701"/>
              <a:gd name="T8" fmla="*/ 2039 w 2039"/>
              <a:gd name="T9" fmla="*/ 701 h 701"/>
              <a:gd name="T10" fmla="*/ 2039 w 2039"/>
              <a:gd name="T11" fmla="*/ 701 h 701"/>
              <a:gd name="T12" fmla="*/ 2039 w 2039"/>
              <a:gd name="T13" fmla="*/ 701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39" h="701">
                <a:moveTo>
                  <a:pt x="2039" y="701"/>
                </a:moveTo>
                <a:lnTo>
                  <a:pt x="0" y="701"/>
                </a:lnTo>
                <a:lnTo>
                  <a:pt x="292" y="0"/>
                </a:lnTo>
                <a:lnTo>
                  <a:pt x="1744" y="0"/>
                </a:lnTo>
                <a:lnTo>
                  <a:pt x="2039" y="701"/>
                </a:lnTo>
                <a:lnTo>
                  <a:pt x="2039" y="701"/>
                </a:lnTo>
                <a:lnTo>
                  <a:pt x="2039" y="701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8" name="Freeform 21">
            <a:extLst>
              <a:ext uri="{FF2B5EF4-FFF2-40B4-BE49-F238E27FC236}">
                <a16:creationId xmlns:a16="http://schemas.microsoft.com/office/drawing/2014/main" xmlns="" id="{BBB8188D-192A-45F4-8DD2-E1076F2A6B1B}"/>
              </a:ext>
            </a:extLst>
          </p:cNvPr>
          <p:cNvSpPr>
            <a:spLocks/>
          </p:cNvSpPr>
          <p:nvPr/>
        </p:nvSpPr>
        <p:spPr bwMode="auto">
          <a:xfrm>
            <a:off x="1575978" y="5126761"/>
            <a:ext cx="4402578" cy="1110961"/>
          </a:xfrm>
          <a:custGeom>
            <a:avLst/>
            <a:gdLst>
              <a:gd name="T0" fmla="*/ 2774 w 2774"/>
              <a:gd name="T1" fmla="*/ 700 h 700"/>
              <a:gd name="T2" fmla="*/ 0 w 2774"/>
              <a:gd name="T3" fmla="*/ 700 h 700"/>
              <a:gd name="T4" fmla="*/ 290 w 2774"/>
              <a:gd name="T5" fmla="*/ 0 h 700"/>
              <a:gd name="T6" fmla="*/ 2480 w 2774"/>
              <a:gd name="T7" fmla="*/ 0 h 700"/>
              <a:gd name="T8" fmla="*/ 2774 w 2774"/>
              <a:gd name="T9" fmla="*/ 700 h 700"/>
              <a:gd name="T10" fmla="*/ 2774 w 2774"/>
              <a:gd name="T11" fmla="*/ 700 h 700"/>
              <a:gd name="T12" fmla="*/ 2774 w 2774"/>
              <a:gd name="T13" fmla="*/ 700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774" h="700">
                <a:moveTo>
                  <a:pt x="2774" y="700"/>
                </a:moveTo>
                <a:lnTo>
                  <a:pt x="0" y="700"/>
                </a:lnTo>
                <a:lnTo>
                  <a:pt x="290" y="0"/>
                </a:lnTo>
                <a:lnTo>
                  <a:pt x="2480" y="0"/>
                </a:lnTo>
                <a:lnTo>
                  <a:pt x="2774" y="700"/>
                </a:lnTo>
                <a:lnTo>
                  <a:pt x="2774" y="700"/>
                </a:lnTo>
                <a:lnTo>
                  <a:pt x="2774" y="700"/>
                </a:lnTo>
                <a:close/>
              </a:path>
            </a:pathLst>
          </a:custGeom>
          <a:solidFill>
            <a:srgbClr val="ECB448">
              <a:lumMod val="75000"/>
            </a:srgbClr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9" name="Freeform 22">
            <a:extLst>
              <a:ext uri="{FF2B5EF4-FFF2-40B4-BE49-F238E27FC236}">
                <a16:creationId xmlns:a16="http://schemas.microsoft.com/office/drawing/2014/main" xmlns="" id="{667C09C6-215A-4548-9EA4-A3DFA4AE38EB}"/>
              </a:ext>
            </a:extLst>
          </p:cNvPr>
          <p:cNvSpPr>
            <a:spLocks/>
          </p:cNvSpPr>
          <p:nvPr/>
        </p:nvSpPr>
        <p:spPr bwMode="auto">
          <a:xfrm>
            <a:off x="1575978" y="5126761"/>
            <a:ext cx="2191767" cy="1110961"/>
          </a:xfrm>
          <a:custGeom>
            <a:avLst/>
            <a:gdLst>
              <a:gd name="T0" fmla="*/ 1381 w 1381"/>
              <a:gd name="T1" fmla="*/ 0 h 700"/>
              <a:gd name="T2" fmla="*/ 290 w 1381"/>
              <a:gd name="T3" fmla="*/ 0 h 700"/>
              <a:gd name="T4" fmla="*/ 0 w 1381"/>
              <a:gd name="T5" fmla="*/ 700 h 700"/>
              <a:gd name="T6" fmla="*/ 1381 w 1381"/>
              <a:gd name="T7" fmla="*/ 700 h 700"/>
              <a:gd name="T8" fmla="*/ 1381 w 1381"/>
              <a:gd name="T9" fmla="*/ 0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81" h="700">
                <a:moveTo>
                  <a:pt x="1381" y="0"/>
                </a:moveTo>
                <a:lnTo>
                  <a:pt x="290" y="0"/>
                </a:lnTo>
                <a:lnTo>
                  <a:pt x="0" y="700"/>
                </a:lnTo>
                <a:lnTo>
                  <a:pt x="1381" y="700"/>
                </a:lnTo>
                <a:lnTo>
                  <a:pt x="1381" y="0"/>
                </a:lnTo>
                <a:close/>
              </a:path>
            </a:pathLst>
          </a:custGeom>
          <a:solidFill>
            <a:srgbClr val="ECB448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00" name="Freeform 23">
            <a:extLst>
              <a:ext uri="{FF2B5EF4-FFF2-40B4-BE49-F238E27FC236}">
                <a16:creationId xmlns:a16="http://schemas.microsoft.com/office/drawing/2014/main" xmlns="" id="{9D0969A9-D70C-47A6-97A2-9CA7AAFCBC22}"/>
              </a:ext>
            </a:extLst>
          </p:cNvPr>
          <p:cNvSpPr>
            <a:spLocks/>
          </p:cNvSpPr>
          <p:nvPr/>
        </p:nvSpPr>
        <p:spPr bwMode="auto">
          <a:xfrm>
            <a:off x="2153677" y="4014215"/>
            <a:ext cx="1614068" cy="1112547"/>
          </a:xfrm>
          <a:custGeom>
            <a:avLst/>
            <a:gdLst>
              <a:gd name="T0" fmla="*/ 1017 w 1017"/>
              <a:gd name="T1" fmla="*/ 0 h 701"/>
              <a:gd name="T2" fmla="*/ 292 w 1017"/>
              <a:gd name="T3" fmla="*/ 0 h 701"/>
              <a:gd name="T4" fmla="*/ 0 w 1017"/>
              <a:gd name="T5" fmla="*/ 701 h 701"/>
              <a:gd name="T6" fmla="*/ 1017 w 1017"/>
              <a:gd name="T7" fmla="*/ 701 h 701"/>
              <a:gd name="T8" fmla="*/ 1017 w 1017"/>
              <a:gd name="T9" fmla="*/ 0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17" h="701">
                <a:moveTo>
                  <a:pt x="1017" y="0"/>
                </a:moveTo>
                <a:lnTo>
                  <a:pt x="292" y="0"/>
                </a:lnTo>
                <a:lnTo>
                  <a:pt x="0" y="701"/>
                </a:lnTo>
                <a:lnTo>
                  <a:pt x="1017" y="701"/>
                </a:lnTo>
                <a:lnTo>
                  <a:pt x="1017" y="0"/>
                </a:lnTo>
                <a:close/>
              </a:path>
            </a:pathLst>
          </a:custGeom>
          <a:solidFill>
            <a:srgbClr val="8BB74C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01" name="Subtitle 2">
            <a:extLst>
              <a:ext uri="{FF2B5EF4-FFF2-40B4-BE49-F238E27FC236}">
                <a16:creationId xmlns:a16="http://schemas.microsoft.com/office/drawing/2014/main" xmlns="" id="{16F6A4F6-FDEF-422E-8FDD-7FDDEF2208EA}"/>
              </a:ext>
            </a:extLst>
          </p:cNvPr>
          <p:cNvSpPr txBox="1">
            <a:spLocks/>
          </p:cNvSpPr>
          <p:nvPr/>
        </p:nvSpPr>
        <p:spPr>
          <a:xfrm>
            <a:off x="6012177" y="5469256"/>
            <a:ext cx="3312006" cy="795893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>
                <a:solidFill>
                  <a:schemeClr val="bg1"/>
                </a:solidFill>
              </a:rPr>
              <a:t>You can replace this text. This is a sample. You can replace this text. This is a sample.</a:t>
            </a:r>
          </a:p>
          <a:p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xmlns="" id="{68FDCF82-E339-41E2-8705-11A5F40921BF}"/>
              </a:ext>
            </a:extLst>
          </p:cNvPr>
          <p:cNvSpPr txBox="1"/>
          <p:nvPr/>
        </p:nvSpPr>
        <p:spPr>
          <a:xfrm>
            <a:off x="6087280" y="5166346"/>
            <a:ext cx="1273297" cy="338554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defTabSz="914400"/>
            <a:r>
              <a:rPr lang="en-US" sz="1600" b="1">
                <a:solidFill>
                  <a:prstClr val="white"/>
                </a:solidFill>
                <a:latin typeface="Arial Black" panose="020B0A04020102020204" pitchFamily="34" charset="0"/>
                <a:ea typeface="League Spartan" charset="0"/>
                <a:cs typeface="Poppins" pitchFamily="2" charset="77"/>
              </a:rPr>
              <a:t>Your Title</a:t>
            </a:r>
          </a:p>
        </p:txBody>
      </p:sp>
      <p:sp>
        <p:nvSpPr>
          <p:cNvPr id="103" name="Subtitle 2">
            <a:extLst>
              <a:ext uri="{FF2B5EF4-FFF2-40B4-BE49-F238E27FC236}">
                <a16:creationId xmlns:a16="http://schemas.microsoft.com/office/drawing/2014/main" xmlns="" id="{8B5CE001-CD6C-45C9-AFAF-94E6CECE5E61}"/>
              </a:ext>
            </a:extLst>
          </p:cNvPr>
          <p:cNvSpPr txBox="1">
            <a:spLocks/>
          </p:cNvSpPr>
          <p:nvPr/>
        </p:nvSpPr>
        <p:spPr>
          <a:xfrm>
            <a:off x="5448470" y="4379472"/>
            <a:ext cx="3312006" cy="795893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>
                <a:solidFill>
                  <a:schemeClr val="bg1"/>
                </a:solidFill>
              </a:rPr>
              <a:t>You can replace this text. This is a sample. You can replace this text. This is a sample.</a:t>
            </a:r>
          </a:p>
          <a:p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xmlns="" id="{FA852E5D-CF98-4CDE-9B73-88CA2BB95CB1}"/>
              </a:ext>
            </a:extLst>
          </p:cNvPr>
          <p:cNvSpPr txBox="1"/>
          <p:nvPr/>
        </p:nvSpPr>
        <p:spPr>
          <a:xfrm>
            <a:off x="5523573" y="4076562"/>
            <a:ext cx="1273297" cy="338554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defTabSz="914400"/>
            <a:r>
              <a:rPr lang="en-US" sz="1600" b="1">
                <a:solidFill>
                  <a:prstClr val="white"/>
                </a:solidFill>
                <a:latin typeface="Arial Black" panose="020B0A04020102020204" pitchFamily="34" charset="0"/>
                <a:ea typeface="League Spartan" charset="0"/>
                <a:cs typeface="Poppins" pitchFamily="2" charset="77"/>
              </a:rPr>
              <a:t>Your Title</a:t>
            </a:r>
          </a:p>
        </p:txBody>
      </p:sp>
      <p:sp>
        <p:nvSpPr>
          <p:cNvPr id="105" name="Subtitle 2">
            <a:extLst>
              <a:ext uri="{FF2B5EF4-FFF2-40B4-BE49-F238E27FC236}">
                <a16:creationId xmlns:a16="http://schemas.microsoft.com/office/drawing/2014/main" xmlns="" id="{71E614B4-7934-45AD-9E52-7E1DF07224CA}"/>
              </a:ext>
            </a:extLst>
          </p:cNvPr>
          <p:cNvSpPr txBox="1">
            <a:spLocks/>
          </p:cNvSpPr>
          <p:nvPr/>
        </p:nvSpPr>
        <p:spPr>
          <a:xfrm>
            <a:off x="4848391" y="3274219"/>
            <a:ext cx="3312006" cy="795893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>
                <a:solidFill>
                  <a:schemeClr val="bg1"/>
                </a:solidFill>
              </a:rPr>
              <a:t>You can replace this text. This is a sample. You can replace this text. This is a sample.</a:t>
            </a:r>
          </a:p>
          <a:p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xmlns="" id="{B0750374-911B-4A5D-B4E2-AB08A65DD507}"/>
              </a:ext>
            </a:extLst>
          </p:cNvPr>
          <p:cNvSpPr txBox="1"/>
          <p:nvPr/>
        </p:nvSpPr>
        <p:spPr>
          <a:xfrm>
            <a:off x="4923493" y="2971309"/>
            <a:ext cx="1273297" cy="338554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defTabSz="914400"/>
            <a:r>
              <a:rPr lang="en-US" sz="1600" b="1">
                <a:solidFill>
                  <a:prstClr val="white"/>
                </a:solidFill>
                <a:latin typeface="Arial Black" panose="020B0A04020102020204" pitchFamily="34" charset="0"/>
                <a:ea typeface="League Spartan" charset="0"/>
                <a:cs typeface="Poppins" pitchFamily="2" charset="77"/>
              </a:rPr>
              <a:t>Your Title</a:t>
            </a:r>
          </a:p>
        </p:txBody>
      </p:sp>
      <p:sp>
        <p:nvSpPr>
          <p:cNvPr id="107" name="Subtitle 2">
            <a:extLst>
              <a:ext uri="{FF2B5EF4-FFF2-40B4-BE49-F238E27FC236}">
                <a16:creationId xmlns:a16="http://schemas.microsoft.com/office/drawing/2014/main" xmlns="" id="{BFCB0B3A-14DB-4F98-A2CB-8C2EE7DF9113}"/>
              </a:ext>
            </a:extLst>
          </p:cNvPr>
          <p:cNvSpPr txBox="1">
            <a:spLocks/>
          </p:cNvSpPr>
          <p:nvPr/>
        </p:nvSpPr>
        <p:spPr>
          <a:xfrm>
            <a:off x="4296987" y="2104946"/>
            <a:ext cx="3312006" cy="795893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>
                <a:solidFill>
                  <a:schemeClr val="bg1"/>
                </a:solidFill>
              </a:rPr>
              <a:t>You can replace this text. This is a sample. You can replace this text. This is a sample.</a:t>
            </a:r>
          </a:p>
          <a:p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xmlns="" id="{A551A0F4-055D-43CA-A0F9-45A2EA411D3C}"/>
              </a:ext>
            </a:extLst>
          </p:cNvPr>
          <p:cNvSpPr txBox="1"/>
          <p:nvPr/>
        </p:nvSpPr>
        <p:spPr>
          <a:xfrm>
            <a:off x="4372090" y="1802037"/>
            <a:ext cx="1273297" cy="338554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defTabSz="914400"/>
            <a:r>
              <a:rPr lang="en-US" sz="1600" b="1">
                <a:solidFill>
                  <a:prstClr val="white"/>
                </a:solidFill>
                <a:latin typeface="Arial Black" panose="020B0A04020102020204" pitchFamily="34" charset="0"/>
                <a:ea typeface="League Spartan" charset="0"/>
                <a:cs typeface="Poppins" pitchFamily="2" charset="77"/>
              </a:rPr>
              <a:t>Your Title</a:t>
            </a:r>
          </a:p>
        </p:txBody>
      </p:sp>
      <p:grpSp>
        <p:nvGrpSpPr>
          <p:cNvPr id="12" name="Graphic 4" descr="User with solid fill">
            <a:extLst>
              <a:ext uri="{FF2B5EF4-FFF2-40B4-BE49-F238E27FC236}">
                <a16:creationId xmlns:a16="http://schemas.microsoft.com/office/drawing/2014/main" xmlns="" id="{3560539E-5AE5-4C82-900C-5A47E6312F70}"/>
              </a:ext>
            </a:extLst>
          </p:cNvPr>
          <p:cNvGrpSpPr/>
          <p:nvPr/>
        </p:nvGrpSpPr>
        <p:grpSpPr>
          <a:xfrm>
            <a:off x="9838246" y="1901225"/>
            <a:ext cx="609600" cy="647700"/>
            <a:chOff x="8762876" y="59298"/>
            <a:chExt cx="609600" cy="647700"/>
          </a:xfrm>
          <a:solidFill>
            <a:schemeClr val="bg1"/>
          </a:solidFill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xmlns="" id="{CF3548A0-5C1A-4C67-B202-F816EA38CC52}"/>
                </a:ext>
              </a:extLst>
            </p:cNvPr>
            <p:cNvSpPr/>
            <p:nvPr/>
          </p:nvSpPr>
          <p:spPr>
            <a:xfrm>
              <a:off x="8915276" y="59298"/>
              <a:ext cx="304800" cy="304800"/>
            </a:xfrm>
            <a:custGeom>
              <a:avLst/>
              <a:gdLst>
                <a:gd name="connsiteX0" fmla="*/ 304800 w 304800"/>
                <a:gd name="connsiteY0" fmla="*/ 152400 h 304800"/>
                <a:gd name="connsiteX1" fmla="*/ 152400 w 304800"/>
                <a:gd name="connsiteY1" fmla="*/ 304800 h 304800"/>
                <a:gd name="connsiteX2" fmla="*/ 0 w 304800"/>
                <a:gd name="connsiteY2" fmla="*/ 152400 h 304800"/>
                <a:gd name="connsiteX3" fmla="*/ 152400 w 304800"/>
                <a:gd name="connsiteY3" fmla="*/ 0 h 304800"/>
                <a:gd name="connsiteX4" fmla="*/ 304800 w 304800"/>
                <a:gd name="connsiteY4" fmla="*/ 1524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800" h="304800">
                  <a:moveTo>
                    <a:pt x="304800" y="152400"/>
                  </a:moveTo>
                  <a:cubicBezTo>
                    <a:pt x="304800" y="236568"/>
                    <a:pt x="236568" y="304800"/>
                    <a:pt x="152400" y="304800"/>
                  </a:cubicBezTo>
                  <a:cubicBezTo>
                    <a:pt x="68232" y="304800"/>
                    <a:pt x="0" y="236568"/>
                    <a:pt x="0" y="152400"/>
                  </a:cubicBezTo>
                  <a:cubicBezTo>
                    <a:pt x="0" y="68232"/>
                    <a:pt x="68232" y="0"/>
                    <a:pt x="152400" y="0"/>
                  </a:cubicBezTo>
                  <a:cubicBezTo>
                    <a:pt x="236568" y="0"/>
                    <a:pt x="304800" y="68232"/>
                    <a:pt x="304800" y="1524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xmlns="" id="{892B0A55-EFBE-4448-9DB6-99D207100632}"/>
                </a:ext>
              </a:extLst>
            </p:cNvPr>
            <p:cNvSpPr/>
            <p:nvPr/>
          </p:nvSpPr>
          <p:spPr>
            <a:xfrm>
              <a:off x="8762876" y="402198"/>
              <a:ext cx="609600" cy="304800"/>
            </a:xfrm>
            <a:custGeom>
              <a:avLst/>
              <a:gdLst>
                <a:gd name="connsiteX0" fmla="*/ 609600 w 609600"/>
                <a:gd name="connsiteY0" fmla="*/ 304800 h 304800"/>
                <a:gd name="connsiteX1" fmla="*/ 609600 w 609600"/>
                <a:gd name="connsiteY1" fmla="*/ 152400 h 304800"/>
                <a:gd name="connsiteX2" fmla="*/ 579120 w 609600"/>
                <a:gd name="connsiteY2" fmla="*/ 91440 h 304800"/>
                <a:gd name="connsiteX3" fmla="*/ 430530 w 609600"/>
                <a:gd name="connsiteY3" fmla="*/ 19050 h 304800"/>
                <a:gd name="connsiteX4" fmla="*/ 304800 w 609600"/>
                <a:gd name="connsiteY4" fmla="*/ 0 h 304800"/>
                <a:gd name="connsiteX5" fmla="*/ 179070 w 609600"/>
                <a:gd name="connsiteY5" fmla="*/ 19050 h 304800"/>
                <a:gd name="connsiteX6" fmla="*/ 30480 w 609600"/>
                <a:gd name="connsiteY6" fmla="*/ 91440 h 304800"/>
                <a:gd name="connsiteX7" fmla="*/ 0 w 609600"/>
                <a:gd name="connsiteY7" fmla="*/ 152400 h 304800"/>
                <a:gd name="connsiteX8" fmla="*/ 0 w 609600"/>
                <a:gd name="connsiteY8" fmla="*/ 304800 h 304800"/>
                <a:gd name="connsiteX9" fmla="*/ 609600 w 609600"/>
                <a:gd name="connsiteY9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9600" h="304800">
                  <a:moveTo>
                    <a:pt x="609600" y="304800"/>
                  </a:moveTo>
                  <a:lnTo>
                    <a:pt x="609600" y="152400"/>
                  </a:lnTo>
                  <a:cubicBezTo>
                    <a:pt x="609600" y="129540"/>
                    <a:pt x="598170" y="106680"/>
                    <a:pt x="579120" y="91440"/>
                  </a:cubicBez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92430" y="7620"/>
                    <a:pt x="350520" y="0"/>
                    <a:pt x="304800" y="0"/>
                  </a:cubicBezTo>
                  <a:cubicBezTo>
                    <a:pt x="262890" y="0"/>
                    <a:pt x="220980" y="7620"/>
                    <a:pt x="179070" y="19050"/>
                  </a:cubicBezTo>
                  <a:cubicBezTo>
                    <a:pt x="125730" y="34290"/>
                    <a:pt x="72390" y="60960"/>
                    <a:pt x="30480" y="91440"/>
                  </a:cubicBezTo>
                  <a:cubicBezTo>
                    <a:pt x="11430" y="106680"/>
                    <a:pt x="0" y="129540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5" name="Graphic 6" descr="For Sale with solid fill">
            <a:extLst>
              <a:ext uri="{FF2B5EF4-FFF2-40B4-BE49-F238E27FC236}">
                <a16:creationId xmlns:a16="http://schemas.microsoft.com/office/drawing/2014/main" xmlns="" id="{A80BC80F-0458-4CB0-8A7A-076CCCE718D5}"/>
              </a:ext>
            </a:extLst>
          </p:cNvPr>
          <p:cNvGrpSpPr/>
          <p:nvPr/>
        </p:nvGrpSpPr>
        <p:grpSpPr>
          <a:xfrm>
            <a:off x="9685846" y="5175365"/>
            <a:ext cx="914400" cy="914400"/>
            <a:chOff x="8760476" y="75948"/>
            <a:chExt cx="914400" cy="914400"/>
          </a:xfrm>
          <a:solidFill>
            <a:schemeClr val="bg1"/>
          </a:solidFill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061A60E0-0F2A-42EB-A75C-36B7DD63EA98}"/>
                </a:ext>
              </a:extLst>
            </p:cNvPr>
            <p:cNvSpPr/>
            <p:nvPr/>
          </p:nvSpPr>
          <p:spPr>
            <a:xfrm>
              <a:off x="8817626" y="190248"/>
              <a:ext cx="800080" cy="417509"/>
            </a:xfrm>
            <a:custGeom>
              <a:avLst/>
              <a:gdLst>
                <a:gd name="connsiteX0" fmla="*/ 400050 w 800080"/>
                <a:gd name="connsiteY0" fmla="*/ 0 h 417509"/>
                <a:gd name="connsiteX1" fmla="*/ 400031 w 800080"/>
                <a:gd name="connsiteY1" fmla="*/ 0 h 417509"/>
                <a:gd name="connsiteX2" fmla="*/ 0 w 800080"/>
                <a:gd name="connsiteY2" fmla="*/ 380552 h 417509"/>
                <a:gd name="connsiteX3" fmla="*/ 43244 w 800080"/>
                <a:gd name="connsiteY3" fmla="*/ 417509 h 417509"/>
                <a:gd name="connsiteX4" fmla="*/ 400031 w 800080"/>
                <a:gd name="connsiteY4" fmla="*/ 78581 h 417509"/>
                <a:gd name="connsiteX5" fmla="*/ 400050 w 800080"/>
                <a:gd name="connsiteY5" fmla="*/ 78581 h 417509"/>
                <a:gd name="connsiteX6" fmla="*/ 756837 w 800080"/>
                <a:gd name="connsiteY6" fmla="*/ 417509 h 417509"/>
                <a:gd name="connsiteX7" fmla="*/ 800081 w 800080"/>
                <a:gd name="connsiteY7" fmla="*/ 380552 h 417509"/>
                <a:gd name="connsiteX8" fmla="*/ 400050 w 800080"/>
                <a:gd name="connsiteY8" fmla="*/ 0 h 417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080" h="417509">
                  <a:moveTo>
                    <a:pt x="400050" y="0"/>
                  </a:moveTo>
                  <a:lnTo>
                    <a:pt x="400031" y="0"/>
                  </a:lnTo>
                  <a:lnTo>
                    <a:pt x="0" y="380552"/>
                  </a:lnTo>
                  <a:lnTo>
                    <a:pt x="43244" y="417509"/>
                  </a:lnTo>
                  <a:lnTo>
                    <a:pt x="400031" y="78581"/>
                  </a:lnTo>
                  <a:lnTo>
                    <a:pt x="400050" y="78581"/>
                  </a:lnTo>
                  <a:lnTo>
                    <a:pt x="756837" y="417509"/>
                  </a:lnTo>
                  <a:lnTo>
                    <a:pt x="800081" y="380552"/>
                  </a:lnTo>
                  <a:lnTo>
                    <a:pt x="40005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CE869239-264B-446F-91EE-71FC249B059D}"/>
                </a:ext>
              </a:extLst>
            </p:cNvPr>
            <p:cNvSpPr/>
            <p:nvPr/>
          </p:nvSpPr>
          <p:spPr>
            <a:xfrm>
              <a:off x="8931926" y="321369"/>
              <a:ext cx="571500" cy="554678"/>
            </a:xfrm>
            <a:custGeom>
              <a:avLst/>
              <a:gdLst>
                <a:gd name="connsiteX0" fmla="*/ 285750 w 571500"/>
                <a:gd name="connsiteY0" fmla="*/ 0 h 554678"/>
                <a:gd name="connsiteX1" fmla="*/ 0 w 571500"/>
                <a:gd name="connsiteY1" fmla="*/ 271462 h 554678"/>
                <a:gd name="connsiteX2" fmla="*/ 0 w 571500"/>
                <a:gd name="connsiteY2" fmla="*/ 554679 h 554678"/>
                <a:gd name="connsiteX3" fmla="*/ 357188 w 571500"/>
                <a:gd name="connsiteY3" fmla="*/ 554679 h 554678"/>
                <a:gd name="connsiteX4" fmla="*/ 357188 w 571500"/>
                <a:gd name="connsiteY4" fmla="*/ 420376 h 554678"/>
                <a:gd name="connsiteX5" fmla="*/ 285750 w 571500"/>
                <a:gd name="connsiteY5" fmla="*/ 420376 h 554678"/>
                <a:gd name="connsiteX6" fmla="*/ 266700 w 571500"/>
                <a:gd name="connsiteY6" fmla="*/ 401326 h 554678"/>
                <a:gd name="connsiteX7" fmla="*/ 266700 w 571500"/>
                <a:gd name="connsiteY7" fmla="*/ 292741 h 554678"/>
                <a:gd name="connsiteX8" fmla="*/ 285750 w 571500"/>
                <a:gd name="connsiteY8" fmla="*/ 273691 h 554678"/>
                <a:gd name="connsiteX9" fmla="*/ 357188 w 571500"/>
                <a:gd name="connsiteY9" fmla="*/ 273691 h 554678"/>
                <a:gd name="connsiteX10" fmla="*/ 357188 w 571500"/>
                <a:gd name="connsiteY10" fmla="*/ 259404 h 554678"/>
                <a:gd name="connsiteX11" fmla="*/ 371475 w 571500"/>
                <a:gd name="connsiteY11" fmla="*/ 245116 h 554678"/>
                <a:gd name="connsiteX12" fmla="*/ 385763 w 571500"/>
                <a:gd name="connsiteY12" fmla="*/ 259404 h 554678"/>
                <a:gd name="connsiteX13" fmla="*/ 385763 w 571500"/>
                <a:gd name="connsiteY13" fmla="*/ 273691 h 554678"/>
                <a:gd name="connsiteX14" fmla="*/ 457200 w 571500"/>
                <a:gd name="connsiteY14" fmla="*/ 273691 h 554678"/>
                <a:gd name="connsiteX15" fmla="*/ 476250 w 571500"/>
                <a:gd name="connsiteY15" fmla="*/ 292741 h 554678"/>
                <a:gd name="connsiteX16" fmla="*/ 476250 w 571500"/>
                <a:gd name="connsiteY16" fmla="*/ 401326 h 554678"/>
                <a:gd name="connsiteX17" fmla="*/ 457200 w 571500"/>
                <a:gd name="connsiteY17" fmla="*/ 420376 h 554678"/>
                <a:gd name="connsiteX18" fmla="*/ 385763 w 571500"/>
                <a:gd name="connsiteY18" fmla="*/ 420376 h 554678"/>
                <a:gd name="connsiteX19" fmla="*/ 385763 w 571500"/>
                <a:gd name="connsiteY19" fmla="*/ 554679 h 554678"/>
                <a:gd name="connsiteX20" fmla="*/ 571500 w 571500"/>
                <a:gd name="connsiteY20" fmla="*/ 554679 h 554678"/>
                <a:gd name="connsiteX21" fmla="*/ 571500 w 571500"/>
                <a:gd name="connsiteY21" fmla="*/ 271443 h 554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71500" h="554678">
                  <a:moveTo>
                    <a:pt x="285750" y="0"/>
                  </a:moveTo>
                  <a:lnTo>
                    <a:pt x="0" y="271462"/>
                  </a:lnTo>
                  <a:lnTo>
                    <a:pt x="0" y="554679"/>
                  </a:lnTo>
                  <a:lnTo>
                    <a:pt x="357188" y="554679"/>
                  </a:lnTo>
                  <a:lnTo>
                    <a:pt x="357188" y="420376"/>
                  </a:lnTo>
                  <a:lnTo>
                    <a:pt x="285750" y="420376"/>
                  </a:lnTo>
                  <a:cubicBezTo>
                    <a:pt x="275229" y="420376"/>
                    <a:pt x="266700" y="411848"/>
                    <a:pt x="266700" y="401326"/>
                  </a:cubicBezTo>
                  <a:lnTo>
                    <a:pt x="266700" y="292741"/>
                  </a:lnTo>
                  <a:cubicBezTo>
                    <a:pt x="266700" y="282220"/>
                    <a:pt x="275229" y="273691"/>
                    <a:pt x="285750" y="273691"/>
                  </a:cubicBezTo>
                  <a:lnTo>
                    <a:pt x="357188" y="273691"/>
                  </a:lnTo>
                  <a:lnTo>
                    <a:pt x="357188" y="259404"/>
                  </a:lnTo>
                  <a:cubicBezTo>
                    <a:pt x="357188" y="251513"/>
                    <a:pt x="363585" y="245116"/>
                    <a:pt x="371475" y="245116"/>
                  </a:cubicBezTo>
                  <a:cubicBezTo>
                    <a:pt x="379366" y="245116"/>
                    <a:pt x="385763" y="251513"/>
                    <a:pt x="385763" y="259404"/>
                  </a:cubicBezTo>
                  <a:lnTo>
                    <a:pt x="385763" y="273691"/>
                  </a:lnTo>
                  <a:lnTo>
                    <a:pt x="457200" y="273691"/>
                  </a:lnTo>
                  <a:cubicBezTo>
                    <a:pt x="467721" y="273691"/>
                    <a:pt x="476250" y="282220"/>
                    <a:pt x="476250" y="292741"/>
                  </a:cubicBezTo>
                  <a:lnTo>
                    <a:pt x="476250" y="401326"/>
                  </a:lnTo>
                  <a:cubicBezTo>
                    <a:pt x="476250" y="411848"/>
                    <a:pt x="467721" y="420376"/>
                    <a:pt x="457200" y="420376"/>
                  </a:cubicBezTo>
                  <a:lnTo>
                    <a:pt x="385763" y="420376"/>
                  </a:lnTo>
                  <a:lnTo>
                    <a:pt x="385763" y="554679"/>
                  </a:lnTo>
                  <a:lnTo>
                    <a:pt x="571500" y="554679"/>
                  </a:lnTo>
                  <a:lnTo>
                    <a:pt x="571500" y="27144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8" name="Graphic 8" descr="Bank outline">
            <a:extLst>
              <a:ext uri="{FF2B5EF4-FFF2-40B4-BE49-F238E27FC236}">
                <a16:creationId xmlns:a16="http://schemas.microsoft.com/office/drawing/2014/main" xmlns="" id="{689FD9E5-6E99-47A2-8BD6-D3070A74F51F}"/>
              </a:ext>
            </a:extLst>
          </p:cNvPr>
          <p:cNvGrpSpPr/>
          <p:nvPr/>
        </p:nvGrpSpPr>
        <p:grpSpPr>
          <a:xfrm>
            <a:off x="9781096" y="4163722"/>
            <a:ext cx="723900" cy="685800"/>
            <a:chOff x="9005726" y="340248"/>
            <a:chExt cx="723900" cy="685800"/>
          </a:xfrm>
          <a:solidFill>
            <a:schemeClr val="bg1"/>
          </a:solidFill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xmlns="" id="{6783D830-489B-49F0-A527-E2B9906E390A}"/>
                </a:ext>
              </a:extLst>
            </p:cNvPr>
            <p:cNvSpPr/>
            <p:nvPr/>
          </p:nvSpPr>
          <p:spPr>
            <a:xfrm>
              <a:off x="9329576" y="426030"/>
              <a:ext cx="76200" cy="76200"/>
            </a:xfrm>
            <a:custGeom>
              <a:avLst/>
              <a:gdLst>
                <a:gd name="connsiteX0" fmla="*/ 38100 w 76200"/>
                <a:gd name="connsiteY0" fmla="*/ 0 h 76200"/>
                <a:gd name="connsiteX1" fmla="*/ 0 w 76200"/>
                <a:gd name="connsiteY1" fmla="*/ 38100 h 76200"/>
                <a:gd name="connsiteX2" fmla="*/ 38100 w 76200"/>
                <a:gd name="connsiteY2" fmla="*/ 76200 h 76200"/>
                <a:gd name="connsiteX3" fmla="*/ 76200 w 76200"/>
                <a:gd name="connsiteY3" fmla="*/ 38100 h 76200"/>
                <a:gd name="connsiteX4" fmla="*/ 38100 w 76200"/>
                <a:gd name="connsiteY4" fmla="*/ 0 h 76200"/>
                <a:gd name="connsiteX5" fmla="*/ 38100 w 76200"/>
                <a:gd name="connsiteY5" fmla="*/ 57150 h 76200"/>
                <a:gd name="connsiteX6" fmla="*/ 19050 w 76200"/>
                <a:gd name="connsiteY6" fmla="*/ 38100 h 76200"/>
                <a:gd name="connsiteX7" fmla="*/ 38100 w 76200"/>
                <a:gd name="connsiteY7" fmla="*/ 19050 h 76200"/>
                <a:gd name="connsiteX8" fmla="*/ 57150 w 76200"/>
                <a:gd name="connsiteY8" fmla="*/ 38100 h 76200"/>
                <a:gd name="connsiteX9" fmla="*/ 38119 w 76200"/>
                <a:gd name="connsiteY9" fmla="*/ 57169 h 76200"/>
                <a:gd name="connsiteX10" fmla="*/ 38100 w 76200"/>
                <a:gd name="connsiteY10" fmla="*/ 57169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6200" h="76200">
                  <a:moveTo>
                    <a:pt x="38100" y="0"/>
                  </a:moveTo>
                  <a:cubicBezTo>
                    <a:pt x="17058" y="0"/>
                    <a:pt x="0" y="17058"/>
                    <a:pt x="0" y="38100"/>
                  </a:cubicBezTo>
                  <a:cubicBezTo>
                    <a:pt x="0" y="59142"/>
                    <a:pt x="17058" y="76200"/>
                    <a:pt x="38100" y="76200"/>
                  </a:cubicBezTo>
                  <a:cubicBezTo>
                    <a:pt x="59142" y="76200"/>
                    <a:pt x="76200" y="59142"/>
                    <a:pt x="76200" y="38100"/>
                  </a:cubicBezTo>
                  <a:cubicBezTo>
                    <a:pt x="76137" y="17084"/>
                    <a:pt x="59116" y="63"/>
                    <a:pt x="38100" y="0"/>
                  </a:cubicBezTo>
                  <a:close/>
                  <a:moveTo>
                    <a:pt x="38100" y="57150"/>
                  </a:moveTo>
                  <a:cubicBezTo>
                    <a:pt x="27579" y="57150"/>
                    <a:pt x="19050" y="48621"/>
                    <a:pt x="19050" y="38100"/>
                  </a:cubicBezTo>
                  <a:cubicBezTo>
                    <a:pt x="19050" y="27579"/>
                    <a:pt x="27579" y="19050"/>
                    <a:pt x="38100" y="19050"/>
                  </a:cubicBezTo>
                  <a:cubicBezTo>
                    <a:pt x="48621" y="19050"/>
                    <a:pt x="57150" y="27579"/>
                    <a:pt x="57150" y="38100"/>
                  </a:cubicBezTo>
                  <a:cubicBezTo>
                    <a:pt x="57160" y="48621"/>
                    <a:pt x="48640" y="57159"/>
                    <a:pt x="38119" y="57169"/>
                  </a:cubicBezTo>
                  <a:cubicBezTo>
                    <a:pt x="38112" y="57169"/>
                    <a:pt x="38107" y="57169"/>
                    <a:pt x="38100" y="5716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xmlns="" id="{F21C7A31-8F96-4494-9BB7-5C669E1A73FE}"/>
                </a:ext>
              </a:extLst>
            </p:cNvPr>
            <p:cNvSpPr/>
            <p:nvPr/>
          </p:nvSpPr>
          <p:spPr>
            <a:xfrm>
              <a:off x="9005726" y="340248"/>
              <a:ext cx="723900" cy="685800"/>
            </a:xfrm>
            <a:custGeom>
              <a:avLst/>
              <a:gdLst>
                <a:gd name="connsiteX0" fmla="*/ 657225 w 723900"/>
                <a:gd name="connsiteY0" fmla="*/ 600275 h 685800"/>
                <a:gd name="connsiteX1" fmla="*/ 657225 w 723900"/>
                <a:gd name="connsiteY1" fmla="*/ 571500 h 685800"/>
                <a:gd name="connsiteX2" fmla="*/ 619125 w 723900"/>
                <a:gd name="connsiteY2" fmla="*/ 571500 h 685800"/>
                <a:gd name="connsiteX3" fmla="*/ 619125 w 723900"/>
                <a:gd name="connsiteY3" fmla="*/ 276225 h 685800"/>
                <a:gd name="connsiteX4" fmla="*/ 657225 w 723900"/>
                <a:gd name="connsiteY4" fmla="*/ 276225 h 685800"/>
                <a:gd name="connsiteX5" fmla="*/ 657225 w 723900"/>
                <a:gd name="connsiteY5" fmla="*/ 228600 h 685800"/>
                <a:gd name="connsiteX6" fmla="*/ 704850 w 723900"/>
                <a:gd name="connsiteY6" fmla="*/ 228600 h 685800"/>
                <a:gd name="connsiteX7" fmla="*/ 704850 w 723900"/>
                <a:gd name="connsiteY7" fmla="*/ 209550 h 685800"/>
                <a:gd name="connsiteX8" fmla="*/ 361950 w 723900"/>
                <a:gd name="connsiteY8" fmla="*/ 0 h 685800"/>
                <a:gd name="connsiteX9" fmla="*/ 19050 w 723900"/>
                <a:gd name="connsiteY9" fmla="*/ 209550 h 685800"/>
                <a:gd name="connsiteX10" fmla="*/ 19050 w 723900"/>
                <a:gd name="connsiteY10" fmla="*/ 228600 h 685800"/>
                <a:gd name="connsiteX11" fmla="*/ 66675 w 723900"/>
                <a:gd name="connsiteY11" fmla="*/ 228600 h 685800"/>
                <a:gd name="connsiteX12" fmla="*/ 66675 w 723900"/>
                <a:gd name="connsiteY12" fmla="*/ 276225 h 685800"/>
                <a:gd name="connsiteX13" fmla="*/ 104775 w 723900"/>
                <a:gd name="connsiteY13" fmla="*/ 276225 h 685800"/>
                <a:gd name="connsiteX14" fmla="*/ 104775 w 723900"/>
                <a:gd name="connsiteY14" fmla="*/ 571500 h 685800"/>
                <a:gd name="connsiteX15" fmla="*/ 66675 w 723900"/>
                <a:gd name="connsiteY15" fmla="*/ 571500 h 685800"/>
                <a:gd name="connsiteX16" fmla="*/ 66675 w 723900"/>
                <a:gd name="connsiteY16" fmla="*/ 600275 h 685800"/>
                <a:gd name="connsiteX17" fmla="*/ 0 w 723900"/>
                <a:gd name="connsiteY17" fmla="*/ 647900 h 685800"/>
                <a:gd name="connsiteX18" fmla="*/ 0 w 723900"/>
                <a:gd name="connsiteY18" fmla="*/ 685800 h 685800"/>
                <a:gd name="connsiteX19" fmla="*/ 723900 w 723900"/>
                <a:gd name="connsiteY19" fmla="*/ 685800 h 685800"/>
                <a:gd name="connsiteX20" fmla="*/ 723900 w 723900"/>
                <a:gd name="connsiteY20" fmla="*/ 647910 h 685800"/>
                <a:gd name="connsiteX21" fmla="*/ 600075 w 723900"/>
                <a:gd name="connsiteY21" fmla="*/ 571500 h 685800"/>
                <a:gd name="connsiteX22" fmla="*/ 581025 w 723900"/>
                <a:gd name="connsiteY22" fmla="*/ 571500 h 685800"/>
                <a:gd name="connsiteX23" fmla="*/ 581025 w 723900"/>
                <a:gd name="connsiteY23" fmla="*/ 276225 h 685800"/>
                <a:gd name="connsiteX24" fmla="*/ 600075 w 723900"/>
                <a:gd name="connsiteY24" fmla="*/ 276225 h 685800"/>
                <a:gd name="connsiteX25" fmla="*/ 161925 w 723900"/>
                <a:gd name="connsiteY25" fmla="*/ 276225 h 685800"/>
                <a:gd name="connsiteX26" fmla="*/ 219075 w 723900"/>
                <a:gd name="connsiteY26" fmla="*/ 276225 h 685800"/>
                <a:gd name="connsiteX27" fmla="*/ 219075 w 723900"/>
                <a:gd name="connsiteY27" fmla="*/ 571500 h 685800"/>
                <a:gd name="connsiteX28" fmla="*/ 161925 w 723900"/>
                <a:gd name="connsiteY28" fmla="*/ 571500 h 685800"/>
                <a:gd name="connsiteX29" fmla="*/ 238125 w 723900"/>
                <a:gd name="connsiteY29" fmla="*/ 276225 h 685800"/>
                <a:gd name="connsiteX30" fmla="*/ 257175 w 723900"/>
                <a:gd name="connsiteY30" fmla="*/ 276225 h 685800"/>
                <a:gd name="connsiteX31" fmla="*/ 257175 w 723900"/>
                <a:gd name="connsiteY31" fmla="*/ 571500 h 685800"/>
                <a:gd name="connsiteX32" fmla="*/ 238125 w 723900"/>
                <a:gd name="connsiteY32" fmla="*/ 571500 h 685800"/>
                <a:gd name="connsiteX33" fmla="*/ 276225 w 723900"/>
                <a:gd name="connsiteY33" fmla="*/ 276225 h 685800"/>
                <a:gd name="connsiteX34" fmla="*/ 333375 w 723900"/>
                <a:gd name="connsiteY34" fmla="*/ 276225 h 685800"/>
                <a:gd name="connsiteX35" fmla="*/ 333375 w 723900"/>
                <a:gd name="connsiteY35" fmla="*/ 571500 h 685800"/>
                <a:gd name="connsiteX36" fmla="*/ 276225 w 723900"/>
                <a:gd name="connsiteY36" fmla="*/ 571500 h 685800"/>
                <a:gd name="connsiteX37" fmla="*/ 352425 w 723900"/>
                <a:gd name="connsiteY37" fmla="*/ 276225 h 685800"/>
                <a:gd name="connsiteX38" fmla="*/ 371475 w 723900"/>
                <a:gd name="connsiteY38" fmla="*/ 276225 h 685800"/>
                <a:gd name="connsiteX39" fmla="*/ 371475 w 723900"/>
                <a:gd name="connsiteY39" fmla="*/ 571500 h 685800"/>
                <a:gd name="connsiteX40" fmla="*/ 352425 w 723900"/>
                <a:gd name="connsiteY40" fmla="*/ 571500 h 685800"/>
                <a:gd name="connsiteX41" fmla="*/ 390525 w 723900"/>
                <a:gd name="connsiteY41" fmla="*/ 276225 h 685800"/>
                <a:gd name="connsiteX42" fmla="*/ 447675 w 723900"/>
                <a:gd name="connsiteY42" fmla="*/ 276225 h 685800"/>
                <a:gd name="connsiteX43" fmla="*/ 447675 w 723900"/>
                <a:gd name="connsiteY43" fmla="*/ 571500 h 685800"/>
                <a:gd name="connsiteX44" fmla="*/ 390525 w 723900"/>
                <a:gd name="connsiteY44" fmla="*/ 571500 h 685800"/>
                <a:gd name="connsiteX45" fmla="*/ 466725 w 723900"/>
                <a:gd name="connsiteY45" fmla="*/ 276225 h 685800"/>
                <a:gd name="connsiteX46" fmla="*/ 485775 w 723900"/>
                <a:gd name="connsiteY46" fmla="*/ 276225 h 685800"/>
                <a:gd name="connsiteX47" fmla="*/ 485775 w 723900"/>
                <a:gd name="connsiteY47" fmla="*/ 571500 h 685800"/>
                <a:gd name="connsiteX48" fmla="*/ 466725 w 723900"/>
                <a:gd name="connsiteY48" fmla="*/ 571500 h 685800"/>
                <a:gd name="connsiteX49" fmla="*/ 504825 w 723900"/>
                <a:gd name="connsiteY49" fmla="*/ 276225 h 685800"/>
                <a:gd name="connsiteX50" fmla="*/ 561975 w 723900"/>
                <a:gd name="connsiteY50" fmla="*/ 276225 h 685800"/>
                <a:gd name="connsiteX51" fmla="*/ 561975 w 723900"/>
                <a:gd name="connsiteY51" fmla="*/ 571500 h 685800"/>
                <a:gd name="connsiteX52" fmla="*/ 504825 w 723900"/>
                <a:gd name="connsiteY52" fmla="*/ 571500 h 685800"/>
                <a:gd name="connsiteX53" fmla="*/ 55874 w 723900"/>
                <a:gd name="connsiteY53" fmla="*/ 209369 h 685800"/>
                <a:gd name="connsiteX54" fmla="*/ 361950 w 723900"/>
                <a:gd name="connsiteY54" fmla="*/ 22355 h 685800"/>
                <a:gd name="connsiteX55" fmla="*/ 668026 w 723900"/>
                <a:gd name="connsiteY55" fmla="*/ 209369 h 685800"/>
                <a:gd name="connsiteX56" fmla="*/ 668087 w 723900"/>
                <a:gd name="connsiteY56" fmla="*/ 209489 h 685800"/>
                <a:gd name="connsiteX57" fmla="*/ 668026 w 723900"/>
                <a:gd name="connsiteY57" fmla="*/ 209550 h 685800"/>
                <a:gd name="connsiteX58" fmla="*/ 55931 w 723900"/>
                <a:gd name="connsiteY58" fmla="*/ 209550 h 685800"/>
                <a:gd name="connsiteX59" fmla="*/ 55840 w 723900"/>
                <a:gd name="connsiteY59" fmla="*/ 209432 h 685800"/>
                <a:gd name="connsiteX60" fmla="*/ 55874 w 723900"/>
                <a:gd name="connsiteY60" fmla="*/ 209369 h 685800"/>
                <a:gd name="connsiteX61" fmla="*/ 85725 w 723900"/>
                <a:gd name="connsiteY61" fmla="*/ 228600 h 685800"/>
                <a:gd name="connsiteX62" fmla="*/ 638175 w 723900"/>
                <a:gd name="connsiteY62" fmla="*/ 228600 h 685800"/>
                <a:gd name="connsiteX63" fmla="*/ 638175 w 723900"/>
                <a:gd name="connsiteY63" fmla="*/ 257175 h 685800"/>
                <a:gd name="connsiteX64" fmla="*/ 85725 w 723900"/>
                <a:gd name="connsiteY64" fmla="*/ 257175 h 685800"/>
                <a:gd name="connsiteX65" fmla="*/ 123825 w 723900"/>
                <a:gd name="connsiteY65" fmla="*/ 276225 h 685800"/>
                <a:gd name="connsiteX66" fmla="*/ 142875 w 723900"/>
                <a:gd name="connsiteY66" fmla="*/ 276225 h 685800"/>
                <a:gd name="connsiteX67" fmla="*/ 142875 w 723900"/>
                <a:gd name="connsiteY67" fmla="*/ 571500 h 685800"/>
                <a:gd name="connsiteX68" fmla="*/ 123825 w 723900"/>
                <a:gd name="connsiteY68" fmla="*/ 571500 h 685800"/>
                <a:gd name="connsiteX69" fmla="*/ 85725 w 723900"/>
                <a:gd name="connsiteY69" fmla="*/ 610076 h 685800"/>
                <a:gd name="connsiteX70" fmla="*/ 85725 w 723900"/>
                <a:gd name="connsiteY70" fmla="*/ 590550 h 685800"/>
                <a:gd name="connsiteX71" fmla="*/ 638175 w 723900"/>
                <a:gd name="connsiteY71" fmla="*/ 590550 h 685800"/>
                <a:gd name="connsiteX72" fmla="*/ 638175 w 723900"/>
                <a:gd name="connsiteY72" fmla="*/ 610076 h 685800"/>
                <a:gd name="connsiteX73" fmla="*/ 646147 w 723900"/>
                <a:gd name="connsiteY73" fmla="*/ 615791 h 685800"/>
                <a:gd name="connsiteX74" fmla="*/ 650834 w 723900"/>
                <a:gd name="connsiteY74" fmla="*/ 619144 h 685800"/>
                <a:gd name="connsiteX75" fmla="*/ 73066 w 723900"/>
                <a:gd name="connsiteY75" fmla="*/ 619144 h 685800"/>
                <a:gd name="connsiteX76" fmla="*/ 77762 w 723900"/>
                <a:gd name="connsiteY76" fmla="*/ 615791 h 685800"/>
                <a:gd name="connsiteX77" fmla="*/ 704850 w 723900"/>
                <a:gd name="connsiteY77" fmla="*/ 666750 h 685800"/>
                <a:gd name="connsiteX78" fmla="*/ 19050 w 723900"/>
                <a:gd name="connsiteY78" fmla="*/ 666750 h 685800"/>
                <a:gd name="connsiteX79" fmla="*/ 19050 w 723900"/>
                <a:gd name="connsiteY79" fmla="*/ 657720 h 685800"/>
                <a:gd name="connsiteX80" fmla="*/ 46396 w 723900"/>
                <a:gd name="connsiteY80" fmla="*/ 638175 h 685800"/>
                <a:gd name="connsiteX81" fmla="*/ 677551 w 723900"/>
                <a:gd name="connsiteY81" fmla="*/ 638175 h 685800"/>
                <a:gd name="connsiteX82" fmla="*/ 704850 w 723900"/>
                <a:gd name="connsiteY82" fmla="*/ 65772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</a:cxnLst>
              <a:rect l="l" t="t" r="r" b="b"/>
              <a:pathLst>
                <a:path w="723900" h="685800">
                  <a:moveTo>
                    <a:pt x="657225" y="600275"/>
                  </a:moveTo>
                  <a:lnTo>
                    <a:pt x="657225" y="571500"/>
                  </a:lnTo>
                  <a:lnTo>
                    <a:pt x="619125" y="571500"/>
                  </a:lnTo>
                  <a:lnTo>
                    <a:pt x="619125" y="276225"/>
                  </a:lnTo>
                  <a:lnTo>
                    <a:pt x="657225" y="276225"/>
                  </a:lnTo>
                  <a:lnTo>
                    <a:pt x="657225" y="228600"/>
                  </a:lnTo>
                  <a:lnTo>
                    <a:pt x="704850" y="228600"/>
                  </a:lnTo>
                  <a:lnTo>
                    <a:pt x="704850" y="209550"/>
                  </a:lnTo>
                  <a:lnTo>
                    <a:pt x="361950" y="0"/>
                  </a:lnTo>
                  <a:lnTo>
                    <a:pt x="19050" y="209550"/>
                  </a:lnTo>
                  <a:lnTo>
                    <a:pt x="19050" y="228600"/>
                  </a:lnTo>
                  <a:lnTo>
                    <a:pt x="66675" y="228600"/>
                  </a:lnTo>
                  <a:lnTo>
                    <a:pt x="66675" y="276225"/>
                  </a:lnTo>
                  <a:lnTo>
                    <a:pt x="104775" y="276225"/>
                  </a:lnTo>
                  <a:lnTo>
                    <a:pt x="104775" y="571500"/>
                  </a:lnTo>
                  <a:lnTo>
                    <a:pt x="66675" y="571500"/>
                  </a:lnTo>
                  <a:lnTo>
                    <a:pt x="66675" y="600275"/>
                  </a:lnTo>
                  <a:lnTo>
                    <a:pt x="0" y="647900"/>
                  </a:lnTo>
                  <a:lnTo>
                    <a:pt x="0" y="685800"/>
                  </a:lnTo>
                  <a:lnTo>
                    <a:pt x="723900" y="685800"/>
                  </a:lnTo>
                  <a:lnTo>
                    <a:pt x="723900" y="647910"/>
                  </a:lnTo>
                  <a:close/>
                  <a:moveTo>
                    <a:pt x="600075" y="571500"/>
                  </a:moveTo>
                  <a:lnTo>
                    <a:pt x="581025" y="571500"/>
                  </a:lnTo>
                  <a:lnTo>
                    <a:pt x="581025" y="276225"/>
                  </a:lnTo>
                  <a:lnTo>
                    <a:pt x="600075" y="276225"/>
                  </a:lnTo>
                  <a:close/>
                  <a:moveTo>
                    <a:pt x="161925" y="276225"/>
                  </a:moveTo>
                  <a:lnTo>
                    <a:pt x="219075" y="276225"/>
                  </a:lnTo>
                  <a:lnTo>
                    <a:pt x="219075" y="571500"/>
                  </a:lnTo>
                  <a:lnTo>
                    <a:pt x="161925" y="571500"/>
                  </a:lnTo>
                  <a:close/>
                  <a:moveTo>
                    <a:pt x="238125" y="276225"/>
                  </a:moveTo>
                  <a:lnTo>
                    <a:pt x="257175" y="276225"/>
                  </a:lnTo>
                  <a:lnTo>
                    <a:pt x="257175" y="571500"/>
                  </a:lnTo>
                  <a:lnTo>
                    <a:pt x="238125" y="571500"/>
                  </a:lnTo>
                  <a:close/>
                  <a:moveTo>
                    <a:pt x="276225" y="276225"/>
                  </a:moveTo>
                  <a:lnTo>
                    <a:pt x="333375" y="276225"/>
                  </a:lnTo>
                  <a:lnTo>
                    <a:pt x="333375" y="571500"/>
                  </a:lnTo>
                  <a:lnTo>
                    <a:pt x="276225" y="571500"/>
                  </a:lnTo>
                  <a:close/>
                  <a:moveTo>
                    <a:pt x="352425" y="276225"/>
                  </a:moveTo>
                  <a:lnTo>
                    <a:pt x="371475" y="276225"/>
                  </a:lnTo>
                  <a:lnTo>
                    <a:pt x="371475" y="571500"/>
                  </a:lnTo>
                  <a:lnTo>
                    <a:pt x="352425" y="571500"/>
                  </a:lnTo>
                  <a:close/>
                  <a:moveTo>
                    <a:pt x="390525" y="276225"/>
                  </a:moveTo>
                  <a:lnTo>
                    <a:pt x="447675" y="276225"/>
                  </a:lnTo>
                  <a:lnTo>
                    <a:pt x="447675" y="571500"/>
                  </a:lnTo>
                  <a:lnTo>
                    <a:pt x="390525" y="571500"/>
                  </a:lnTo>
                  <a:close/>
                  <a:moveTo>
                    <a:pt x="466725" y="276225"/>
                  </a:moveTo>
                  <a:lnTo>
                    <a:pt x="485775" y="276225"/>
                  </a:lnTo>
                  <a:lnTo>
                    <a:pt x="485775" y="571500"/>
                  </a:lnTo>
                  <a:lnTo>
                    <a:pt x="466725" y="571500"/>
                  </a:lnTo>
                  <a:close/>
                  <a:moveTo>
                    <a:pt x="504825" y="276225"/>
                  </a:moveTo>
                  <a:lnTo>
                    <a:pt x="561975" y="276225"/>
                  </a:lnTo>
                  <a:lnTo>
                    <a:pt x="561975" y="571500"/>
                  </a:lnTo>
                  <a:lnTo>
                    <a:pt x="504825" y="571500"/>
                  </a:lnTo>
                  <a:close/>
                  <a:moveTo>
                    <a:pt x="55874" y="209369"/>
                  </a:moveTo>
                  <a:lnTo>
                    <a:pt x="361950" y="22355"/>
                  </a:lnTo>
                  <a:lnTo>
                    <a:pt x="668026" y="209369"/>
                  </a:lnTo>
                  <a:cubicBezTo>
                    <a:pt x="668077" y="209385"/>
                    <a:pt x="668104" y="209440"/>
                    <a:pt x="668087" y="209489"/>
                  </a:cubicBezTo>
                  <a:cubicBezTo>
                    <a:pt x="668078" y="209518"/>
                    <a:pt x="668055" y="209540"/>
                    <a:pt x="668026" y="209550"/>
                  </a:cubicBezTo>
                  <a:lnTo>
                    <a:pt x="55931" y="209550"/>
                  </a:lnTo>
                  <a:cubicBezTo>
                    <a:pt x="55874" y="209542"/>
                    <a:pt x="55833" y="209490"/>
                    <a:pt x="55840" y="209432"/>
                  </a:cubicBezTo>
                  <a:cubicBezTo>
                    <a:pt x="55844" y="209408"/>
                    <a:pt x="55856" y="209385"/>
                    <a:pt x="55874" y="209369"/>
                  </a:cubicBezTo>
                  <a:close/>
                  <a:moveTo>
                    <a:pt x="85725" y="228600"/>
                  </a:moveTo>
                  <a:lnTo>
                    <a:pt x="638175" y="228600"/>
                  </a:lnTo>
                  <a:lnTo>
                    <a:pt x="638175" y="257175"/>
                  </a:lnTo>
                  <a:lnTo>
                    <a:pt x="85725" y="257175"/>
                  </a:lnTo>
                  <a:close/>
                  <a:moveTo>
                    <a:pt x="123825" y="276225"/>
                  </a:moveTo>
                  <a:lnTo>
                    <a:pt x="142875" y="276225"/>
                  </a:lnTo>
                  <a:lnTo>
                    <a:pt x="142875" y="571500"/>
                  </a:lnTo>
                  <a:lnTo>
                    <a:pt x="123825" y="571500"/>
                  </a:lnTo>
                  <a:close/>
                  <a:moveTo>
                    <a:pt x="85725" y="610076"/>
                  </a:moveTo>
                  <a:lnTo>
                    <a:pt x="85725" y="590550"/>
                  </a:lnTo>
                  <a:lnTo>
                    <a:pt x="638175" y="590550"/>
                  </a:lnTo>
                  <a:lnTo>
                    <a:pt x="638175" y="610076"/>
                  </a:lnTo>
                  <a:lnTo>
                    <a:pt x="646147" y="615791"/>
                  </a:lnTo>
                  <a:lnTo>
                    <a:pt x="650834" y="619144"/>
                  </a:lnTo>
                  <a:lnTo>
                    <a:pt x="73066" y="619144"/>
                  </a:lnTo>
                  <a:lnTo>
                    <a:pt x="77762" y="615791"/>
                  </a:lnTo>
                  <a:close/>
                  <a:moveTo>
                    <a:pt x="704850" y="666750"/>
                  </a:moveTo>
                  <a:lnTo>
                    <a:pt x="19050" y="666750"/>
                  </a:lnTo>
                  <a:lnTo>
                    <a:pt x="19050" y="657720"/>
                  </a:lnTo>
                  <a:lnTo>
                    <a:pt x="46396" y="638175"/>
                  </a:lnTo>
                  <a:lnTo>
                    <a:pt x="677551" y="638175"/>
                  </a:lnTo>
                  <a:lnTo>
                    <a:pt x="704850" y="65772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1" name="Graphic 10" descr="Register with solid fill">
            <a:extLst>
              <a:ext uri="{FF2B5EF4-FFF2-40B4-BE49-F238E27FC236}">
                <a16:creationId xmlns:a16="http://schemas.microsoft.com/office/drawing/2014/main" xmlns="" id="{95D0801E-F201-41B5-9569-119837C36E83}"/>
              </a:ext>
            </a:extLst>
          </p:cNvPr>
          <p:cNvGrpSpPr/>
          <p:nvPr/>
        </p:nvGrpSpPr>
        <p:grpSpPr>
          <a:xfrm>
            <a:off x="9685846" y="2966902"/>
            <a:ext cx="914400" cy="914400"/>
            <a:chOff x="9060476" y="375948"/>
            <a:chExt cx="914400" cy="914400"/>
          </a:xfrm>
          <a:solidFill>
            <a:schemeClr val="bg1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xmlns="" id="{C53DCA56-81CA-4815-8191-66E127F9AA34}"/>
                </a:ext>
              </a:extLst>
            </p:cNvPr>
            <p:cNvSpPr/>
            <p:nvPr/>
          </p:nvSpPr>
          <p:spPr>
            <a:xfrm>
              <a:off x="9136676" y="1023648"/>
              <a:ext cx="762000" cy="133350"/>
            </a:xfrm>
            <a:custGeom>
              <a:avLst/>
              <a:gdLst>
                <a:gd name="connsiteX0" fmla="*/ 381000 w 762000"/>
                <a:gd name="connsiteY0" fmla="*/ 38100 h 133350"/>
                <a:gd name="connsiteX1" fmla="*/ 409575 w 762000"/>
                <a:gd name="connsiteY1" fmla="*/ 66675 h 133350"/>
                <a:gd name="connsiteX2" fmla="*/ 381000 w 762000"/>
                <a:gd name="connsiteY2" fmla="*/ 95250 h 133350"/>
                <a:gd name="connsiteX3" fmla="*/ 352425 w 762000"/>
                <a:gd name="connsiteY3" fmla="*/ 66675 h 133350"/>
                <a:gd name="connsiteX4" fmla="*/ 381000 w 762000"/>
                <a:gd name="connsiteY4" fmla="*/ 38100 h 133350"/>
                <a:gd name="connsiteX5" fmla="*/ 0 w 762000"/>
                <a:gd name="connsiteY5" fmla="*/ 133350 h 133350"/>
                <a:gd name="connsiteX6" fmla="*/ 762000 w 762000"/>
                <a:gd name="connsiteY6" fmla="*/ 133350 h 133350"/>
                <a:gd name="connsiteX7" fmla="*/ 762000 w 762000"/>
                <a:gd name="connsiteY7" fmla="*/ 0 h 133350"/>
                <a:gd name="connsiteX8" fmla="*/ 0 w 762000"/>
                <a:gd name="connsiteY8" fmla="*/ 0 h 133350"/>
                <a:gd name="connsiteX9" fmla="*/ 0 w 762000"/>
                <a:gd name="connsiteY9" fmla="*/ 13335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2000" h="133350">
                  <a:moveTo>
                    <a:pt x="381000" y="38100"/>
                  </a:moveTo>
                  <a:cubicBezTo>
                    <a:pt x="397193" y="38100"/>
                    <a:pt x="409575" y="50483"/>
                    <a:pt x="409575" y="66675"/>
                  </a:cubicBezTo>
                  <a:cubicBezTo>
                    <a:pt x="409575" y="82867"/>
                    <a:pt x="397193" y="95250"/>
                    <a:pt x="381000" y="95250"/>
                  </a:cubicBezTo>
                  <a:cubicBezTo>
                    <a:pt x="364808" y="95250"/>
                    <a:pt x="352425" y="82867"/>
                    <a:pt x="352425" y="66675"/>
                  </a:cubicBezTo>
                  <a:cubicBezTo>
                    <a:pt x="352425" y="50483"/>
                    <a:pt x="364808" y="38100"/>
                    <a:pt x="381000" y="38100"/>
                  </a:cubicBezTo>
                  <a:close/>
                  <a:moveTo>
                    <a:pt x="0" y="133350"/>
                  </a:moveTo>
                  <a:lnTo>
                    <a:pt x="762000" y="133350"/>
                  </a:lnTo>
                  <a:lnTo>
                    <a:pt x="762000" y="0"/>
                  </a:lnTo>
                  <a:lnTo>
                    <a:pt x="0" y="0"/>
                  </a:lnTo>
                  <a:lnTo>
                    <a:pt x="0" y="1333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xmlns="" id="{04C8E79D-82A7-42E4-AAB7-03583CD5C503}"/>
                </a:ext>
              </a:extLst>
            </p:cNvPr>
            <p:cNvSpPr/>
            <p:nvPr/>
          </p:nvSpPr>
          <p:spPr>
            <a:xfrm>
              <a:off x="9327176" y="699798"/>
              <a:ext cx="95250" cy="38100"/>
            </a:xfrm>
            <a:custGeom>
              <a:avLst/>
              <a:gdLst>
                <a:gd name="connsiteX0" fmla="*/ 0 w 95250"/>
                <a:gd name="connsiteY0" fmla="*/ 0 h 38100"/>
                <a:gd name="connsiteX1" fmla="*/ 95250 w 95250"/>
                <a:gd name="connsiteY1" fmla="*/ 0 h 38100"/>
                <a:gd name="connsiteX2" fmla="*/ 95250 w 95250"/>
                <a:gd name="connsiteY2" fmla="*/ 38100 h 38100"/>
                <a:gd name="connsiteX3" fmla="*/ 0 w 95250"/>
                <a:gd name="connsiteY3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0" h="38100">
                  <a:moveTo>
                    <a:pt x="0" y="0"/>
                  </a:moveTo>
                  <a:lnTo>
                    <a:pt x="95250" y="0"/>
                  </a:lnTo>
                  <a:lnTo>
                    <a:pt x="95250" y="38100"/>
                  </a:lnTo>
                  <a:lnTo>
                    <a:pt x="0" y="381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xmlns="" id="{A7415F3A-B2CD-4630-92FB-B9F1F0BBBBA1}"/>
                </a:ext>
              </a:extLst>
            </p:cNvPr>
            <p:cNvSpPr/>
            <p:nvPr/>
          </p:nvSpPr>
          <p:spPr>
            <a:xfrm>
              <a:off x="9327176" y="623598"/>
              <a:ext cx="95250" cy="38100"/>
            </a:xfrm>
            <a:custGeom>
              <a:avLst/>
              <a:gdLst>
                <a:gd name="connsiteX0" fmla="*/ 0 w 95250"/>
                <a:gd name="connsiteY0" fmla="*/ 0 h 38100"/>
                <a:gd name="connsiteX1" fmla="*/ 95250 w 95250"/>
                <a:gd name="connsiteY1" fmla="*/ 0 h 38100"/>
                <a:gd name="connsiteX2" fmla="*/ 95250 w 95250"/>
                <a:gd name="connsiteY2" fmla="*/ 38100 h 38100"/>
                <a:gd name="connsiteX3" fmla="*/ 0 w 95250"/>
                <a:gd name="connsiteY3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0" h="38100">
                  <a:moveTo>
                    <a:pt x="0" y="0"/>
                  </a:moveTo>
                  <a:lnTo>
                    <a:pt x="95250" y="0"/>
                  </a:lnTo>
                  <a:lnTo>
                    <a:pt x="95250" y="38100"/>
                  </a:lnTo>
                  <a:lnTo>
                    <a:pt x="0" y="381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xmlns="" id="{3C86D95A-F5C6-49DC-A13F-606A71127204}"/>
                </a:ext>
              </a:extLst>
            </p:cNvPr>
            <p:cNvSpPr/>
            <p:nvPr/>
          </p:nvSpPr>
          <p:spPr>
            <a:xfrm>
              <a:off x="9327176" y="547398"/>
              <a:ext cx="95250" cy="38100"/>
            </a:xfrm>
            <a:custGeom>
              <a:avLst/>
              <a:gdLst>
                <a:gd name="connsiteX0" fmla="*/ 0 w 95250"/>
                <a:gd name="connsiteY0" fmla="*/ 0 h 38100"/>
                <a:gd name="connsiteX1" fmla="*/ 95250 w 95250"/>
                <a:gd name="connsiteY1" fmla="*/ 0 h 38100"/>
                <a:gd name="connsiteX2" fmla="*/ 95250 w 95250"/>
                <a:gd name="connsiteY2" fmla="*/ 38100 h 38100"/>
                <a:gd name="connsiteX3" fmla="*/ 0 w 95250"/>
                <a:gd name="connsiteY3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0" h="38100">
                  <a:moveTo>
                    <a:pt x="0" y="0"/>
                  </a:moveTo>
                  <a:lnTo>
                    <a:pt x="95250" y="0"/>
                  </a:lnTo>
                  <a:lnTo>
                    <a:pt x="95250" y="38100"/>
                  </a:lnTo>
                  <a:lnTo>
                    <a:pt x="0" y="381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xmlns="" id="{FF843CFC-F59D-4612-90E7-B54B8D5D1940}"/>
                </a:ext>
              </a:extLst>
            </p:cNvPr>
            <p:cNvSpPr/>
            <p:nvPr/>
          </p:nvSpPr>
          <p:spPr>
            <a:xfrm>
              <a:off x="9136676" y="471198"/>
              <a:ext cx="762000" cy="514350"/>
            </a:xfrm>
            <a:custGeom>
              <a:avLst/>
              <a:gdLst>
                <a:gd name="connsiteX0" fmla="*/ 647700 w 762000"/>
                <a:gd name="connsiteY0" fmla="*/ 304800 h 514350"/>
                <a:gd name="connsiteX1" fmla="*/ 419100 w 762000"/>
                <a:gd name="connsiteY1" fmla="*/ 304800 h 514350"/>
                <a:gd name="connsiteX2" fmla="*/ 419100 w 762000"/>
                <a:gd name="connsiteY2" fmla="*/ 209550 h 514350"/>
                <a:gd name="connsiteX3" fmla="*/ 647700 w 762000"/>
                <a:gd name="connsiteY3" fmla="*/ 209550 h 514350"/>
                <a:gd name="connsiteX4" fmla="*/ 647700 w 762000"/>
                <a:gd name="connsiteY4" fmla="*/ 304800 h 514350"/>
                <a:gd name="connsiteX5" fmla="*/ 323850 w 762000"/>
                <a:gd name="connsiteY5" fmla="*/ 304800 h 514350"/>
                <a:gd name="connsiteX6" fmla="*/ 152400 w 762000"/>
                <a:gd name="connsiteY6" fmla="*/ 304800 h 514350"/>
                <a:gd name="connsiteX7" fmla="*/ 152400 w 762000"/>
                <a:gd name="connsiteY7" fmla="*/ 38100 h 514350"/>
                <a:gd name="connsiteX8" fmla="*/ 323850 w 762000"/>
                <a:gd name="connsiteY8" fmla="*/ 38100 h 514350"/>
                <a:gd name="connsiteX9" fmla="*/ 323850 w 762000"/>
                <a:gd name="connsiteY9" fmla="*/ 304800 h 514350"/>
                <a:gd name="connsiteX10" fmla="*/ 704850 w 762000"/>
                <a:gd name="connsiteY10" fmla="*/ 304800 h 514350"/>
                <a:gd name="connsiteX11" fmla="*/ 704850 w 762000"/>
                <a:gd name="connsiteY11" fmla="*/ 190500 h 514350"/>
                <a:gd name="connsiteX12" fmla="*/ 666750 w 762000"/>
                <a:gd name="connsiteY12" fmla="*/ 152400 h 514350"/>
                <a:gd name="connsiteX13" fmla="*/ 361950 w 762000"/>
                <a:gd name="connsiteY13" fmla="*/ 152400 h 514350"/>
                <a:gd name="connsiteX14" fmla="*/ 361950 w 762000"/>
                <a:gd name="connsiteY14" fmla="*/ 19050 h 514350"/>
                <a:gd name="connsiteX15" fmla="*/ 342900 w 762000"/>
                <a:gd name="connsiteY15" fmla="*/ 0 h 514350"/>
                <a:gd name="connsiteX16" fmla="*/ 133350 w 762000"/>
                <a:gd name="connsiteY16" fmla="*/ 0 h 514350"/>
                <a:gd name="connsiteX17" fmla="*/ 114300 w 762000"/>
                <a:gd name="connsiteY17" fmla="*/ 19050 h 514350"/>
                <a:gd name="connsiteX18" fmla="*/ 114300 w 762000"/>
                <a:gd name="connsiteY18" fmla="*/ 152400 h 514350"/>
                <a:gd name="connsiteX19" fmla="*/ 95250 w 762000"/>
                <a:gd name="connsiteY19" fmla="*/ 152400 h 514350"/>
                <a:gd name="connsiteX20" fmla="*/ 57150 w 762000"/>
                <a:gd name="connsiteY20" fmla="*/ 190500 h 514350"/>
                <a:gd name="connsiteX21" fmla="*/ 57150 w 762000"/>
                <a:gd name="connsiteY21" fmla="*/ 304800 h 514350"/>
                <a:gd name="connsiteX22" fmla="*/ 0 w 762000"/>
                <a:gd name="connsiteY22" fmla="*/ 438150 h 514350"/>
                <a:gd name="connsiteX23" fmla="*/ 0 w 762000"/>
                <a:gd name="connsiteY23" fmla="*/ 514350 h 514350"/>
                <a:gd name="connsiteX24" fmla="*/ 762000 w 762000"/>
                <a:gd name="connsiteY24" fmla="*/ 514350 h 514350"/>
                <a:gd name="connsiteX25" fmla="*/ 762000 w 762000"/>
                <a:gd name="connsiteY25" fmla="*/ 438150 h 514350"/>
                <a:gd name="connsiteX26" fmla="*/ 704850 w 762000"/>
                <a:gd name="connsiteY26" fmla="*/ 304800 h 51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762000" h="514350">
                  <a:moveTo>
                    <a:pt x="647700" y="304800"/>
                  </a:moveTo>
                  <a:lnTo>
                    <a:pt x="419100" y="304800"/>
                  </a:lnTo>
                  <a:lnTo>
                    <a:pt x="419100" y="209550"/>
                  </a:lnTo>
                  <a:lnTo>
                    <a:pt x="647700" y="209550"/>
                  </a:lnTo>
                  <a:lnTo>
                    <a:pt x="647700" y="304800"/>
                  </a:lnTo>
                  <a:close/>
                  <a:moveTo>
                    <a:pt x="323850" y="304800"/>
                  </a:moveTo>
                  <a:lnTo>
                    <a:pt x="152400" y="304800"/>
                  </a:lnTo>
                  <a:lnTo>
                    <a:pt x="152400" y="38100"/>
                  </a:lnTo>
                  <a:lnTo>
                    <a:pt x="323850" y="38100"/>
                  </a:lnTo>
                  <a:lnTo>
                    <a:pt x="323850" y="304800"/>
                  </a:lnTo>
                  <a:close/>
                  <a:moveTo>
                    <a:pt x="704850" y="304800"/>
                  </a:moveTo>
                  <a:lnTo>
                    <a:pt x="704850" y="190500"/>
                  </a:lnTo>
                  <a:cubicBezTo>
                    <a:pt x="704850" y="169545"/>
                    <a:pt x="687705" y="152400"/>
                    <a:pt x="666750" y="152400"/>
                  </a:cubicBezTo>
                  <a:lnTo>
                    <a:pt x="361950" y="152400"/>
                  </a:lnTo>
                  <a:lnTo>
                    <a:pt x="361950" y="19050"/>
                  </a:lnTo>
                  <a:cubicBezTo>
                    <a:pt x="361950" y="8572"/>
                    <a:pt x="353378" y="0"/>
                    <a:pt x="342900" y="0"/>
                  </a:cubicBezTo>
                  <a:lnTo>
                    <a:pt x="133350" y="0"/>
                  </a:lnTo>
                  <a:cubicBezTo>
                    <a:pt x="122873" y="0"/>
                    <a:pt x="114300" y="8572"/>
                    <a:pt x="114300" y="19050"/>
                  </a:cubicBezTo>
                  <a:lnTo>
                    <a:pt x="114300" y="152400"/>
                  </a:lnTo>
                  <a:lnTo>
                    <a:pt x="95250" y="152400"/>
                  </a:lnTo>
                  <a:cubicBezTo>
                    <a:pt x="74295" y="152400"/>
                    <a:pt x="57150" y="169545"/>
                    <a:pt x="57150" y="190500"/>
                  </a:cubicBezTo>
                  <a:lnTo>
                    <a:pt x="57150" y="304800"/>
                  </a:lnTo>
                  <a:lnTo>
                    <a:pt x="0" y="438150"/>
                  </a:lnTo>
                  <a:lnTo>
                    <a:pt x="0" y="514350"/>
                  </a:lnTo>
                  <a:lnTo>
                    <a:pt x="762000" y="514350"/>
                  </a:lnTo>
                  <a:lnTo>
                    <a:pt x="762000" y="438150"/>
                  </a:lnTo>
                  <a:lnTo>
                    <a:pt x="704850" y="3048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5" name="Rectangle 44">
            <a:extLst>
              <a:ext uri="{FF2B5EF4-FFF2-40B4-BE49-F238E27FC236}">
                <a16:creationId xmlns:a16="http://schemas.microsoft.com/office/drawing/2014/main" xmlns="" id="{647AE8B7-0421-47F7-8963-6BC763758443}"/>
              </a:ext>
            </a:extLst>
          </p:cNvPr>
          <p:cNvSpPr/>
          <p:nvPr/>
        </p:nvSpPr>
        <p:spPr>
          <a:xfrm>
            <a:off x="3513949" y="5382159"/>
            <a:ext cx="466795" cy="600164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 defTabSz="914400"/>
            <a:r>
              <a:rPr lang="en-US" sz="3300" b="1" dirty="0">
                <a:solidFill>
                  <a:prstClr val="white"/>
                </a:solidFill>
                <a:latin typeface="Arial Black" panose="020B0A04020102020204" pitchFamily="34" charset="0"/>
                <a:ea typeface="Roboto" panose="02000000000000000000" pitchFamily="2" charset="0"/>
              </a:rPr>
              <a:t>4</a:t>
            </a:r>
            <a:endParaRPr lang="en-US" sz="900" dirty="0"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xmlns="" id="{1E0395E1-2F04-45DD-A904-C045B383E959}"/>
              </a:ext>
            </a:extLst>
          </p:cNvPr>
          <p:cNvSpPr/>
          <p:nvPr/>
        </p:nvSpPr>
        <p:spPr>
          <a:xfrm>
            <a:off x="3513950" y="4268635"/>
            <a:ext cx="466794" cy="600164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 defTabSz="914400"/>
            <a:r>
              <a:rPr lang="en-US" sz="3300" b="1" dirty="0">
                <a:solidFill>
                  <a:prstClr val="white"/>
                </a:solidFill>
                <a:latin typeface="Arial Black" panose="020B0A04020102020204" pitchFamily="34" charset="0"/>
                <a:ea typeface="Roboto" panose="02000000000000000000" pitchFamily="2" charset="0"/>
              </a:rPr>
              <a:t>3</a:t>
            </a:r>
            <a:endParaRPr lang="en-US" sz="900" dirty="0"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xmlns="" id="{FC9B0667-E6E4-49E8-A209-B7436A55D230}"/>
              </a:ext>
            </a:extLst>
          </p:cNvPr>
          <p:cNvSpPr/>
          <p:nvPr/>
        </p:nvSpPr>
        <p:spPr>
          <a:xfrm>
            <a:off x="3513949" y="3186933"/>
            <a:ext cx="466795" cy="600164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 defTabSz="914400"/>
            <a:r>
              <a:rPr lang="en-US" sz="3300" b="1" dirty="0">
                <a:solidFill>
                  <a:prstClr val="white"/>
                </a:solidFill>
                <a:latin typeface="Arial Black" panose="020B0A04020102020204" pitchFamily="34" charset="0"/>
                <a:ea typeface="Roboto" panose="02000000000000000000" pitchFamily="2" charset="0"/>
              </a:rPr>
              <a:t>2</a:t>
            </a:r>
            <a:endParaRPr lang="en-US" sz="900" dirty="0"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xmlns="" id="{9C379731-1012-47CD-912A-66003997B2B5}"/>
              </a:ext>
            </a:extLst>
          </p:cNvPr>
          <p:cNvSpPr/>
          <p:nvPr/>
        </p:nvSpPr>
        <p:spPr>
          <a:xfrm>
            <a:off x="3513949" y="2132549"/>
            <a:ext cx="466794" cy="600164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 defTabSz="914400"/>
            <a:r>
              <a:rPr lang="en-US" sz="3300" b="1" dirty="0">
                <a:solidFill>
                  <a:prstClr val="white"/>
                </a:solidFill>
                <a:latin typeface="Arial Black" panose="020B0A04020102020204" pitchFamily="34" charset="0"/>
                <a:ea typeface="Roboto" panose="02000000000000000000" pitchFamily="2" charset="0"/>
              </a:rPr>
              <a:t>1</a:t>
            </a:r>
            <a:endParaRPr lang="en-US" sz="900" dirty="0"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32170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27CDECC0-2F17-4AEF-85E2-948B2CF2DD93}"/>
              </a:ext>
            </a:extLst>
          </p:cNvPr>
          <p:cNvSpPr/>
          <p:nvPr/>
        </p:nvSpPr>
        <p:spPr>
          <a:xfrm>
            <a:off x="3767745" y="5118668"/>
            <a:ext cx="7060522" cy="96926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en-US" sz="3599" kern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8B02C3EE-29D3-4520-9F06-91A11C783927}"/>
              </a:ext>
            </a:extLst>
          </p:cNvPr>
          <p:cNvSpPr/>
          <p:nvPr/>
        </p:nvSpPr>
        <p:spPr>
          <a:xfrm>
            <a:off x="3767745" y="4021990"/>
            <a:ext cx="7060522" cy="96926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en-US" sz="3599" kern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3FFD0417-0F70-45F6-81B7-85BC3F185D50}"/>
              </a:ext>
            </a:extLst>
          </p:cNvPr>
          <p:cNvSpPr/>
          <p:nvPr/>
        </p:nvSpPr>
        <p:spPr>
          <a:xfrm>
            <a:off x="3767745" y="2925472"/>
            <a:ext cx="7060522" cy="969264"/>
          </a:xfrm>
          <a:prstGeom prst="rect">
            <a:avLst/>
          </a:prstGeom>
          <a:solidFill>
            <a:srgbClr val="5FB7A2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en-US" sz="3599" kern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D1DFC712-004E-4826-B284-FEE4C2605CE8}"/>
              </a:ext>
            </a:extLst>
          </p:cNvPr>
          <p:cNvSpPr/>
          <p:nvPr/>
        </p:nvSpPr>
        <p:spPr>
          <a:xfrm>
            <a:off x="3767745" y="1676435"/>
            <a:ext cx="7060522" cy="10972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en-US" sz="3599" kern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F793DDE0-5E98-4EF9-B6CB-327B42EF35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4-Step Flat Shadow Pyramid Diagram</a:t>
            </a:r>
          </a:p>
        </p:txBody>
      </p:sp>
      <p:sp>
        <p:nvSpPr>
          <p:cNvPr id="90" name="Freeform 16">
            <a:extLst>
              <a:ext uri="{FF2B5EF4-FFF2-40B4-BE49-F238E27FC236}">
                <a16:creationId xmlns:a16="http://schemas.microsoft.com/office/drawing/2014/main" xmlns="" id="{E316BAD6-623D-4B05-97A8-9EEA2427D061}"/>
              </a:ext>
            </a:extLst>
          </p:cNvPr>
          <p:cNvSpPr>
            <a:spLocks/>
          </p:cNvSpPr>
          <p:nvPr/>
        </p:nvSpPr>
        <p:spPr bwMode="auto">
          <a:xfrm>
            <a:off x="2036233" y="4980750"/>
            <a:ext cx="3475720" cy="287262"/>
          </a:xfrm>
          <a:custGeom>
            <a:avLst/>
            <a:gdLst>
              <a:gd name="T0" fmla="*/ 114 w 2190"/>
              <a:gd name="T1" fmla="*/ 0 h 181"/>
              <a:gd name="T2" fmla="*/ 62 w 2190"/>
              <a:gd name="T3" fmla="*/ 121 h 181"/>
              <a:gd name="T4" fmla="*/ 2123 w 2190"/>
              <a:gd name="T5" fmla="*/ 121 h 181"/>
              <a:gd name="T6" fmla="*/ 2076 w 2190"/>
              <a:gd name="T7" fmla="*/ 0 h 181"/>
              <a:gd name="T8" fmla="*/ 2190 w 2190"/>
              <a:gd name="T9" fmla="*/ 92 h 181"/>
              <a:gd name="T10" fmla="*/ 2155 w 2190"/>
              <a:gd name="T11" fmla="*/ 181 h 181"/>
              <a:gd name="T12" fmla="*/ 25 w 2190"/>
              <a:gd name="T13" fmla="*/ 181 h 181"/>
              <a:gd name="T14" fmla="*/ 0 w 2190"/>
              <a:gd name="T15" fmla="*/ 92 h 181"/>
              <a:gd name="T16" fmla="*/ 114 w 2190"/>
              <a:gd name="T17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90" h="181">
                <a:moveTo>
                  <a:pt x="114" y="0"/>
                </a:moveTo>
                <a:lnTo>
                  <a:pt x="62" y="121"/>
                </a:lnTo>
                <a:lnTo>
                  <a:pt x="2123" y="121"/>
                </a:lnTo>
                <a:lnTo>
                  <a:pt x="2076" y="0"/>
                </a:lnTo>
                <a:lnTo>
                  <a:pt x="2190" y="92"/>
                </a:lnTo>
                <a:lnTo>
                  <a:pt x="2155" y="181"/>
                </a:lnTo>
                <a:lnTo>
                  <a:pt x="25" y="181"/>
                </a:lnTo>
                <a:lnTo>
                  <a:pt x="0" y="92"/>
                </a:lnTo>
                <a:lnTo>
                  <a:pt x="114" y="0"/>
                </a:lnTo>
                <a:close/>
              </a:path>
            </a:pathLst>
          </a:custGeom>
          <a:solidFill>
            <a:srgbClr val="8BB74C">
              <a:lumMod val="50000"/>
            </a:srgbClr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1" name="Freeform 17">
            <a:extLst>
              <a:ext uri="{FF2B5EF4-FFF2-40B4-BE49-F238E27FC236}">
                <a16:creationId xmlns:a16="http://schemas.microsoft.com/office/drawing/2014/main" xmlns="" id="{F4748325-0DAE-4130-923F-6E73505F61DF}"/>
              </a:ext>
            </a:extLst>
          </p:cNvPr>
          <p:cNvSpPr>
            <a:spLocks/>
          </p:cNvSpPr>
          <p:nvPr/>
        </p:nvSpPr>
        <p:spPr bwMode="auto">
          <a:xfrm>
            <a:off x="2617107" y="3899944"/>
            <a:ext cx="2304450" cy="207908"/>
          </a:xfrm>
          <a:custGeom>
            <a:avLst/>
            <a:gdLst>
              <a:gd name="T0" fmla="*/ 111 w 1452"/>
              <a:gd name="T1" fmla="*/ 0 h 131"/>
              <a:gd name="T2" fmla="*/ 72 w 1452"/>
              <a:gd name="T3" fmla="*/ 92 h 131"/>
              <a:gd name="T4" fmla="*/ 1391 w 1452"/>
              <a:gd name="T5" fmla="*/ 92 h 131"/>
              <a:gd name="T6" fmla="*/ 1356 w 1452"/>
              <a:gd name="T7" fmla="*/ 3 h 131"/>
              <a:gd name="T8" fmla="*/ 1452 w 1452"/>
              <a:gd name="T9" fmla="*/ 72 h 131"/>
              <a:gd name="T10" fmla="*/ 1410 w 1452"/>
              <a:gd name="T11" fmla="*/ 131 h 131"/>
              <a:gd name="T12" fmla="*/ 5 w 1452"/>
              <a:gd name="T13" fmla="*/ 131 h 131"/>
              <a:gd name="T14" fmla="*/ 0 w 1452"/>
              <a:gd name="T15" fmla="*/ 72 h 131"/>
              <a:gd name="T16" fmla="*/ 111 w 1452"/>
              <a:gd name="T17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52" h="131">
                <a:moveTo>
                  <a:pt x="111" y="0"/>
                </a:moveTo>
                <a:lnTo>
                  <a:pt x="72" y="92"/>
                </a:lnTo>
                <a:lnTo>
                  <a:pt x="1391" y="92"/>
                </a:lnTo>
                <a:lnTo>
                  <a:pt x="1356" y="3"/>
                </a:lnTo>
                <a:lnTo>
                  <a:pt x="1452" y="72"/>
                </a:lnTo>
                <a:lnTo>
                  <a:pt x="1410" y="131"/>
                </a:lnTo>
                <a:lnTo>
                  <a:pt x="5" y="131"/>
                </a:lnTo>
                <a:lnTo>
                  <a:pt x="0" y="72"/>
                </a:lnTo>
                <a:lnTo>
                  <a:pt x="111" y="0"/>
                </a:lnTo>
                <a:close/>
              </a:path>
            </a:pathLst>
          </a:custGeom>
          <a:solidFill>
            <a:srgbClr val="5FB7A2">
              <a:lumMod val="50000"/>
            </a:srgbClr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2" name="Freeform 15">
            <a:extLst>
              <a:ext uri="{FF2B5EF4-FFF2-40B4-BE49-F238E27FC236}">
                <a16:creationId xmlns:a16="http://schemas.microsoft.com/office/drawing/2014/main" xmlns="" id="{4D96D49B-063A-411C-B1BA-B0AFC31EA6D4}"/>
              </a:ext>
            </a:extLst>
          </p:cNvPr>
          <p:cNvSpPr>
            <a:spLocks/>
          </p:cNvSpPr>
          <p:nvPr/>
        </p:nvSpPr>
        <p:spPr bwMode="auto">
          <a:xfrm>
            <a:off x="3197981" y="2776287"/>
            <a:ext cx="1166509" cy="239650"/>
          </a:xfrm>
          <a:custGeom>
            <a:avLst/>
            <a:gdLst>
              <a:gd name="T0" fmla="*/ 0 w 735"/>
              <a:gd name="T1" fmla="*/ 94 h 151"/>
              <a:gd name="T2" fmla="*/ 112 w 735"/>
              <a:gd name="T3" fmla="*/ 0 h 151"/>
              <a:gd name="T4" fmla="*/ 72 w 735"/>
              <a:gd name="T5" fmla="*/ 119 h 151"/>
              <a:gd name="T6" fmla="*/ 653 w 735"/>
              <a:gd name="T7" fmla="*/ 119 h 151"/>
              <a:gd name="T8" fmla="*/ 611 w 735"/>
              <a:gd name="T9" fmla="*/ 0 h 151"/>
              <a:gd name="T10" fmla="*/ 735 w 735"/>
              <a:gd name="T11" fmla="*/ 94 h 151"/>
              <a:gd name="T12" fmla="*/ 700 w 735"/>
              <a:gd name="T13" fmla="*/ 151 h 151"/>
              <a:gd name="T14" fmla="*/ 42 w 735"/>
              <a:gd name="T15" fmla="*/ 151 h 151"/>
              <a:gd name="T16" fmla="*/ 0 w 735"/>
              <a:gd name="T17" fmla="*/ 94 h 151"/>
              <a:gd name="T18" fmla="*/ 0 w 735"/>
              <a:gd name="T19" fmla="*/ 94 h 151"/>
              <a:gd name="T20" fmla="*/ 0 w 735"/>
              <a:gd name="T21" fmla="*/ 94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35" h="151">
                <a:moveTo>
                  <a:pt x="0" y="94"/>
                </a:moveTo>
                <a:lnTo>
                  <a:pt x="112" y="0"/>
                </a:lnTo>
                <a:lnTo>
                  <a:pt x="72" y="119"/>
                </a:lnTo>
                <a:lnTo>
                  <a:pt x="653" y="119"/>
                </a:lnTo>
                <a:lnTo>
                  <a:pt x="611" y="0"/>
                </a:lnTo>
                <a:lnTo>
                  <a:pt x="735" y="94"/>
                </a:lnTo>
                <a:lnTo>
                  <a:pt x="700" y="151"/>
                </a:lnTo>
                <a:lnTo>
                  <a:pt x="42" y="151"/>
                </a:lnTo>
                <a:lnTo>
                  <a:pt x="0" y="94"/>
                </a:lnTo>
                <a:lnTo>
                  <a:pt x="0" y="94"/>
                </a:lnTo>
                <a:lnTo>
                  <a:pt x="0" y="94"/>
                </a:lnTo>
                <a:close/>
              </a:path>
            </a:pathLst>
          </a:custGeom>
          <a:solidFill>
            <a:srgbClr val="3081AC">
              <a:lumMod val="50000"/>
            </a:srgbClr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3" name="Freeform 18">
            <a:extLst>
              <a:ext uri="{FF2B5EF4-FFF2-40B4-BE49-F238E27FC236}">
                <a16:creationId xmlns:a16="http://schemas.microsoft.com/office/drawing/2014/main" xmlns="" id="{C1DD1560-9D3A-483C-95B4-5675F6841C41}"/>
              </a:ext>
            </a:extLst>
          </p:cNvPr>
          <p:cNvSpPr>
            <a:spLocks/>
          </p:cNvSpPr>
          <p:nvPr/>
        </p:nvSpPr>
        <p:spPr bwMode="auto">
          <a:xfrm>
            <a:off x="3320186" y="1676436"/>
            <a:ext cx="903053" cy="1252211"/>
          </a:xfrm>
          <a:custGeom>
            <a:avLst/>
            <a:gdLst>
              <a:gd name="T0" fmla="*/ 569 w 569"/>
              <a:gd name="T1" fmla="*/ 789 h 789"/>
              <a:gd name="T2" fmla="*/ 0 w 569"/>
              <a:gd name="T3" fmla="*/ 789 h 789"/>
              <a:gd name="T4" fmla="*/ 282 w 569"/>
              <a:gd name="T5" fmla="*/ 0 h 789"/>
              <a:gd name="T6" fmla="*/ 569 w 569"/>
              <a:gd name="T7" fmla="*/ 789 h 789"/>
              <a:gd name="T8" fmla="*/ 569 w 569"/>
              <a:gd name="T9" fmla="*/ 789 h 789"/>
              <a:gd name="T10" fmla="*/ 569 w 569"/>
              <a:gd name="T11" fmla="*/ 789 h 7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69" h="789">
                <a:moveTo>
                  <a:pt x="569" y="789"/>
                </a:moveTo>
                <a:lnTo>
                  <a:pt x="0" y="789"/>
                </a:lnTo>
                <a:lnTo>
                  <a:pt x="282" y="0"/>
                </a:lnTo>
                <a:lnTo>
                  <a:pt x="569" y="789"/>
                </a:lnTo>
                <a:lnTo>
                  <a:pt x="569" y="789"/>
                </a:lnTo>
                <a:lnTo>
                  <a:pt x="569" y="789"/>
                </a:lnTo>
                <a:close/>
              </a:path>
            </a:pathLst>
          </a:custGeom>
          <a:solidFill>
            <a:srgbClr val="3081AC">
              <a:lumMod val="75000"/>
            </a:srgbClr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4" name="Freeform 19">
            <a:extLst>
              <a:ext uri="{FF2B5EF4-FFF2-40B4-BE49-F238E27FC236}">
                <a16:creationId xmlns:a16="http://schemas.microsoft.com/office/drawing/2014/main" xmlns="" id="{ED8915EB-4F51-484A-9767-020D12730186}"/>
              </a:ext>
            </a:extLst>
          </p:cNvPr>
          <p:cNvSpPr>
            <a:spLocks/>
          </p:cNvSpPr>
          <p:nvPr/>
        </p:nvSpPr>
        <p:spPr bwMode="auto">
          <a:xfrm>
            <a:off x="2734551" y="2928648"/>
            <a:ext cx="2098129" cy="1112547"/>
          </a:xfrm>
          <a:custGeom>
            <a:avLst/>
            <a:gdLst>
              <a:gd name="T0" fmla="*/ 1322 w 1322"/>
              <a:gd name="T1" fmla="*/ 701 h 701"/>
              <a:gd name="T2" fmla="*/ 0 w 1322"/>
              <a:gd name="T3" fmla="*/ 701 h 701"/>
              <a:gd name="T4" fmla="*/ 290 w 1322"/>
              <a:gd name="T5" fmla="*/ 0 h 701"/>
              <a:gd name="T6" fmla="*/ 1030 w 1322"/>
              <a:gd name="T7" fmla="*/ 0 h 701"/>
              <a:gd name="T8" fmla="*/ 1322 w 1322"/>
              <a:gd name="T9" fmla="*/ 701 h 701"/>
              <a:gd name="T10" fmla="*/ 1322 w 1322"/>
              <a:gd name="T11" fmla="*/ 701 h 701"/>
              <a:gd name="T12" fmla="*/ 1322 w 1322"/>
              <a:gd name="T13" fmla="*/ 701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22" h="701">
                <a:moveTo>
                  <a:pt x="1322" y="701"/>
                </a:moveTo>
                <a:lnTo>
                  <a:pt x="0" y="701"/>
                </a:lnTo>
                <a:lnTo>
                  <a:pt x="290" y="0"/>
                </a:lnTo>
                <a:lnTo>
                  <a:pt x="1030" y="0"/>
                </a:lnTo>
                <a:lnTo>
                  <a:pt x="1322" y="701"/>
                </a:lnTo>
                <a:lnTo>
                  <a:pt x="1322" y="701"/>
                </a:lnTo>
                <a:lnTo>
                  <a:pt x="1322" y="701"/>
                </a:lnTo>
                <a:close/>
              </a:path>
            </a:pathLst>
          </a:custGeom>
          <a:solidFill>
            <a:srgbClr val="5FB7A2">
              <a:lumMod val="75000"/>
            </a:srgbClr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5" name="Freeform 24">
            <a:extLst>
              <a:ext uri="{FF2B5EF4-FFF2-40B4-BE49-F238E27FC236}">
                <a16:creationId xmlns:a16="http://schemas.microsoft.com/office/drawing/2014/main" xmlns="" id="{2411DA60-04E0-4247-9811-2F56690BFFCB}"/>
              </a:ext>
            </a:extLst>
          </p:cNvPr>
          <p:cNvSpPr>
            <a:spLocks/>
          </p:cNvSpPr>
          <p:nvPr/>
        </p:nvSpPr>
        <p:spPr bwMode="auto">
          <a:xfrm>
            <a:off x="2734551" y="2928648"/>
            <a:ext cx="1033194" cy="1112547"/>
          </a:xfrm>
          <a:custGeom>
            <a:avLst/>
            <a:gdLst>
              <a:gd name="T0" fmla="*/ 651 w 651"/>
              <a:gd name="T1" fmla="*/ 0 h 701"/>
              <a:gd name="T2" fmla="*/ 290 w 651"/>
              <a:gd name="T3" fmla="*/ 0 h 701"/>
              <a:gd name="T4" fmla="*/ 0 w 651"/>
              <a:gd name="T5" fmla="*/ 701 h 701"/>
              <a:gd name="T6" fmla="*/ 651 w 651"/>
              <a:gd name="T7" fmla="*/ 701 h 701"/>
              <a:gd name="T8" fmla="*/ 651 w 651"/>
              <a:gd name="T9" fmla="*/ 0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1" h="701">
                <a:moveTo>
                  <a:pt x="651" y="0"/>
                </a:moveTo>
                <a:lnTo>
                  <a:pt x="290" y="0"/>
                </a:lnTo>
                <a:lnTo>
                  <a:pt x="0" y="701"/>
                </a:lnTo>
                <a:lnTo>
                  <a:pt x="651" y="701"/>
                </a:lnTo>
                <a:lnTo>
                  <a:pt x="651" y="0"/>
                </a:lnTo>
                <a:close/>
              </a:path>
            </a:pathLst>
          </a:custGeom>
          <a:solidFill>
            <a:srgbClr val="5FB7A2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6" name="Freeform 25">
            <a:extLst>
              <a:ext uri="{FF2B5EF4-FFF2-40B4-BE49-F238E27FC236}">
                <a16:creationId xmlns:a16="http://schemas.microsoft.com/office/drawing/2014/main" xmlns="" id="{ABE26262-0C3F-45EB-ADBD-10054FE52CB6}"/>
              </a:ext>
            </a:extLst>
          </p:cNvPr>
          <p:cNvSpPr>
            <a:spLocks/>
          </p:cNvSpPr>
          <p:nvPr/>
        </p:nvSpPr>
        <p:spPr bwMode="auto">
          <a:xfrm>
            <a:off x="3320187" y="1676436"/>
            <a:ext cx="447559" cy="1252211"/>
          </a:xfrm>
          <a:custGeom>
            <a:avLst/>
            <a:gdLst>
              <a:gd name="T0" fmla="*/ 282 w 282"/>
              <a:gd name="T1" fmla="*/ 789 h 789"/>
              <a:gd name="T2" fmla="*/ 282 w 282"/>
              <a:gd name="T3" fmla="*/ 0 h 789"/>
              <a:gd name="T4" fmla="*/ 0 w 282"/>
              <a:gd name="T5" fmla="*/ 789 h 789"/>
              <a:gd name="T6" fmla="*/ 282 w 282"/>
              <a:gd name="T7" fmla="*/ 789 h 7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2" h="789">
                <a:moveTo>
                  <a:pt x="282" y="789"/>
                </a:moveTo>
                <a:lnTo>
                  <a:pt x="282" y="0"/>
                </a:lnTo>
                <a:lnTo>
                  <a:pt x="0" y="789"/>
                </a:lnTo>
                <a:lnTo>
                  <a:pt x="282" y="789"/>
                </a:lnTo>
                <a:close/>
              </a:path>
            </a:pathLst>
          </a:custGeom>
          <a:solidFill>
            <a:srgbClr val="3081AC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7" name="Freeform 20">
            <a:extLst>
              <a:ext uri="{FF2B5EF4-FFF2-40B4-BE49-F238E27FC236}">
                <a16:creationId xmlns:a16="http://schemas.microsoft.com/office/drawing/2014/main" xmlns="" id="{32FF3C5B-D2E1-471A-9414-32E2AB3AB6D3}"/>
              </a:ext>
            </a:extLst>
          </p:cNvPr>
          <p:cNvSpPr>
            <a:spLocks/>
          </p:cNvSpPr>
          <p:nvPr/>
        </p:nvSpPr>
        <p:spPr bwMode="auto">
          <a:xfrm>
            <a:off x="2153678" y="4014215"/>
            <a:ext cx="3236070" cy="1112547"/>
          </a:xfrm>
          <a:custGeom>
            <a:avLst/>
            <a:gdLst>
              <a:gd name="T0" fmla="*/ 2039 w 2039"/>
              <a:gd name="T1" fmla="*/ 701 h 701"/>
              <a:gd name="T2" fmla="*/ 0 w 2039"/>
              <a:gd name="T3" fmla="*/ 701 h 701"/>
              <a:gd name="T4" fmla="*/ 292 w 2039"/>
              <a:gd name="T5" fmla="*/ 0 h 701"/>
              <a:gd name="T6" fmla="*/ 1744 w 2039"/>
              <a:gd name="T7" fmla="*/ 0 h 701"/>
              <a:gd name="T8" fmla="*/ 2039 w 2039"/>
              <a:gd name="T9" fmla="*/ 701 h 701"/>
              <a:gd name="T10" fmla="*/ 2039 w 2039"/>
              <a:gd name="T11" fmla="*/ 701 h 701"/>
              <a:gd name="T12" fmla="*/ 2039 w 2039"/>
              <a:gd name="T13" fmla="*/ 701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39" h="701">
                <a:moveTo>
                  <a:pt x="2039" y="701"/>
                </a:moveTo>
                <a:lnTo>
                  <a:pt x="0" y="701"/>
                </a:lnTo>
                <a:lnTo>
                  <a:pt x="292" y="0"/>
                </a:lnTo>
                <a:lnTo>
                  <a:pt x="1744" y="0"/>
                </a:lnTo>
                <a:lnTo>
                  <a:pt x="2039" y="701"/>
                </a:lnTo>
                <a:lnTo>
                  <a:pt x="2039" y="701"/>
                </a:lnTo>
                <a:lnTo>
                  <a:pt x="2039" y="701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8" name="Freeform 21">
            <a:extLst>
              <a:ext uri="{FF2B5EF4-FFF2-40B4-BE49-F238E27FC236}">
                <a16:creationId xmlns:a16="http://schemas.microsoft.com/office/drawing/2014/main" xmlns="" id="{BBB8188D-192A-45F4-8DD2-E1076F2A6B1B}"/>
              </a:ext>
            </a:extLst>
          </p:cNvPr>
          <p:cNvSpPr>
            <a:spLocks/>
          </p:cNvSpPr>
          <p:nvPr/>
        </p:nvSpPr>
        <p:spPr bwMode="auto">
          <a:xfrm>
            <a:off x="1575978" y="5126761"/>
            <a:ext cx="4402578" cy="1110961"/>
          </a:xfrm>
          <a:custGeom>
            <a:avLst/>
            <a:gdLst>
              <a:gd name="T0" fmla="*/ 2774 w 2774"/>
              <a:gd name="T1" fmla="*/ 700 h 700"/>
              <a:gd name="T2" fmla="*/ 0 w 2774"/>
              <a:gd name="T3" fmla="*/ 700 h 700"/>
              <a:gd name="T4" fmla="*/ 290 w 2774"/>
              <a:gd name="T5" fmla="*/ 0 h 700"/>
              <a:gd name="T6" fmla="*/ 2480 w 2774"/>
              <a:gd name="T7" fmla="*/ 0 h 700"/>
              <a:gd name="T8" fmla="*/ 2774 w 2774"/>
              <a:gd name="T9" fmla="*/ 700 h 700"/>
              <a:gd name="T10" fmla="*/ 2774 w 2774"/>
              <a:gd name="T11" fmla="*/ 700 h 700"/>
              <a:gd name="T12" fmla="*/ 2774 w 2774"/>
              <a:gd name="T13" fmla="*/ 700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774" h="700">
                <a:moveTo>
                  <a:pt x="2774" y="700"/>
                </a:moveTo>
                <a:lnTo>
                  <a:pt x="0" y="700"/>
                </a:lnTo>
                <a:lnTo>
                  <a:pt x="290" y="0"/>
                </a:lnTo>
                <a:lnTo>
                  <a:pt x="2480" y="0"/>
                </a:lnTo>
                <a:lnTo>
                  <a:pt x="2774" y="700"/>
                </a:lnTo>
                <a:lnTo>
                  <a:pt x="2774" y="700"/>
                </a:lnTo>
                <a:lnTo>
                  <a:pt x="2774" y="700"/>
                </a:lnTo>
                <a:close/>
              </a:path>
            </a:pathLst>
          </a:custGeom>
          <a:solidFill>
            <a:srgbClr val="ECB448">
              <a:lumMod val="75000"/>
            </a:srgbClr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9" name="Freeform 22">
            <a:extLst>
              <a:ext uri="{FF2B5EF4-FFF2-40B4-BE49-F238E27FC236}">
                <a16:creationId xmlns:a16="http://schemas.microsoft.com/office/drawing/2014/main" xmlns="" id="{667C09C6-215A-4548-9EA4-A3DFA4AE38EB}"/>
              </a:ext>
            </a:extLst>
          </p:cNvPr>
          <p:cNvSpPr>
            <a:spLocks/>
          </p:cNvSpPr>
          <p:nvPr/>
        </p:nvSpPr>
        <p:spPr bwMode="auto">
          <a:xfrm>
            <a:off x="1575978" y="5126761"/>
            <a:ext cx="2191767" cy="1110961"/>
          </a:xfrm>
          <a:custGeom>
            <a:avLst/>
            <a:gdLst>
              <a:gd name="T0" fmla="*/ 1381 w 1381"/>
              <a:gd name="T1" fmla="*/ 0 h 700"/>
              <a:gd name="T2" fmla="*/ 290 w 1381"/>
              <a:gd name="T3" fmla="*/ 0 h 700"/>
              <a:gd name="T4" fmla="*/ 0 w 1381"/>
              <a:gd name="T5" fmla="*/ 700 h 700"/>
              <a:gd name="T6" fmla="*/ 1381 w 1381"/>
              <a:gd name="T7" fmla="*/ 700 h 700"/>
              <a:gd name="T8" fmla="*/ 1381 w 1381"/>
              <a:gd name="T9" fmla="*/ 0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81" h="700">
                <a:moveTo>
                  <a:pt x="1381" y="0"/>
                </a:moveTo>
                <a:lnTo>
                  <a:pt x="290" y="0"/>
                </a:lnTo>
                <a:lnTo>
                  <a:pt x="0" y="700"/>
                </a:lnTo>
                <a:lnTo>
                  <a:pt x="1381" y="700"/>
                </a:lnTo>
                <a:lnTo>
                  <a:pt x="1381" y="0"/>
                </a:lnTo>
                <a:close/>
              </a:path>
            </a:pathLst>
          </a:custGeom>
          <a:solidFill>
            <a:srgbClr val="ECB448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00" name="Freeform 23">
            <a:extLst>
              <a:ext uri="{FF2B5EF4-FFF2-40B4-BE49-F238E27FC236}">
                <a16:creationId xmlns:a16="http://schemas.microsoft.com/office/drawing/2014/main" xmlns="" id="{9D0969A9-D70C-47A6-97A2-9CA7AAFCBC22}"/>
              </a:ext>
            </a:extLst>
          </p:cNvPr>
          <p:cNvSpPr>
            <a:spLocks/>
          </p:cNvSpPr>
          <p:nvPr/>
        </p:nvSpPr>
        <p:spPr bwMode="auto">
          <a:xfrm>
            <a:off x="2153677" y="4014215"/>
            <a:ext cx="1614068" cy="1112547"/>
          </a:xfrm>
          <a:custGeom>
            <a:avLst/>
            <a:gdLst>
              <a:gd name="T0" fmla="*/ 1017 w 1017"/>
              <a:gd name="T1" fmla="*/ 0 h 701"/>
              <a:gd name="T2" fmla="*/ 292 w 1017"/>
              <a:gd name="T3" fmla="*/ 0 h 701"/>
              <a:gd name="T4" fmla="*/ 0 w 1017"/>
              <a:gd name="T5" fmla="*/ 701 h 701"/>
              <a:gd name="T6" fmla="*/ 1017 w 1017"/>
              <a:gd name="T7" fmla="*/ 701 h 701"/>
              <a:gd name="T8" fmla="*/ 1017 w 1017"/>
              <a:gd name="T9" fmla="*/ 0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17" h="701">
                <a:moveTo>
                  <a:pt x="1017" y="0"/>
                </a:moveTo>
                <a:lnTo>
                  <a:pt x="292" y="0"/>
                </a:lnTo>
                <a:lnTo>
                  <a:pt x="0" y="701"/>
                </a:lnTo>
                <a:lnTo>
                  <a:pt x="1017" y="701"/>
                </a:lnTo>
                <a:lnTo>
                  <a:pt x="1017" y="0"/>
                </a:lnTo>
                <a:close/>
              </a:path>
            </a:pathLst>
          </a:custGeom>
          <a:solidFill>
            <a:srgbClr val="8BB74C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01" name="Subtitle 2">
            <a:extLst>
              <a:ext uri="{FF2B5EF4-FFF2-40B4-BE49-F238E27FC236}">
                <a16:creationId xmlns:a16="http://schemas.microsoft.com/office/drawing/2014/main" xmlns="" id="{16F6A4F6-FDEF-422E-8FDD-7FDDEF2208EA}"/>
              </a:ext>
            </a:extLst>
          </p:cNvPr>
          <p:cNvSpPr txBox="1">
            <a:spLocks/>
          </p:cNvSpPr>
          <p:nvPr/>
        </p:nvSpPr>
        <p:spPr>
          <a:xfrm>
            <a:off x="6012177" y="5469256"/>
            <a:ext cx="3312006" cy="795893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>
                <a:solidFill>
                  <a:schemeClr val="bg1"/>
                </a:solidFill>
              </a:rPr>
              <a:t>You can replace this text. This is a sample. You can replace this text. This is a sample.</a:t>
            </a:r>
          </a:p>
          <a:p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xmlns="" id="{68FDCF82-E339-41E2-8705-11A5F40921BF}"/>
              </a:ext>
            </a:extLst>
          </p:cNvPr>
          <p:cNvSpPr txBox="1"/>
          <p:nvPr/>
        </p:nvSpPr>
        <p:spPr>
          <a:xfrm>
            <a:off x="6087280" y="5166346"/>
            <a:ext cx="1273297" cy="338554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defTabSz="914400"/>
            <a:r>
              <a:rPr lang="en-US" sz="1600" b="1">
                <a:solidFill>
                  <a:prstClr val="white"/>
                </a:solidFill>
                <a:latin typeface="Arial Black" panose="020B0A04020102020204" pitchFamily="34" charset="0"/>
                <a:ea typeface="League Spartan" charset="0"/>
                <a:cs typeface="Poppins" pitchFamily="2" charset="77"/>
              </a:rPr>
              <a:t>Your Title</a:t>
            </a:r>
          </a:p>
        </p:txBody>
      </p:sp>
      <p:sp>
        <p:nvSpPr>
          <p:cNvPr id="103" name="Subtitle 2">
            <a:extLst>
              <a:ext uri="{FF2B5EF4-FFF2-40B4-BE49-F238E27FC236}">
                <a16:creationId xmlns:a16="http://schemas.microsoft.com/office/drawing/2014/main" xmlns="" id="{8B5CE001-CD6C-45C9-AFAF-94E6CECE5E61}"/>
              </a:ext>
            </a:extLst>
          </p:cNvPr>
          <p:cNvSpPr txBox="1">
            <a:spLocks/>
          </p:cNvSpPr>
          <p:nvPr/>
        </p:nvSpPr>
        <p:spPr>
          <a:xfrm>
            <a:off x="5448470" y="4379472"/>
            <a:ext cx="3312006" cy="795893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>
                <a:solidFill>
                  <a:schemeClr val="bg1"/>
                </a:solidFill>
              </a:rPr>
              <a:t>You can replace this text. This is a sample. You can replace this text. This is a sample.</a:t>
            </a:r>
          </a:p>
          <a:p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xmlns="" id="{FA852E5D-CF98-4CDE-9B73-88CA2BB95CB1}"/>
              </a:ext>
            </a:extLst>
          </p:cNvPr>
          <p:cNvSpPr txBox="1"/>
          <p:nvPr/>
        </p:nvSpPr>
        <p:spPr>
          <a:xfrm>
            <a:off x="5523573" y="4076562"/>
            <a:ext cx="1273297" cy="338554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defTabSz="914400"/>
            <a:r>
              <a:rPr lang="en-US" sz="1600" b="1">
                <a:solidFill>
                  <a:prstClr val="white"/>
                </a:solidFill>
                <a:latin typeface="Arial Black" panose="020B0A04020102020204" pitchFamily="34" charset="0"/>
                <a:ea typeface="League Spartan" charset="0"/>
                <a:cs typeface="Poppins" pitchFamily="2" charset="77"/>
              </a:rPr>
              <a:t>Your Title</a:t>
            </a:r>
          </a:p>
        </p:txBody>
      </p:sp>
      <p:sp>
        <p:nvSpPr>
          <p:cNvPr id="105" name="Subtitle 2">
            <a:extLst>
              <a:ext uri="{FF2B5EF4-FFF2-40B4-BE49-F238E27FC236}">
                <a16:creationId xmlns:a16="http://schemas.microsoft.com/office/drawing/2014/main" xmlns="" id="{71E614B4-7934-45AD-9E52-7E1DF07224CA}"/>
              </a:ext>
            </a:extLst>
          </p:cNvPr>
          <p:cNvSpPr txBox="1">
            <a:spLocks/>
          </p:cNvSpPr>
          <p:nvPr/>
        </p:nvSpPr>
        <p:spPr>
          <a:xfrm>
            <a:off x="4848391" y="3274219"/>
            <a:ext cx="3312006" cy="795893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>
                <a:solidFill>
                  <a:schemeClr val="bg1"/>
                </a:solidFill>
              </a:rPr>
              <a:t>You can replace this text. This is a sample. You can replace this text. This is a sample.</a:t>
            </a:r>
          </a:p>
          <a:p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xmlns="" id="{B0750374-911B-4A5D-B4E2-AB08A65DD507}"/>
              </a:ext>
            </a:extLst>
          </p:cNvPr>
          <p:cNvSpPr txBox="1"/>
          <p:nvPr/>
        </p:nvSpPr>
        <p:spPr>
          <a:xfrm>
            <a:off x="4923493" y="2971309"/>
            <a:ext cx="1273297" cy="338554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defTabSz="914400"/>
            <a:r>
              <a:rPr lang="en-US" sz="1600" b="1">
                <a:solidFill>
                  <a:prstClr val="white"/>
                </a:solidFill>
                <a:latin typeface="Arial Black" panose="020B0A04020102020204" pitchFamily="34" charset="0"/>
                <a:ea typeface="League Spartan" charset="0"/>
                <a:cs typeface="Poppins" pitchFamily="2" charset="77"/>
              </a:rPr>
              <a:t>Your Title</a:t>
            </a:r>
          </a:p>
        </p:txBody>
      </p:sp>
      <p:sp>
        <p:nvSpPr>
          <p:cNvPr id="107" name="Subtitle 2">
            <a:extLst>
              <a:ext uri="{FF2B5EF4-FFF2-40B4-BE49-F238E27FC236}">
                <a16:creationId xmlns:a16="http://schemas.microsoft.com/office/drawing/2014/main" xmlns="" id="{BFCB0B3A-14DB-4F98-A2CB-8C2EE7DF9113}"/>
              </a:ext>
            </a:extLst>
          </p:cNvPr>
          <p:cNvSpPr txBox="1">
            <a:spLocks/>
          </p:cNvSpPr>
          <p:nvPr/>
        </p:nvSpPr>
        <p:spPr>
          <a:xfrm>
            <a:off x="4296987" y="2104946"/>
            <a:ext cx="3312006" cy="795893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>
                <a:solidFill>
                  <a:schemeClr val="bg1"/>
                </a:solidFill>
              </a:rPr>
              <a:t>You can replace this text. This is a sample. You can replace this text. This is a sample.</a:t>
            </a:r>
          </a:p>
          <a:p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xmlns="" id="{A551A0F4-055D-43CA-A0F9-45A2EA411D3C}"/>
              </a:ext>
            </a:extLst>
          </p:cNvPr>
          <p:cNvSpPr txBox="1"/>
          <p:nvPr/>
        </p:nvSpPr>
        <p:spPr>
          <a:xfrm>
            <a:off x="4372090" y="1802037"/>
            <a:ext cx="1273297" cy="338554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defTabSz="914400"/>
            <a:r>
              <a:rPr lang="en-US" sz="1600" b="1">
                <a:solidFill>
                  <a:prstClr val="white"/>
                </a:solidFill>
                <a:latin typeface="Arial Black" panose="020B0A04020102020204" pitchFamily="34" charset="0"/>
                <a:ea typeface="League Spartan" charset="0"/>
                <a:cs typeface="Poppins" pitchFamily="2" charset="77"/>
              </a:rPr>
              <a:t>Your Title</a:t>
            </a:r>
          </a:p>
        </p:txBody>
      </p:sp>
      <p:grpSp>
        <p:nvGrpSpPr>
          <p:cNvPr id="12" name="Graphic 4" descr="User with solid fill">
            <a:extLst>
              <a:ext uri="{FF2B5EF4-FFF2-40B4-BE49-F238E27FC236}">
                <a16:creationId xmlns:a16="http://schemas.microsoft.com/office/drawing/2014/main" xmlns="" id="{3560539E-5AE5-4C82-900C-5A47E6312F70}"/>
              </a:ext>
            </a:extLst>
          </p:cNvPr>
          <p:cNvGrpSpPr/>
          <p:nvPr/>
        </p:nvGrpSpPr>
        <p:grpSpPr>
          <a:xfrm>
            <a:off x="9838246" y="1901225"/>
            <a:ext cx="609600" cy="647700"/>
            <a:chOff x="8762876" y="59298"/>
            <a:chExt cx="609600" cy="647700"/>
          </a:xfrm>
          <a:solidFill>
            <a:schemeClr val="bg1"/>
          </a:solidFill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xmlns="" id="{CF3548A0-5C1A-4C67-B202-F816EA38CC52}"/>
                </a:ext>
              </a:extLst>
            </p:cNvPr>
            <p:cNvSpPr/>
            <p:nvPr/>
          </p:nvSpPr>
          <p:spPr>
            <a:xfrm>
              <a:off x="8915276" y="59298"/>
              <a:ext cx="304800" cy="304800"/>
            </a:xfrm>
            <a:custGeom>
              <a:avLst/>
              <a:gdLst>
                <a:gd name="connsiteX0" fmla="*/ 304800 w 304800"/>
                <a:gd name="connsiteY0" fmla="*/ 152400 h 304800"/>
                <a:gd name="connsiteX1" fmla="*/ 152400 w 304800"/>
                <a:gd name="connsiteY1" fmla="*/ 304800 h 304800"/>
                <a:gd name="connsiteX2" fmla="*/ 0 w 304800"/>
                <a:gd name="connsiteY2" fmla="*/ 152400 h 304800"/>
                <a:gd name="connsiteX3" fmla="*/ 152400 w 304800"/>
                <a:gd name="connsiteY3" fmla="*/ 0 h 304800"/>
                <a:gd name="connsiteX4" fmla="*/ 304800 w 304800"/>
                <a:gd name="connsiteY4" fmla="*/ 1524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800" h="304800">
                  <a:moveTo>
                    <a:pt x="304800" y="152400"/>
                  </a:moveTo>
                  <a:cubicBezTo>
                    <a:pt x="304800" y="236568"/>
                    <a:pt x="236568" y="304800"/>
                    <a:pt x="152400" y="304800"/>
                  </a:cubicBezTo>
                  <a:cubicBezTo>
                    <a:pt x="68232" y="304800"/>
                    <a:pt x="0" y="236568"/>
                    <a:pt x="0" y="152400"/>
                  </a:cubicBezTo>
                  <a:cubicBezTo>
                    <a:pt x="0" y="68232"/>
                    <a:pt x="68232" y="0"/>
                    <a:pt x="152400" y="0"/>
                  </a:cubicBezTo>
                  <a:cubicBezTo>
                    <a:pt x="236568" y="0"/>
                    <a:pt x="304800" y="68232"/>
                    <a:pt x="304800" y="1524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xmlns="" id="{892B0A55-EFBE-4448-9DB6-99D207100632}"/>
                </a:ext>
              </a:extLst>
            </p:cNvPr>
            <p:cNvSpPr/>
            <p:nvPr/>
          </p:nvSpPr>
          <p:spPr>
            <a:xfrm>
              <a:off x="8762876" y="402198"/>
              <a:ext cx="609600" cy="304800"/>
            </a:xfrm>
            <a:custGeom>
              <a:avLst/>
              <a:gdLst>
                <a:gd name="connsiteX0" fmla="*/ 609600 w 609600"/>
                <a:gd name="connsiteY0" fmla="*/ 304800 h 304800"/>
                <a:gd name="connsiteX1" fmla="*/ 609600 w 609600"/>
                <a:gd name="connsiteY1" fmla="*/ 152400 h 304800"/>
                <a:gd name="connsiteX2" fmla="*/ 579120 w 609600"/>
                <a:gd name="connsiteY2" fmla="*/ 91440 h 304800"/>
                <a:gd name="connsiteX3" fmla="*/ 430530 w 609600"/>
                <a:gd name="connsiteY3" fmla="*/ 19050 h 304800"/>
                <a:gd name="connsiteX4" fmla="*/ 304800 w 609600"/>
                <a:gd name="connsiteY4" fmla="*/ 0 h 304800"/>
                <a:gd name="connsiteX5" fmla="*/ 179070 w 609600"/>
                <a:gd name="connsiteY5" fmla="*/ 19050 h 304800"/>
                <a:gd name="connsiteX6" fmla="*/ 30480 w 609600"/>
                <a:gd name="connsiteY6" fmla="*/ 91440 h 304800"/>
                <a:gd name="connsiteX7" fmla="*/ 0 w 609600"/>
                <a:gd name="connsiteY7" fmla="*/ 152400 h 304800"/>
                <a:gd name="connsiteX8" fmla="*/ 0 w 609600"/>
                <a:gd name="connsiteY8" fmla="*/ 304800 h 304800"/>
                <a:gd name="connsiteX9" fmla="*/ 609600 w 609600"/>
                <a:gd name="connsiteY9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9600" h="304800">
                  <a:moveTo>
                    <a:pt x="609600" y="304800"/>
                  </a:moveTo>
                  <a:lnTo>
                    <a:pt x="609600" y="152400"/>
                  </a:lnTo>
                  <a:cubicBezTo>
                    <a:pt x="609600" y="129540"/>
                    <a:pt x="598170" y="106680"/>
                    <a:pt x="579120" y="91440"/>
                  </a:cubicBez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92430" y="7620"/>
                    <a:pt x="350520" y="0"/>
                    <a:pt x="304800" y="0"/>
                  </a:cubicBezTo>
                  <a:cubicBezTo>
                    <a:pt x="262890" y="0"/>
                    <a:pt x="220980" y="7620"/>
                    <a:pt x="179070" y="19050"/>
                  </a:cubicBezTo>
                  <a:cubicBezTo>
                    <a:pt x="125730" y="34290"/>
                    <a:pt x="72390" y="60960"/>
                    <a:pt x="30480" y="91440"/>
                  </a:cubicBezTo>
                  <a:cubicBezTo>
                    <a:pt x="11430" y="106680"/>
                    <a:pt x="0" y="129540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5" name="Graphic 6" descr="For Sale with solid fill">
            <a:extLst>
              <a:ext uri="{FF2B5EF4-FFF2-40B4-BE49-F238E27FC236}">
                <a16:creationId xmlns:a16="http://schemas.microsoft.com/office/drawing/2014/main" xmlns="" id="{A80BC80F-0458-4CB0-8A7A-076CCCE718D5}"/>
              </a:ext>
            </a:extLst>
          </p:cNvPr>
          <p:cNvGrpSpPr/>
          <p:nvPr/>
        </p:nvGrpSpPr>
        <p:grpSpPr>
          <a:xfrm>
            <a:off x="9685846" y="5175365"/>
            <a:ext cx="914400" cy="914400"/>
            <a:chOff x="8760476" y="75948"/>
            <a:chExt cx="914400" cy="914400"/>
          </a:xfrm>
          <a:solidFill>
            <a:schemeClr val="bg1"/>
          </a:solidFill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061A60E0-0F2A-42EB-A75C-36B7DD63EA98}"/>
                </a:ext>
              </a:extLst>
            </p:cNvPr>
            <p:cNvSpPr/>
            <p:nvPr/>
          </p:nvSpPr>
          <p:spPr>
            <a:xfrm>
              <a:off x="8817626" y="190248"/>
              <a:ext cx="800080" cy="417509"/>
            </a:xfrm>
            <a:custGeom>
              <a:avLst/>
              <a:gdLst>
                <a:gd name="connsiteX0" fmla="*/ 400050 w 800080"/>
                <a:gd name="connsiteY0" fmla="*/ 0 h 417509"/>
                <a:gd name="connsiteX1" fmla="*/ 400031 w 800080"/>
                <a:gd name="connsiteY1" fmla="*/ 0 h 417509"/>
                <a:gd name="connsiteX2" fmla="*/ 0 w 800080"/>
                <a:gd name="connsiteY2" fmla="*/ 380552 h 417509"/>
                <a:gd name="connsiteX3" fmla="*/ 43244 w 800080"/>
                <a:gd name="connsiteY3" fmla="*/ 417509 h 417509"/>
                <a:gd name="connsiteX4" fmla="*/ 400031 w 800080"/>
                <a:gd name="connsiteY4" fmla="*/ 78581 h 417509"/>
                <a:gd name="connsiteX5" fmla="*/ 400050 w 800080"/>
                <a:gd name="connsiteY5" fmla="*/ 78581 h 417509"/>
                <a:gd name="connsiteX6" fmla="*/ 756837 w 800080"/>
                <a:gd name="connsiteY6" fmla="*/ 417509 h 417509"/>
                <a:gd name="connsiteX7" fmla="*/ 800081 w 800080"/>
                <a:gd name="connsiteY7" fmla="*/ 380552 h 417509"/>
                <a:gd name="connsiteX8" fmla="*/ 400050 w 800080"/>
                <a:gd name="connsiteY8" fmla="*/ 0 h 417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080" h="417509">
                  <a:moveTo>
                    <a:pt x="400050" y="0"/>
                  </a:moveTo>
                  <a:lnTo>
                    <a:pt x="400031" y="0"/>
                  </a:lnTo>
                  <a:lnTo>
                    <a:pt x="0" y="380552"/>
                  </a:lnTo>
                  <a:lnTo>
                    <a:pt x="43244" y="417509"/>
                  </a:lnTo>
                  <a:lnTo>
                    <a:pt x="400031" y="78581"/>
                  </a:lnTo>
                  <a:lnTo>
                    <a:pt x="400050" y="78581"/>
                  </a:lnTo>
                  <a:lnTo>
                    <a:pt x="756837" y="417509"/>
                  </a:lnTo>
                  <a:lnTo>
                    <a:pt x="800081" y="380552"/>
                  </a:lnTo>
                  <a:lnTo>
                    <a:pt x="40005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CE869239-264B-446F-91EE-71FC249B059D}"/>
                </a:ext>
              </a:extLst>
            </p:cNvPr>
            <p:cNvSpPr/>
            <p:nvPr/>
          </p:nvSpPr>
          <p:spPr>
            <a:xfrm>
              <a:off x="8931926" y="321369"/>
              <a:ext cx="571500" cy="554678"/>
            </a:xfrm>
            <a:custGeom>
              <a:avLst/>
              <a:gdLst>
                <a:gd name="connsiteX0" fmla="*/ 285750 w 571500"/>
                <a:gd name="connsiteY0" fmla="*/ 0 h 554678"/>
                <a:gd name="connsiteX1" fmla="*/ 0 w 571500"/>
                <a:gd name="connsiteY1" fmla="*/ 271462 h 554678"/>
                <a:gd name="connsiteX2" fmla="*/ 0 w 571500"/>
                <a:gd name="connsiteY2" fmla="*/ 554679 h 554678"/>
                <a:gd name="connsiteX3" fmla="*/ 357188 w 571500"/>
                <a:gd name="connsiteY3" fmla="*/ 554679 h 554678"/>
                <a:gd name="connsiteX4" fmla="*/ 357188 w 571500"/>
                <a:gd name="connsiteY4" fmla="*/ 420376 h 554678"/>
                <a:gd name="connsiteX5" fmla="*/ 285750 w 571500"/>
                <a:gd name="connsiteY5" fmla="*/ 420376 h 554678"/>
                <a:gd name="connsiteX6" fmla="*/ 266700 w 571500"/>
                <a:gd name="connsiteY6" fmla="*/ 401326 h 554678"/>
                <a:gd name="connsiteX7" fmla="*/ 266700 w 571500"/>
                <a:gd name="connsiteY7" fmla="*/ 292741 h 554678"/>
                <a:gd name="connsiteX8" fmla="*/ 285750 w 571500"/>
                <a:gd name="connsiteY8" fmla="*/ 273691 h 554678"/>
                <a:gd name="connsiteX9" fmla="*/ 357188 w 571500"/>
                <a:gd name="connsiteY9" fmla="*/ 273691 h 554678"/>
                <a:gd name="connsiteX10" fmla="*/ 357188 w 571500"/>
                <a:gd name="connsiteY10" fmla="*/ 259404 h 554678"/>
                <a:gd name="connsiteX11" fmla="*/ 371475 w 571500"/>
                <a:gd name="connsiteY11" fmla="*/ 245116 h 554678"/>
                <a:gd name="connsiteX12" fmla="*/ 385763 w 571500"/>
                <a:gd name="connsiteY12" fmla="*/ 259404 h 554678"/>
                <a:gd name="connsiteX13" fmla="*/ 385763 w 571500"/>
                <a:gd name="connsiteY13" fmla="*/ 273691 h 554678"/>
                <a:gd name="connsiteX14" fmla="*/ 457200 w 571500"/>
                <a:gd name="connsiteY14" fmla="*/ 273691 h 554678"/>
                <a:gd name="connsiteX15" fmla="*/ 476250 w 571500"/>
                <a:gd name="connsiteY15" fmla="*/ 292741 h 554678"/>
                <a:gd name="connsiteX16" fmla="*/ 476250 w 571500"/>
                <a:gd name="connsiteY16" fmla="*/ 401326 h 554678"/>
                <a:gd name="connsiteX17" fmla="*/ 457200 w 571500"/>
                <a:gd name="connsiteY17" fmla="*/ 420376 h 554678"/>
                <a:gd name="connsiteX18" fmla="*/ 385763 w 571500"/>
                <a:gd name="connsiteY18" fmla="*/ 420376 h 554678"/>
                <a:gd name="connsiteX19" fmla="*/ 385763 w 571500"/>
                <a:gd name="connsiteY19" fmla="*/ 554679 h 554678"/>
                <a:gd name="connsiteX20" fmla="*/ 571500 w 571500"/>
                <a:gd name="connsiteY20" fmla="*/ 554679 h 554678"/>
                <a:gd name="connsiteX21" fmla="*/ 571500 w 571500"/>
                <a:gd name="connsiteY21" fmla="*/ 271443 h 554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71500" h="554678">
                  <a:moveTo>
                    <a:pt x="285750" y="0"/>
                  </a:moveTo>
                  <a:lnTo>
                    <a:pt x="0" y="271462"/>
                  </a:lnTo>
                  <a:lnTo>
                    <a:pt x="0" y="554679"/>
                  </a:lnTo>
                  <a:lnTo>
                    <a:pt x="357188" y="554679"/>
                  </a:lnTo>
                  <a:lnTo>
                    <a:pt x="357188" y="420376"/>
                  </a:lnTo>
                  <a:lnTo>
                    <a:pt x="285750" y="420376"/>
                  </a:lnTo>
                  <a:cubicBezTo>
                    <a:pt x="275229" y="420376"/>
                    <a:pt x="266700" y="411848"/>
                    <a:pt x="266700" y="401326"/>
                  </a:cubicBezTo>
                  <a:lnTo>
                    <a:pt x="266700" y="292741"/>
                  </a:lnTo>
                  <a:cubicBezTo>
                    <a:pt x="266700" y="282220"/>
                    <a:pt x="275229" y="273691"/>
                    <a:pt x="285750" y="273691"/>
                  </a:cubicBezTo>
                  <a:lnTo>
                    <a:pt x="357188" y="273691"/>
                  </a:lnTo>
                  <a:lnTo>
                    <a:pt x="357188" y="259404"/>
                  </a:lnTo>
                  <a:cubicBezTo>
                    <a:pt x="357188" y="251513"/>
                    <a:pt x="363585" y="245116"/>
                    <a:pt x="371475" y="245116"/>
                  </a:cubicBezTo>
                  <a:cubicBezTo>
                    <a:pt x="379366" y="245116"/>
                    <a:pt x="385763" y="251513"/>
                    <a:pt x="385763" y="259404"/>
                  </a:cubicBezTo>
                  <a:lnTo>
                    <a:pt x="385763" y="273691"/>
                  </a:lnTo>
                  <a:lnTo>
                    <a:pt x="457200" y="273691"/>
                  </a:lnTo>
                  <a:cubicBezTo>
                    <a:pt x="467721" y="273691"/>
                    <a:pt x="476250" y="282220"/>
                    <a:pt x="476250" y="292741"/>
                  </a:cubicBezTo>
                  <a:lnTo>
                    <a:pt x="476250" y="401326"/>
                  </a:lnTo>
                  <a:cubicBezTo>
                    <a:pt x="476250" y="411848"/>
                    <a:pt x="467721" y="420376"/>
                    <a:pt x="457200" y="420376"/>
                  </a:cubicBezTo>
                  <a:lnTo>
                    <a:pt x="385763" y="420376"/>
                  </a:lnTo>
                  <a:lnTo>
                    <a:pt x="385763" y="554679"/>
                  </a:lnTo>
                  <a:lnTo>
                    <a:pt x="571500" y="554679"/>
                  </a:lnTo>
                  <a:lnTo>
                    <a:pt x="571500" y="27144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8" name="Graphic 8" descr="Bank outline">
            <a:extLst>
              <a:ext uri="{FF2B5EF4-FFF2-40B4-BE49-F238E27FC236}">
                <a16:creationId xmlns:a16="http://schemas.microsoft.com/office/drawing/2014/main" xmlns="" id="{689FD9E5-6E99-47A2-8BD6-D3070A74F51F}"/>
              </a:ext>
            </a:extLst>
          </p:cNvPr>
          <p:cNvGrpSpPr/>
          <p:nvPr/>
        </p:nvGrpSpPr>
        <p:grpSpPr>
          <a:xfrm>
            <a:off x="9781096" y="4163722"/>
            <a:ext cx="723900" cy="685800"/>
            <a:chOff x="9005726" y="340248"/>
            <a:chExt cx="723900" cy="685800"/>
          </a:xfrm>
          <a:solidFill>
            <a:schemeClr val="bg1"/>
          </a:solidFill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xmlns="" id="{6783D830-489B-49F0-A527-E2B9906E390A}"/>
                </a:ext>
              </a:extLst>
            </p:cNvPr>
            <p:cNvSpPr/>
            <p:nvPr/>
          </p:nvSpPr>
          <p:spPr>
            <a:xfrm>
              <a:off x="9329576" y="426030"/>
              <a:ext cx="76200" cy="76200"/>
            </a:xfrm>
            <a:custGeom>
              <a:avLst/>
              <a:gdLst>
                <a:gd name="connsiteX0" fmla="*/ 38100 w 76200"/>
                <a:gd name="connsiteY0" fmla="*/ 0 h 76200"/>
                <a:gd name="connsiteX1" fmla="*/ 0 w 76200"/>
                <a:gd name="connsiteY1" fmla="*/ 38100 h 76200"/>
                <a:gd name="connsiteX2" fmla="*/ 38100 w 76200"/>
                <a:gd name="connsiteY2" fmla="*/ 76200 h 76200"/>
                <a:gd name="connsiteX3" fmla="*/ 76200 w 76200"/>
                <a:gd name="connsiteY3" fmla="*/ 38100 h 76200"/>
                <a:gd name="connsiteX4" fmla="*/ 38100 w 76200"/>
                <a:gd name="connsiteY4" fmla="*/ 0 h 76200"/>
                <a:gd name="connsiteX5" fmla="*/ 38100 w 76200"/>
                <a:gd name="connsiteY5" fmla="*/ 57150 h 76200"/>
                <a:gd name="connsiteX6" fmla="*/ 19050 w 76200"/>
                <a:gd name="connsiteY6" fmla="*/ 38100 h 76200"/>
                <a:gd name="connsiteX7" fmla="*/ 38100 w 76200"/>
                <a:gd name="connsiteY7" fmla="*/ 19050 h 76200"/>
                <a:gd name="connsiteX8" fmla="*/ 57150 w 76200"/>
                <a:gd name="connsiteY8" fmla="*/ 38100 h 76200"/>
                <a:gd name="connsiteX9" fmla="*/ 38119 w 76200"/>
                <a:gd name="connsiteY9" fmla="*/ 57169 h 76200"/>
                <a:gd name="connsiteX10" fmla="*/ 38100 w 76200"/>
                <a:gd name="connsiteY10" fmla="*/ 57169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6200" h="76200">
                  <a:moveTo>
                    <a:pt x="38100" y="0"/>
                  </a:moveTo>
                  <a:cubicBezTo>
                    <a:pt x="17058" y="0"/>
                    <a:pt x="0" y="17058"/>
                    <a:pt x="0" y="38100"/>
                  </a:cubicBezTo>
                  <a:cubicBezTo>
                    <a:pt x="0" y="59142"/>
                    <a:pt x="17058" y="76200"/>
                    <a:pt x="38100" y="76200"/>
                  </a:cubicBezTo>
                  <a:cubicBezTo>
                    <a:pt x="59142" y="76200"/>
                    <a:pt x="76200" y="59142"/>
                    <a:pt x="76200" y="38100"/>
                  </a:cubicBezTo>
                  <a:cubicBezTo>
                    <a:pt x="76137" y="17084"/>
                    <a:pt x="59116" y="63"/>
                    <a:pt x="38100" y="0"/>
                  </a:cubicBezTo>
                  <a:close/>
                  <a:moveTo>
                    <a:pt x="38100" y="57150"/>
                  </a:moveTo>
                  <a:cubicBezTo>
                    <a:pt x="27579" y="57150"/>
                    <a:pt x="19050" y="48621"/>
                    <a:pt x="19050" y="38100"/>
                  </a:cubicBezTo>
                  <a:cubicBezTo>
                    <a:pt x="19050" y="27579"/>
                    <a:pt x="27579" y="19050"/>
                    <a:pt x="38100" y="19050"/>
                  </a:cubicBezTo>
                  <a:cubicBezTo>
                    <a:pt x="48621" y="19050"/>
                    <a:pt x="57150" y="27579"/>
                    <a:pt x="57150" y="38100"/>
                  </a:cubicBezTo>
                  <a:cubicBezTo>
                    <a:pt x="57160" y="48621"/>
                    <a:pt x="48640" y="57159"/>
                    <a:pt x="38119" y="57169"/>
                  </a:cubicBezTo>
                  <a:cubicBezTo>
                    <a:pt x="38112" y="57169"/>
                    <a:pt x="38107" y="57169"/>
                    <a:pt x="38100" y="5716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xmlns="" id="{F21C7A31-8F96-4494-9BB7-5C669E1A73FE}"/>
                </a:ext>
              </a:extLst>
            </p:cNvPr>
            <p:cNvSpPr/>
            <p:nvPr/>
          </p:nvSpPr>
          <p:spPr>
            <a:xfrm>
              <a:off x="9005726" y="340248"/>
              <a:ext cx="723900" cy="685800"/>
            </a:xfrm>
            <a:custGeom>
              <a:avLst/>
              <a:gdLst>
                <a:gd name="connsiteX0" fmla="*/ 657225 w 723900"/>
                <a:gd name="connsiteY0" fmla="*/ 600275 h 685800"/>
                <a:gd name="connsiteX1" fmla="*/ 657225 w 723900"/>
                <a:gd name="connsiteY1" fmla="*/ 571500 h 685800"/>
                <a:gd name="connsiteX2" fmla="*/ 619125 w 723900"/>
                <a:gd name="connsiteY2" fmla="*/ 571500 h 685800"/>
                <a:gd name="connsiteX3" fmla="*/ 619125 w 723900"/>
                <a:gd name="connsiteY3" fmla="*/ 276225 h 685800"/>
                <a:gd name="connsiteX4" fmla="*/ 657225 w 723900"/>
                <a:gd name="connsiteY4" fmla="*/ 276225 h 685800"/>
                <a:gd name="connsiteX5" fmla="*/ 657225 w 723900"/>
                <a:gd name="connsiteY5" fmla="*/ 228600 h 685800"/>
                <a:gd name="connsiteX6" fmla="*/ 704850 w 723900"/>
                <a:gd name="connsiteY6" fmla="*/ 228600 h 685800"/>
                <a:gd name="connsiteX7" fmla="*/ 704850 w 723900"/>
                <a:gd name="connsiteY7" fmla="*/ 209550 h 685800"/>
                <a:gd name="connsiteX8" fmla="*/ 361950 w 723900"/>
                <a:gd name="connsiteY8" fmla="*/ 0 h 685800"/>
                <a:gd name="connsiteX9" fmla="*/ 19050 w 723900"/>
                <a:gd name="connsiteY9" fmla="*/ 209550 h 685800"/>
                <a:gd name="connsiteX10" fmla="*/ 19050 w 723900"/>
                <a:gd name="connsiteY10" fmla="*/ 228600 h 685800"/>
                <a:gd name="connsiteX11" fmla="*/ 66675 w 723900"/>
                <a:gd name="connsiteY11" fmla="*/ 228600 h 685800"/>
                <a:gd name="connsiteX12" fmla="*/ 66675 w 723900"/>
                <a:gd name="connsiteY12" fmla="*/ 276225 h 685800"/>
                <a:gd name="connsiteX13" fmla="*/ 104775 w 723900"/>
                <a:gd name="connsiteY13" fmla="*/ 276225 h 685800"/>
                <a:gd name="connsiteX14" fmla="*/ 104775 w 723900"/>
                <a:gd name="connsiteY14" fmla="*/ 571500 h 685800"/>
                <a:gd name="connsiteX15" fmla="*/ 66675 w 723900"/>
                <a:gd name="connsiteY15" fmla="*/ 571500 h 685800"/>
                <a:gd name="connsiteX16" fmla="*/ 66675 w 723900"/>
                <a:gd name="connsiteY16" fmla="*/ 600275 h 685800"/>
                <a:gd name="connsiteX17" fmla="*/ 0 w 723900"/>
                <a:gd name="connsiteY17" fmla="*/ 647900 h 685800"/>
                <a:gd name="connsiteX18" fmla="*/ 0 w 723900"/>
                <a:gd name="connsiteY18" fmla="*/ 685800 h 685800"/>
                <a:gd name="connsiteX19" fmla="*/ 723900 w 723900"/>
                <a:gd name="connsiteY19" fmla="*/ 685800 h 685800"/>
                <a:gd name="connsiteX20" fmla="*/ 723900 w 723900"/>
                <a:gd name="connsiteY20" fmla="*/ 647910 h 685800"/>
                <a:gd name="connsiteX21" fmla="*/ 600075 w 723900"/>
                <a:gd name="connsiteY21" fmla="*/ 571500 h 685800"/>
                <a:gd name="connsiteX22" fmla="*/ 581025 w 723900"/>
                <a:gd name="connsiteY22" fmla="*/ 571500 h 685800"/>
                <a:gd name="connsiteX23" fmla="*/ 581025 w 723900"/>
                <a:gd name="connsiteY23" fmla="*/ 276225 h 685800"/>
                <a:gd name="connsiteX24" fmla="*/ 600075 w 723900"/>
                <a:gd name="connsiteY24" fmla="*/ 276225 h 685800"/>
                <a:gd name="connsiteX25" fmla="*/ 161925 w 723900"/>
                <a:gd name="connsiteY25" fmla="*/ 276225 h 685800"/>
                <a:gd name="connsiteX26" fmla="*/ 219075 w 723900"/>
                <a:gd name="connsiteY26" fmla="*/ 276225 h 685800"/>
                <a:gd name="connsiteX27" fmla="*/ 219075 w 723900"/>
                <a:gd name="connsiteY27" fmla="*/ 571500 h 685800"/>
                <a:gd name="connsiteX28" fmla="*/ 161925 w 723900"/>
                <a:gd name="connsiteY28" fmla="*/ 571500 h 685800"/>
                <a:gd name="connsiteX29" fmla="*/ 238125 w 723900"/>
                <a:gd name="connsiteY29" fmla="*/ 276225 h 685800"/>
                <a:gd name="connsiteX30" fmla="*/ 257175 w 723900"/>
                <a:gd name="connsiteY30" fmla="*/ 276225 h 685800"/>
                <a:gd name="connsiteX31" fmla="*/ 257175 w 723900"/>
                <a:gd name="connsiteY31" fmla="*/ 571500 h 685800"/>
                <a:gd name="connsiteX32" fmla="*/ 238125 w 723900"/>
                <a:gd name="connsiteY32" fmla="*/ 571500 h 685800"/>
                <a:gd name="connsiteX33" fmla="*/ 276225 w 723900"/>
                <a:gd name="connsiteY33" fmla="*/ 276225 h 685800"/>
                <a:gd name="connsiteX34" fmla="*/ 333375 w 723900"/>
                <a:gd name="connsiteY34" fmla="*/ 276225 h 685800"/>
                <a:gd name="connsiteX35" fmla="*/ 333375 w 723900"/>
                <a:gd name="connsiteY35" fmla="*/ 571500 h 685800"/>
                <a:gd name="connsiteX36" fmla="*/ 276225 w 723900"/>
                <a:gd name="connsiteY36" fmla="*/ 571500 h 685800"/>
                <a:gd name="connsiteX37" fmla="*/ 352425 w 723900"/>
                <a:gd name="connsiteY37" fmla="*/ 276225 h 685800"/>
                <a:gd name="connsiteX38" fmla="*/ 371475 w 723900"/>
                <a:gd name="connsiteY38" fmla="*/ 276225 h 685800"/>
                <a:gd name="connsiteX39" fmla="*/ 371475 w 723900"/>
                <a:gd name="connsiteY39" fmla="*/ 571500 h 685800"/>
                <a:gd name="connsiteX40" fmla="*/ 352425 w 723900"/>
                <a:gd name="connsiteY40" fmla="*/ 571500 h 685800"/>
                <a:gd name="connsiteX41" fmla="*/ 390525 w 723900"/>
                <a:gd name="connsiteY41" fmla="*/ 276225 h 685800"/>
                <a:gd name="connsiteX42" fmla="*/ 447675 w 723900"/>
                <a:gd name="connsiteY42" fmla="*/ 276225 h 685800"/>
                <a:gd name="connsiteX43" fmla="*/ 447675 w 723900"/>
                <a:gd name="connsiteY43" fmla="*/ 571500 h 685800"/>
                <a:gd name="connsiteX44" fmla="*/ 390525 w 723900"/>
                <a:gd name="connsiteY44" fmla="*/ 571500 h 685800"/>
                <a:gd name="connsiteX45" fmla="*/ 466725 w 723900"/>
                <a:gd name="connsiteY45" fmla="*/ 276225 h 685800"/>
                <a:gd name="connsiteX46" fmla="*/ 485775 w 723900"/>
                <a:gd name="connsiteY46" fmla="*/ 276225 h 685800"/>
                <a:gd name="connsiteX47" fmla="*/ 485775 w 723900"/>
                <a:gd name="connsiteY47" fmla="*/ 571500 h 685800"/>
                <a:gd name="connsiteX48" fmla="*/ 466725 w 723900"/>
                <a:gd name="connsiteY48" fmla="*/ 571500 h 685800"/>
                <a:gd name="connsiteX49" fmla="*/ 504825 w 723900"/>
                <a:gd name="connsiteY49" fmla="*/ 276225 h 685800"/>
                <a:gd name="connsiteX50" fmla="*/ 561975 w 723900"/>
                <a:gd name="connsiteY50" fmla="*/ 276225 h 685800"/>
                <a:gd name="connsiteX51" fmla="*/ 561975 w 723900"/>
                <a:gd name="connsiteY51" fmla="*/ 571500 h 685800"/>
                <a:gd name="connsiteX52" fmla="*/ 504825 w 723900"/>
                <a:gd name="connsiteY52" fmla="*/ 571500 h 685800"/>
                <a:gd name="connsiteX53" fmla="*/ 55874 w 723900"/>
                <a:gd name="connsiteY53" fmla="*/ 209369 h 685800"/>
                <a:gd name="connsiteX54" fmla="*/ 361950 w 723900"/>
                <a:gd name="connsiteY54" fmla="*/ 22355 h 685800"/>
                <a:gd name="connsiteX55" fmla="*/ 668026 w 723900"/>
                <a:gd name="connsiteY55" fmla="*/ 209369 h 685800"/>
                <a:gd name="connsiteX56" fmla="*/ 668087 w 723900"/>
                <a:gd name="connsiteY56" fmla="*/ 209489 h 685800"/>
                <a:gd name="connsiteX57" fmla="*/ 668026 w 723900"/>
                <a:gd name="connsiteY57" fmla="*/ 209550 h 685800"/>
                <a:gd name="connsiteX58" fmla="*/ 55931 w 723900"/>
                <a:gd name="connsiteY58" fmla="*/ 209550 h 685800"/>
                <a:gd name="connsiteX59" fmla="*/ 55840 w 723900"/>
                <a:gd name="connsiteY59" fmla="*/ 209432 h 685800"/>
                <a:gd name="connsiteX60" fmla="*/ 55874 w 723900"/>
                <a:gd name="connsiteY60" fmla="*/ 209369 h 685800"/>
                <a:gd name="connsiteX61" fmla="*/ 85725 w 723900"/>
                <a:gd name="connsiteY61" fmla="*/ 228600 h 685800"/>
                <a:gd name="connsiteX62" fmla="*/ 638175 w 723900"/>
                <a:gd name="connsiteY62" fmla="*/ 228600 h 685800"/>
                <a:gd name="connsiteX63" fmla="*/ 638175 w 723900"/>
                <a:gd name="connsiteY63" fmla="*/ 257175 h 685800"/>
                <a:gd name="connsiteX64" fmla="*/ 85725 w 723900"/>
                <a:gd name="connsiteY64" fmla="*/ 257175 h 685800"/>
                <a:gd name="connsiteX65" fmla="*/ 123825 w 723900"/>
                <a:gd name="connsiteY65" fmla="*/ 276225 h 685800"/>
                <a:gd name="connsiteX66" fmla="*/ 142875 w 723900"/>
                <a:gd name="connsiteY66" fmla="*/ 276225 h 685800"/>
                <a:gd name="connsiteX67" fmla="*/ 142875 w 723900"/>
                <a:gd name="connsiteY67" fmla="*/ 571500 h 685800"/>
                <a:gd name="connsiteX68" fmla="*/ 123825 w 723900"/>
                <a:gd name="connsiteY68" fmla="*/ 571500 h 685800"/>
                <a:gd name="connsiteX69" fmla="*/ 85725 w 723900"/>
                <a:gd name="connsiteY69" fmla="*/ 610076 h 685800"/>
                <a:gd name="connsiteX70" fmla="*/ 85725 w 723900"/>
                <a:gd name="connsiteY70" fmla="*/ 590550 h 685800"/>
                <a:gd name="connsiteX71" fmla="*/ 638175 w 723900"/>
                <a:gd name="connsiteY71" fmla="*/ 590550 h 685800"/>
                <a:gd name="connsiteX72" fmla="*/ 638175 w 723900"/>
                <a:gd name="connsiteY72" fmla="*/ 610076 h 685800"/>
                <a:gd name="connsiteX73" fmla="*/ 646147 w 723900"/>
                <a:gd name="connsiteY73" fmla="*/ 615791 h 685800"/>
                <a:gd name="connsiteX74" fmla="*/ 650834 w 723900"/>
                <a:gd name="connsiteY74" fmla="*/ 619144 h 685800"/>
                <a:gd name="connsiteX75" fmla="*/ 73066 w 723900"/>
                <a:gd name="connsiteY75" fmla="*/ 619144 h 685800"/>
                <a:gd name="connsiteX76" fmla="*/ 77762 w 723900"/>
                <a:gd name="connsiteY76" fmla="*/ 615791 h 685800"/>
                <a:gd name="connsiteX77" fmla="*/ 704850 w 723900"/>
                <a:gd name="connsiteY77" fmla="*/ 666750 h 685800"/>
                <a:gd name="connsiteX78" fmla="*/ 19050 w 723900"/>
                <a:gd name="connsiteY78" fmla="*/ 666750 h 685800"/>
                <a:gd name="connsiteX79" fmla="*/ 19050 w 723900"/>
                <a:gd name="connsiteY79" fmla="*/ 657720 h 685800"/>
                <a:gd name="connsiteX80" fmla="*/ 46396 w 723900"/>
                <a:gd name="connsiteY80" fmla="*/ 638175 h 685800"/>
                <a:gd name="connsiteX81" fmla="*/ 677551 w 723900"/>
                <a:gd name="connsiteY81" fmla="*/ 638175 h 685800"/>
                <a:gd name="connsiteX82" fmla="*/ 704850 w 723900"/>
                <a:gd name="connsiteY82" fmla="*/ 65772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</a:cxnLst>
              <a:rect l="l" t="t" r="r" b="b"/>
              <a:pathLst>
                <a:path w="723900" h="685800">
                  <a:moveTo>
                    <a:pt x="657225" y="600275"/>
                  </a:moveTo>
                  <a:lnTo>
                    <a:pt x="657225" y="571500"/>
                  </a:lnTo>
                  <a:lnTo>
                    <a:pt x="619125" y="571500"/>
                  </a:lnTo>
                  <a:lnTo>
                    <a:pt x="619125" y="276225"/>
                  </a:lnTo>
                  <a:lnTo>
                    <a:pt x="657225" y="276225"/>
                  </a:lnTo>
                  <a:lnTo>
                    <a:pt x="657225" y="228600"/>
                  </a:lnTo>
                  <a:lnTo>
                    <a:pt x="704850" y="228600"/>
                  </a:lnTo>
                  <a:lnTo>
                    <a:pt x="704850" y="209550"/>
                  </a:lnTo>
                  <a:lnTo>
                    <a:pt x="361950" y="0"/>
                  </a:lnTo>
                  <a:lnTo>
                    <a:pt x="19050" y="209550"/>
                  </a:lnTo>
                  <a:lnTo>
                    <a:pt x="19050" y="228600"/>
                  </a:lnTo>
                  <a:lnTo>
                    <a:pt x="66675" y="228600"/>
                  </a:lnTo>
                  <a:lnTo>
                    <a:pt x="66675" y="276225"/>
                  </a:lnTo>
                  <a:lnTo>
                    <a:pt x="104775" y="276225"/>
                  </a:lnTo>
                  <a:lnTo>
                    <a:pt x="104775" y="571500"/>
                  </a:lnTo>
                  <a:lnTo>
                    <a:pt x="66675" y="571500"/>
                  </a:lnTo>
                  <a:lnTo>
                    <a:pt x="66675" y="600275"/>
                  </a:lnTo>
                  <a:lnTo>
                    <a:pt x="0" y="647900"/>
                  </a:lnTo>
                  <a:lnTo>
                    <a:pt x="0" y="685800"/>
                  </a:lnTo>
                  <a:lnTo>
                    <a:pt x="723900" y="685800"/>
                  </a:lnTo>
                  <a:lnTo>
                    <a:pt x="723900" y="647910"/>
                  </a:lnTo>
                  <a:close/>
                  <a:moveTo>
                    <a:pt x="600075" y="571500"/>
                  </a:moveTo>
                  <a:lnTo>
                    <a:pt x="581025" y="571500"/>
                  </a:lnTo>
                  <a:lnTo>
                    <a:pt x="581025" y="276225"/>
                  </a:lnTo>
                  <a:lnTo>
                    <a:pt x="600075" y="276225"/>
                  </a:lnTo>
                  <a:close/>
                  <a:moveTo>
                    <a:pt x="161925" y="276225"/>
                  </a:moveTo>
                  <a:lnTo>
                    <a:pt x="219075" y="276225"/>
                  </a:lnTo>
                  <a:lnTo>
                    <a:pt x="219075" y="571500"/>
                  </a:lnTo>
                  <a:lnTo>
                    <a:pt x="161925" y="571500"/>
                  </a:lnTo>
                  <a:close/>
                  <a:moveTo>
                    <a:pt x="238125" y="276225"/>
                  </a:moveTo>
                  <a:lnTo>
                    <a:pt x="257175" y="276225"/>
                  </a:lnTo>
                  <a:lnTo>
                    <a:pt x="257175" y="571500"/>
                  </a:lnTo>
                  <a:lnTo>
                    <a:pt x="238125" y="571500"/>
                  </a:lnTo>
                  <a:close/>
                  <a:moveTo>
                    <a:pt x="276225" y="276225"/>
                  </a:moveTo>
                  <a:lnTo>
                    <a:pt x="333375" y="276225"/>
                  </a:lnTo>
                  <a:lnTo>
                    <a:pt x="333375" y="571500"/>
                  </a:lnTo>
                  <a:lnTo>
                    <a:pt x="276225" y="571500"/>
                  </a:lnTo>
                  <a:close/>
                  <a:moveTo>
                    <a:pt x="352425" y="276225"/>
                  </a:moveTo>
                  <a:lnTo>
                    <a:pt x="371475" y="276225"/>
                  </a:lnTo>
                  <a:lnTo>
                    <a:pt x="371475" y="571500"/>
                  </a:lnTo>
                  <a:lnTo>
                    <a:pt x="352425" y="571500"/>
                  </a:lnTo>
                  <a:close/>
                  <a:moveTo>
                    <a:pt x="390525" y="276225"/>
                  </a:moveTo>
                  <a:lnTo>
                    <a:pt x="447675" y="276225"/>
                  </a:lnTo>
                  <a:lnTo>
                    <a:pt x="447675" y="571500"/>
                  </a:lnTo>
                  <a:lnTo>
                    <a:pt x="390525" y="571500"/>
                  </a:lnTo>
                  <a:close/>
                  <a:moveTo>
                    <a:pt x="466725" y="276225"/>
                  </a:moveTo>
                  <a:lnTo>
                    <a:pt x="485775" y="276225"/>
                  </a:lnTo>
                  <a:lnTo>
                    <a:pt x="485775" y="571500"/>
                  </a:lnTo>
                  <a:lnTo>
                    <a:pt x="466725" y="571500"/>
                  </a:lnTo>
                  <a:close/>
                  <a:moveTo>
                    <a:pt x="504825" y="276225"/>
                  </a:moveTo>
                  <a:lnTo>
                    <a:pt x="561975" y="276225"/>
                  </a:lnTo>
                  <a:lnTo>
                    <a:pt x="561975" y="571500"/>
                  </a:lnTo>
                  <a:lnTo>
                    <a:pt x="504825" y="571500"/>
                  </a:lnTo>
                  <a:close/>
                  <a:moveTo>
                    <a:pt x="55874" y="209369"/>
                  </a:moveTo>
                  <a:lnTo>
                    <a:pt x="361950" y="22355"/>
                  </a:lnTo>
                  <a:lnTo>
                    <a:pt x="668026" y="209369"/>
                  </a:lnTo>
                  <a:cubicBezTo>
                    <a:pt x="668077" y="209385"/>
                    <a:pt x="668104" y="209440"/>
                    <a:pt x="668087" y="209489"/>
                  </a:cubicBezTo>
                  <a:cubicBezTo>
                    <a:pt x="668078" y="209518"/>
                    <a:pt x="668055" y="209540"/>
                    <a:pt x="668026" y="209550"/>
                  </a:cubicBezTo>
                  <a:lnTo>
                    <a:pt x="55931" y="209550"/>
                  </a:lnTo>
                  <a:cubicBezTo>
                    <a:pt x="55874" y="209542"/>
                    <a:pt x="55833" y="209490"/>
                    <a:pt x="55840" y="209432"/>
                  </a:cubicBezTo>
                  <a:cubicBezTo>
                    <a:pt x="55844" y="209408"/>
                    <a:pt x="55856" y="209385"/>
                    <a:pt x="55874" y="209369"/>
                  </a:cubicBezTo>
                  <a:close/>
                  <a:moveTo>
                    <a:pt x="85725" y="228600"/>
                  </a:moveTo>
                  <a:lnTo>
                    <a:pt x="638175" y="228600"/>
                  </a:lnTo>
                  <a:lnTo>
                    <a:pt x="638175" y="257175"/>
                  </a:lnTo>
                  <a:lnTo>
                    <a:pt x="85725" y="257175"/>
                  </a:lnTo>
                  <a:close/>
                  <a:moveTo>
                    <a:pt x="123825" y="276225"/>
                  </a:moveTo>
                  <a:lnTo>
                    <a:pt x="142875" y="276225"/>
                  </a:lnTo>
                  <a:lnTo>
                    <a:pt x="142875" y="571500"/>
                  </a:lnTo>
                  <a:lnTo>
                    <a:pt x="123825" y="571500"/>
                  </a:lnTo>
                  <a:close/>
                  <a:moveTo>
                    <a:pt x="85725" y="610076"/>
                  </a:moveTo>
                  <a:lnTo>
                    <a:pt x="85725" y="590550"/>
                  </a:lnTo>
                  <a:lnTo>
                    <a:pt x="638175" y="590550"/>
                  </a:lnTo>
                  <a:lnTo>
                    <a:pt x="638175" y="610076"/>
                  </a:lnTo>
                  <a:lnTo>
                    <a:pt x="646147" y="615791"/>
                  </a:lnTo>
                  <a:lnTo>
                    <a:pt x="650834" y="619144"/>
                  </a:lnTo>
                  <a:lnTo>
                    <a:pt x="73066" y="619144"/>
                  </a:lnTo>
                  <a:lnTo>
                    <a:pt x="77762" y="615791"/>
                  </a:lnTo>
                  <a:close/>
                  <a:moveTo>
                    <a:pt x="704850" y="666750"/>
                  </a:moveTo>
                  <a:lnTo>
                    <a:pt x="19050" y="666750"/>
                  </a:lnTo>
                  <a:lnTo>
                    <a:pt x="19050" y="657720"/>
                  </a:lnTo>
                  <a:lnTo>
                    <a:pt x="46396" y="638175"/>
                  </a:lnTo>
                  <a:lnTo>
                    <a:pt x="677551" y="638175"/>
                  </a:lnTo>
                  <a:lnTo>
                    <a:pt x="704850" y="65772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1" name="Graphic 10" descr="Register with solid fill">
            <a:extLst>
              <a:ext uri="{FF2B5EF4-FFF2-40B4-BE49-F238E27FC236}">
                <a16:creationId xmlns:a16="http://schemas.microsoft.com/office/drawing/2014/main" xmlns="" id="{95D0801E-F201-41B5-9569-119837C36E83}"/>
              </a:ext>
            </a:extLst>
          </p:cNvPr>
          <p:cNvGrpSpPr/>
          <p:nvPr/>
        </p:nvGrpSpPr>
        <p:grpSpPr>
          <a:xfrm>
            <a:off x="9685846" y="2966902"/>
            <a:ext cx="914400" cy="914400"/>
            <a:chOff x="9060476" y="375948"/>
            <a:chExt cx="914400" cy="914400"/>
          </a:xfrm>
          <a:solidFill>
            <a:schemeClr val="bg1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xmlns="" id="{C53DCA56-81CA-4815-8191-66E127F9AA34}"/>
                </a:ext>
              </a:extLst>
            </p:cNvPr>
            <p:cNvSpPr/>
            <p:nvPr/>
          </p:nvSpPr>
          <p:spPr>
            <a:xfrm>
              <a:off x="9136676" y="1023648"/>
              <a:ext cx="762000" cy="133350"/>
            </a:xfrm>
            <a:custGeom>
              <a:avLst/>
              <a:gdLst>
                <a:gd name="connsiteX0" fmla="*/ 381000 w 762000"/>
                <a:gd name="connsiteY0" fmla="*/ 38100 h 133350"/>
                <a:gd name="connsiteX1" fmla="*/ 409575 w 762000"/>
                <a:gd name="connsiteY1" fmla="*/ 66675 h 133350"/>
                <a:gd name="connsiteX2" fmla="*/ 381000 w 762000"/>
                <a:gd name="connsiteY2" fmla="*/ 95250 h 133350"/>
                <a:gd name="connsiteX3" fmla="*/ 352425 w 762000"/>
                <a:gd name="connsiteY3" fmla="*/ 66675 h 133350"/>
                <a:gd name="connsiteX4" fmla="*/ 381000 w 762000"/>
                <a:gd name="connsiteY4" fmla="*/ 38100 h 133350"/>
                <a:gd name="connsiteX5" fmla="*/ 0 w 762000"/>
                <a:gd name="connsiteY5" fmla="*/ 133350 h 133350"/>
                <a:gd name="connsiteX6" fmla="*/ 762000 w 762000"/>
                <a:gd name="connsiteY6" fmla="*/ 133350 h 133350"/>
                <a:gd name="connsiteX7" fmla="*/ 762000 w 762000"/>
                <a:gd name="connsiteY7" fmla="*/ 0 h 133350"/>
                <a:gd name="connsiteX8" fmla="*/ 0 w 762000"/>
                <a:gd name="connsiteY8" fmla="*/ 0 h 133350"/>
                <a:gd name="connsiteX9" fmla="*/ 0 w 762000"/>
                <a:gd name="connsiteY9" fmla="*/ 13335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2000" h="133350">
                  <a:moveTo>
                    <a:pt x="381000" y="38100"/>
                  </a:moveTo>
                  <a:cubicBezTo>
                    <a:pt x="397193" y="38100"/>
                    <a:pt x="409575" y="50483"/>
                    <a:pt x="409575" y="66675"/>
                  </a:cubicBezTo>
                  <a:cubicBezTo>
                    <a:pt x="409575" y="82867"/>
                    <a:pt x="397193" y="95250"/>
                    <a:pt x="381000" y="95250"/>
                  </a:cubicBezTo>
                  <a:cubicBezTo>
                    <a:pt x="364808" y="95250"/>
                    <a:pt x="352425" y="82867"/>
                    <a:pt x="352425" y="66675"/>
                  </a:cubicBezTo>
                  <a:cubicBezTo>
                    <a:pt x="352425" y="50483"/>
                    <a:pt x="364808" y="38100"/>
                    <a:pt x="381000" y="38100"/>
                  </a:cubicBezTo>
                  <a:close/>
                  <a:moveTo>
                    <a:pt x="0" y="133350"/>
                  </a:moveTo>
                  <a:lnTo>
                    <a:pt x="762000" y="133350"/>
                  </a:lnTo>
                  <a:lnTo>
                    <a:pt x="762000" y="0"/>
                  </a:lnTo>
                  <a:lnTo>
                    <a:pt x="0" y="0"/>
                  </a:lnTo>
                  <a:lnTo>
                    <a:pt x="0" y="1333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xmlns="" id="{04C8E79D-82A7-42E4-AAB7-03583CD5C503}"/>
                </a:ext>
              </a:extLst>
            </p:cNvPr>
            <p:cNvSpPr/>
            <p:nvPr/>
          </p:nvSpPr>
          <p:spPr>
            <a:xfrm>
              <a:off x="9327176" y="699798"/>
              <a:ext cx="95250" cy="38100"/>
            </a:xfrm>
            <a:custGeom>
              <a:avLst/>
              <a:gdLst>
                <a:gd name="connsiteX0" fmla="*/ 0 w 95250"/>
                <a:gd name="connsiteY0" fmla="*/ 0 h 38100"/>
                <a:gd name="connsiteX1" fmla="*/ 95250 w 95250"/>
                <a:gd name="connsiteY1" fmla="*/ 0 h 38100"/>
                <a:gd name="connsiteX2" fmla="*/ 95250 w 95250"/>
                <a:gd name="connsiteY2" fmla="*/ 38100 h 38100"/>
                <a:gd name="connsiteX3" fmla="*/ 0 w 95250"/>
                <a:gd name="connsiteY3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0" h="38100">
                  <a:moveTo>
                    <a:pt x="0" y="0"/>
                  </a:moveTo>
                  <a:lnTo>
                    <a:pt x="95250" y="0"/>
                  </a:lnTo>
                  <a:lnTo>
                    <a:pt x="95250" y="38100"/>
                  </a:lnTo>
                  <a:lnTo>
                    <a:pt x="0" y="381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xmlns="" id="{A7415F3A-B2CD-4630-92FB-B9F1F0BBBBA1}"/>
                </a:ext>
              </a:extLst>
            </p:cNvPr>
            <p:cNvSpPr/>
            <p:nvPr/>
          </p:nvSpPr>
          <p:spPr>
            <a:xfrm>
              <a:off x="9327176" y="623598"/>
              <a:ext cx="95250" cy="38100"/>
            </a:xfrm>
            <a:custGeom>
              <a:avLst/>
              <a:gdLst>
                <a:gd name="connsiteX0" fmla="*/ 0 w 95250"/>
                <a:gd name="connsiteY0" fmla="*/ 0 h 38100"/>
                <a:gd name="connsiteX1" fmla="*/ 95250 w 95250"/>
                <a:gd name="connsiteY1" fmla="*/ 0 h 38100"/>
                <a:gd name="connsiteX2" fmla="*/ 95250 w 95250"/>
                <a:gd name="connsiteY2" fmla="*/ 38100 h 38100"/>
                <a:gd name="connsiteX3" fmla="*/ 0 w 95250"/>
                <a:gd name="connsiteY3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0" h="38100">
                  <a:moveTo>
                    <a:pt x="0" y="0"/>
                  </a:moveTo>
                  <a:lnTo>
                    <a:pt x="95250" y="0"/>
                  </a:lnTo>
                  <a:lnTo>
                    <a:pt x="95250" y="38100"/>
                  </a:lnTo>
                  <a:lnTo>
                    <a:pt x="0" y="381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xmlns="" id="{3C86D95A-F5C6-49DC-A13F-606A71127204}"/>
                </a:ext>
              </a:extLst>
            </p:cNvPr>
            <p:cNvSpPr/>
            <p:nvPr/>
          </p:nvSpPr>
          <p:spPr>
            <a:xfrm>
              <a:off x="9327176" y="547398"/>
              <a:ext cx="95250" cy="38100"/>
            </a:xfrm>
            <a:custGeom>
              <a:avLst/>
              <a:gdLst>
                <a:gd name="connsiteX0" fmla="*/ 0 w 95250"/>
                <a:gd name="connsiteY0" fmla="*/ 0 h 38100"/>
                <a:gd name="connsiteX1" fmla="*/ 95250 w 95250"/>
                <a:gd name="connsiteY1" fmla="*/ 0 h 38100"/>
                <a:gd name="connsiteX2" fmla="*/ 95250 w 95250"/>
                <a:gd name="connsiteY2" fmla="*/ 38100 h 38100"/>
                <a:gd name="connsiteX3" fmla="*/ 0 w 95250"/>
                <a:gd name="connsiteY3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0" h="38100">
                  <a:moveTo>
                    <a:pt x="0" y="0"/>
                  </a:moveTo>
                  <a:lnTo>
                    <a:pt x="95250" y="0"/>
                  </a:lnTo>
                  <a:lnTo>
                    <a:pt x="95250" y="38100"/>
                  </a:lnTo>
                  <a:lnTo>
                    <a:pt x="0" y="381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xmlns="" id="{FF843CFC-F59D-4612-90E7-B54B8D5D1940}"/>
                </a:ext>
              </a:extLst>
            </p:cNvPr>
            <p:cNvSpPr/>
            <p:nvPr/>
          </p:nvSpPr>
          <p:spPr>
            <a:xfrm>
              <a:off x="9136676" y="471198"/>
              <a:ext cx="762000" cy="514350"/>
            </a:xfrm>
            <a:custGeom>
              <a:avLst/>
              <a:gdLst>
                <a:gd name="connsiteX0" fmla="*/ 647700 w 762000"/>
                <a:gd name="connsiteY0" fmla="*/ 304800 h 514350"/>
                <a:gd name="connsiteX1" fmla="*/ 419100 w 762000"/>
                <a:gd name="connsiteY1" fmla="*/ 304800 h 514350"/>
                <a:gd name="connsiteX2" fmla="*/ 419100 w 762000"/>
                <a:gd name="connsiteY2" fmla="*/ 209550 h 514350"/>
                <a:gd name="connsiteX3" fmla="*/ 647700 w 762000"/>
                <a:gd name="connsiteY3" fmla="*/ 209550 h 514350"/>
                <a:gd name="connsiteX4" fmla="*/ 647700 w 762000"/>
                <a:gd name="connsiteY4" fmla="*/ 304800 h 514350"/>
                <a:gd name="connsiteX5" fmla="*/ 323850 w 762000"/>
                <a:gd name="connsiteY5" fmla="*/ 304800 h 514350"/>
                <a:gd name="connsiteX6" fmla="*/ 152400 w 762000"/>
                <a:gd name="connsiteY6" fmla="*/ 304800 h 514350"/>
                <a:gd name="connsiteX7" fmla="*/ 152400 w 762000"/>
                <a:gd name="connsiteY7" fmla="*/ 38100 h 514350"/>
                <a:gd name="connsiteX8" fmla="*/ 323850 w 762000"/>
                <a:gd name="connsiteY8" fmla="*/ 38100 h 514350"/>
                <a:gd name="connsiteX9" fmla="*/ 323850 w 762000"/>
                <a:gd name="connsiteY9" fmla="*/ 304800 h 514350"/>
                <a:gd name="connsiteX10" fmla="*/ 704850 w 762000"/>
                <a:gd name="connsiteY10" fmla="*/ 304800 h 514350"/>
                <a:gd name="connsiteX11" fmla="*/ 704850 w 762000"/>
                <a:gd name="connsiteY11" fmla="*/ 190500 h 514350"/>
                <a:gd name="connsiteX12" fmla="*/ 666750 w 762000"/>
                <a:gd name="connsiteY12" fmla="*/ 152400 h 514350"/>
                <a:gd name="connsiteX13" fmla="*/ 361950 w 762000"/>
                <a:gd name="connsiteY13" fmla="*/ 152400 h 514350"/>
                <a:gd name="connsiteX14" fmla="*/ 361950 w 762000"/>
                <a:gd name="connsiteY14" fmla="*/ 19050 h 514350"/>
                <a:gd name="connsiteX15" fmla="*/ 342900 w 762000"/>
                <a:gd name="connsiteY15" fmla="*/ 0 h 514350"/>
                <a:gd name="connsiteX16" fmla="*/ 133350 w 762000"/>
                <a:gd name="connsiteY16" fmla="*/ 0 h 514350"/>
                <a:gd name="connsiteX17" fmla="*/ 114300 w 762000"/>
                <a:gd name="connsiteY17" fmla="*/ 19050 h 514350"/>
                <a:gd name="connsiteX18" fmla="*/ 114300 w 762000"/>
                <a:gd name="connsiteY18" fmla="*/ 152400 h 514350"/>
                <a:gd name="connsiteX19" fmla="*/ 95250 w 762000"/>
                <a:gd name="connsiteY19" fmla="*/ 152400 h 514350"/>
                <a:gd name="connsiteX20" fmla="*/ 57150 w 762000"/>
                <a:gd name="connsiteY20" fmla="*/ 190500 h 514350"/>
                <a:gd name="connsiteX21" fmla="*/ 57150 w 762000"/>
                <a:gd name="connsiteY21" fmla="*/ 304800 h 514350"/>
                <a:gd name="connsiteX22" fmla="*/ 0 w 762000"/>
                <a:gd name="connsiteY22" fmla="*/ 438150 h 514350"/>
                <a:gd name="connsiteX23" fmla="*/ 0 w 762000"/>
                <a:gd name="connsiteY23" fmla="*/ 514350 h 514350"/>
                <a:gd name="connsiteX24" fmla="*/ 762000 w 762000"/>
                <a:gd name="connsiteY24" fmla="*/ 514350 h 514350"/>
                <a:gd name="connsiteX25" fmla="*/ 762000 w 762000"/>
                <a:gd name="connsiteY25" fmla="*/ 438150 h 514350"/>
                <a:gd name="connsiteX26" fmla="*/ 704850 w 762000"/>
                <a:gd name="connsiteY26" fmla="*/ 304800 h 51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762000" h="514350">
                  <a:moveTo>
                    <a:pt x="647700" y="304800"/>
                  </a:moveTo>
                  <a:lnTo>
                    <a:pt x="419100" y="304800"/>
                  </a:lnTo>
                  <a:lnTo>
                    <a:pt x="419100" y="209550"/>
                  </a:lnTo>
                  <a:lnTo>
                    <a:pt x="647700" y="209550"/>
                  </a:lnTo>
                  <a:lnTo>
                    <a:pt x="647700" y="304800"/>
                  </a:lnTo>
                  <a:close/>
                  <a:moveTo>
                    <a:pt x="323850" y="304800"/>
                  </a:moveTo>
                  <a:lnTo>
                    <a:pt x="152400" y="304800"/>
                  </a:lnTo>
                  <a:lnTo>
                    <a:pt x="152400" y="38100"/>
                  </a:lnTo>
                  <a:lnTo>
                    <a:pt x="323850" y="38100"/>
                  </a:lnTo>
                  <a:lnTo>
                    <a:pt x="323850" y="304800"/>
                  </a:lnTo>
                  <a:close/>
                  <a:moveTo>
                    <a:pt x="704850" y="304800"/>
                  </a:moveTo>
                  <a:lnTo>
                    <a:pt x="704850" y="190500"/>
                  </a:lnTo>
                  <a:cubicBezTo>
                    <a:pt x="704850" y="169545"/>
                    <a:pt x="687705" y="152400"/>
                    <a:pt x="666750" y="152400"/>
                  </a:cubicBezTo>
                  <a:lnTo>
                    <a:pt x="361950" y="152400"/>
                  </a:lnTo>
                  <a:lnTo>
                    <a:pt x="361950" y="19050"/>
                  </a:lnTo>
                  <a:cubicBezTo>
                    <a:pt x="361950" y="8572"/>
                    <a:pt x="353378" y="0"/>
                    <a:pt x="342900" y="0"/>
                  </a:cubicBezTo>
                  <a:lnTo>
                    <a:pt x="133350" y="0"/>
                  </a:lnTo>
                  <a:cubicBezTo>
                    <a:pt x="122873" y="0"/>
                    <a:pt x="114300" y="8572"/>
                    <a:pt x="114300" y="19050"/>
                  </a:cubicBezTo>
                  <a:lnTo>
                    <a:pt x="114300" y="152400"/>
                  </a:lnTo>
                  <a:lnTo>
                    <a:pt x="95250" y="152400"/>
                  </a:lnTo>
                  <a:cubicBezTo>
                    <a:pt x="74295" y="152400"/>
                    <a:pt x="57150" y="169545"/>
                    <a:pt x="57150" y="190500"/>
                  </a:cubicBezTo>
                  <a:lnTo>
                    <a:pt x="57150" y="304800"/>
                  </a:lnTo>
                  <a:lnTo>
                    <a:pt x="0" y="438150"/>
                  </a:lnTo>
                  <a:lnTo>
                    <a:pt x="0" y="514350"/>
                  </a:lnTo>
                  <a:lnTo>
                    <a:pt x="762000" y="514350"/>
                  </a:lnTo>
                  <a:lnTo>
                    <a:pt x="762000" y="438150"/>
                  </a:lnTo>
                  <a:lnTo>
                    <a:pt x="704850" y="3048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5" name="Rectangle 44">
            <a:extLst>
              <a:ext uri="{FF2B5EF4-FFF2-40B4-BE49-F238E27FC236}">
                <a16:creationId xmlns:a16="http://schemas.microsoft.com/office/drawing/2014/main" xmlns="" id="{F4CD457A-F1DC-4679-A859-CF68BAC87146}"/>
              </a:ext>
            </a:extLst>
          </p:cNvPr>
          <p:cNvSpPr/>
          <p:nvPr/>
        </p:nvSpPr>
        <p:spPr>
          <a:xfrm>
            <a:off x="3513949" y="5382159"/>
            <a:ext cx="466795" cy="600164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 defTabSz="914400"/>
            <a:r>
              <a:rPr lang="en-US" sz="3300" b="1" dirty="0">
                <a:solidFill>
                  <a:prstClr val="white"/>
                </a:solidFill>
                <a:latin typeface="Arial Black" panose="020B0A04020102020204" pitchFamily="34" charset="0"/>
                <a:ea typeface="Roboto" panose="02000000000000000000" pitchFamily="2" charset="0"/>
              </a:rPr>
              <a:t>4</a:t>
            </a:r>
            <a:endParaRPr lang="en-US" sz="900" dirty="0"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xmlns="" id="{7E9B10EE-0317-4F83-A0A0-946AE3C1B2D8}"/>
              </a:ext>
            </a:extLst>
          </p:cNvPr>
          <p:cNvSpPr/>
          <p:nvPr/>
        </p:nvSpPr>
        <p:spPr>
          <a:xfrm>
            <a:off x="3513950" y="4268635"/>
            <a:ext cx="466794" cy="600164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 defTabSz="914400"/>
            <a:r>
              <a:rPr lang="en-US" sz="3300" b="1" dirty="0">
                <a:solidFill>
                  <a:prstClr val="white"/>
                </a:solidFill>
                <a:latin typeface="Arial Black" panose="020B0A04020102020204" pitchFamily="34" charset="0"/>
                <a:ea typeface="Roboto" panose="02000000000000000000" pitchFamily="2" charset="0"/>
              </a:rPr>
              <a:t>3</a:t>
            </a:r>
            <a:endParaRPr lang="en-US" sz="900" dirty="0"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xmlns="" id="{AB449761-26B0-4CF7-BDC1-ED37D0C59E30}"/>
              </a:ext>
            </a:extLst>
          </p:cNvPr>
          <p:cNvSpPr/>
          <p:nvPr/>
        </p:nvSpPr>
        <p:spPr>
          <a:xfrm>
            <a:off x="3513949" y="3186933"/>
            <a:ext cx="466795" cy="600164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 defTabSz="914400"/>
            <a:r>
              <a:rPr lang="en-US" sz="3300" b="1" dirty="0">
                <a:solidFill>
                  <a:prstClr val="white"/>
                </a:solidFill>
                <a:latin typeface="Arial Black" panose="020B0A04020102020204" pitchFamily="34" charset="0"/>
                <a:ea typeface="Roboto" panose="02000000000000000000" pitchFamily="2" charset="0"/>
              </a:rPr>
              <a:t>2</a:t>
            </a:r>
            <a:endParaRPr lang="en-US" sz="900" dirty="0"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xmlns="" id="{0AD7EC84-F0E4-42C5-AF85-C8497CA679BD}"/>
              </a:ext>
            </a:extLst>
          </p:cNvPr>
          <p:cNvSpPr/>
          <p:nvPr/>
        </p:nvSpPr>
        <p:spPr>
          <a:xfrm>
            <a:off x="3513949" y="2132549"/>
            <a:ext cx="466794" cy="600164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 defTabSz="914400"/>
            <a:r>
              <a:rPr lang="en-US" sz="3300" b="1" dirty="0">
                <a:solidFill>
                  <a:prstClr val="white"/>
                </a:solidFill>
                <a:latin typeface="Arial Black" panose="020B0A04020102020204" pitchFamily="34" charset="0"/>
                <a:ea typeface="Roboto" panose="02000000000000000000" pitchFamily="2" charset="0"/>
              </a:rPr>
              <a:t>1</a:t>
            </a:r>
            <a:endParaRPr lang="en-US" sz="900" dirty="0"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56695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27CDECC0-2F17-4AEF-85E2-948B2CF2DD93}"/>
              </a:ext>
            </a:extLst>
          </p:cNvPr>
          <p:cNvSpPr/>
          <p:nvPr/>
        </p:nvSpPr>
        <p:spPr>
          <a:xfrm>
            <a:off x="3767745" y="5118668"/>
            <a:ext cx="7060522" cy="96926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en-US" sz="3599" kern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8B02C3EE-29D3-4520-9F06-91A11C783927}"/>
              </a:ext>
            </a:extLst>
          </p:cNvPr>
          <p:cNvSpPr/>
          <p:nvPr/>
        </p:nvSpPr>
        <p:spPr>
          <a:xfrm>
            <a:off x="3767745" y="4021990"/>
            <a:ext cx="7060522" cy="969264"/>
          </a:xfrm>
          <a:prstGeom prst="rect">
            <a:avLst/>
          </a:prstGeom>
          <a:solidFill>
            <a:srgbClr val="8BB74C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en-US" sz="3599" kern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3FFD0417-0F70-45F6-81B7-85BC3F185D50}"/>
              </a:ext>
            </a:extLst>
          </p:cNvPr>
          <p:cNvSpPr/>
          <p:nvPr/>
        </p:nvSpPr>
        <p:spPr>
          <a:xfrm>
            <a:off x="3767745" y="2925472"/>
            <a:ext cx="7060522" cy="96926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en-US" sz="3599" kern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D1DFC712-004E-4826-B284-FEE4C2605CE8}"/>
              </a:ext>
            </a:extLst>
          </p:cNvPr>
          <p:cNvSpPr/>
          <p:nvPr/>
        </p:nvSpPr>
        <p:spPr>
          <a:xfrm>
            <a:off x="3767745" y="1676435"/>
            <a:ext cx="7060522" cy="10972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en-US" sz="3599" kern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F793DDE0-5E98-4EF9-B6CB-327B42EF35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4-Step Flat Shadow Pyramid Diagram</a:t>
            </a:r>
          </a:p>
        </p:txBody>
      </p:sp>
      <p:sp>
        <p:nvSpPr>
          <p:cNvPr id="90" name="Freeform 16">
            <a:extLst>
              <a:ext uri="{FF2B5EF4-FFF2-40B4-BE49-F238E27FC236}">
                <a16:creationId xmlns:a16="http://schemas.microsoft.com/office/drawing/2014/main" xmlns="" id="{E316BAD6-623D-4B05-97A8-9EEA2427D061}"/>
              </a:ext>
            </a:extLst>
          </p:cNvPr>
          <p:cNvSpPr>
            <a:spLocks/>
          </p:cNvSpPr>
          <p:nvPr/>
        </p:nvSpPr>
        <p:spPr bwMode="auto">
          <a:xfrm>
            <a:off x="2036233" y="4980750"/>
            <a:ext cx="3475720" cy="287262"/>
          </a:xfrm>
          <a:custGeom>
            <a:avLst/>
            <a:gdLst>
              <a:gd name="T0" fmla="*/ 114 w 2190"/>
              <a:gd name="T1" fmla="*/ 0 h 181"/>
              <a:gd name="T2" fmla="*/ 62 w 2190"/>
              <a:gd name="T3" fmla="*/ 121 h 181"/>
              <a:gd name="T4" fmla="*/ 2123 w 2190"/>
              <a:gd name="T5" fmla="*/ 121 h 181"/>
              <a:gd name="T6" fmla="*/ 2076 w 2190"/>
              <a:gd name="T7" fmla="*/ 0 h 181"/>
              <a:gd name="T8" fmla="*/ 2190 w 2190"/>
              <a:gd name="T9" fmla="*/ 92 h 181"/>
              <a:gd name="T10" fmla="*/ 2155 w 2190"/>
              <a:gd name="T11" fmla="*/ 181 h 181"/>
              <a:gd name="T12" fmla="*/ 25 w 2190"/>
              <a:gd name="T13" fmla="*/ 181 h 181"/>
              <a:gd name="T14" fmla="*/ 0 w 2190"/>
              <a:gd name="T15" fmla="*/ 92 h 181"/>
              <a:gd name="T16" fmla="*/ 114 w 2190"/>
              <a:gd name="T17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90" h="181">
                <a:moveTo>
                  <a:pt x="114" y="0"/>
                </a:moveTo>
                <a:lnTo>
                  <a:pt x="62" y="121"/>
                </a:lnTo>
                <a:lnTo>
                  <a:pt x="2123" y="121"/>
                </a:lnTo>
                <a:lnTo>
                  <a:pt x="2076" y="0"/>
                </a:lnTo>
                <a:lnTo>
                  <a:pt x="2190" y="92"/>
                </a:lnTo>
                <a:lnTo>
                  <a:pt x="2155" y="181"/>
                </a:lnTo>
                <a:lnTo>
                  <a:pt x="25" y="181"/>
                </a:lnTo>
                <a:lnTo>
                  <a:pt x="0" y="92"/>
                </a:lnTo>
                <a:lnTo>
                  <a:pt x="114" y="0"/>
                </a:lnTo>
                <a:close/>
              </a:path>
            </a:pathLst>
          </a:custGeom>
          <a:solidFill>
            <a:srgbClr val="8BB74C">
              <a:lumMod val="50000"/>
            </a:srgbClr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1" name="Freeform 17">
            <a:extLst>
              <a:ext uri="{FF2B5EF4-FFF2-40B4-BE49-F238E27FC236}">
                <a16:creationId xmlns:a16="http://schemas.microsoft.com/office/drawing/2014/main" xmlns="" id="{F4748325-0DAE-4130-923F-6E73505F61DF}"/>
              </a:ext>
            </a:extLst>
          </p:cNvPr>
          <p:cNvSpPr>
            <a:spLocks/>
          </p:cNvSpPr>
          <p:nvPr/>
        </p:nvSpPr>
        <p:spPr bwMode="auto">
          <a:xfrm>
            <a:off x="2617107" y="3899944"/>
            <a:ext cx="2304450" cy="207908"/>
          </a:xfrm>
          <a:custGeom>
            <a:avLst/>
            <a:gdLst>
              <a:gd name="T0" fmla="*/ 111 w 1452"/>
              <a:gd name="T1" fmla="*/ 0 h 131"/>
              <a:gd name="T2" fmla="*/ 72 w 1452"/>
              <a:gd name="T3" fmla="*/ 92 h 131"/>
              <a:gd name="T4" fmla="*/ 1391 w 1452"/>
              <a:gd name="T5" fmla="*/ 92 h 131"/>
              <a:gd name="T6" fmla="*/ 1356 w 1452"/>
              <a:gd name="T7" fmla="*/ 3 h 131"/>
              <a:gd name="T8" fmla="*/ 1452 w 1452"/>
              <a:gd name="T9" fmla="*/ 72 h 131"/>
              <a:gd name="T10" fmla="*/ 1410 w 1452"/>
              <a:gd name="T11" fmla="*/ 131 h 131"/>
              <a:gd name="T12" fmla="*/ 5 w 1452"/>
              <a:gd name="T13" fmla="*/ 131 h 131"/>
              <a:gd name="T14" fmla="*/ 0 w 1452"/>
              <a:gd name="T15" fmla="*/ 72 h 131"/>
              <a:gd name="T16" fmla="*/ 111 w 1452"/>
              <a:gd name="T17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52" h="131">
                <a:moveTo>
                  <a:pt x="111" y="0"/>
                </a:moveTo>
                <a:lnTo>
                  <a:pt x="72" y="92"/>
                </a:lnTo>
                <a:lnTo>
                  <a:pt x="1391" y="92"/>
                </a:lnTo>
                <a:lnTo>
                  <a:pt x="1356" y="3"/>
                </a:lnTo>
                <a:lnTo>
                  <a:pt x="1452" y="72"/>
                </a:lnTo>
                <a:lnTo>
                  <a:pt x="1410" y="131"/>
                </a:lnTo>
                <a:lnTo>
                  <a:pt x="5" y="131"/>
                </a:lnTo>
                <a:lnTo>
                  <a:pt x="0" y="72"/>
                </a:lnTo>
                <a:lnTo>
                  <a:pt x="111" y="0"/>
                </a:lnTo>
                <a:close/>
              </a:path>
            </a:pathLst>
          </a:custGeom>
          <a:solidFill>
            <a:srgbClr val="5FB7A2">
              <a:lumMod val="50000"/>
            </a:srgbClr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2" name="Freeform 15">
            <a:extLst>
              <a:ext uri="{FF2B5EF4-FFF2-40B4-BE49-F238E27FC236}">
                <a16:creationId xmlns:a16="http://schemas.microsoft.com/office/drawing/2014/main" xmlns="" id="{4D96D49B-063A-411C-B1BA-B0AFC31EA6D4}"/>
              </a:ext>
            </a:extLst>
          </p:cNvPr>
          <p:cNvSpPr>
            <a:spLocks/>
          </p:cNvSpPr>
          <p:nvPr/>
        </p:nvSpPr>
        <p:spPr bwMode="auto">
          <a:xfrm>
            <a:off x="3197981" y="2776287"/>
            <a:ext cx="1166509" cy="239650"/>
          </a:xfrm>
          <a:custGeom>
            <a:avLst/>
            <a:gdLst>
              <a:gd name="T0" fmla="*/ 0 w 735"/>
              <a:gd name="T1" fmla="*/ 94 h 151"/>
              <a:gd name="T2" fmla="*/ 112 w 735"/>
              <a:gd name="T3" fmla="*/ 0 h 151"/>
              <a:gd name="T4" fmla="*/ 72 w 735"/>
              <a:gd name="T5" fmla="*/ 119 h 151"/>
              <a:gd name="T6" fmla="*/ 653 w 735"/>
              <a:gd name="T7" fmla="*/ 119 h 151"/>
              <a:gd name="T8" fmla="*/ 611 w 735"/>
              <a:gd name="T9" fmla="*/ 0 h 151"/>
              <a:gd name="T10" fmla="*/ 735 w 735"/>
              <a:gd name="T11" fmla="*/ 94 h 151"/>
              <a:gd name="T12" fmla="*/ 700 w 735"/>
              <a:gd name="T13" fmla="*/ 151 h 151"/>
              <a:gd name="T14" fmla="*/ 42 w 735"/>
              <a:gd name="T15" fmla="*/ 151 h 151"/>
              <a:gd name="T16" fmla="*/ 0 w 735"/>
              <a:gd name="T17" fmla="*/ 94 h 151"/>
              <a:gd name="T18" fmla="*/ 0 w 735"/>
              <a:gd name="T19" fmla="*/ 94 h 151"/>
              <a:gd name="T20" fmla="*/ 0 w 735"/>
              <a:gd name="T21" fmla="*/ 94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35" h="151">
                <a:moveTo>
                  <a:pt x="0" y="94"/>
                </a:moveTo>
                <a:lnTo>
                  <a:pt x="112" y="0"/>
                </a:lnTo>
                <a:lnTo>
                  <a:pt x="72" y="119"/>
                </a:lnTo>
                <a:lnTo>
                  <a:pt x="653" y="119"/>
                </a:lnTo>
                <a:lnTo>
                  <a:pt x="611" y="0"/>
                </a:lnTo>
                <a:lnTo>
                  <a:pt x="735" y="94"/>
                </a:lnTo>
                <a:lnTo>
                  <a:pt x="700" y="151"/>
                </a:lnTo>
                <a:lnTo>
                  <a:pt x="42" y="151"/>
                </a:lnTo>
                <a:lnTo>
                  <a:pt x="0" y="94"/>
                </a:lnTo>
                <a:lnTo>
                  <a:pt x="0" y="94"/>
                </a:lnTo>
                <a:lnTo>
                  <a:pt x="0" y="94"/>
                </a:lnTo>
                <a:close/>
              </a:path>
            </a:pathLst>
          </a:custGeom>
          <a:solidFill>
            <a:srgbClr val="3081AC">
              <a:lumMod val="50000"/>
            </a:srgbClr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3" name="Freeform 18">
            <a:extLst>
              <a:ext uri="{FF2B5EF4-FFF2-40B4-BE49-F238E27FC236}">
                <a16:creationId xmlns:a16="http://schemas.microsoft.com/office/drawing/2014/main" xmlns="" id="{C1DD1560-9D3A-483C-95B4-5675F6841C41}"/>
              </a:ext>
            </a:extLst>
          </p:cNvPr>
          <p:cNvSpPr>
            <a:spLocks/>
          </p:cNvSpPr>
          <p:nvPr/>
        </p:nvSpPr>
        <p:spPr bwMode="auto">
          <a:xfrm>
            <a:off x="3320186" y="1676436"/>
            <a:ext cx="903053" cy="1252211"/>
          </a:xfrm>
          <a:custGeom>
            <a:avLst/>
            <a:gdLst>
              <a:gd name="T0" fmla="*/ 569 w 569"/>
              <a:gd name="T1" fmla="*/ 789 h 789"/>
              <a:gd name="T2" fmla="*/ 0 w 569"/>
              <a:gd name="T3" fmla="*/ 789 h 789"/>
              <a:gd name="T4" fmla="*/ 282 w 569"/>
              <a:gd name="T5" fmla="*/ 0 h 789"/>
              <a:gd name="T6" fmla="*/ 569 w 569"/>
              <a:gd name="T7" fmla="*/ 789 h 789"/>
              <a:gd name="T8" fmla="*/ 569 w 569"/>
              <a:gd name="T9" fmla="*/ 789 h 789"/>
              <a:gd name="T10" fmla="*/ 569 w 569"/>
              <a:gd name="T11" fmla="*/ 789 h 7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69" h="789">
                <a:moveTo>
                  <a:pt x="569" y="789"/>
                </a:moveTo>
                <a:lnTo>
                  <a:pt x="0" y="789"/>
                </a:lnTo>
                <a:lnTo>
                  <a:pt x="282" y="0"/>
                </a:lnTo>
                <a:lnTo>
                  <a:pt x="569" y="789"/>
                </a:lnTo>
                <a:lnTo>
                  <a:pt x="569" y="789"/>
                </a:lnTo>
                <a:lnTo>
                  <a:pt x="569" y="789"/>
                </a:lnTo>
                <a:close/>
              </a:path>
            </a:pathLst>
          </a:custGeom>
          <a:solidFill>
            <a:srgbClr val="3081AC">
              <a:lumMod val="75000"/>
            </a:srgbClr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4" name="Freeform 19">
            <a:extLst>
              <a:ext uri="{FF2B5EF4-FFF2-40B4-BE49-F238E27FC236}">
                <a16:creationId xmlns:a16="http://schemas.microsoft.com/office/drawing/2014/main" xmlns="" id="{ED8915EB-4F51-484A-9767-020D12730186}"/>
              </a:ext>
            </a:extLst>
          </p:cNvPr>
          <p:cNvSpPr>
            <a:spLocks/>
          </p:cNvSpPr>
          <p:nvPr/>
        </p:nvSpPr>
        <p:spPr bwMode="auto">
          <a:xfrm>
            <a:off x="2734551" y="2928648"/>
            <a:ext cx="2098129" cy="1112547"/>
          </a:xfrm>
          <a:custGeom>
            <a:avLst/>
            <a:gdLst>
              <a:gd name="T0" fmla="*/ 1322 w 1322"/>
              <a:gd name="T1" fmla="*/ 701 h 701"/>
              <a:gd name="T2" fmla="*/ 0 w 1322"/>
              <a:gd name="T3" fmla="*/ 701 h 701"/>
              <a:gd name="T4" fmla="*/ 290 w 1322"/>
              <a:gd name="T5" fmla="*/ 0 h 701"/>
              <a:gd name="T6" fmla="*/ 1030 w 1322"/>
              <a:gd name="T7" fmla="*/ 0 h 701"/>
              <a:gd name="T8" fmla="*/ 1322 w 1322"/>
              <a:gd name="T9" fmla="*/ 701 h 701"/>
              <a:gd name="T10" fmla="*/ 1322 w 1322"/>
              <a:gd name="T11" fmla="*/ 701 h 701"/>
              <a:gd name="T12" fmla="*/ 1322 w 1322"/>
              <a:gd name="T13" fmla="*/ 701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22" h="701">
                <a:moveTo>
                  <a:pt x="1322" y="701"/>
                </a:moveTo>
                <a:lnTo>
                  <a:pt x="0" y="701"/>
                </a:lnTo>
                <a:lnTo>
                  <a:pt x="290" y="0"/>
                </a:lnTo>
                <a:lnTo>
                  <a:pt x="1030" y="0"/>
                </a:lnTo>
                <a:lnTo>
                  <a:pt x="1322" y="701"/>
                </a:lnTo>
                <a:lnTo>
                  <a:pt x="1322" y="701"/>
                </a:lnTo>
                <a:lnTo>
                  <a:pt x="1322" y="701"/>
                </a:lnTo>
                <a:close/>
              </a:path>
            </a:pathLst>
          </a:custGeom>
          <a:solidFill>
            <a:srgbClr val="5FB7A2">
              <a:lumMod val="75000"/>
            </a:srgbClr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5" name="Freeform 24">
            <a:extLst>
              <a:ext uri="{FF2B5EF4-FFF2-40B4-BE49-F238E27FC236}">
                <a16:creationId xmlns:a16="http://schemas.microsoft.com/office/drawing/2014/main" xmlns="" id="{2411DA60-04E0-4247-9811-2F56690BFFCB}"/>
              </a:ext>
            </a:extLst>
          </p:cNvPr>
          <p:cNvSpPr>
            <a:spLocks/>
          </p:cNvSpPr>
          <p:nvPr/>
        </p:nvSpPr>
        <p:spPr bwMode="auto">
          <a:xfrm>
            <a:off x="2734551" y="2928648"/>
            <a:ext cx="1033194" cy="1112547"/>
          </a:xfrm>
          <a:custGeom>
            <a:avLst/>
            <a:gdLst>
              <a:gd name="T0" fmla="*/ 651 w 651"/>
              <a:gd name="T1" fmla="*/ 0 h 701"/>
              <a:gd name="T2" fmla="*/ 290 w 651"/>
              <a:gd name="T3" fmla="*/ 0 h 701"/>
              <a:gd name="T4" fmla="*/ 0 w 651"/>
              <a:gd name="T5" fmla="*/ 701 h 701"/>
              <a:gd name="T6" fmla="*/ 651 w 651"/>
              <a:gd name="T7" fmla="*/ 701 h 701"/>
              <a:gd name="T8" fmla="*/ 651 w 651"/>
              <a:gd name="T9" fmla="*/ 0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1" h="701">
                <a:moveTo>
                  <a:pt x="651" y="0"/>
                </a:moveTo>
                <a:lnTo>
                  <a:pt x="290" y="0"/>
                </a:lnTo>
                <a:lnTo>
                  <a:pt x="0" y="701"/>
                </a:lnTo>
                <a:lnTo>
                  <a:pt x="651" y="701"/>
                </a:lnTo>
                <a:lnTo>
                  <a:pt x="651" y="0"/>
                </a:lnTo>
                <a:close/>
              </a:path>
            </a:pathLst>
          </a:custGeom>
          <a:solidFill>
            <a:srgbClr val="5FB7A2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6" name="Freeform 25">
            <a:extLst>
              <a:ext uri="{FF2B5EF4-FFF2-40B4-BE49-F238E27FC236}">
                <a16:creationId xmlns:a16="http://schemas.microsoft.com/office/drawing/2014/main" xmlns="" id="{ABE26262-0C3F-45EB-ADBD-10054FE52CB6}"/>
              </a:ext>
            </a:extLst>
          </p:cNvPr>
          <p:cNvSpPr>
            <a:spLocks/>
          </p:cNvSpPr>
          <p:nvPr/>
        </p:nvSpPr>
        <p:spPr bwMode="auto">
          <a:xfrm>
            <a:off x="3320187" y="1676436"/>
            <a:ext cx="447559" cy="1252211"/>
          </a:xfrm>
          <a:custGeom>
            <a:avLst/>
            <a:gdLst>
              <a:gd name="T0" fmla="*/ 282 w 282"/>
              <a:gd name="T1" fmla="*/ 789 h 789"/>
              <a:gd name="T2" fmla="*/ 282 w 282"/>
              <a:gd name="T3" fmla="*/ 0 h 789"/>
              <a:gd name="T4" fmla="*/ 0 w 282"/>
              <a:gd name="T5" fmla="*/ 789 h 789"/>
              <a:gd name="T6" fmla="*/ 282 w 282"/>
              <a:gd name="T7" fmla="*/ 789 h 7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2" h="789">
                <a:moveTo>
                  <a:pt x="282" y="789"/>
                </a:moveTo>
                <a:lnTo>
                  <a:pt x="282" y="0"/>
                </a:lnTo>
                <a:lnTo>
                  <a:pt x="0" y="789"/>
                </a:lnTo>
                <a:lnTo>
                  <a:pt x="282" y="789"/>
                </a:lnTo>
                <a:close/>
              </a:path>
            </a:pathLst>
          </a:custGeom>
          <a:solidFill>
            <a:srgbClr val="3081AC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7" name="Freeform 20">
            <a:extLst>
              <a:ext uri="{FF2B5EF4-FFF2-40B4-BE49-F238E27FC236}">
                <a16:creationId xmlns:a16="http://schemas.microsoft.com/office/drawing/2014/main" xmlns="" id="{32FF3C5B-D2E1-471A-9414-32E2AB3AB6D3}"/>
              </a:ext>
            </a:extLst>
          </p:cNvPr>
          <p:cNvSpPr>
            <a:spLocks/>
          </p:cNvSpPr>
          <p:nvPr/>
        </p:nvSpPr>
        <p:spPr bwMode="auto">
          <a:xfrm>
            <a:off x="2153678" y="4014215"/>
            <a:ext cx="3236070" cy="1112547"/>
          </a:xfrm>
          <a:custGeom>
            <a:avLst/>
            <a:gdLst>
              <a:gd name="T0" fmla="*/ 2039 w 2039"/>
              <a:gd name="T1" fmla="*/ 701 h 701"/>
              <a:gd name="T2" fmla="*/ 0 w 2039"/>
              <a:gd name="T3" fmla="*/ 701 h 701"/>
              <a:gd name="T4" fmla="*/ 292 w 2039"/>
              <a:gd name="T5" fmla="*/ 0 h 701"/>
              <a:gd name="T6" fmla="*/ 1744 w 2039"/>
              <a:gd name="T7" fmla="*/ 0 h 701"/>
              <a:gd name="T8" fmla="*/ 2039 w 2039"/>
              <a:gd name="T9" fmla="*/ 701 h 701"/>
              <a:gd name="T10" fmla="*/ 2039 w 2039"/>
              <a:gd name="T11" fmla="*/ 701 h 701"/>
              <a:gd name="T12" fmla="*/ 2039 w 2039"/>
              <a:gd name="T13" fmla="*/ 701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39" h="701">
                <a:moveTo>
                  <a:pt x="2039" y="701"/>
                </a:moveTo>
                <a:lnTo>
                  <a:pt x="0" y="701"/>
                </a:lnTo>
                <a:lnTo>
                  <a:pt x="292" y="0"/>
                </a:lnTo>
                <a:lnTo>
                  <a:pt x="1744" y="0"/>
                </a:lnTo>
                <a:lnTo>
                  <a:pt x="2039" y="701"/>
                </a:lnTo>
                <a:lnTo>
                  <a:pt x="2039" y="701"/>
                </a:lnTo>
                <a:lnTo>
                  <a:pt x="2039" y="701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8" name="Freeform 21">
            <a:extLst>
              <a:ext uri="{FF2B5EF4-FFF2-40B4-BE49-F238E27FC236}">
                <a16:creationId xmlns:a16="http://schemas.microsoft.com/office/drawing/2014/main" xmlns="" id="{BBB8188D-192A-45F4-8DD2-E1076F2A6B1B}"/>
              </a:ext>
            </a:extLst>
          </p:cNvPr>
          <p:cNvSpPr>
            <a:spLocks/>
          </p:cNvSpPr>
          <p:nvPr/>
        </p:nvSpPr>
        <p:spPr bwMode="auto">
          <a:xfrm>
            <a:off x="1575978" y="5126761"/>
            <a:ext cx="4402578" cy="1110961"/>
          </a:xfrm>
          <a:custGeom>
            <a:avLst/>
            <a:gdLst>
              <a:gd name="T0" fmla="*/ 2774 w 2774"/>
              <a:gd name="T1" fmla="*/ 700 h 700"/>
              <a:gd name="T2" fmla="*/ 0 w 2774"/>
              <a:gd name="T3" fmla="*/ 700 h 700"/>
              <a:gd name="T4" fmla="*/ 290 w 2774"/>
              <a:gd name="T5" fmla="*/ 0 h 700"/>
              <a:gd name="T6" fmla="*/ 2480 w 2774"/>
              <a:gd name="T7" fmla="*/ 0 h 700"/>
              <a:gd name="T8" fmla="*/ 2774 w 2774"/>
              <a:gd name="T9" fmla="*/ 700 h 700"/>
              <a:gd name="T10" fmla="*/ 2774 w 2774"/>
              <a:gd name="T11" fmla="*/ 700 h 700"/>
              <a:gd name="T12" fmla="*/ 2774 w 2774"/>
              <a:gd name="T13" fmla="*/ 700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774" h="700">
                <a:moveTo>
                  <a:pt x="2774" y="700"/>
                </a:moveTo>
                <a:lnTo>
                  <a:pt x="0" y="700"/>
                </a:lnTo>
                <a:lnTo>
                  <a:pt x="290" y="0"/>
                </a:lnTo>
                <a:lnTo>
                  <a:pt x="2480" y="0"/>
                </a:lnTo>
                <a:lnTo>
                  <a:pt x="2774" y="700"/>
                </a:lnTo>
                <a:lnTo>
                  <a:pt x="2774" y="700"/>
                </a:lnTo>
                <a:lnTo>
                  <a:pt x="2774" y="700"/>
                </a:lnTo>
                <a:close/>
              </a:path>
            </a:pathLst>
          </a:custGeom>
          <a:solidFill>
            <a:srgbClr val="ECB448">
              <a:lumMod val="75000"/>
            </a:srgbClr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9" name="Freeform 22">
            <a:extLst>
              <a:ext uri="{FF2B5EF4-FFF2-40B4-BE49-F238E27FC236}">
                <a16:creationId xmlns:a16="http://schemas.microsoft.com/office/drawing/2014/main" xmlns="" id="{667C09C6-215A-4548-9EA4-A3DFA4AE38EB}"/>
              </a:ext>
            </a:extLst>
          </p:cNvPr>
          <p:cNvSpPr>
            <a:spLocks/>
          </p:cNvSpPr>
          <p:nvPr/>
        </p:nvSpPr>
        <p:spPr bwMode="auto">
          <a:xfrm>
            <a:off x="1575978" y="5126761"/>
            <a:ext cx="2191767" cy="1110961"/>
          </a:xfrm>
          <a:custGeom>
            <a:avLst/>
            <a:gdLst>
              <a:gd name="T0" fmla="*/ 1381 w 1381"/>
              <a:gd name="T1" fmla="*/ 0 h 700"/>
              <a:gd name="T2" fmla="*/ 290 w 1381"/>
              <a:gd name="T3" fmla="*/ 0 h 700"/>
              <a:gd name="T4" fmla="*/ 0 w 1381"/>
              <a:gd name="T5" fmla="*/ 700 h 700"/>
              <a:gd name="T6" fmla="*/ 1381 w 1381"/>
              <a:gd name="T7" fmla="*/ 700 h 700"/>
              <a:gd name="T8" fmla="*/ 1381 w 1381"/>
              <a:gd name="T9" fmla="*/ 0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81" h="700">
                <a:moveTo>
                  <a:pt x="1381" y="0"/>
                </a:moveTo>
                <a:lnTo>
                  <a:pt x="290" y="0"/>
                </a:lnTo>
                <a:lnTo>
                  <a:pt x="0" y="700"/>
                </a:lnTo>
                <a:lnTo>
                  <a:pt x="1381" y="700"/>
                </a:lnTo>
                <a:lnTo>
                  <a:pt x="1381" y="0"/>
                </a:lnTo>
                <a:close/>
              </a:path>
            </a:pathLst>
          </a:custGeom>
          <a:solidFill>
            <a:srgbClr val="ECB448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00" name="Freeform 23">
            <a:extLst>
              <a:ext uri="{FF2B5EF4-FFF2-40B4-BE49-F238E27FC236}">
                <a16:creationId xmlns:a16="http://schemas.microsoft.com/office/drawing/2014/main" xmlns="" id="{9D0969A9-D70C-47A6-97A2-9CA7AAFCBC22}"/>
              </a:ext>
            </a:extLst>
          </p:cNvPr>
          <p:cNvSpPr>
            <a:spLocks/>
          </p:cNvSpPr>
          <p:nvPr/>
        </p:nvSpPr>
        <p:spPr bwMode="auto">
          <a:xfrm>
            <a:off x="2153677" y="4014215"/>
            <a:ext cx="1614068" cy="1112547"/>
          </a:xfrm>
          <a:custGeom>
            <a:avLst/>
            <a:gdLst>
              <a:gd name="T0" fmla="*/ 1017 w 1017"/>
              <a:gd name="T1" fmla="*/ 0 h 701"/>
              <a:gd name="T2" fmla="*/ 292 w 1017"/>
              <a:gd name="T3" fmla="*/ 0 h 701"/>
              <a:gd name="T4" fmla="*/ 0 w 1017"/>
              <a:gd name="T5" fmla="*/ 701 h 701"/>
              <a:gd name="T6" fmla="*/ 1017 w 1017"/>
              <a:gd name="T7" fmla="*/ 701 h 701"/>
              <a:gd name="T8" fmla="*/ 1017 w 1017"/>
              <a:gd name="T9" fmla="*/ 0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17" h="701">
                <a:moveTo>
                  <a:pt x="1017" y="0"/>
                </a:moveTo>
                <a:lnTo>
                  <a:pt x="292" y="0"/>
                </a:lnTo>
                <a:lnTo>
                  <a:pt x="0" y="701"/>
                </a:lnTo>
                <a:lnTo>
                  <a:pt x="1017" y="701"/>
                </a:lnTo>
                <a:lnTo>
                  <a:pt x="1017" y="0"/>
                </a:lnTo>
                <a:close/>
              </a:path>
            </a:pathLst>
          </a:custGeom>
          <a:solidFill>
            <a:srgbClr val="8BB74C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01" name="Subtitle 2">
            <a:extLst>
              <a:ext uri="{FF2B5EF4-FFF2-40B4-BE49-F238E27FC236}">
                <a16:creationId xmlns:a16="http://schemas.microsoft.com/office/drawing/2014/main" xmlns="" id="{16F6A4F6-FDEF-422E-8FDD-7FDDEF2208EA}"/>
              </a:ext>
            </a:extLst>
          </p:cNvPr>
          <p:cNvSpPr txBox="1">
            <a:spLocks/>
          </p:cNvSpPr>
          <p:nvPr/>
        </p:nvSpPr>
        <p:spPr>
          <a:xfrm>
            <a:off x="6012177" y="5469256"/>
            <a:ext cx="3312006" cy="795893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>
                <a:solidFill>
                  <a:schemeClr val="bg1"/>
                </a:solidFill>
              </a:rPr>
              <a:t>You can replace this text. This is a sample. You can replace this text. This is a sample.</a:t>
            </a:r>
          </a:p>
          <a:p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xmlns="" id="{68FDCF82-E339-41E2-8705-11A5F40921BF}"/>
              </a:ext>
            </a:extLst>
          </p:cNvPr>
          <p:cNvSpPr txBox="1"/>
          <p:nvPr/>
        </p:nvSpPr>
        <p:spPr>
          <a:xfrm>
            <a:off x="6087280" y="5166346"/>
            <a:ext cx="1273297" cy="338554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defTabSz="914400"/>
            <a:r>
              <a:rPr lang="en-US" sz="1600" b="1">
                <a:solidFill>
                  <a:prstClr val="white"/>
                </a:solidFill>
                <a:latin typeface="Arial Black" panose="020B0A04020102020204" pitchFamily="34" charset="0"/>
                <a:ea typeface="League Spartan" charset="0"/>
                <a:cs typeface="Poppins" pitchFamily="2" charset="77"/>
              </a:rPr>
              <a:t>Your Title</a:t>
            </a:r>
          </a:p>
        </p:txBody>
      </p:sp>
      <p:sp>
        <p:nvSpPr>
          <p:cNvPr id="103" name="Subtitle 2">
            <a:extLst>
              <a:ext uri="{FF2B5EF4-FFF2-40B4-BE49-F238E27FC236}">
                <a16:creationId xmlns:a16="http://schemas.microsoft.com/office/drawing/2014/main" xmlns="" id="{8B5CE001-CD6C-45C9-AFAF-94E6CECE5E61}"/>
              </a:ext>
            </a:extLst>
          </p:cNvPr>
          <p:cNvSpPr txBox="1">
            <a:spLocks/>
          </p:cNvSpPr>
          <p:nvPr/>
        </p:nvSpPr>
        <p:spPr>
          <a:xfrm>
            <a:off x="5448470" y="4379472"/>
            <a:ext cx="3312006" cy="795893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>
                <a:solidFill>
                  <a:schemeClr val="bg1"/>
                </a:solidFill>
              </a:rPr>
              <a:t>You can replace this text. This is a sample. You can replace this text. This is a sample.</a:t>
            </a:r>
          </a:p>
          <a:p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xmlns="" id="{FA852E5D-CF98-4CDE-9B73-88CA2BB95CB1}"/>
              </a:ext>
            </a:extLst>
          </p:cNvPr>
          <p:cNvSpPr txBox="1"/>
          <p:nvPr/>
        </p:nvSpPr>
        <p:spPr>
          <a:xfrm>
            <a:off x="5523573" y="4076562"/>
            <a:ext cx="1273297" cy="338554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defTabSz="914400"/>
            <a:r>
              <a:rPr lang="en-US" sz="1600" b="1">
                <a:solidFill>
                  <a:prstClr val="white"/>
                </a:solidFill>
                <a:latin typeface="Arial Black" panose="020B0A04020102020204" pitchFamily="34" charset="0"/>
                <a:ea typeface="League Spartan" charset="0"/>
                <a:cs typeface="Poppins" pitchFamily="2" charset="77"/>
              </a:rPr>
              <a:t>Your Title</a:t>
            </a:r>
          </a:p>
        </p:txBody>
      </p:sp>
      <p:sp>
        <p:nvSpPr>
          <p:cNvPr id="105" name="Subtitle 2">
            <a:extLst>
              <a:ext uri="{FF2B5EF4-FFF2-40B4-BE49-F238E27FC236}">
                <a16:creationId xmlns:a16="http://schemas.microsoft.com/office/drawing/2014/main" xmlns="" id="{71E614B4-7934-45AD-9E52-7E1DF07224CA}"/>
              </a:ext>
            </a:extLst>
          </p:cNvPr>
          <p:cNvSpPr txBox="1">
            <a:spLocks/>
          </p:cNvSpPr>
          <p:nvPr/>
        </p:nvSpPr>
        <p:spPr>
          <a:xfrm>
            <a:off x="4848391" y="3274219"/>
            <a:ext cx="3312006" cy="795893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>
                <a:solidFill>
                  <a:schemeClr val="bg1"/>
                </a:solidFill>
              </a:rPr>
              <a:t>You can replace this text. This is a sample. You can replace this text. This is a sample.</a:t>
            </a:r>
          </a:p>
          <a:p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xmlns="" id="{B0750374-911B-4A5D-B4E2-AB08A65DD507}"/>
              </a:ext>
            </a:extLst>
          </p:cNvPr>
          <p:cNvSpPr txBox="1"/>
          <p:nvPr/>
        </p:nvSpPr>
        <p:spPr>
          <a:xfrm>
            <a:off x="4923493" y="2971309"/>
            <a:ext cx="1273297" cy="338554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defTabSz="914400"/>
            <a:r>
              <a:rPr lang="en-US" sz="1600" b="1">
                <a:solidFill>
                  <a:prstClr val="white"/>
                </a:solidFill>
                <a:latin typeface="Arial Black" panose="020B0A04020102020204" pitchFamily="34" charset="0"/>
                <a:ea typeface="League Spartan" charset="0"/>
                <a:cs typeface="Poppins" pitchFamily="2" charset="77"/>
              </a:rPr>
              <a:t>Your Title</a:t>
            </a:r>
          </a:p>
        </p:txBody>
      </p:sp>
      <p:sp>
        <p:nvSpPr>
          <p:cNvPr id="107" name="Subtitle 2">
            <a:extLst>
              <a:ext uri="{FF2B5EF4-FFF2-40B4-BE49-F238E27FC236}">
                <a16:creationId xmlns:a16="http://schemas.microsoft.com/office/drawing/2014/main" xmlns="" id="{BFCB0B3A-14DB-4F98-A2CB-8C2EE7DF9113}"/>
              </a:ext>
            </a:extLst>
          </p:cNvPr>
          <p:cNvSpPr txBox="1">
            <a:spLocks/>
          </p:cNvSpPr>
          <p:nvPr/>
        </p:nvSpPr>
        <p:spPr>
          <a:xfrm>
            <a:off x="4296987" y="2104946"/>
            <a:ext cx="3312006" cy="795893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>
                <a:solidFill>
                  <a:schemeClr val="bg1"/>
                </a:solidFill>
              </a:rPr>
              <a:t>You can replace this text. This is a sample. You can replace this text. This is a sample.</a:t>
            </a:r>
          </a:p>
          <a:p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xmlns="" id="{A551A0F4-055D-43CA-A0F9-45A2EA411D3C}"/>
              </a:ext>
            </a:extLst>
          </p:cNvPr>
          <p:cNvSpPr txBox="1"/>
          <p:nvPr/>
        </p:nvSpPr>
        <p:spPr>
          <a:xfrm>
            <a:off x="4372090" y="1802037"/>
            <a:ext cx="1273297" cy="338554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defTabSz="914400"/>
            <a:r>
              <a:rPr lang="en-US" sz="1600" b="1">
                <a:solidFill>
                  <a:prstClr val="white"/>
                </a:solidFill>
                <a:latin typeface="Arial Black" panose="020B0A04020102020204" pitchFamily="34" charset="0"/>
                <a:ea typeface="League Spartan" charset="0"/>
                <a:cs typeface="Poppins" pitchFamily="2" charset="77"/>
              </a:rPr>
              <a:t>Your Title</a:t>
            </a:r>
          </a:p>
        </p:txBody>
      </p:sp>
      <p:grpSp>
        <p:nvGrpSpPr>
          <p:cNvPr id="12" name="Graphic 4" descr="User with solid fill">
            <a:extLst>
              <a:ext uri="{FF2B5EF4-FFF2-40B4-BE49-F238E27FC236}">
                <a16:creationId xmlns:a16="http://schemas.microsoft.com/office/drawing/2014/main" xmlns="" id="{3560539E-5AE5-4C82-900C-5A47E6312F70}"/>
              </a:ext>
            </a:extLst>
          </p:cNvPr>
          <p:cNvGrpSpPr/>
          <p:nvPr/>
        </p:nvGrpSpPr>
        <p:grpSpPr>
          <a:xfrm>
            <a:off x="9838246" y="1901225"/>
            <a:ext cx="609600" cy="647700"/>
            <a:chOff x="8762876" y="59298"/>
            <a:chExt cx="609600" cy="647700"/>
          </a:xfrm>
          <a:solidFill>
            <a:schemeClr val="bg1"/>
          </a:solidFill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xmlns="" id="{CF3548A0-5C1A-4C67-B202-F816EA38CC52}"/>
                </a:ext>
              </a:extLst>
            </p:cNvPr>
            <p:cNvSpPr/>
            <p:nvPr/>
          </p:nvSpPr>
          <p:spPr>
            <a:xfrm>
              <a:off x="8915276" y="59298"/>
              <a:ext cx="304800" cy="304800"/>
            </a:xfrm>
            <a:custGeom>
              <a:avLst/>
              <a:gdLst>
                <a:gd name="connsiteX0" fmla="*/ 304800 w 304800"/>
                <a:gd name="connsiteY0" fmla="*/ 152400 h 304800"/>
                <a:gd name="connsiteX1" fmla="*/ 152400 w 304800"/>
                <a:gd name="connsiteY1" fmla="*/ 304800 h 304800"/>
                <a:gd name="connsiteX2" fmla="*/ 0 w 304800"/>
                <a:gd name="connsiteY2" fmla="*/ 152400 h 304800"/>
                <a:gd name="connsiteX3" fmla="*/ 152400 w 304800"/>
                <a:gd name="connsiteY3" fmla="*/ 0 h 304800"/>
                <a:gd name="connsiteX4" fmla="*/ 304800 w 304800"/>
                <a:gd name="connsiteY4" fmla="*/ 1524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800" h="304800">
                  <a:moveTo>
                    <a:pt x="304800" y="152400"/>
                  </a:moveTo>
                  <a:cubicBezTo>
                    <a:pt x="304800" y="236568"/>
                    <a:pt x="236568" y="304800"/>
                    <a:pt x="152400" y="304800"/>
                  </a:cubicBezTo>
                  <a:cubicBezTo>
                    <a:pt x="68232" y="304800"/>
                    <a:pt x="0" y="236568"/>
                    <a:pt x="0" y="152400"/>
                  </a:cubicBezTo>
                  <a:cubicBezTo>
                    <a:pt x="0" y="68232"/>
                    <a:pt x="68232" y="0"/>
                    <a:pt x="152400" y="0"/>
                  </a:cubicBezTo>
                  <a:cubicBezTo>
                    <a:pt x="236568" y="0"/>
                    <a:pt x="304800" y="68232"/>
                    <a:pt x="304800" y="1524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xmlns="" id="{892B0A55-EFBE-4448-9DB6-99D207100632}"/>
                </a:ext>
              </a:extLst>
            </p:cNvPr>
            <p:cNvSpPr/>
            <p:nvPr/>
          </p:nvSpPr>
          <p:spPr>
            <a:xfrm>
              <a:off x="8762876" y="402198"/>
              <a:ext cx="609600" cy="304800"/>
            </a:xfrm>
            <a:custGeom>
              <a:avLst/>
              <a:gdLst>
                <a:gd name="connsiteX0" fmla="*/ 609600 w 609600"/>
                <a:gd name="connsiteY0" fmla="*/ 304800 h 304800"/>
                <a:gd name="connsiteX1" fmla="*/ 609600 w 609600"/>
                <a:gd name="connsiteY1" fmla="*/ 152400 h 304800"/>
                <a:gd name="connsiteX2" fmla="*/ 579120 w 609600"/>
                <a:gd name="connsiteY2" fmla="*/ 91440 h 304800"/>
                <a:gd name="connsiteX3" fmla="*/ 430530 w 609600"/>
                <a:gd name="connsiteY3" fmla="*/ 19050 h 304800"/>
                <a:gd name="connsiteX4" fmla="*/ 304800 w 609600"/>
                <a:gd name="connsiteY4" fmla="*/ 0 h 304800"/>
                <a:gd name="connsiteX5" fmla="*/ 179070 w 609600"/>
                <a:gd name="connsiteY5" fmla="*/ 19050 h 304800"/>
                <a:gd name="connsiteX6" fmla="*/ 30480 w 609600"/>
                <a:gd name="connsiteY6" fmla="*/ 91440 h 304800"/>
                <a:gd name="connsiteX7" fmla="*/ 0 w 609600"/>
                <a:gd name="connsiteY7" fmla="*/ 152400 h 304800"/>
                <a:gd name="connsiteX8" fmla="*/ 0 w 609600"/>
                <a:gd name="connsiteY8" fmla="*/ 304800 h 304800"/>
                <a:gd name="connsiteX9" fmla="*/ 609600 w 609600"/>
                <a:gd name="connsiteY9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9600" h="304800">
                  <a:moveTo>
                    <a:pt x="609600" y="304800"/>
                  </a:moveTo>
                  <a:lnTo>
                    <a:pt x="609600" y="152400"/>
                  </a:lnTo>
                  <a:cubicBezTo>
                    <a:pt x="609600" y="129540"/>
                    <a:pt x="598170" y="106680"/>
                    <a:pt x="579120" y="91440"/>
                  </a:cubicBez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92430" y="7620"/>
                    <a:pt x="350520" y="0"/>
                    <a:pt x="304800" y="0"/>
                  </a:cubicBezTo>
                  <a:cubicBezTo>
                    <a:pt x="262890" y="0"/>
                    <a:pt x="220980" y="7620"/>
                    <a:pt x="179070" y="19050"/>
                  </a:cubicBezTo>
                  <a:cubicBezTo>
                    <a:pt x="125730" y="34290"/>
                    <a:pt x="72390" y="60960"/>
                    <a:pt x="30480" y="91440"/>
                  </a:cubicBezTo>
                  <a:cubicBezTo>
                    <a:pt x="11430" y="106680"/>
                    <a:pt x="0" y="129540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5" name="Graphic 6" descr="For Sale with solid fill">
            <a:extLst>
              <a:ext uri="{FF2B5EF4-FFF2-40B4-BE49-F238E27FC236}">
                <a16:creationId xmlns:a16="http://schemas.microsoft.com/office/drawing/2014/main" xmlns="" id="{A80BC80F-0458-4CB0-8A7A-076CCCE718D5}"/>
              </a:ext>
            </a:extLst>
          </p:cNvPr>
          <p:cNvGrpSpPr/>
          <p:nvPr/>
        </p:nvGrpSpPr>
        <p:grpSpPr>
          <a:xfrm>
            <a:off x="9685846" y="5175365"/>
            <a:ext cx="914400" cy="914400"/>
            <a:chOff x="8760476" y="75948"/>
            <a:chExt cx="914400" cy="914400"/>
          </a:xfrm>
          <a:solidFill>
            <a:schemeClr val="bg1"/>
          </a:solidFill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061A60E0-0F2A-42EB-A75C-36B7DD63EA98}"/>
                </a:ext>
              </a:extLst>
            </p:cNvPr>
            <p:cNvSpPr/>
            <p:nvPr/>
          </p:nvSpPr>
          <p:spPr>
            <a:xfrm>
              <a:off x="8817626" y="190248"/>
              <a:ext cx="800080" cy="417509"/>
            </a:xfrm>
            <a:custGeom>
              <a:avLst/>
              <a:gdLst>
                <a:gd name="connsiteX0" fmla="*/ 400050 w 800080"/>
                <a:gd name="connsiteY0" fmla="*/ 0 h 417509"/>
                <a:gd name="connsiteX1" fmla="*/ 400031 w 800080"/>
                <a:gd name="connsiteY1" fmla="*/ 0 h 417509"/>
                <a:gd name="connsiteX2" fmla="*/ 0 w 800080"/>
                <a:gd name="connsiteY2" fmla="*/ 380552 h 417509"/>
                <a:gd name="connsiteX3" fmla="*/ 43244 w 800080"/>
                <a:gd name="connsiteY3" fmla="*/ 417509 h 417509"/>
                <a:gd name="connsiteX4" fmla="*/ 400031 w 800080"/>
                <a:gd name="connsiteY4" fmla="*/ 78581 h 417509"/>
                <a:gd name="connsiteX5" fmla="*/ 400050 w 800080"/>
                <a:gd name="connsiteY5" fmla="*/ 78581 h 417509"/>
                <a:gd name="connsiteX6" fmla="*/ 756837 w 800080"/>
                <a:gd name="connsiteY6" fmla="*/ 417509 h 417509"/>
                <a:gd name="connsiteX7" fmla="*/ 800081 w 800080"/>
                <a:gd name="connsiteY7" fmla="*/ 380552 h 417509"/>
                <a:gd name="connsiteX8" fmla="*/ 400050 w 800080"/>
                <a:gd name="connsiteY8" fmla="*/ 0 h 417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080" h="417509">
                  <a:moveTo>
                    <a:pt x="400050" y="0"/>
                  </a:moveTo>
                  <a:lnTo>
                    <a:pt x="400031" y="0"/>
                  </a:lnTo>
                  <a:lnTo>
                    <a:pt x="0" y="380552"/>
                  </a:lnTo>
                  <a:lnTo>
                    <a:pt x="43244" y="417509"/>
                  </a:lnTo>
                  <a:lnTo>
                    <a:pt x="400031" y="78581"/>
                  </a:lnTo>
                  <a:lnTo>
                    <a:pt x="400050" y="78581"/>
                  </a:lnTo>
                  <a:lnTo>
                    <a:pt x="756837" y="417509"/>
                  </a:lnTo>
                  <a:lnTo>
                    <a:pt x="800081" y="380552"/>
                  </a:lnTo>
                  <a:lnTo>
                    <a:pt x="40005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CE869239-264B-446F-91EE-71FC249B059D}"/>
                </a:ext>
              </a:extLst>
            </p:cNvPr>
            <p:cNvSpPr/>
            <p:nvPr/>
          </p:nvSpPr>
          <p:spPr>
            <a:xfrm>
              <a:off x="8931926" y="321369"/>
              <a:ext cx="571500" cy="554678"/>
            </a:xfrm>
            <a:custGeom>
              <a:avLst/>
              <a:gdLst>
                <a:gd name="connsiteX0" fmla="*/ 285750 w 571500"/>
                <a:gd name="connsiteY0" fmla="*/ 0 h 554678"/>
                <a:gd name="connsiteX1" fmla="*/ 0 w 571500"/>
                <a:gd name="connsiteY1" fmla="*/ 271462 h 554678"/>
                <a:gd name="connsiteX2" fmla="*/ 0 w 571500"/>
                <a:gd name="connsiteY2" fmla="*/ 554679 h 554678"/>
                <a:gd name="connsiteX3" fmla="*/ 357188 w 571500"/>
                <a:gd name="connsiteY3" fmla="*/ 554679 h 554678"/>
                <a:gd name="connsiteX4" fmla="*/ 357188 w 571500"/>
                <a:gd name="connsiteY4" fmla="*/ 420376 h 554678"/>
                <a:gd name="connsiteX5" fmla="*/ 285750 w 571500"/>
                <a:gd name="connsiteY5" fmla="*/ 420376 h 554678"/>
                <a:gd name="connsiteX6" fmla="*/ 266700 w 571500"/>
                <a:gd name="connsiteY6" fmla="*/ 401326 h 554678"/>
                <a:gd name="connsiteX7" fmla="*/ 266700 w 571500"/>
                <a:gd name="connsiteY7" fmla="*/ 292741 h 554678"/>
                <a:gd name="connsiteX8" fmla="*/ 285750 w 571500"/>
                <a:gd name="connsiteY8" fmla="*/ 273691 h 554678"/>
                <a:gd name="connsiteX9" fmla="*/ 357188 w 571500"/>
                <a:gd name="connsiteY9" fmla="*/ 273691 h 554678"/>
                <a:gd name="connsiteX10" fmla="*/ 357188 w 571500"/>
                <a:gd name="connsiteY10" fmla="*/ 259404 h 554678"/>
                <a:gd name="connsiteX11" fmla="*/ 371475 w 571500"/>
                <a:gd name="connsiteY11" fmla="*/ 245116 h 554678"/>
                <a:gd name="connsiteX12" fmla="*/ 385763 w 571500"/>
                <a:gd name="connsiteY12" fmla="*/ 259404 h 554678"/>
                <a:gd name="connsiteX13" fmla="*/ 385763 w 571500"/>
                <a:gd name="connsiteY13" fmla="*/ 273691 h 554678"/>
                <a:gd name="connsiteX14" fmla="*/ 457200 w 571500"/>
                <a:gd name="connsiteY14" fmla="*/ 273691 h 554678"/>
                <a:gd name="connsiteX15" fmla="*/ 476250 w 571500"/>
                <a:gd name="connsiteY15" fmla="*/ 292741 h 554678"/>
                <a:gd name="connsiteX16" fmla="*/ 476250 w 571500"/>
                <a:gd name="connsiteY16" fmla="*/ 401326 h 554678"/>
                <a:gd name="connsiteX17" fmla="*/ 457200 w 571500"/>
                <a:gd name="connsiteY17" fmla="*/ 420376 h 554678"/>
                <a:gd name="connsiteX18" fmla="*/ 385763 w 571500"/>
                <a:gd name="connsiteY18" fmla="*/ 420376 h 554678"/>
                <a:gd name="connsiteX19" fmla="*/ 385763 w 571500"/>
                <a:gd name="connsiteY19" fmla="*/ 554679 h 554678"/>
                <a:gd name="connsiteX20" fmla="*/ 571500 w 571500"/>
                <a:gd name="connsiteY20" fmla="*/ 554679 h 554678"/>
                <a:gd name="connsiteX21" fmla="*/ 571500 w 571500"/>
                <a:gd name="connsiteY21" fmla="*/ 271443 h 554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71500" h="554678">
                  <a:moveTo>
                    <a:pt x="285750" y="0"/>
                  </a:moveTo>
                  <a:lnTo>
                    <a:pt x="0" y="271462"/>
                  </a:lnTo>
                  <a:lnTo>
                    <a:pt x="0" y="554679"/>
                  </a:lnTo>
                  <a:lnTo>
                    <a:pt x="357188" y="554679"/>
                  </a:lnTo>
                  <a:lnTo>
                    <a:pt x="357188" y="420376"/>
                  </a:lnTo>
                  <a:lnTo>
                    <a:pt x="285750" y="420376"/>
                  </a:lnTo>
                  <a:cubicBezTo>
                    <a:pt x="275229" y="420376"/>
                    <a:pt x="266700" y="411848"/>
                    <a:pt x="266700" y="401326"/>
                  </a:cubicBezTo>
                  <a:lnTo>
                    <a:pt x="266700" y="292741"/>
                  </a:lnTo>
                  <a:cubicBezTo>
                    <a:pt x="266700" y="282220"/>
                    <a:pt x="275229" y="273691"/>
                    <a:pt x="285750" y="273691"/>
                  </a:cubicBezTo>
                  <a:lnTo>
                    <a:pt x="357188" y="273691"/>
                  </a:lnTo>
                  <a:lnTo>
                    <a:pt x="357188" y="259404"/>
                  </a:lnTo>
                  <a:cubicBezTo>
                    <a:pt x="357188" y="251513"/>
                    <a:pt x="363585" y="245116"/>
                    <a:pt x="371475" y="245116"/>
                  </a:cubicBezTo>
                  <a:cubicBezTo>
                    <a:pt x="379366" y="245116"/>
                    <a:pt x="385763" y="251513"/>
                    <a:pt x="385763" y="259404"/>
                  </a:cubicBezTo>
                  <a:lnTo>
                    <a:pt x="385763" y="273691"/>
                  </a:lnTo>
                  <a:lnTo>
                    <a:pt x="457200" y="273691"/>
                  </a:lnTo>
                  <a:cubicBezTo>
                    <a:pt x="467721" y="273691"/>
                    <a:pt x="476250" y="282220"/>
                    <a:pt x="476250" y="292741"/>
                  </a:cubicBezTo>
                  <a:lnTo>
                    <a:pt x="476250" y="401326"/>
                  </a:lnTo>
                  <a:cubicBezTo>
                    <a:pt x="476250" y="411848"/>
                    <a:pt x="467721" y="420376"/>
                    <a:pt x="457200" y="420376"/>
                  </a:cubicBezTo>
                  <a:lnTo>
                    <a:pt x="385763" y="420376"/>
                  </a:lnTo>
                  <a:lnTo>
                    <a:pt x="385763" y="554679"/>
                  </a:lnTo>
                  <a:lnTo>
                    <a:pt x="571500" y="554679"/>
                  </a:lnTo>
                  <a:lnTo>
                    <a:pt x="571500" y="27144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8" name="Graphic 8" descr="Bank outline">
            <a:extLst>
              <a:ext uri="{FF2B5EF4-FFF2-40B4-BE49-F238E27FC236}">
                <a16:creationId xmlns:a16="http://schemas.microsoft.com/office/drawing/2014/main" xmlns="" id="{689FD9E5-6E99-47A2-8BD6-D3070A74F51F}"/>
              </a:ext>
            </a:extLst>
          </p:cNvPr>
          <p:cNvGrpSpPr/>
          <p:nvPr/>
        </p:nvGrpSpPr>
        <p:grpSpPr>
          <a:xfrm>
            <a:off x="9781096" y="4163722"/>
            <a:ext cx="723900" cy="685800"/>
            <a:chOff x="9005726" y="340248"/>
            <a:chExt cx="723900" cy="685800"/>
          </a:xfrm>
          <a:solidFill>
            <a:schemeClr val="bg1"/>
          </a:solidFill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xmlns="" id="{6783D830-489B-49F0-A527-E2B9906E390A}"/>
                </a:ext>
              </a:extLst>
            </p:cNvPr>
            <p:cNvSpPr/>
            <p:nvPr/>
          </p:nvSpPr>
          <p:spPr>
            <a:xfrm>
              <a:off x="9329576" y="426030"/>
              <a:ext cx="76200" cy="76200"/>
            </a:xfrm>
            <a:custGeom>
              <a:avLst/>
              <a:gdLst>
                <a:gd name="connsiteX0" fmla="*/ 38100 w 76200"/>
                <a:gd name="connsiteY0" fmla="*/ 0 h 76200"/>
                <a:gd name="connsiteX1" fmla="*/ 0 w 76200"/>
                <a:gd name="connsiteY1" fmla="*/ 38100 h 76200"/>
                <a:gd name="connsiteX2" fmla="*/ 38100 w 76200"/>
                <a:gd name="connsiteY2" fmla="*/ 76200 h 76200"/>
                <a:gd name="connsiteX3" fmla="*/ 76200 w 76200"/>
                <a:gd name="connsiteY3" fmla="*/ 38100 h 76200"/>
                <a:gd name="connsiteX4" fmla="*/ 38100 w 76200"/>
                <a:gd name="connsiteY4" fmla="*/ 0 h 76200"/>
                <a:gd name="connsiteX5" fmla="*/ 38100 w 76200"/>
                <a:gd name="connsiteY5" fmla="*/ 57150 h 76200"/>
                <a:gd name="connsiteX6" fmla="*/ 19050 w 76200"/>
                <a:gd name="connsiteY6" fmla="*/ 38100 h 76200"/>
                <a:gd name="connsiteX7" fmla="*/ 38100 w 76200"/>
                <a:gd name="connsiteY7" fmla="*/ 19050 h 76200"/>
                <a:gd name="connsiteX8" fmla="*/ 57150 w 76200"/>
                <a:gd name="connsiteY8" fmla="*/ 38100 h 76200"/>
                <a:gd name="connsiteX9" fmla="*/ 38119 w 76200"/>
                <a:gd name="connsiteY9" fmla="*/ 57169 h 76200"/>
                <a:gd name="connsiteX10" fmla="*/ 38100 w 76200"/>
                <a:gd name="connsiteY10" fmla="*/ 57169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6200" h="76200">
                  <a:moveTo>
                    <a:pt x="38100" y="0"/>
                  </a:moveTo>
                  <a:cubicBezTo>
                    <a:pt x="17058" y="0"/>
                    <a:pt x="0" y="17058"/>
                    <a:pt x="0" y="38100"/>
                  </a:cubicBezTo>
                  <a:cubicBezTo>
                    <a:pt x="0" y="59142"/>
                    <a:pt x="17058" y="76200"/>
                    <a:pt x="38100" y="76200"/>
                  </a:cubicBezTo>
                  <a:cubicBezTo>
                    <a:pt x="59142" y="76200"/>
                    <a:pt x="76200" y="59142"/>
                    <a:pt x="76200" y="38100"/>
                  </a:cubicBezTo>
                  <a:cubicBezTo>
                    <a:pt x="76137" y="17084"/>
                    <a:pt x="59116" y="63"/>
                    <a:pt x="38100" y="0"/>
                  </a:cubicBezTo>
                  <a:close/>
                  <a:moveTo>
                    <a:pt x="38100" y="57150"/>
                  </a:moveTo>
                  <a:cubicBezTo>
                    <a:pt x="27579" y="57150"/>
                    <a:pt x="19050" y="48621"/>
                    <a:pt x="19050" y="38100"/>
                  </a:cubicBezTo>
                  <a:cubicBezTo>
                    <a:pt x="19050" y="27579"/>
                    <a:pt x="27579" y="19050"/>
                    <a:pt x="38100" y="19050"/>
                  </a:cubicBezTo>
                  <a:cubicBezTo>
                    <a:pt x="48621" y="19050"/>
                    <a:pt x="57150" y="27579"/>
                    <a:pt x="57150" y="38100"/>
                  </a:cubicBezTo>
                  <a:cubicBezTo>
                    <a:pt x="57160" y="48621"/>
                    <a:pt x="48640" y="57159"/>
                    <a:pt x="38119" y="57169"/>
                  </a:cubicBezTo>
                  <a:cubicBezTo>
                    <a:pt x="38112" y="57169"/>
                    <a:pt x="38107" y="57169"/>
                    <a:pt x="38100" y="5716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xmlns="" id="{F21C7A31-8F96-4494-9BB7-5C669E1A73FE}"/>
                </a:ext>
              </a:extLst>
            </p:cNvPr>
            <p:cNvSpPr/>
            <p:nvPr/>
          </p:nvSpPr>
          <p:spPr>
            <a:xfrm>
              <a:off x="9005726" y="340248"/>
              <a:ext cx="723900" cy="685800"/>
            </a:xfrm>
            <a:custGeom>
              <a:avLst/>
              <a:gdLst>
                <a:gd name="connsiteX0" fmla="*/ 657225 w 723900"/>
                <a:gd name="connsiteY0" fmla="*/ 600275 h 685800"/>
                <a:gd name="connsiteX1" fmla="*/ 657225 w 723900"/>
                <a:gd name="connsiteY1" fmla="*/ 571500 h 685800"/>
                <a:gd name="connsiteX2" fmla="*/ 619125 w 723900"/>
                <a:gd name="connsiteY2" fmla="*/ 571500 h 685800"/>
                <a:gd name="connsiteX3" fmla="*/ 619125 w 723900"/>
                <a:gd name="connsiteY3" fmla="*/ 276225 h 685800"/>
                <a:gd name="connsiteX4" fmla="*/ 657225 w 723900"/>
                <a:gd name="connsiteY4" fmla="*/ 276225 h 685800"/>
                <a:gd name="connsiteX5" fmla="*/ 657225 w 723900"/>
                <a:gd name="connsiteY5" fmla="*/ 228600 h 685800"/>
                <a:gd name="connsiteX6" fmla="*/ 704850 w 723900"/>
                <a:gd name="connsiteY6" fmla="*/ 228600 h 685800"/>
                <a:gd name="connsiteX7" fmla="*/ 704850 w 723900"/>
                <a:gd name="connsiteY7" fmla="*/ 209550 h 685800"/>
                <a:gd name="connsiteX8" fmla="*/ 361950 w 723900"/>
                <a:gd name="connsiteY8" fmla="*/ 0 h 685800"/>
                <a:gd name="connsiteX9" fmla="*/ 19050 w 723900"/>
                <a:gd name="connsiteY9" fmla="*/ 209550 h 685800"/>
                <a:gd name="connsiteX10" fmla="*/ 19050 w 723900"/>
                <a:gd name="connsiteY10" fmla="*/ 228600 h 685800"/>
                <a:gd name="connsiteX11" fmla="*/ 66675 w 723900"/>
                <a:gd name="connsiteY11" fmla="*/ 228600 h 685800"/>
                <a:gd name="connsiteX12" fmla="*/ 66675 w 723900"/>
                <a:gd name="connsiteY12" fmla="*/ 276225 h 685800"/>
                <a:gd name="connsiteX13" fmla="*/ 104775 w 723900"/>
                <a:gd name="connsiteY13" fmla="*/ 276225 h 685800"/>
                <a:gd name="connsiteX14" fmla="*/ 104775 w 723900"/>
                <a:gd name="connsiteY14" fmla="*/ 571500 h 685800"/>
                <a:gd name="connsiteX15" fmla="*/ 66675 w 723900"/>
                <a:gd name="connsiteY15" fmla="*/ 571500 h 685800"/>
                <a:gd name="connsiteX16" fmla="*/ 66675 w 723900"/>
                <a:gd name="connsiteY16" fmla="*/ 600275 h 685800"/>
                <a:gd name="connsiteX17" fmla="*/ 0 w 723900"/>
                <a:gd name="connsiteY17" fmla="*/ 647900 h 685800"/>
                <a:gd name="connsiteX18" fmla="*/ 0 w 723900"/>
                <a:gd name="connsiteY18" fmla="*/ 685800 h 685800"/>
                <a:gd name="connsiteX19" fmla="*/ 723900 w 723900"/>
                <a:gd name="connsiteY19" fmla="*/ 685800 h 685800"/>
                <a:gd name="connsiteX20" fmla="*/ 723900 w 723900"/>
                <a:gd name="connsiteY20" fmla="*/ 647910 h 685800"/>
                <a:gd name="connsiteX21" fmla="*/ 600075 w 723900"/>
                <a:gd name="connsiteY21" fmla="*/ 571500 h 685800"/>
                <a:gd name="connsiteX22" fmla="*/ 581025 w 723900"/>
                <a:gd name="connsiteY22" fmla="*/ 571500 h 685800"/>
                <a:gd name="connsiteX23" fmla="*/ 581025 w 723900"/>
                <a:gd name="connsiteY23" fmla="*/ 276225 h 685800"/>
                <a:gd name="connsiteX24" fmla="*/ 600075 w 723900"/>
                <a:gd name="connsiteY24" fmla="*/ 276225 h 685800"/>
                <a:gd name="connsiteX25" fmla="*/ 161925 w 723900"/>
                <a:gd name="connsiteY25" fmla="*/ 276225 h 685800"/>
                <a:gd name="connsiteX26" fmla="*/ 219075 w 723900"/>
                <a:gd name="connsiteY26" fmla="*/ 276225 h 685800"/>
                <a:gd name="connsiteX27" fmla="*/ 219075 w 723900"/>
                <a:gd name="connsiteY27" fmla="*/ 571500 h 685800"/>
                <a:gd name="connsiteX28" fmla="*/ 161925 w 723900"/>
                <a:gd name="connsiteY28" fmla="*/ 571500 h 685800"/>
                <a:gd name="connsiteX29" fmla="*/ 238125 w 723900"/>
                <a:gd name="connsiteY29" fmla="*/ 276225 h 685800"/>
                <a:gd name="connsiteX30" fmla="*/ 257175 w 723900"/>
                <a:gd name="connsiteY30" fmla="*/ 276225 h 685800"/>
                <a:gd name="connsiteX31" fmla="*/ 257175 w 723900"/>
                <a:gd name="connsiteY31" fmla="*/ 571500 h 685800"/>
                <a:gd name="connsiteX32" fmla="*/ 238125 w 723900"/>
                <a:gd name="connsiteY32" fmla="*/ 571500 h 685800"/>
                <a:gd name="connsiteX33" fmla="*/ 276225 w 723900"/>
                <a:gd name="connsiteY33" fmla="*/ 276225 h 685800"/>
                <a:gd name="connsiteX34" fmla="*/ 333375 w 723900"/>
                <a:gd name="connsiteY34" fmla="*/ 276225 h 685800"/>
                <a:gd name="connsiteX35" fmla="*/ 333375 w 723900"/>
                <a:gd name="connsiteY35" fmla="*/ 571500 h 685800"/>
                <a:gd name="connsiteX36" fmla="*/ 276225 w 723900"/>
                <a:gd name="connsiteY36" fmla="*/ 571500 h 685800"/>
                <a:gd name="connsiteX37" fmla="*/ 352425 w 723900"/>
                <a:gd name="connsiteY37" fmla="*/ 276225 h 685800"/>
                <a:gd name="connsiteX38" fmla="*/ 371475 w 723900"/>
                <a:gd name="connsiteY38" fmla="*/ 276225 h 685800"/>
                <a:gd name="connsiteX39" fmla="*/ 371475 w 723900"/>
                <a:gd name="connsiteY39" fmla="*/ 571500 h 685800"/>
                <a:gd name="connsiteX40" fmla="*/ 352425 w 723900"/>
                <a:gd name="connsiteY40" fmla="*/ 571500 h 685800"/>
                <a:gd name="connsiteX41" fmla="*/ 390525 w 723900"/>
                <a:gd name="connsiteY41" fmla="*/ 276225 h 685800"/>
                <a:gd name="connsiteX42" fmla="*/ 447675 w 723900"/>
                <a:gd name="connsiteY42" fmla="*/ 276225 h 685800"/>
                <a:gd name="connsiteX43" fmla="*/ 447675 w 723900"/>
                <a:gd name="connsiteY43" fmla="*/ 571500 h 685800"/>
                <a:gd name="connsiteX44" fmla="*/ 390525 w 723900"/>
                <a:gd name="connsiteY44" fmla="*/ 571500 h 685800"/>
                <a:gd name="connsiteX45" fmla="*/ 466725 w 723900"/>
                <a:gd name="connsiteY45" fmla="*/ 276225 h 685800"/>
                <a:gd name="connsiteX46" fmla="*/ 485775 w 723900"/>
                <a:gd name="connsiteY46" fmla="*/ 276225 h 685800"/>
                <a:gd name="connsiteX47" fmla="*/ 485775 w 723900"/>
                <a:gd name="connsiteY47" fmla="*/ 571500 h 685800"/>
                <a:gd name="connsiteX48" fmla="*/ 466725 w 723900"/>
                <a:gd name="connsiteY48" fmla="*/ 571500 h 685800"/>
                <a:gd name="connsiteX49" fmla="*/ 504825 w 723900"/>
                <a:gd name="connsiteY49" fmla="*/ 276225 h 685800"/>
                <a:gd name="connsiteX50" fmla="*/ 561975 w 723900"/>
                <a:gd name="connsiteY50" fmla="*/ 276225 h 685800"/>
                <a:gd name="connsiteX51" fmla="*/ 561975 w 723900"/>
                <a:gd name="connsiteY51" fmla="*/ 571500 h 685800"/>
                <a:gd name="connsiteX52" fmla="*/ 504825 w 723900"/>
                <a:gd name="connsiteY52" fmla="*/ 571500 h 685800"/>
                <a:gd name="connsiteX53" fmla="*/ 55874 w 723900"/>
                <a:gd name="connsiteY53" fmla="*/ 209369 h 685800"/>
                <a:gd name="connsiteX54" fmla="*/ 361950 w 723900"/>
                <a:gd name="connsiteY54" fmla="*/ 22355 h 685800"/>
                <a:gd name="connsiteX55" fmla="*/ 668026 w 723900"/>
                <a:gd name="connsiteY55" fmla="*/ 209369 h 685800"/>
                <a:gd name="connsiteX56" fmla="*/ 668087 w 723900"/>
                <a:gd name="connsiteY56" fmla="*/ 209489 h 685800"/>
                <a:gd name="connsiteX57" fmla="*/ 668026 w 723900"/>
                <a:gd name="connsiteY57" fmla="*/ 209550 h 685800"/>
                <a:gd name="connsiteX58" fmla="*/ 55931 w 723900"/>
                <a:gd name="connsiteY58" fmla="*/ 209550 h 685800"/>
                <a:gd name="connsiteX59" fmla="*/ 55840 w 723900"/>
                <a:gd name="connsiteY59" fmla="*/ 209432 h 685800"/>
                <a:gd name="connsiteX60" fmla="*/ 55874 w 723900"/>
                <a:gd name="connsiteY60" fmla="*/ 209369 h 685800"/>
                <a:gd name="connsiteX61" fmla="*/ 85725 w 723900"/>
                <a:gd name="connsiteY61" fmla="*/ 228600 h 685800"/>
                <a:gd name="connsiteX62" fmla="*/ 638175 w 723900"/>
                <a:gd name="connsiteY62" fmla="*/ 228600 h 685800"/>
                <a:gd name="connsiteX63" fmla="*/ 638175 w 723900"/>
                <a:gd name="connsiteY63" fmla="*/ 257175 h 685800"/>
                <a:gd name="connsiteX64" fmla="*/ 85725 w 723900"/>
                <a:gd name="connsiteY64" fmla="*/ 257175 h 685800"/>
                <a:gd name="connsiteX65" fmla="*/ 123825 w 723900"/>
                <a:gd name="connsiteY65" fmla="*/ 276225 h 685800"/>
                <a:gd name="connsiteX66" fmla="*/ 142875 w 723900"/>
                <a:gd name="connsiteY66" fmla="*/ 276225 h 685800"/>
                <a:gd name="connsiteX67" fmla="*/ 142875 w 723900"/>
                <a:gd name="connsiteY67" fmla="*/ 571500 h 685800"/>
                <a:gd name="connsiteX68" fmla="*/ 123825 w 723900"/>
                <a:gd name="connsiteY68" fmla="*/ 571500 h 685800"/>
                <a:gd name="connsiteX69" fmla="*/ 85725 w 723900"/>
                <a:gd name="connsiteY69" fmla="*/ 610076 h 685800"/>
                <a:gd name="connsiteX70" fmla="*/ 85725 w 723900"/>
                <a:gd name="connsiteY70" fmla="*/ 590550 h 685800"/>
                <a:gd name="connsiteX71" fmla="*/ 638175 w 723900"/>
                <a:gd name="connsiteY71" fmla="*/ 590550 h 685800"/>
                <a:gd name="connsiteX72" fmla="*/ 638175 w 723900"/>
                <a:gd name="connsiteY72" fmla="*/ 610076 h 685800"/>
                <a:gd name="connsiteX73" fmla="*/ 646147 w 723900"/>
                <a:gd name="connsiteY73" fmla="*/ 615791 h 685800"/>
                <a:gd name="connsiteX74" fmla="*/ 650834 w 723900"/>
                <a:gd name="connsiteY74" fmla="*/ 619144 h 685800"/>
                <a:gd name="connsiteX75" fmla="*/ 73066 w 723900"/>
                <a:gd name="connsiteY75" fmla="*/ 619144 h 685800"/>
                <a:gd name="connsiteX76" fmla="*/ 77762 w 723900"/>
                <a:gd name="connsiteY76" fmla="*/ 615791 h 685800"/>
                <a:gd name="connsiteX77" fmla="*/ 704850 w 723900"/>
                <a:gd name="connsiteY77" fmla="*/ 666750 h 685800"/>
                <a:gd name="connsiteX78" fmla="*/ 19050 w 723900"/>
                <a:gd name="connsiteY78" fmla="*/ 666750 h 685800"/>
                <a:gd name="connsiteX79" fmla="*/ 19050 w 723900"/>
                <a:gd name="connsiteY79" fmla="*/ 657720 h 685800"/>
                <a:gd name="connsiteX80" fmla="*/ 46396 w 723900"/>
                <a:gd name="connsiteY80" fmla="*/ 638175 h 685800"/>
                <a:gd name="connsiteX81" fmla="*/ 677551 w 723900"/>
                <a:gd name="connsiteY81" fmla="*/ 638175 h 685800"/>
                <a:gd name="connsiteX82" fmla="*/ 704850 w 723900"/>
                <a:gd name="connsiteY82" fmla="*/ 65772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</a:cxnLst>
              <a:rect l="l" t="t" r="r" b="b"/>
              <a:pathLst>
                <a:path w="723900" h="685800">
                  <a:moveTo>
                    <a:pt x="657225" y="600275"/>
                  </a:moveTo>
                  <a:lnTo>
                    <a:pt x="657225" y="571500"/>
                  </a:lnTo>
                  <a:lnTo>
                    <a:pt x="619125" y="571500"/>
                  </a:lnTo>
                  <a:lnTo>
                    <a:pt x="619125" y="276225"/>
                  </a:lnTo>
                  <a:lnTo>
                    <a:pt x="657225" y="276225"/>
                  </a:lnTo>
                  <a:lnTo>
                    <a:pt x="657225" y="228600"/>
                  </a:lnTo>
                  <a:lnTo>
                    <a:pt x="704850" y="228600"/>
                  </a:lnTo>
                  <a:lnTo>
                    <a:pt x="704850" y="209550"/>
                  </a:lnTo>
                  <a:lnTo>
                    <a:pt x="361950" y="0"/>
                  </a:lnTo>
                  <a:lnTo>
                    <a:pt x="19050" y="209550"/>
                  </a:lnTo>
                  <a:lnTo>
                    <a:pt x="19050" y="228600"/>
                  </a:lnTo>
                  <a:lnTo>
                    <a:pt x="66675" y="228600"/>
                  </a:lnTo>
                  <a:lnTo>
                    <a:pt x="66675" y="276225"/>
                  </a:lnTo>
                  <a:lnTo>
                    <a:pt x="104775" y="276225"/>
                  </a:lnTo>
                  <a:lnTo>
                    <a:pt x="104775" y="571500"/>
                  </a:lnTo>
                  <a:lnTo>
                    <a:pt x="66675" y="571500"/>
                  </a:lnTo>
                  <a:lnTo>
                    <a:pt x="66675" y="600275"/>
                  </a:lnTo>
                  <a:lnTo>
                    <a:pt x="0" y="647900"/>
                  </a:lnTo>
                  <a:lnTo>
                    <a:pt x="0" y="685800"/>
                  </a:lnTo>
                  <a:lnTo>
                    <a:pt x="723900" y="685800"/>
                  </a:lnTo>
                  <a:lnTo>
                    <a:pt x="723900" y="647910"/>
                  </a:lnTo>
                  <a:close/>
                  <a:moveTo>
                    <a:pt x="600075" y="571500"/>
                  </a:moveTo>
                  <a:lnTo>
                    <a:pt x="581025" y="571500"/>
                  </a:lnTo>
                  <a:lnTo>
                    <a:pt x="581025" y="276225"/>
                  </a:lnTo>
                  <a:lnTo>
                    <a:pt x="600075" y="276225"/>
                  </a:lnTo>
                  <a:close/>
                  <a:moveTo>
                    <a:pt x="161925" y="276225"/>
                  </a:moveTo>
                  <a:lnTo>
                    <a:pt x="219075" y="276225"/>
                  </a:lnTo>
                  <a:lnTo>
                    <a:pt x="219075" y="571500"/>
                  </a:lnTo>
                  <a:lnTo>
                    <a:pt x="161925" y="571500"/>
                  </a:lnTo>
                  <a:close/>
                  <a:moveTo>
                    <a:pt x="238125" y="276225"/>
                  </a:moveTo>
                  <a:lnTo>
                    <a:pt x="257175" y="276225"/>
                  </a:lnTo>
                  <a:lnTo>
                    <a:pt x="257175" y="571500"/>
                  </a:lnTo>
                  <a:lnTo>
                    <a:pt x="238125" y="571500"/>
                  </a:lnTo>
                  <a:close/>
                  <a:moveTo>
                    <a:pt x="276225" y="276225"/>
                  </a:moveTo>
                  <a:lnTo>
                    <a:pt x="333375" y="276225"/>
                  </a:lnTo>
                  <a:lnTo>
                    <a:pt x="333375" y="571500"/>
                  </a:lnTo>
                  <a:lnTo>
                    <a:pt x="276225" y="571500"/>
                  </a:lnTo>
                  <a:close/>
                  <a:moveTo>
                    <a:pt x="352425" y="276225"/>
                  </a:moveTo>
                  <a:lnTo>
                    <a:pt x="371475" y="276225"/>
                  </a:lnTo>
                  <a:lnTo>
                    <a:pt x="371475" y="571500"/>
                  </a:lnTo>
                  <a:lnTo>
                    <a:pt x="352425" y="571500"/>
                  </a:lnTo>
                  <a:close/>
                  <a:moveTo>
                    <a:pt x="390525" y="276225"/>
                  </a:moveTo>
                  <a:lnTo>
                    <a:pt x="447675" y="276225"/>
                  </a:lnTo>
                  <a:lnTo>
                    <a:pt x="447675" y="571500"/>
                  </a:lnTo>
                  <a:lnTo>
                    <a:pt x="390525" y="571500"/>
                  </a:lnTo>
                  <a:close/>
                  <a:moveTo>
                    <a:pt x="466725" y="276225"/>
                  </a:moveTo>
                  <a:lnTo>
                    <a:pt x="485775" y="276225"/>
                  </a:lnTo>
                  <a:lnTo>
                    <a:pt x="485775" y="571500"/>
                  </a:lnTo>
                  <a:lnTo>
                    <a:pt x="466725" y="571500"/>
                  </a:lnTo>
                  <a:close/>
                  <a:moveTo>
                    <a:pt x="504825" y="276225"/>
                  </a:moveTo>
                  <a:lnTo>
                    <a:pt x="561975" y="276225"/>
                  </a:lnTo>
                  <a:lnTo>
                    <a:pt x="561975" y="571500"/>
                  </a:lnTo>
                  <a:lnTo>
                    <a:pt x="504825" y="571500"/>
                  </a:lnTo>
                  <a:close/>
                  <a:moveTo>
                    <a:pt x="55874" y="209369"/>
                  </a:moveTo>
                  <a:lnTo>
                    <a:pt x="361950" y="22355"/>
                  </a:lnTo>
                  <a:lnTo>
                    <a:pt x="668026" y="209369"/>
                  </a:lnTo>
                  <a:cubicBezTo>
                    <a:pt x="668077" y="209385"/>
                    <a:pt x="668104" y="209440"/>
                    <a:pt x="668087" y="209489"/>
                  </a:cubicBezTo>
                  <a:cubicBezTo>
                    <a:pt x="668078" y="209518"/>
                    <a:pt x="668055" y="209540"/>
                    <a:pt x="668026" y="209550"/>
                  </a:cubicBezTo>
                  <a:lnTo>
                    <a:pt x="55931" y="209550"/>
                  </a:lnTo>
                  <a:cubicBezTo>
                    <a:pt x="55874" y="209542"/>
                    <a:pt x="55833" y="209490"/>
                    <a:pt x="55840" y="209432"/>
                  </a:cubicBezTo>
                  <a:cubicBezTo>
                    <a:pt x="55844" y="209408"/>
                    <a:pt x="55856" y="209385"/>
                    <a:pt x="55874" y="209369"/>
                  </a:cubicBezTo>
                  <a:close/>
                  <a:moveTo>
                    <a:pt x="85725" y="228600"/>
                  </a:moveTo>
                  <a:lnTo>
                    <a:pt x="638175" y="228600"/>
                  </a:lnTo>
                  <a:lnTo>
                    <a:pt x="638175" y="257175"/>
                  </a:lnTo>
                  <a:lnTo>
                    <a:pt x="85725" y="257175"/>
                  </a:lnTo>
                  <a:close/>
                  <a:moveTo>
                    <a:pt x="123825" y="276225"/>
                  </a:moveTo>
                  <a:lnTo>
                    <a:pt x="142875" y="276225"/>
                  </a:lnTo>
                  <a:lnTo>
                    <a:pt x="142875" y="571500"/>
                  </a:lnTo>
                  <a:lnTo>
                    <a:pt x="123825" y="571500"/>
                  </a:lnTo>
                  <a:close/>
                  <a:moveTo>
                    <a:pt x="85725" y="610076"/>
                  </a:moveTo>
                  <a:lnTo>
                    <a:pt x="85725" y="590550"/>
                  </a:lnTo>
                  <a:lnTo>
                    <a:pt x="638175" y="590550"/>
                  </a:lnTo>
                  <a:lnTo>
                    <a:pt x="638175" y="610076"/>
                  </a:lnTo>
                  <a:lnTo>
                    <a:pt x="646147" y="615791"/>
                  </a:lnTo>
                  <a:lnTo>
                    <a:pt x="650834" y="619144"/>
                  </a:lnTo>
                  <a:lnTo>
                    <a:pt x="73066" y="619144"/>
                  </a:lnTo>
                  <a:lnTo>
                    <a:pt x="77762" y="615791"/>
                  </a:lnTo>
                  <a:close/>
                  <a:moveTo>
                    <a:pt x="704850" y="666750"/>
                  </a:moveTo>
                  <a:lnTo>
                    <a:pt x="19050" y="666750"/>
                  </a:lnTo>
                  <a:lnTo>
                    <a:pt x="19050" y="657720"/>
                  </a:lnTo>
                  <a:lnTo>
                    <a:pt x="46396" y="638175"/>
                  </a:lnTo>
                  <a:lnTo>
                    <a:pt x="677551" y="638175"/>
                  </a:lnTo>
                  <a:lnTo>
                    <a:pt x="704850" y="65772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1" name="Graphic 10" descr="Register with solid fill">
            <a:extLst>
              <a:ext uri="{FF2B5EF4-FFF2-40B4-BE49-F238E27FC236}">
                <a16:creationId xmlns:a16="http://schemas.microsoft.com/office/drawing/2014/main" xmlns="" id="{95D0801E-F201-41B5-9569-119837C36E83}"/>
              </a:ext>
            </a:extLst>
          </p:cNvPr>
          <p:cNvGrpSpPr/>
          <p:nvPr/>
        </p:nvGrpSpPr>
        <p:grpSpPr>
          <a:xfrm>
            <a:off x="9685846" y="2966902"/>
            <a:ext cx="914400" cy="914400"/>
            <a:chOff x="9060476" y="375948"/>
            <a:chExt cx="914400" cy="914400"/>
          </a:xfrm>
          <a:solidFill>
            <a:schemeClr val="bg1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xmlns="" id="{C53DCA56-81CA-4815-8191-66E127F9AA34}"/>
                </a:ext>
              </a:extLst>
            </p:cNvPr>
            <p:cNvSpPr/>
            <p:nvPr/>
          </p:nvSpPr>
          <p:spPr>
            <a:xfrm>
              <a:off x="9136676" y="1023648"/>
              <a:ext cx="762000" cy="133350"/>
            </a:xfrm>
            <a:custGeom>
              <a:avLst/>
              <a:gdLst>
                <a:gd name="connsiteX0" fmla="*/ 381000 w 762000"/>
                <a:gd name="connsiteY0" fmla="*/ 38100 h 133350"/>
                <a:gd name="connsiteX1" fmla="*/ 409575 w 762000"/>
                <a:gd name="connsiteY1" fmla="*/ 66675 h 133350"/>
                <a:gd name="connsiteX2" fmla="*/ 381000 w 762000"/>
                <a:gd name="connsiteY2" fmla="*/ 95250 h 133350"/>
                <a:gd name="connsiteX3" fmla="*/ 352425 w 762000"/>
                <a:gd name="connsiteY3" fmla="*/ 66675 h 133350"/>
                <a:gd name="connsiteX4" fmla="*/ 381000 w 762000"/>
                <a:gd name="connsiteY4" fmla="*/ 38100 h 133350"/>
                <a:gd name="connsiteX5" fmla="*/ 0 w 762000"/>
                <a:gd name="connsiteY5" fmla="*/ 133350 h 133350"/>
                <a:gd name="connsiteX6" fmla="*/ 762000 w 762000"/>
                <a:gd name="connsiteY6" fmla="*/ 133350 h 133350"/>
                <a:gd name="connsiteX7" fmla="*/ 762000 w 762000"/>
                <a:gd name="connsiteY7" fmla="*/ 0 h 133350"/>
                <a:gd name="connsiteX8" fmla="*/ 0 w 762000"/>
                <a:gd name="connsiteY8" fmla="*/ 0 h 133350"/>
                <a:gd name="connsiteX9" fmla="*/ 0 w 762000"/>
                <a:gd name="connsiteY9" fmla="*/ 13335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2000" h="133350">
                  <a:moveTo>
                    <a:pt x="381000" y="38100"/>
                  </a:moveTo>
                  <a:cubicBezTo>
                    <a:pt x="397193" y="38100"/>
                    <a:pt x="409575" y="50483"/>
                    <a:pt x="409575" y="66675"/>
                  </a:cubicBezTo>
                  <a:cubicBezTo>
                    <a:pt x="409575" y="82867"/>
                    <a:pt x="397193" y="95250"/>
                    <a:pt x="381000" y="95250"/>
                  </a:cubicBezTo>
                  <a:cubicBezTo>
                    <a:pt x="364808" y="95250"/>
                    <a:pt x="352425" y="82867"/>
                    <a:pt x="352425" y="66675"/>
                  </a:cubicBezTo>
                  <a:cubicBezTo>
                    <a:pt x="352425" y="50483"/>
                    <a:pt x="364808" y="38100"/>
                    <a:pt x="381000" y="38100"/>
                  </a:cubicBezTo>
                  <a:close/>
                  <a:moveTo>
                    <a:pt x="0" y="133350"/>
                  </a:moveTo>
                  <a:lnTo>
                    <a:pt x="762000" y="133350"/>
                  </a:lnTo>
                  <a:lnTo>
                    <a:pt x="762000" y="0"/>
                  </a:lnTo>
                  <a:lnTo>
                    <a:pt x="0" y="0"/>
                  </a:lnTo>
                  <a:lnTo>
                    <a:pt x="0" y="1333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xmlns="" id="{04C8E79D-82A7-42E4-AAB7-03583CD5C503}"/>
                </a:ext>
              </a:extLst>
            </p:cNvPr>
            <p:cNvSpPr/>
            <p:nvPr/>
          </p:nvSpPr>
          <p:spPr>
            <a:xfrm>
              <a:off x="9327176" y="699798"/>
              <a:ext cx="95250" cy="38100"/>
            </a:xfrm>
            <a:custGeom>
              <a:avLst/>
              <a:gdLst>
                <a:gd name="connsiteX0" fmla="*/ 0 w 95250"/>
                <a:gd name="connsiteY0" fmla="*/ 0 h 38100"/>
                <a:gd name="connsiteX1" fmla="*/ 95250 w 95250"/>
                <a:gd name="connsiteY1" fmla="*/ 0 h 38100"/>
                <a:gd name="connsiteX2" fmla="*/ 95250 w 95250"/>
                <a:gd name="connsiteY2" fmla="*/ 38100 h 38100"/>
                <a:gd name="connsiteX3" fmla="*/ 0 w 95250"/>
                <a:gd name="connsiteY3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0" h="38100">
                  <a:moveTo>
                    <a:pt x="0" y="0"/>
                  </a:moveTo>
                  <a:lnTo>
                    <a:pt x="95250" y="0"/>
                  </a:lnTo>
                  <a:lnTo>
                    <a:pt x="95250" y="38100"/>
                  </a:lnTo>
                  <a:lnTo>
                    <a:pt x="0" y="381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xmlns="" id="{A7415F3A-B2CD-4630-92FB-B9F1F0BBBBA1}"/>
                </a:ext>
              </a:extLst>
            </p:cNvPr>
            <p:cNvSpPr/>
            <p:nvPr/>
          </p:nvSpPr>
          <p:spPr>
            <a:xfrm>
              <a:off x="9327176" y="623598"/>
              <a:ext cx="95250" cy="38100"/>
            </a:xfrm>
            <a:custGeom>
              <a:avLst/>
              <a:gdLst>
                <a:gd name="connsiteX0" fmla="*/ 0 w 95250"/>
                <a:gd name="connsiteY0" fmla="*/ 0 h 38100"/>
                <a:gd name="connsiteX1" fmla="*/ 95250 w 95250"/>
                <a:gd name="connsiteY1" fmla="*/ 0 h 38100"/>
                <a:gd name="connsiteX2" fmla="*/ 95250 w 95250"/>
                <a:gd name="connsiteY2" fmla="*/ 38100 h 38100"/>
                <a:gd name="connsiteX3" fmla="*/ 0 w 95250"/>
                <a:gd name="connsiteY3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0" h="38100">
                  <a:moveTo>
                    <a:pt x="0" y="0"/>
                  </a:moveTo>
                  <a:lnTo>
                    <a:pt x="95250" y="0"/>
                  </a:lnTo>
                  <a:lnTo>
                    <a:pt x="95250" y="38100"/>
                  </a:lnTo>
                  <a:lnTo>
                    <a:pt x="0" y="381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xmlns="" id="{3C86D95A-F5C6-49DC-A13F-606A71127204}"/>
                </a:ext>
              </a:extLst>
            </p:cNvPr>
            <p:cNvSpPr/>
            <p:nvPr/>
          </p:nvSpPr>
          <p:spPr>
            <a:xfrm>
              <a:off x="9327176" y="547398"/>
              <a:ext cx="95250" cy="38100"/>
            </a:xfrm>
            <a:custGeom>
              <a:avLst/>
              <a:gdLst>
                <a:gd name="connsiteX0" fmla="*/ 0 w 95250"/>
                <a:gd name="connsiteY0" fmla="*/ 0 h 38100"/>
                <a:gd name="connsiteX1" fmla="*/ 95250 w 95250"/>
                <a:gd name="connsiteY1" fmla="*/ 0 h 38100"/>
                <a:gd name="connsiteX2" fmla="*/ 95250 w 95250"/>
                <a:gd name="connsiteY2" fmla="*/ 38100 h 38100"/>
                <a:gd name="connsiteX3" fmla="*/ 0 w 95250"/>
                <a:gd name="connsiteY3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0" h="38100">
                  <a:moveTo>
                    <a:pt x="0" y="0"/>
                  </a:moveTo>
                  <a:lnTo>
                    <a:pt x="95250" y="0"/>
                  </a:lnTo>
                  <a:lnTo>
                    <a:pt x="95250" y="38100"/>
                  </a:lnTo>
                  <a:lnTo>
                    <a:pt x="0" y="381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xmlns="" id="{FF843CFC-F59D-4612-90E7-B54B8D5D1940}"/>
                </a:ext>
              </a:extLst>
            </p:cNvPr>
            <p:cNvSpPr/>
            <p:nvPr/>
          </p:nvSpPr>
          <p:spPr>
            <a:xfrm>
              <a:off x="9136676" y="471198"/>
              <a:ext cx="762000" cy="514350"/>
            </a:xfrm>
            <a:custGeom>
              <a:avLst/>
              <a:gdLst>
                <a:gd name="connsiteX0" fmla="*/ 647700 w 762000"/>
                <a:gd name="connsiteY0" fmla="*/ 304800 h 514350"/>
                <a:gd name="connsiteX1" fmla="*/ 419100 w 762000"/>
                <a:gd name="connsiteY1" fmla="*/ 304800 h 514350"/>
                <a:gd name="connsiteX2" fmla="*/ 419100 w 762000"/>
                <a:gd name="connsiteY2" fmla="*/ 209550 h 514350"/>
                <a:gd name="connsiteX3" fmla="*/ 647700 w 762000"/>
                <a:gd name="connsiteY3" fmla="*/ 209550 h 514350"/>
                <a:gd name="connsiteX4" fmla="*/ 647700 w 762000"/>
                <a:gd name="connsiteY4" fmla="*/ 304800 h 514350"/>
                <a:gd name="connsiteX5" fmla="*/ 323850 w 762000"/>
                <a:gd name="connsiteY5" fmla="*/ 304800 h 514350"/>
                <a:gd name="connsiteX6" fmla="*/ 152400 w 762000"/>
                <a:gd name="connsiteY6" fmla="*/ 304800 h 514350"/>
                <a:gd name="connsiteX7" fmla="*/ 152400 w 762000"/>
                <a:gd name="connsiteY7" fmla="*/ 38100 h 514350"/>
                <a:gd name="connsiteX8" fmla="*/ 323850 w 762000"/>
                <a:gd name="connsiteY8" fmla="*/ 38100 h 514350"/>
                <a:gd name="connsiteX9" fmla="*/ 323850 w 762000"/>
                <a:gd name="connsiteY9" fmla="*/ 304800 h 514350"/>
                <a:gd name="connsiteX10" fmla="*/ 704850 w 762000"/>
                <a:gd name="connsiteY10" fmla="*/ 304800 h 514350"/>
                <a:gd name="connsiteX11" fmla="*/ 704850 w 762000"/>
                <a:gd name="connsiteY11" fmla="*/ 190500 h 514350"/>
                <a:gd name="connsiteX12" fmla="*/ 666750 w 762000"/>
                <a:gd name="connsiteY12" fmla="*/ 152400 h 514350"/>
                <a:gd name="connsiteX13" fmla="*/ 361950 w 762000"/>
                <a:gd name="connsiteY13" fmla="*/ 152400 h 514350"/>
                <a:gd name="connsiteX14" fmla="*/ 361950 w 762000"/>
                <a:gd name="connsiteY14" fmla="*/ 19050 h 514350"/>
                <a:gd name="connsiteX15" fmla="*/ 342900 w 762000"/>
                <a:gd name="connsiteY15" fmla="*/ 0 h 514350"/>
                <a:gd name="connsiteX16" fmla="*/ 133350 w 762000"/>
                <a:gd name="connsiteY16" fmla="*/ 0 h 514350"/>
                <a:gd name="connsiteX17" fmla="*/ 114300 w 762000"/>
                <a:gd name="connsiteY17" fmla="*/ 19050 h 514350"/>
                <a:gd name="connsiteX18" fmla="*/ 114300 w 762000"/>
                <a:gd name="connsiteY18" fmla="*/ 152400 h 514350"/>
                <a:gd name="connsiteX19" fmla="*/ 95250 w 762000"/>
                <a:gd name="connsiteY19" fmla="*/ 152400 h 514350"/>
                <a:gd name="connsiteX20" fmla="*/ 57150 w 762000"/>
                <a:gd name="connsiteY20" fmla="*/ 190500 h 514350"/>
                <a:gd name="connsiteX21" fmla="*/ 57150 w 762000"/>
                <a:gd name="connsiteY21" fmla="*/ 304800 h 514350"/>
                <a:gd name="connsiteX22" fmla="*/ 0 w 762000"/>
                <a:gd name="connsiteY22" fmla="*/ 438150 h 514350"/>
                <a:gd name="connsiteX23" fmla="*/ 0 w 762000"/>
                <a:gd name="connsiteY23" fmla="*/ 514350 h 514350"/>
                <a:gd name="connsiteX24" fmla="*/ 762000 w 762000"/>
                <a:gd name="connsiteY24" fmla="*/ 514350 h 514350"/>
                <a:gd name="connsiteX25" fmla="*/ 762000 w 762000"/>
                <a:gd name="connsiteY25" fmla="*/ 438150 h 514350"/>
                <a:gd name="connsiteX26" fmla="*/ 704850 w 762000"/>
                <a:gd name="connsiteY26" fmla="*/ 304800 h 51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762000" h="514350">
                  <a:moveTo>
                    <a:pt x="647700" y="304800"/>
                  </a:moveTo>
                  <a:lnTo>
                    <a:pt x="419100" y="304800"/>
                  </a:lnTo>
                  <a:lnTo>
                    <a:pt x="419100" y="209550"/>
                  </a:lnTo>
                  <a:lnTo>
                    <a:pt x="647700" y="209550"/>
                  </a:lnTo>
                  <a:lnTo>
                    <a:pt x="647700" y="304800"/>
                  </a:lnTo>
                  <a:close/>
                  <a:moveTo>
                    <a:pt x="323850" y="304800"/>
                  </a:moveTo>
                  <a:lnTo>
                    <a:pt x="152400" y="304800"/>
                  </a:lnTo>
                  <a:lnTo>
                    <a:pt x="152400" y="38100"/>
                  </a:lnTo>
                  <a:lnTo>
                    <a:pt x="323850" y="38100"/>
                  </a:lnTo>
                  <a:lnTo>
                    <a:pt x="323850" y="304800"/>
                  </a:lnTo>
                  <a:close/>
                  <a:moveTo>
                    <a:pt x="704850" y="304800"/>
                  </a:moveTo>
                  <a:lnTo>
                    <a:pt x="704850" y="190500"/>
                  </a:lnTo>
                  <a:cubicBezTo>
                    <a:pt x="704850" y="169545"/>
                    <a:pt x="687705" y="152400"/>
                    <a:pt x="666750" y="152400"/>
                  </a:cubicBezTo>
                  <a:lnTo>
                    <a:pt x="361950" y="152400"/>
                  </a:lnTo>
                  <a:lnTo>
                    <a:pt x="361950" y="19050"/>
                  </a:lnTo>
                  <a:cubicBezTo>
                    <a:pt x="361950" y="8572"/>
                    <a:pt x="353378" y="0"/>
                    <a:pt x="342900" y="0"/>
                  </a:cubicBezTo>
                  <a:lnTo>
                    <a:pt x="133350" y="0"/>
                  </a:lnTo>
                  <a:cubicBezTo>
                    <a:pt x="122873" y="0"/>
                    <a:pt x="114300" y="8572"/>
                    <a:pt x="114300" y="19050"/>
                  </a:cubicBezTo>
                  <a:lnTo>
                    <a:pt x="114300" y="152400"/>
                  </a:lnTo>
                  <a:lnTo>
                    <a:pt x="95250" y="152400"/>
                  </a:lnTo>
                  <a:cubicBezTo>
                    <a:pt x="74295" y="152400"/>
                    <a:pt x="57150" y="169545"/>
                    <a:pt x="57150" y="190500"/>
                  </a:cubicBezTo>
                  <a:lnTo>
                    <a:pt x="57150" y="304800"/>
                  </a:lnTo>
                  <a:lnTo>
                    <a:pt x="0" y="438150"/>
                  </a:lnTo>
                  <a:lnTo>
                    <a:pt x="0" y="514350"/>
                  </a:lnTo>
                  <a:lnTo>
                    <a:pt x="762000" y="514350"/>
                  </a:lnTo>
                  <a:lnTo>
                    <a:pt x="762000" y="438150"/>
                  </a:lnTo>
                  <a:lnTo>
                    <a:pt x="704850" y="3048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5" name="Rectangle 44">
            <a:extLst>
              <a:ext uri="{FF2B5EF4-FFF2-40B4-BE49-F238E27FC236}">
                <a16:creationId xmlns:a16="http://schemas.microsoft.com/office/drawing/2014/main" xmlns="" id="{46E8729A-88E9-422A-AA2D-119BCC906134}"/>
              </a:ext>
            </a:extLst>
          </p:cNvPr>
          <p:cNvSpPr/>
          <p:nvPr/>
        </p:nvSpPr>
        <p:spPr>
          <a:xfrm>
            <a:off x="3513949" y="5382159"/>
            <a:ext cx="466795" cy="600164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 defTabSz="914400"/>
            <a:r>
              <a:rPr lang="en-US" sz="3300" b="1" dirty="0">
                <a:solidFill>
                  <a:prstClr val="white"/>
                </a:solidFill>
                <a:latin typeface="Arial Black" panose="020B0A04020102020204" pitchFamily="34" charset="0"/>
                <a:ea typeface="Roboto" panose="02000000000000000000" pitchFamily="2" charset="0"/>
              </a:rPr>
              <a:t>4</a:t>
            </a:r>
            <a:endParaRPr lang="en-US" sz="900" dirty="0"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xmlns="" id="{85B552D1-0C46-46FC-886B-4CE1F228BAFA}"/>
              </a:ext>
            </a:extLst>
          </p:cNvPr>
          <p:cNvSpPr/>
          <p:nvPr/>
        </p:nvSpPr>
        <p:spPr>
          <a:xfrm>
            <a:off x="3513950" y="4268635"/>
            <a:ext cx="466794" cy="600164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 defTabSz="914400"/>
            <a:r>
              <a:rPr lang="en-US" sz="3300" b="1" dirty="0">
                <a:solidFill>
                  <a:prstClr val="white"/>
                </a:solidFill>
                <a:latin typeface="Arial Black" panose="020B0A04020102020204" pitchFamily="34" charset="0"/>
                <a:ea typeface="Roboto" panose="02000000000000000000" pitchFamily="2" charset="0"/>
              </a:rPr>
              <a:t>3</a:t>
            </a:r>
            <a:endParaRPr lang="en-US" sz="900" dirty="0"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xmlns="" id="{2A2B9D3E-BDB1-4655-B312-FE92C9A44EA4}"/>
              </a:ext>
            </a:extLst>
          </p:cNvPr>
          <p:cNvSpPr/>
          <p:nvPr/>
        </p:nvSpPr>
        <p:spPr>
          <a:xfrm>
            <a:off x="3513949" y="3186933"/>
            <a:ext cx="466795" cy="600164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 defTabSz="914400"/>
            <a:r>
              <a:rPr lang="en-US" sz="3300" b="1" dirty="0">
                <a:solidFill>
                  <a:prstClr val="white"/>
                </a:solidFill>
                <a:latin typeface="Arial Black" panose="020B0A04020102020204" pitchFamily="34" charset="0"/>
                <a:ea typeface="Roboto" panose="02000000000000000000" pitchFamily="2" charset="0"/>
              </a:rPr>
              <a:t>2</a:t>
            </a:r>
            <a:endParaRPr lang="en-US" sz="900" dirty="0"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xmlns="" id="{66AC6BA9-C474-44FB-BE6C-3AC141528FEB}"/>
              </a:ext>
            </a:extLst>
          </p:cNvPr>
          <p:cNvSpPr/>
          <p:nvPr/>
        </p:nvSpPr>
        <p:spPr>
          <a:xfrm>
            <a:off x="3513949" y="2132549"/>
            <a:ext cx="466794" cy="600164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 defTabSz="914400"/>
            <a:r>
              <a:rPr lang="en-US" sz="3300" b="1" dirty="0">
                <a:solidFill>
                  <a:prstClr val="white"/>
                </a:solidFill>
                <a:latin typeface="Arial Black" panose="020B0A04020102020204" pitchFamily="34" charset="0"/>
                <a:ea typeface="Roboto" panose="02000000000000000000" pitchFamily="2" charset="0"/>
              </a:rPr>
              <a:t>1</a:t>
            </a:r>
            <a:endParaRPr lang="en-US" sz="900" dirty="0"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59542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27CDECC0-2F17-4AEF-85E2-948B2CF2DD93}"/>
              </a:ext>
            </a:extLst>
          </p:cNvPr>
          <p:cNvSpPr/>
          <p:nvPr/>
        </p:nvSpPr>
        <p:spPr>
          <a:xfrm>
            <a:off x="3767745" y="5118668"/>
            <a:ext cx="7060522" cy="969264"/>
          </a:xfrm>
          <a:prstGeom prst="rect">
            <a:avLst/>
          </a:prstGeom>
          <a:solidFill>
            <a:srgbClr val="ECB448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en-US" sz="3599" kern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8B02C3EE-29D3-4520-9F06-91A11C783927}"/>
              </a:ext>
            </a:extLst>
          </p:cNvPr>
          <p:cNvSpPr/>
          <p:nvPr/>
        </p:nvSpPr>
        <p:spPr>
          <a:xfrm>
            <a:off x="3767745" y="4021990"/>
            <a:ext cx="7060522" cy="96926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en-US" sz="3599" kern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3FFD0417-0F70-45F6-81B7-85BC3F185D50}"/>
              </a:ext>
            </a:extLst>
          </p:cNvPr>
          <p:cNvSpPr/>
          <p:nvPr/>
        </p:nvSpPr>
        <p:spPr>
          <a:xfrm>
            <a:off x="3767745" y="2925472"/>
            <a:ext cx="7060522" cy="96926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en-US" sz="3599" kern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D1DFC712-004E-4826-B284-FEE4C2605CE8}"/>
              </a:ext>
            </a:extLst>
          </p:cNvPr>
          <p:cNvSpPr/>
          <p:nvPr/>
        </p:nvSpPr>
        <p:spPr>
          <a:xfrm>
            <a:off x="3767745" y="1676435"/>
            <a:ext cx="7060522" cy="10972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en-US" sz="3599" kern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F793DDE0-5E98-4EF9-B6CB-327B42EF35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4-Step Flat Shadow Pyramid Diagram</a:t>
            </a:r>
          </a:p>
        </p:txBody>
      </p:sp>
      <p:sp>
        <p:nvSpPr>
          <p:cNvPr id="90" name="Freeform 16">
            <a:extLst>
              <a:ext uri="{FF2B5EF4-FFF2-40B4-BE49-F238E27FC236}">
                <a16:creationId xmlns:a16="http://schemas.microsoft.com/office/drawing/2014/main" xmlns="" id="{E316BAD6-623D-4B05-97A8-9EEA2427D061}"/>
              </a:ext>
            </a:extLst>
          </p:cNvPr>
          <p:cNvSpPr>
            <a:spLocks/>
          </p:cNvSpPr>
          <p:nvPr/>
        </p:nvSpPr>
        <p:spPr bwMode="auto">
          <a:xfrm>
            <a:off x="2036233" y="4980750"/>
            <a:ext cx="3475720" cy="287262"/>
          </a:xfrm>
          <a:custGeom>
            <a:avLst/>
            <a:gdLst>
              <a:gd name="T0" fmla="*/ 114 w 2190"/>
              <a:gd name="T1" fmla="*/ 0 h 181"/>
              <a:gd name="T2" fmla="*/ 62 w 2190"/>
              <a:gd name="T3" fmla="*/ 121 h 181"/>
              <a:gd name="T4" fmla="*/ 2123 w 2190"/>
              <a:gd name="T5" fmla="*/ 121 h 181"/>
              <a:gd name="T6" fmla="*/ 2076 w 2190"/>
              <a:gd name="T7" fmla="*/ 0 h 181"/>
              <a:gd name="T8" fmla="*/ 2190 w 2190"/>
              <a:gd name="T9" fmla="*/ 92 h 181"/>
              <a:gd name="T10" fmla="*/ 2155 w 2190"/>
              <a:gd name="T11" fmla="*/ 181 h 181"/>
              <a:gd name="T12" fmla="*/ 25 w 2190"/>
              <a:gd name="T13" fmla="*/ 181 h 181"/>
              <a:gd name="T14" fmla="*/ 0 w 2190"/>
              <a:gd name="T15" fmla="*/ 92 h 181"/>
              <a:gd name="T16" fmla="*/ 114 w 2190"/>
              <a:gd name="T17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90" h="181">
                <a:moveTo>
                  <a:pt x="114" y="0"/>
                </a:moveTo>
                <a:lnTo>
                  <a:pt x="62" y="121"/>
                </a:lnTo>
                <a:lnTo>
                  <a:pt x="2123" y="121"/>
                </a:lnTo>
                <a:lnTo>
                  <a:pt x="2076" y="0"/>
                </a:lnTo>
                <a:lnTo>
                  <a:pt x="2190" y="92"/>
                </a:lnTo>
                <a:lnTo>
                  <a:pt x="2155" y="181"/>
                </a:lnTo>
                <a:lnTo>
                  <a:pt x="25" y="181"/>
                </a:lnTo>
                <a:lnTo>
                  <a:pt x="0" y="92"/>
                </a:lnTo>
                <a:lnTo>
                  <a:pt x="114" y="0"/>
                </a:lnTo>
                <a:close/>
              </a:path>
            </a:pathLst>
          </a:custGeom>
          <a:solidFill>
            <a:srgbClr val="8BB74C">
              <a:lumMod val="50000"/>
            </a:srgbClr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1" name="Freeform 17">
            <a:extLst>
              <a:ext uri="{FF2B5EF4-FFF2-40B4-BE49-F238E27FC236}">
                <a16:creationId xmlns:a16="http://schemas.microsoft.com/office/drawing/2014/main" xmlns="" id="{F4748325-0DAE-4130-923F-6E73505F61DF}"/>
              </a:ext>
            </a:extLst>
          </p:cNvPr>
          <p:cNvSpPr>
            <a:spLocks/>
          </p:cNvSpPr>
          <p:nvPr/>
        </p:nvSpPr>
        <p:spPr bwMode="auto">
          <a:xfrm>
            <a:off x="2617107" y="3899944"/>
            <a:ext cx="2304450" cy="207908"/>
          </a:xfrm>
          <a:custGeom>
            <a:avLst/>
            <a:gdLst>
              <a:gd name="T0" fmla="*/ 111 w 1452"/>
              <a:gd name="T1" fmla="*/ 0 h 131"/>
              <a:gd name="T2" fmla="*/ 72 w 1452"/>
              <a:gd name="T3" fmla="*/ 92 h 131"/>
              <a:gd name="T4" fmla="*/ 1391 w 1452"/>
              <a:gd name="T5" fmla="*/ 92 h 131"/>
              <a:gd name="T6" fmla="*/ 1356 w 1452"/>
              <a:gd name="T7" fmla="*/ 3 h 131"/>
              <a:gd name="T8" fmla="*/ 1452 w 1452"/>
              <a:gd name="T9" fmla="*/ 72 h 131"/>
              <a:gd name="T10" fmla="*/ 1410 w 1452"/>
              <a:gd name="T11" fmla="*/ 131 h 131"/>
              <a:gd name="T12" fmla="*/ 5 w 1452"/>
              <a:gd name="T13" fmla="*/ 131 h 131"/>
              <a:gd name="T14" fmla="*/ 0 w 1452"/>
              <a:gd name="T15" fmla="*/ 72 h 131"/>
              <a:gd name="T16" fmla="*/ 111 w 1452"/>
              <a:gd name="T17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52" h="131">
                <a:moveTo>
                  <a:pt x="111" y="0"/>
                </a:moveTo>
                <a:lnTo>
                  <a:pt x="72" y="92"/>
                </a:lnTo>
                <a:lnTo>
                  <a:pt x="1391" y="92"/>
                </a:lnTo>
                <a:lnTo>
                  <a:pt x="1356" y="3"/>
                </a:lnTo>
                <a:lnTo>
                  <a:pt x="1452" y="72"/>
                </a:lnTo>
                <a:lnTo>
                  <a:pt x="1410" y="131"/>
                </a:lnTo>
                <a:lnTo>
                  <a:pt x="5" y="131"/>
                </a:lnTo>
                <a:lnTo>
                  <a:pt x="0" y="72"/>
                </a:lnTo>
                <a:lnTo>
                  <a:pt x="111" y="0"/>
                </a:lnTo>
                <a:close/>
              </a:path>
            </a:pathLst>
          </a:custGeom>
          <a:solidFill>
            <a:srgbClr val="5FB7A2">
              <a:lumMod val="50000"/>
            </a:srgbClr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2" name="Freeform 15">
            <a:extLst>
              <a:ext uri="{FF2B5EF4-FFF2-40B4-BE49-F238E27FC236}">
                <a16:creationId xmlns:a16="http://schemas.microsoft.com/office/drawing/2014/main" xmlns="" id="{4D96D49B-063A-411C-B1BA-B0AFC31EA6D4}"/>
              </a:ext>
            </a:extLst>
          </p:cNvPr>
          <p:cNvSpPr>
            <a:spLocks/>
          </p:cNvSpPr>
          <p:nvPr/>
        </p:nvSpPr>
        <p:spPr bwMode="auto">
          <a:xfrm>
            <a:off x="3197981" y="2776287"/>
            <a:ext cx="1166509" cy="239650"/>
          </a:xfrm>
          <a:custGeom>
            <a:avLst/>
            <a:gdLst>
              <a:gd name="T0" fmla="*/ 0 w 735"/>
              <a:gd name="T1" fmla="*/ 94 h 151"/>
              <a:gd name="T2" fmla="*/ 112 w 735"/>
              <a:gd name="T3" fmla="*/ 0 h 151"/>
              <a:gd name="T4" fmla="*/ 72 w 735"/>
              <a:gd name="T5" fmla="*/ 119 h 151"/>
              <a:gd name="T6" fmla="*/ 653 w 735"/>
              <a:gd name="T7" fmla="*/ 119 h 151"/>
              <a:gd name="T8" fmla="*/ 611 w 735"/>
              <a:gd name="T9" fmla="*/ 0 h 151"/>
              <a:gd name="T10" fmla="*/ 735 w 735"/>
              <a:gd name="T11" fmla="*/ 94 h 151"/>
              <a:gd name="T12" fmla="*/ 700 w 735"/>
              <a:gd name="T13" fmla="*/ 151 h 151"/>
              <a:gd name="T14" fmla="*/ 42 w 735"/>
              <a:gd name="T15" fmla="*/ 151 h 151"/>
              <a:gd name="T16" fmla="*/ 0 w 735"/>
              <a:gd name="T17" fmla="*/ 94 h 151"/>
              <a:gd name="T18" fmla="*/ 0 w 735"/>
              <a:gd name="T19" fmla="*/ 94 h 151"/>
              <a:gd name="T20" fmla="*/ 0 w 735"/>
              <a:gd name="T21" fmla="*/ 94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35" h="151">
                <a:moveTo>
                  <a:pt x="0" y="94"/>
                </a:moveTo>
                <a:lnTo>
                  <a:pt x="112" y="0"/>
                </a:lnTo>
                <a:lnTo>
                  <a:pt x="72" y="119"/>
                </a:lnTo>
                <a:lnTo>
                  <a:pt x="653" y="119"/>
                </a:lnTo>
                <a:lnTo>
                  <a:pt x="611" y="0"/>
                </a:lnTo>
                <a:lnTo>
                  <a:pt x="735" y="94"/>
                </a:lnTo>
                <a:lnTo>
                  <a:pt x="700" y="151"/>
                </a:lnTo>
                <a:lnTo>
                  <a:pt x="42" y="151"/>
                </a:lnTo>
                <a:lnTo>
                  <a:pt x="0" y="94"/>
                </a:lnTo>
                <a:lnTo>
                  <a:pt x="0" y="94"/>
                </a:lnTo>
                <a:lnTo>
                  <a:pt x="0" y="94"/>
                </a:lnTo>
                <a:close/>
              </a:path>
            </a:pathLst>
          </a:custGeom>
          <a:solidFill>
            <a:srgbClr val="3081AC">
              <a:lumMod val="50000"/>
            </a:srgbClr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3" name="Freeform 18">
            <a:extLst>
              <a:ext uri="{FF2B5EF4-FFF2-40B4-BE49-F238E27FC236}">
                <a16:creationId xmlns:a16="http://schemas.microsoft.com/office/drawing/2014/main" xmlns="" id="{C1DD1560-9D3A-483C-95B4-5675F6841C41}"/>
              </a:ext>
            </a:extLst>
          </p:cNvPr>
          <p:cNvSpPr>
            <a:spLocks/>
          </p:cNvSpPr>
          <p:nvPr/>
        </p:nvSpPr>
        <p:spPr bwMode="auto">
          <a:xfrm>
            <a:off x="3320186" y="1676436"/>
            <a:ext cx="903053" cy="1252211"/>
          </a:xfrm>
          <a:custGeom>
            <a:avLst/>
            <a:gdLst>
              <a:gd name="T0" fmla="*/ 569 w 569"/>
              <a:gd name="T1" fmla="*/ 789 h 789"/>
              <a:gd name="T2" fmla="*/ 0 w 569"/>
              <a:gd name="T3" fmla="*/ 789 h 789"/>
              <a:gd name="T4" fmla="*/ 282 w 569"/>
              <a:gd name="T5" fmla="*/ 0 h 789"/>
              <a:gd name="T6" fmla="*/ 569 w 569"/>
              <a:gd name="T7" fmla="*/ 789 h 789"/>
              <a:gd name="T8" fmla="*/ 569 w 569"/>
              <a:gd name="T9" fmla="*/ 789 h 789"/>
              <a:gd name="T10" fmla="*/ 569 w 569"/>
              <a:gd name="T11" fmla="*/ 789 h 7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69" h="789">
                <a:moveTo>
                  <a:pt x="569" y="789"/>
                </a:moveTo>
                <a:lnTo>
                  <a:pt x="0" y="789"/>
                </a:lnTo>
                <a:lnTo>
                  <a:pt x="282" y="0"/>
                </a:lnTo>
                <a:lnTo>
                  <a:pt x="569" y="789"/>
                </a:lnTo>
                <a:lnTo>
                  <a:pt x="569" y="789"/>
                </a:lnTo>
                <a:lnTo>
                  <a:pt x="569" y="789"/>
                </a:lnTo>
                <a:close/>
              </a:path>
            </a:pathLst>
          </a:custGeom>
          <a:solidFill>
            <a:srgbClr val="3081AC">
              <a:lumMod val="75000"/>
            </a:srgbClr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4" name="Freeform 19">
            <a:extLst>
              <a:ext uri="{FF2B5EF4-FFF2-40B4-BE49-F238E27FC236}">
                <a16:creationId xmlns:a16="http://schemas.microsoft.com/office/drawing/2014/main" xmlns="" id="{ED8915EB-4F51-484A-9767-020D12730186}"/>
              </a:ext>
            </a:extLst>
          </p:cNvPr>
          <p:cNvSpPr>
            <a:spLocks/>
          </p:cNvSpPr>
          <p:nvPr/>
        </p:nvSpPr>
        <p:spPr bwMode="auto">
          <a:xfrm>
            <a:off x="2734551" y="2928648"/>
            <a:ext cx="2098129" cy="1112547"/>
          </a:xfrm>
          <a:custGeom>
            <a:avLst/>
            <a:gdLst>
              <a:gd name="T0" fmla="*/ 1322 w 1322"/>
              <a:gd name="T1" fmla="*/ 701 h 701"/>
              <a:gd name="T2" fmla="*/ 0 w 1322"/>
              <a:gd name="T3" fmla="*/ 701 h 701"/>
              <a:gd name="T4" fmla="*/ 290 w 1322"/>
              <a:gd name="T5" fmla="*/ 0 h 701"/>
              <a:gd name="T6" fmla="*/ 1030 w 1322"/>
              <a:gd name="T7" fmla="*/ 0 h 701"/>
              <a:gd name="T8" fmla="*/ 1322 w 1322"/>
              <a:gd name="T9" fmla="*/ 701 h 701"/>
              <a:gd name="T10" fmla="*/ 1322 w 1322"/>
              <a:gd name="T11" fmla="*/ 701 h 701"/>
              <a:gd name="T12" fmla="*/ 1322 w 1322"/>
              <a:gd name="T13" fmla="*/ 701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22" h="701">
                <a:moveTo>
                  <a:pt x="1322" y="701"/>
                </a:moveTo>
                <a:lnTo>
                  <a:pt x="0" y="701"/>
                </a:lnTo>
                <a:lnTo>
                  <a:pt x="290" y="0"/>
                </a:lnTo>
                <a:lnTo>
                  <a:pt x="1030" y="0"/>
                </a:lnTo>
                <a:lnTo>
                  <a:pt x="1322" y="701"/>
                </a:lnTo>
                <a:lnTo>
                  <a:pt x="1322" y="701"/>
                </a:lnTo>
                <a:lnTo>
                  <a:pt x="1322" y="701"/>
                </a:lnTo>
                <a:close/>
              </a:path>
            </a:pathLst>
          </a:custGeom>
          <a:solidFill>
            <a:srgbClr val="5FB7A2">
              <a:lumMod val="75000"/>
            </a:srgbClr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5" name="Freeform 24">
            <a:extLst>
              <a:ext uri="{FF2B5EF4-FFF2-40B4-BE49-F238E27FC236}">
                <a16:creationId xmlns:a16="http://schemas.microsoft.com/office/drawing/2014/main" xmlns="" id="{2411DA60-04E0-4247-9811-2F56690BFFCB}"/>
              </a:ext>
            </a:extLst>
          </p:cNvPr>
          <p:cNvSpPr>
            <a:spLocks/>
          </p:cNvSpPr>
          <p:nvPr/>
        </p:nvSpPr>
        <p:spPr bwMode="auto">
          <a:xfrm>
            <a:off x="2734551" y="2928648"/>
            <a:ext cx="1033194" cy="1112547"/>
          </a:xfrm>
          <a:custGeom>
            <a:avLst/>
            <a:gdLst>
              <a:gd name="T0" fmla="*/ 651 w 651"/>
              <a:gd name="T1" fmla="*/ 0 h 701"/>
              <a:gd name="T2" fmla="*/ 290 w 651"/>
              <a:gd name="T3" fmla="*/ 0 h 701"/>
              <a:gd name="T4" fmla="*/ 0 w 651"/>
              <a:gd name="T5" fmla="*/ 701 h 701"/>
              <a:gd name="T6" fmla="*/ 651 w 651"/>
              <a:gd name="T7" fmla="*/ 701 h 701"/>
              <a:gd name="T8" fmla="*/ 651 w 651"/>
              <a:gd name="T9" fmla="*/ 0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1" h="701">
                <a:moveTo>
                  <a:pt x="651" y="0"/>
                </a:moveTo>
                <a:lnTo>
                  <a:pt x="290" y="0"/>
                </a:lnTo>
                <a:lnTo>
                  <a:pt x="0" y="701"/>
                </a:lnTo>
                <a:lnTo>
                  <a:pt x="651" y="701"/>
                </a:lnTo>
                <a:lnTo>
                  <a:pt x="651" y="0"/>
                </a:lnTo>
                <a:close/>
              </a:path>
            </a:pathLst>
          </a:custGeom>
          <a:solidFill>
            <a:srgbClr val="5FB7A2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6" name="Freeform 25">
            <a:extLst>
              <a:ext uri="{FF2B5EF4-FFF2-40B4-BE49-F238E27FC236}">
                <a16:creationId xmlns:a16="http://schemas.microsoft.com/office/drawing/2014/main" xmlns="" id="{ABE26262-0C3F-45EB-ADBD-10054FE52CB6}"/>
              </a:ext>
            </a:extLst>
          </p:cNvPr>
          <p:cNvSpPr>
            <a:spLocks/>
          </p:cNvSpPr>
          <p:nvPr/>
        </p:nvSpPr>
        <p:spPr bwMode="auto">
          <a:xfrm>
            <a:off x="3320187" y="1676436"/>
            <a:ext cx="447559" cy="1252211"/>
          </a:xfrm>
          <a:custGeom>
            <a:avLst/>
            <a:gdLst>
              <a:gd name="T0" fmla="*/ 282 w 282"/>
              <a:gd name="T1" fmla="*/ 789 h 789"/>
              <a:gd name="T2" fmla="*/ 282 w 282"/>
              <a:gd name="T3" fmla="*/ 0 h 789"/>
              <a:gd name="T4" fmla="*/ 0 w 282"/>
              <a:gd name="T5" fmla="*/ 789 h 789"/>
              <a:gd name="T6" fmla="*/ 282 w 282"/>
              <a:gd name="T7" fmla="*/ 789 h 7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2" h="789">
                <a:moveTo>
                  <a:pt x="282" y="789"/>
                </a:moveTo>
                <a:lnTo>
                  <a:pt x="282" y="0"/>
                </a:lnTo>
                <a:lnTo>
                  <a:pt x="0" y="789"/>
                </a:lnTo>
                <a:lnTo>
                  <a:pt x="282" y="789"/>
                </a:lnTo>
                <a:close/>
              </a:path>
            </a:pathLst>
          </a:custGeom>
          <a:solidFill>
            <a:srgbClr val="3081AC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7" name="Freeform 20">
            <a:extLst>
              <a:ext uri="{FF2B5EF4-FFF2-40B4-BE49-F238E27FC236}">
                <a16:creationId xmlns:a16="http://schemas.microsoft.com/office/drawing/2014/main" xmlns="" id="{32FF3C5B-D2E1-471A-9414-32E2AB3AB6D3}"/>
              </a:ext>
            </a:extLst>
          </p:cNvPr>
          <p:cNvSpPr>
            <a:spLocks/>
          </p:cNvSpPr>
          <p:nvPr/>
        </p:nvSpPr>
        <p:spPr bwMode="auto">
          <a:xfrm>
            <a:off x="2153678" y="4014215"/>
            <a:ext cx="3236070" cy="1112547"/>
          </a:xfrm>
          <a:custGeom>
            <a:avLst/>
            <a:gdLst>
              <a:gd name="T0" fmla="*/ 2039 w 2039"/>
              <a:gd name="T1" fmla="*/ 701 h 701"/>
              <a:gd name="T2" fmla="*/ 0 w 2039"/>
              <a:gd name="T3" fmla="*/ 701 h 701"/>
              <a:gd name="T4" fmla="*/ 292 w 2039"/>
              <a:gd name="T5" fmla="*/ 0 h 701"/>
              <a:gd name="T6" fmla="*/ 1744 w 2039"/>
              <a:gd name="T7" fmla="*/ 0 h 701"/>
              <a:gd name="T8" fmla="*/ 2039 w 2039"/>
              <a:gd name="T9" fmla="*/ 701 h 701"/>
              <a:gd name="T10" fmla="*/ 2039 w 2039"/>
              <a:gd name="T11" fmla="*/ 701 h 701"/>
              <a:gd name="T12" fmla="*/ 2039 w 2039"/>
              <a:gd name="T13" fmla="*/ 701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39" h="701">
                <a:moveTo>
                  <a:pt x="2039" y="701"/>
                </a:moveTo>
                <a:lnTo>
                  <a:pt x="0" y="701"/>
                </a:lnTo>
                <a:lnTo>
                  <a:pt x="292" y="0"/>
                </a:lnTo>
                <a:lnTo>
                  <a:pt x="1744" y="0"/>
                </a:lnTo>
                <a:lnTo>
                  <a:pt x="2039" y="701"/>
                </a:lnTo>
                <a:lnTo>
                  <a:pt x="2039" y="701"/>
                </a:lnTo>
                <a:lnTo>
                  <a:pt x="2039" y="701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8" name="Freeform 21">
            <a:extLst>
              <a:ext uri="{FF2B5EF4-FFF2-40B4-BE49-F238E27FC236}">
                <a16:creationId xmlns:a16="http://schemas.microsoft.com/office/drawing/2014/main" xmlns="" id="{BBB8188D-192A-45F4-8DD2-E1076F2A6B1B}"/>
              </a:ext>
            </a:extLst>
          </p:cNvPr>
          <p:cNvSpPr>
            <a:spLocks/>
          </p:cNvSpPr>
          <p:nvPr/>
        </p:nvSpPr>
        <p:spPr bwMode="auto">
          <a:xfrm>
            <a:off x="1575978" y="5126761"/>
            <a:ext cx="4402578" cy="1110961"/>
          </a:xfrm>
          <a:custGeom>
            <a:avLst/>
            <a:gdLst>
              <a:gd name="T0" fmla="*/ 2774 w 2774"/>
              <a:gd name="T1" fmla="*/ 700 h 700"/>
              <a:gd name="T2" fmla="*/ 0 w 2774"/>
              <a:gd name="T3" fmla="*/ 700 h 700"/>
              <a:gd name="T4" fmla="*/ 290 w 2774"/>
              <a:gd name="T5" fmla="*/ 0 h 700"/>
              <a:gd name="T6" fmla="*/ 2480 w 2774"/>
              <a:gd name="T7" fmla="*/ 0 h 700"/>
              <a:gd name="T8" fmla="*/ 2774 w 2774"/>
              <a:gd name="T9" fmla="*/ 700 h 700"/>
              <a:gd name="T10" fmla="*/ 2774 w 2774"/>
              <a:gd name="T11" fmla="*/ 700 h 700"/>
              <a:gd name="T12" fmla="*/ 2774 w 2774"/>
              <a:gd name="T13" fmla="*/ 700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774" h="700">
                <a:moveTo>
                  <a:pt x="2774" y="700"/>
                </a:moveTo>
                <a:lnTo>
                  <a:pt x="0" y="700"/>
                </a:lnTo>
                <a:lnTo>
                  <a:pt x="290" y="0"/>
                </a:lnTo>
                <a:lnTo>
                  <a:pt x="2480" y="0"/>
                </a:lnTo>
                <a:lnTo>
                  <a:pt x="2774" y="700"/>
                </a:lnTo>
                <a:lnTo>
                  <a:pt x="2774" y="700"/>
                </a:lnTo>
                <a:lnTo>
                  <a:pt x="2774" y="700"/>
                </a:lnTo>
                <a:close/>
              </a:path>
            </a:pathLst>
          </a:custGeom>
          <a:solidFill>
            <a:srgbClr val="ECB448">
              <a:lumMod val="75000"/>
            </a:srgbClr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9" name="Freeform 22">
            <a:extLst>
              <a:ext uri="{FF2B5EF4-FFF2-40B4-BE49-F238E27FC236}">
                <a16:creationId xmlns:a16="http://schemas.microsoft.com/office/drawing/2014/main" xmlns="" id="{667C09C6-215A-4548-9EA4-A3DFA4AE38EB}"/>
              </a:ext>
            </a:extLst>
          </p:cNvPr>
          <p:cNvSpPr>
            <a:spLocks/>
          </p:cNvSpPr>
          <p:nvPr/>
        </p:nvSpPr>
        <p:spPr bwMode="auto">
          <a:xfrm>
            <a:off x="1575978" y="5126761"/>
            <a:ext cx="2191767" cy="1110961"/>
          </a:xfrm>
          <a:custGeom>
            <a:avLst/>
            <a:gdLst>
              <a:gd name="T0" fmla="*/ 1381 w 1381"/>
              <a:gd name="T1" fmla="*/ 0 h 700"/>
              <a:gd name="T2" fmla="*/ 290 w 1381"/>
              <a:gd name="T3" fmla="*/ 0 h 700"/>
              <a:gd name="T4" fmla="*/ 0 w 1381"/>
              <a:gd name="T5" fmla="*/ 700 h 700"/>
              <a:gd name="T6" fmla="*/ 1381 w 1381"/>
              <a:gd name="T7" fmla="*/ 700 h 700"/>
              <a:gd name="T8" fmla="*/ 1381 w 1381"/>
              <a:gd name="T9" fmla="*/ 0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81" h="700">
                <a:moveTo>
                  <a:pt x="1381" y="0"/>
                </a:moveTo>
                <a:lnTo>
                  <a:pt x="290" y="0"/>
                </a:lnTo>
                <a:lnTo>
                  <a:pt x="0" y="700"/>
                </a:lnTo>
                <a:lnTo>
                  <a:pt x="1381" y="700"/>
                </a:lnTo>
                <a:lnTo>
                  <a:pt x="1381" y="0"/>
                </a:lnTo>
                <a:close/>
              </a:path>
            </a:pathLst>
          </a:custGeom>
          <a:solidFill>
            <a:srgbClr val="ECB448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00" name="Freeform 23">
            <a:extLst>
              <a:ext uri="{FF2B5EF4-FFF2-40B4-BE49-F238E27FC236}">
                <a16:creationId xmlns:a16="http://schemas.microsoft.com/office/drawing/2014/main" xmlns="" id="{9D0969A9-D70C-47A6-97A2-9CA7AAFCBC22}"/>
              </a:ext>
            </a:extLst>
          </p:cNvPr>
          <p:cNvSpPr>
            <a:spLocks/>
          </p:cNvSpPr>
          <p:nvPr/>
        </p:nvSpPr>
        <p:spPr bwMode="auto">
          <a:xfrm>
            <a:off x="2153677" y="4014215"/>
            <a:ext cx="1614068" cy="1112547"/>
          </a:xfrm>
          <a:custGeom>
            <a:avLst/>
            <a:gdLst>
              <a:gd name="T0" fmla="*/ 1017 w 1017"/>
              <a:gd name="T1" fmla="*/ 0 h 701"/>
              <a:gd name="T2" fmla="*/ 292 w 1017"/>
              <a:gd name="T3" fmla="*/ 0 h 701"/>
              <a:gd name="T4" fmla="*/ 0 w 1017"/>
              <a:gd name="T5" fmla="*/ 701 h 701"/>
              <a:gd name="T6" fmla="*/ 1017 w 1017"/>
              <a:gd name="T7" fmla="*/ 701 h 701"/>
              <a:gd name="T8" fmla="*/ 1017 w 1017"/>
              <a:gd name="T9" fmla="*/ 0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17" h="701">
                <a:moveTo>
                  <a:pt x="1017" y="0"/>
                </a:moveTo>
                <a:lnTo>
                  <a:pt x="292" y="0"/>
                </a:lnTo>
                <a:lnTo>
                  <a:pt x="0" y="701"/>
                </a:lnTo>
                <a:lnTo>
                  <a:pt x="1017" y="701"/>
                </a:lnTo>
                <a:lnTo>
                  <a:pt x="1017" y="0"/>
                </a:lnTo>
                <a:close/>
              </a:path>
            </a:pathLst>
          </a:custGeom>
          <a:solidFill>
            <a:srgbClr val="8BB74C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01" name="Subtitle 2">
            <a:extLst>
              <a:ext uri="{FF2B5EF4-FFF2-40B4-BE49-F238E27FC236}">
                <a16:creationId xmlns:a16="http://schemas.microsoft.com/office/drawing/2014/main" xmlns="" id="{16F6A4F6-FDEF-422E-8FDD-7FDDEF2208EA}"/>
              </a:ext>
            </a:extLst>
          </p:cNvPr>
          <p:cNvSpPr txBox="1">
            <a:spLocks/>
          </p:cNvSpPr>
          <p:nvPr/>
        </p:nvSpPr>
        <p:spPr>
          <a:xfrm>
            <a:off x="6012177" y="5469256"/>
            <a:ext cx="3312006" cy="795893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>
                <a:solidFill>
                  <a:schemeClr val="bg1"/>
                </a:solidFill>
              </a:rPr>
              <a:t>You can replace this text. This is a sample. You can replace this text. This is a sample.</a:t>
            </a:r>
          </a:p>
          <a:p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xmlns="" id="{68FDCF82-E339-41E2-8705-11A5F40921BF}"/>
              </a:ext>
            </a:extLst>
          </p:cNvPr>
          <p:cNvSpPr txBox="1"/>
          <p:nvPr/>
        </p:nvSpPr>
        <p:spPr>
          <a:xfrm>
            <a:off x="6087280" y="5166346"/>
            <a:ext cx="1273297" cy="338554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defTabSz="914400"/>
            <a:r>
              <a:rPr lang="en-US" sz="1600" b="1">
                <a:solidFill>
                  <a:prstClr val="white"/>
                </a:solidFill>
                <a:latin typeface="Arial Black" panose="020B0A04020102020204" pitchFamily="34" charset="0"/>
                <a:ea typeface="League Spartan" charset="0"/>
                <a:cs typeface="Poppins" pitchFamily="2" charset="77"/>
              </a:rPr>
              <a:t>Your Title</a:t>
            </a:r>
          </a:p>
        </p:txBody>
      </p:sp>
      <p:sp>
        <p:nvSpPr>
          <p:cNvPr id="103" name="Subtitle 2">
            <a:extLst>
              <a:ext uri="{FF2B5EF4-FFF2-40B4-BE49-F238E27FC236}">
                <a16:creationId xmlns:a16="http://schemas.microsoft.com/office/drawing/2014/main" xmlns="" id="{8B5CE001-CD6C-45C9-AFAF-94E6CECE5E61}"/>
              </a:ext>
            </a:extLst>
          </p:cNvPr>
          <p:cNvSpPr txBox="1">
            <a:spLocks/>
          </p:cNvSpPr>
          <p:nvPr/>
        </p:nvSpPr>
        <p:spPr>
          <a:xfrm>
            <a:off x="5448470" y="4379472"/>
            <a:ext cx="3312006" cy="795893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>
                <a:solidFill>
                  <a:schemeClr val="bg1"/>
                </a:solidFill>
              </a:rPr>
              <a:t>You can replace this text. This is a sample. You can replace this text. This is a sample.</a:t>
            </a:r>
          </a:p>
          <a:p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xmlns="" id="{FA852E5D-CF98-4CDE-9B73-88CA2BB95CB1}"/>
              </a:ext>
            </a:extLst>
          </p:cNvPr>
          <p:cNvSpPr txBox="1"/>
          <p:nvPr/>
        </p:nvSpPr>
        <p:spPr>
          <a:xfrm>
            <a:off x="5523573" y="4076562"/>
            <a:ext cx="1273297" cy="338554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defTabSz="914400"/>
            <a:r>
              <a:rPr lang="en-US" sz="1600" b="1">
                <a:solidFill>
                  <a:prstClr val="white"/>
                </a:solidFill>
                <a:latin typeface="Arial Black" panose="020B0A04020102020204" pitchFamily="34" charset="0"/>
                <a:ea typeface="League Spartan" charset="0"/>
                <a:cs typeface="Poppins" pitchFamily="2" charset="77"/>
              </a:rPr>
              <a:t>Your Title</a:t>
            </a:r>
          </a:p>
        </p:txBody>
      </p:sp>
      <p:sp>
        <p:nvSpPr>
          <p:cNvPr id="105" name="Subtitle 2">
            <a:extLst>
              <a:ext uri="{FF2B5EF4-FFF2-40B4-BE49-F238E27FC236}">
                <a16:creationId xmlns:a16="http://schemas.microsoft.com/office/drawing/2014/main" xmlns="" id="{71E614B4-7934-45AD-9E52-7E1DF07224CA}"/>
              </a:ext>
            </a:extLst>
          </p:cNvPr>
          <p:cNvSpPr txBox="1">
            <a:spLocks/>
          </p:cNvSpPr>
          <p:nvPr/>
        </p:nvSpPr>
        <p:spPr>
          <a:xfrm>
            <a:off x="4848391" y="3274219"/>
            <a:ext cx="3312006" cy="795893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>
                <a:solidFill>
                  <a:schemeClr val="bg1"/>
                </a:solidFill>
              </a:rPr>
              <a:t>You can replace this text. This is a sample. You can replace this text. This is a sample.</a:t>
            </a:r>
          </a:p>
          <a:p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xmlns="" id="{B0750374-911B-4A5D-B4E2-AB08A65DD507}"/>
              </a:ext>
            </a:extLst>
          </p:cNvPr>
          <p:cNvSpPr txBox="1"/>
          <p:nvPr/>
        </p:nvSpPr>
        <p:spPr>
          <a:xfrm>
            <a:off x="4923493" y="2971309"/>
            <a:ext cx="1273297" cy="338554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defTabSz="914400"/>
            <a:r>
              <a:rPr lang="en-US" sz="1600" b="1">
                <a:solidFill>
                  <a:prstClr val="white"/>
                </a:solidFill>
                <a:latin typeface="Arial Black" panose="020B0A04020102020204" pitchFamily="34" charset="0"/>
                <a:ea typeface="League Spartan" charset="0"/>
                <a:cs typeface="Poppins" pitchFamily="2" charset="77"/>
              </a:rPr>
              <a:t>Your Title</a:t>
            </a:r>
          </a:p>
        </p:txBody>
      </p:sp>
      <p:sp>
        <p:nvSpPr>
          <p:cNvPr id="107" name="Subtitle 2">
            <a:extLst>
              <a:ext uri="{FF2B5EF4-FFF2-40B4-BE49-F238E27FC236}">
                <a16:creationId xmlns:a16="http://schemas.microsoft.com/office/drawing/2014/main" xmlns="" id="{BFCB0B3A-14DB-4F98-A2CB-8C2EE7DF9113}"/>
              </a:ext>
            </a:extLst>
          </p:cNvPr>
          <p:cNvSpPr txBox="1">
            <a:spLocks/>
          </p:cNvSpPr>
          <p:nvPr/>
        </p:nvSpPr>
        <p:spPr>
          <a:xfrm>
            <a:off x="4296987" y="2104946"/>
            <a:ext cx="3312006" cy="795893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>
                <a:solidFill>
                  <a:schemeClr val="bg1"/>
                </a:solidFill>
              </a:rPr>
              <a:t>You can replace this text. This is a sample. You can replace this text. This is a sample.</a:t>
            </a:r>
          </a:p>
          <a:p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xmlns="" id="{A551A0F4-055D-43CA-A0F9-45A2EA411D3C}"/>
              </a:ext>
            </a:extLst>
          </p:cNvPr>
          <p:cNvSpPr txBox="1"/>
          <p:nvPr/>
        </p:nvSpPr>
        <p:spPr>
          <a:xfrm>
            <a:off x="4372090" y="1802037"/>
            <a:ext cx="1273297" cy="338554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defTabSz="914400"/>
            <a:r>
              <a:rPr lang="en-US" sz="1600" b="1">
                <a:solidFill>
                  <a:prstClr val="white"/>
                </a:solidFill>
                <a:latin typeface="Arial Black" panose="020B0A04020102020204" pitchFamily="34" charset="0"/>
                <a:ea typeface="League Spartan" charset="0"/>
                <a:cs typeface="Poppins" pitchFamily="2" charset="77"/>
              </a:rPr>
              <a:t>Your Title</a:t>
            </a:r>
          </a:p>
        </p:txBody>
      </p:sp>
      <p:grpSp>
        <p:nvGrpSpPr>
          <p:cNvPr id="12" name="Graphic 4" descr="User with solid fill">
            <a:extLst>
              <a:ext uri="{FF2B5EF4-FFF2-40B4-BE49-F238E27FC236}">
                <a16:creationId xmlns:a16="http://schemas.microsoft.com/office/drawing/2014/main" xmlns="" id="{3560539E-5AE5-4C82-900C-5A47E6312F70}"/>
              </a:ext>
            </a:extLst>
          </p:cNvPr>
          <p:cNvGrpSpPr/>
          <p:nvPr/>
        </p:nvGrpSpPr>
        <p:grpSpPr>
          <a:xfrm>
            <a:off x="9838246" y="1901225"/>
            <a:ext cx="609600" cy="647700"/>
            <a:chOff x="8762876" y="59298"/>
            <a:chExt cx="609600" cy="647700"/>
          </a:xfrm>
          <a:solidFill>
            <a:schemeClr val="bg1"/>
          </a:solidFill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xmlns="" id="{CF3548A0-5C1A-4C67-B202-F816EA38CC52}"/>
                </a:ext>
              </a:extLst>
            </p:cNvPr>
            <p:cNvSpPr/>
            <p:nvPr/>
          </p:nvSpPr>
          <p:spPr>
            <a:xfrm>
              <a:off x="8915276" y="59298"/>
              <a:ext cx="304800" cy="304800"/>
            </a:xfrm>
            <a:custGeom>
              <a:avLst/>
              <a:gdLst>
                <a:gd name="connsiteX0" fmla="*/ 304800 w 304800"/>
                <a:gd name="connsiteY0" fmla="*/ 152400 h 304800"/>
                <a:gd name="connsiteX1" fmla="*/ 152400 w 304800"/>
                <a:gd name="connsiteY1" fmla="*/ 304800 h 304800"/>
                <a:gd name="connsiteX2" fmla="*/ 0 w 304800"/>
                <a:gd name="connsiteY2" fmla="*/ 152400 h 304800"/>
                <a:gd name="connsiteX3" fmla="*/ 152400 w 304800"/>
                <a:gd name="connsiteY3" fmla="*/ 0 h 304800"/>
                <a:gd name="connsiteX4" fmla="*/ 304800 w 304800"/>
                <a:gd name="connsiteY4" fmla="*/ 1524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800" h="304800">
                  <a:moveTo>
                    <a:pt x="304800" y="152400"/>
                  </a:moveTo>
                  <a:cubicBezTo>
                    <a:pt x="304800" y="236568"/>
                    <a:pt x="236568" y="304800"/>
                    <a:pt x="152400" y="304800"/>
                  </a:cubicBezTo>
                  <a:cubicBezTo>
                    <a:pt x="68232" y="304800"/>
                    <a:pt x="0" y="236568"/>
                    <a:pt x="0" y="152400"/>
                  </a:cubicBezTo>
                  <a:cubicBezTo>
                    <a:pt x="0" y="68232"/>
                    <a:pt x="68232" y="0"/>
                    <a:pt x="152400" y="0"/>
                  </a:cubicBezTo>
                  <a:cubicBezTo>
                    <a:pt x="236568" y="0"/>
                    <a:pt x="304800" y="68232"/>
                    <a:pt x="304800" y="1524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xmlns="" id="{892B0A55-EFBE-4448-9DB6-99D207100632}"/>
                </a:ext>
              </a:extLst>
            </p:cNvPr>
            <p:cNvSpPr/>
            <p:nvPr/>
          </p:nvSpPr>
          <p:spPr>
            <a:xfrm>
              <a:off x="8762876" y="402198"/>
              <a:ext cx="609600" cy="304800"/>
            </a:xfrm>
            <a:custGeom>
              <a:avLst/>
              <a:gdLst>
                <a:gd name="connsiteX0" fmla="*/ 609600 w 609600"/>
                <a:gd name="connsiteY0" fmla="*/ 304800 h 304800"/>
                <a:gd name="connsiteX1" fmla="*/ 609600 w 609600"/>
                <a:gd name="connsiteY1" fmla="*/ 152400 h 304800"/>
                <a:gd name="connsiteX2" fmla="*/ 579120 w 609600"/>
                <a:gd name="connsiteY2" fmla="*/ 91440 h 304800"/>
                <a:gd name="connsiteX3" fmla="*/ 430530 w 609600"/>
                <a:gd name="connsiteY3" fmla="*/ 19050 h 304800"/>
                <a:gd name="connsiteX4" fmla="*/ 304800 w 609600"/>
                <a:gd name="connsiteY4" fmla="*/ 0 h 304800"/>
                <a:gd name="connsiteX5" fmla="*/ 179070 w 609600"/>
                <a:gd name="connsiteY5" fmla="*/ 19050 h 304800"/>
                <a:gd name="connsiteX6" fmla="*/ 30480 w 609600"/>
                <a:gd name="connsiteY6" fmla="*/ 91440 h 304800"/>
                <a:gd name="connsiteX7" fmla="*/ 0 w 609600"/>
                <a:gd name="connsiteY7" fmla="*/ 152400 h 304800"/>
                <a:gd name="connsiteX8" fmla="*/ 0 w 609600"/>
                <a:gd name="connsiteY8" fmla="*/ 304800 h 304800"/>
                <a:gd name="connsiteX9" fmla="*/ 609600 w 609600"/>
                <a:gd name="connsiteY9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9600" h="304800">
                  <a:moveTo>
                    <a:pt x="609600" y="304800"/>
                  </a:moveTo>
                  <a:lnTo>
                    <a:pt x="609600" y="152400"/>
                  </a:lnTo>
                  <a:cubicBezTo>
                    <a:pt x="609600" y="129540"/>
                    <a:pt x="598170" y="106680"/>
                    <a:pt x="579120" y="91440"/>
                  </a:cubicBez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92430" y="7620"/>
                    <a:pt x="350520" y="0"/>
                    <a:pt x="304800" y="0"/>
                  </a:cubicBezTo>
                  <a:cubicBezTo>
                    <a:pt x="262890" y="0"/>
                    <a:pt x="220980" y="7620"/>
                    <a:pt x="179070" y="19050"/>
                  </a:cubicBezTo>
                  <a:cubicBezTo>
                    <a:pt x="125730" y="34290"/>
                    <a:pt x="72390" y="60960"/>
                    <a:pt x="30480" y="91440"/>
                  </a:cubicBezTo>
                  <a:cubicBezTo>
                    <a:pt x="11430" y="106680"/>
                    <a:pt x="0" y="129540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5" name="Graphic 6" descr="For Sale with solid fill">
            <a:extLst>
              <a:ext uri="{FF2B5EF4-FFF2-40B4-BE49-F238E27FC236}">
                <a16:creationId xmlns:a16="http://schemas.microsoft.com/office/drawing/2014/main" xmlns="" id="{A80BC80F-0458-4CB0-8A7A-076CCCE718D5}"/>
              </a:ext>
            </a:extLst>
          </p:cNvPr>
          <p:cNvGrpSpPr/>
          <p:nvPr/>
        </p:nvGrpSpPr>
        <p:grpSpPr>
          <a:xfrm>
            <a:off x="9685846" y="5175365"/>
            <a:ext cx="914400" cy="914400"/>
            <a:chOff x="8760476" y="75948"/>
            <a:chExt cx="914400" cy="914400"/>
          </a:xfrm>
          <a:solidFill>
            <a:schemeClr val="bg1"/>
          </a:solidFill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061A60E0-0F2A-42EB-A75C-36B7DD63EA98}"/>
                </a:ext>
              </a:extLst>
            </p:cNvPr>
            <p:cNvSpPr/>
            <p:nvPr/>
          </p:nvSpPr>
          <p:spPr>
            <a:xfrm>
              <a:off x="8817626" y="190248"/>
              <a:ext cx="800080" cy="417509"/>
            </a:xfrm>
            <a:custGeom>
              <a:avLst/>
              <a:gdLst>
                <a:gd name="connsiteX0" fmla="*/ 400050 w 800080"/>
                <a:gd name="connsiteY0" fmla="*/ 0 h 417509"/>
                <a:gd name="connsiteX1" fmla="*/ 400031 w 800080"/>
                <a:gd name="connsiteY1" fmla="*/ 0 h 417509"/>
                <a:gd name="connsiteX2" fmla="*/ 0 w 800080"/>
                <a:gd name="connsiteY2" fmla="*/ 380552 h 417509"/>
                <a:gd name="connsiteX3" fmla="*/ 43244 w 800080"/>
                <a:gd name="connsiteY3" fmla="*/ 417509 h 417509"/>
                <a:gd name="connsiteX4" fmla="*/ 400031 w 800080"/>
                <a:gd name="connsiteY4" fmla="*/ 78581 h 417509"/>
                <a:gd name="connsiteX5" fmla="*/ 400050 w 800080"/>
                <a:gd name="connsiteY5" fmla="*/ 78581 h 417509"/>
                <a:gd name="connsiteX6" fmla="*/ 756837 w 800080"/>
                <a:gd name="connsiteY6" fmla="*/ 417509 h 417509"/>
                <a:gd name="connsiteX7" fmla="*/ 800081 w 800080"/>
                <a:gd name="connsiteY7" fmla="*/ 380552 h 417509"/>
                <a:gd name="connsiteX8" fmla="*/ 400050 w 800080"/>
                <a:gd name="connsiteY8" fmla="*/ 0 h 417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080" h="417509">
                  <a:moveTo>
                    <a:pt x="400050" y="0"/>
                  </a:moveTo>
                  <a:lnTo>
                    <a:pt x="400031" y="0"/>
                  </a:lnTo>
                  <a:lnTo>
                    <a:pt x="0" y="380552"/>
                  </a:lnTo>
                  <a:lnTo>
                    <a:pt x="43244" y="417509"/>
                  </a:lnTo>
                  <a:lnTo>
                    <a:pt x="400031" y="78581"/>
                  </a:lnTo>
                  <a:lnTo>
                    <a:pt x="400050" y="78581"/>
                  </a:lnTo>
                  <a:lnTo>
                    <a:pt x="756837" y="417509"/>
                  </a:lnTo>
                  <a:lnTo>
                    <a:pt x="800081" y="380552"/>
                  </a:lnTo>
                  <a:lnTo>
                    <a:pt x="40005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CE869239-264B-446F-91EE-71FC249B059D}"/>
                </a:ext>
              </a:extLst>
            </p:cNvPr>
            <p:cNvSpPr/>
            <p:nvPr/>
          </p:nvSpPr>
          <p:spPr>
            <a:xfrm>
              <a:off x="8931926" y="321369"/>
              <a:ext cx="571500" cy="554678"/>
            </a:xfrm>
            <a:custGeom>
              <a:avLst/>
              <a:gdLst>
                <a:gd name="connsiteX0" fmla="*/ 285750 w 571500"/>
                <a:gd name="connsiteY0" fmla="*/ 0 h 554678"/>
                <a:gd name="connsiteX1" fmla="*/ 0 w 571500"/>
                <a:gd name="connsiteY1" fmla="*/ 271462 h 554678"/>
                <a:gd name="connsiteX2" fmla="*/ 0 w 571500"/>
                <a:gd name="connsiteY2" fmla="*/ 554679 h 554678"/>
                <a:gd name="connsiteX3" fmla="*/ 357188 w 571500"/>
                <a:gd name="connsiteY3" fmla="*/ 554679 h 554678"/>
                <a:gd name="connsiteX4" fmla="*/ 357188 w 571500"/>
                <a:gd name="connsiteY4" fmla="*/ 420376 h 554678"/>
                <a:gd name="connsiteX5" fmla="*/ 285750 w 571500"/>
                <a:gd name="connsiteY5" fmla="*/ 420376 h 554678"/>
                <a:gd name="connsiteX6" fmla="*/ 266700 w 571500"/>
                <a:gd name="connsiteY6" fmla="*/ 401326 h 554678"/>
                <a:gd name="connsiteX7" fmla="*/ 266700 w 571500"/>
                <a:gd name="connsiteY7" fmla="*/ 292741 h 554678"/>
                <a:gd name="connsiteX8" fmla="*/ 285750 w 571500"/>
                <a:gd name="connsiteY8" fmla="*/ 273691 h 554678"/>
                <a:gd name="connsiteX9" fmla="*/ 357188 w 571500"/>
                <a:gd name="connsiteY9" fmla="*/ 273691 h 554678"/>
                <a:gd name="connsiteX10" fmla="*/ 357188 w 571500"/>
                <a:gd name="connsiteY10" fmla="*/ 259404 h 554678"/>
                <a:gd name="connsiteX11" fmla="*/ 371475 w 571500"/>
                <a:gd name="connsiteY11" fmla="*/ 245116 h 554678"/>
                <a:gd name="connsiteX12" fmla="*/ 385763 w 571500"/>
                <a:gd name="connsiteY12" fmla="*/ 259404 h 554678"/>
                <a:gd name="connsiteX13" fmla="*/ 385763 w 571500"/>
                <a:gd name="connsiteY13" fmla="*/ 273691 h 554678"/>
                <a:gd name="connsiteX14" fmla="*/ 457200 w 571500"/>
                <a:gd name="connsiteY14" fmla="*/ 273691 h 554678"/>
                <a:gd name="connsiteX15" fmla="*/ 476250 w 571500"/>
                <a:gd name="connsiteY15" fmla="*/ 292741 h 554678"/>
                <a:gd name="connsiteX16" fmla="*/ 476250 w 571500"/>
                <a:gd name="connsiteY16" fmla="*/ 401326 h 554678"/>
                <a:gd name="connsiteX17" fmla="*/ 457200 w 571500"/>
                <a:gd name="connsiteY17" fmla="*/ 420376 h 554678"/>
                <a:gd name="connsiteX18" fmla="*/ 385763 w 571500"/>
                <a:gd name="connsiteY18" fmla="*/ 420376 h 554678"/>
                <a:gd name="connsiteX19" fmla="*/ 385763 w 571500"/>
                <a:gd name="connsiteY19" fmla="*/ 554679 h 554678"/>
                <a:gd name="connsiteX20" fmla="*/ 571500 w 571500"/>
                <a:gd name="connsiteY20" fmla="*/ 554679 h 554678"/>
                <a:gd name="connsiteX21" fmla="*/ 571500 w 571500"/>
                <a:gd name="connsiteY21" fmla="*/ 271443 h 554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71500" h="554678">
                  <a:moveTo>
                    <a:pt x="285750" y="0"/>
                  </a:moveTo>
                  <a:lnTo>
                    <a:pt x="0" y="271462"/>
                  </a:lnTo>
                  <a:lnTo>
                    <a:pt x="0" y="554679"/>
                  </a:lnTo>
                  <a:lnTo>
                    <a:pt x="357188" y="554679"/>
                  </a:lnTo>
                  <a:lnTo>
                    <a:pt x="357188" y="420376"/>
                  </a:lnTo>
                  <a:lnTo>
                    <a:pt x="285750" y="420376"/>
                  </a:lnTo>
                  <a:cubicBezTo>
                    <a:pt x="275229" y="420376"/>
                    <a:pt x="266700" y="411848"/>
                    <a:pt x="266700" y="401326"/>
                  </a:cubicBezTo>
                  <a:lnTo>
                    <a:pt x="266700" y="292741"/>
                  </a:lnTo>
                  <a:cubicBezTo>
                    <a:pt x="266700" y="282220"/>
                    <a:pt x="275229" y="273691"/>
                    <a:pt x="285750" y="273691"/>
                  </a:cubicBezTo>
                  <a:lnTo>
                    <a:pt x="357188" y="273691"/>
                  </a:lnTo>
                  <a:lnTo>
                    <a:pt x="357188" y="259404"/>
                  </a:lnTo>
                  <a:cubicBezTo>
                    <a:pt x="357188" y="251513"/>
                    <a:pt x="363585" y="245116"/>
                    <a:pt x="371475" y="245116"/>
                  </a:cubicBezTo>
                  <a:cubicBezTo>
                    <a:pt x="379366" y="245116"/>
                    <a:pt x="385763" y="251513"/>
                    <a:pt x="385763" y="259404"/>
                  </a:cubicBezTo>
                  <a:lnTo>
                    <a:pt x="385763" y="273691"/>
                  </a:lnTo>
                  <a:lnTo>
                    <a:pt x="457200" y="273691"/>
                  </a:lnTo>
                  <a:cubicBezTo>
                    <a:pt x="467721" y="273691"/>
                    <a:pt x="476250" y="282220"/>
                    <a:pt x="476250" y="292741"/>
                  </a:cubicBezTo>
                  <a:lnTo>
                    <a:pt x="476250" y="401326"/>
                  </a:lnTo>
                  <a:cubicBezTo>
                    <a:pt x="476250" y="411848"/>
                    <a:pt x="467721" y="420376"/>
                    <a:pt x="457200" y="420376"/>
                  </a:cubicBezTo>
                  <a:lnTo>
                    <a:pt x="385763" y="420376"/>
                  </a:lnTo>
                  <a:lnTo>
                    <a:pt x="385763" y="554679"/>
                  </a:lnTo>
                  <a:lnTo>
                    <a:pt x="571500" y="554679"/>
                  </a:lnTo>
                  <a:lnTo>
                    <a:pt x="571500" y="27144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8" name="Graphic 8" descr="Bank outline">
            <a:extLst>
              <a:ext uri="{FF2B5EF4-FFF2-40B4-BE49-F238E27FC236}">
                <a16:creationId xmlns:a16="http://schemas.microsoft.com/office/drawing/2014/main" xmlns="" id="{689FD9E5-6E99-47A2-8BD6-D3070A74F51F}"/>
              </a:ext>
            </a:extLst>
          </p:cNvPr>
          <p:cNvGrpSpPr/>
          <p:nvPr/>
        </p:nvGrpSpPr>
        <p:grpSpPr>
          <a:xfrm>
            <a:off x="9781096" y="4163722"/>
            <a:ext cx="723900" cy="685800"/>
            <a:chOff x="9005726" y="340248"/>
            <a:chExt cx="723900" cy="685800"/>
          </a:xfrm>
          <a:solidFill>
            <a:schemeClr val="bg1"/>
          </a:solidFill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xmlns="" id="{6783D830-489B-49F0-A527-E2B9906E390A}"/>
                </a:ext>
              </a:extLst>
            </p:cNvPr>
            <p:cNvSpPr/>
            <p:nvPr/>
          </p:nvSpPr>
          <p:spPr>
            <a:xfrm>
              <a:off x="9329576" y="426030"/>
              <a:ext cx="76200" cy="76200"/>
            </a:xfrm>
            <a:custGeom>
              <a:avLst/>
              <a:gdLst>
                <a:gd name="connsiteX0" fmla="*/ 38100 w 76200"/>
                <a:gd name="connsiteY0" fmla="*/ 0 h 76200"/>
                <a:gd name="connsiteX1" fmla="*/ 0 w 76200"/>
                <a:gd name="connsiteY1" fmla="*/ 38100 h 76200"/>
                <a:gd name="connsiteX2" fmla="*/ 38100 w 76200"/>
                <a:gd name="connsiteY2" fmla="*/ 76200 h 76200"/>
                <a:gd name="connsiteX3" fmla="*/ 76200 w 76200"/>
                <a:gd name="connsiteY3" fmla="*/ 38100 h 76200"/>
                <a:gd name="connsiteX4" fmla="*/ 38100 w 76200"/>
                <a:gd name="connsiteY4" fmla="*/ 0 h 76200"/>
                <a:gd name="connsiteX5" fmla="*/ 38100 w 76200"/>
                <a:gd name="connsiteY5" fmla="*/ 57150 h 76200"/>
                <a:gd name="connsiteX6" fmla="*/ 19050 w 76200"/>
                <a:gd name="connsiteY6" fmla="*/ 38100 h 76200"/>
                <a:gd name="connsiteX7" fmla="*/ 38100 w 76200"/>
                <a:gd name="connsiteY7" fmla="*/ 19050 h 76200"/>
                <a:gd name="connsiteX8" fmla="*/ 57150 w 76200"/>
                <a:gd name="connsiteY8" fmla="*/ 38100 h 76200"/>
                <a:gd name="connsiteX9" fmla="*/ 38119 w 76200"/>
                <a:gd name="connsiteY9" fmla="*/ 57169 h 76200"/>
                <a:gd name="connsiteX10" fmla="*/ 38100 w 76200"/>
                <a:gd name="connsiteY10" fmla="*/ 57169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6200" h="76200">
                  <a:moveTo>
                    <a:pt x="38100" y="0"/>
                  </a:moveTo>
                  <a:cubicBezTo>
                    <a:pt x="17058" y="0"/>
                    <a:pt x="0" y="17058"/>
                    <a:pt x="0" y="38100"/>
                  </a:cubicBezTo>
                  <a:cubicBezTo>
                    <a:pt x="0" y="59142"/>
                    <a:pt x="17058" y="76200"/>
                    <a:pt x="38100" y="76200"/>
                  </a:cubicBezTo>
                  <a:cubicBezTo>
                    <a:pt x="59142" y="76200"/>
                    <a:pt x="76200" y="59142"/>
                    <a:pt x="76200" y="38100"/>
                  </a:cubicBezTo>
                  <a:cubicBezTo>
                    <a:pt x="76137" y="17084"/>
                    <a:pt x="59116" y="63"/>
                    <a:pt x="38100" y="0"/>
                  </a:cubicBezTo>
                  <a:close/>
                  <a:moveTo>
                    <a:pt x="38100" y="57150"/>
                  </a:moveTo>
                  <a:cubicBezTo>
                    <a:pt x="27579" y="57150"/>
                    <a:pt x="19050" y="48621"/>
                    <a:pt x="19050" y="38100"/>
                  </a:cubicBezTo>
                  <a:cubicBezTo>
                    <a:pt x="19050" y="27579"/>
                    <a:pt x="27579" y="19050"/>
                    <a:pt x="38100" y="19050"/>
                  </a:cubicBezTo>
                  <a:cubicBezTo>
                    <a:pt x="48621" y="19050"/>
                    <a:pt x="57150" y="27579"/>
                    <a:pt x="57150" y="38100"/>
                  </a:cubicBezTo>
                  <a:cubicBezTo>
                    <a:pt x="57160" y="48621"/>
                    <a:pt x="48640" y="57159"/>
                    <a:pt x="38119" y="57169"/>
                  </a:cubicBezTo>
                  <a:cubicBezTo>
                    <a:pt x="38112" y="57169"/>
                    <a:pt x="38107" y="57169"/>
                    <a:pt x="38100" y="5716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xmlns="" id="{F21C7A31-8F96-4494-9BB7-5C669E1A73FE}"/>
                </a:ext>
              </a:extLst>
            </p:cNvPr>
            <p:cNvSpPr/>
            <p:nvPr/>
          </p:nvSpPr>
          <p:spPr>
            <a:xfrm>
              <a:off x="9005726" y="340248"/>
              <a:ext cx="723900" cy="685800"/>
            </a:xfrm>
            <a:custGeom>
              <a:avLst/>
              <a:gdLst>
                <a:gd name="connsiteX0" fmla="*/ 657225 w 723900"/>
                <a:gd name="connsiteY0" fmla="*/ 600275 h 685800"/>
                <a:gd name="connsiteX1" fmla="*/ 657225 w 723900"/>
                <a:gd name="connsiteY1" fmla="*/ 571500 h 685800"/>
                <a:gd name="connsiteX2" fmla="*/ 619125 w 723900"/>
                <a:gd name="connsiteY2" fmla="*/ 571500 h 685800"/>
                <a:gd name="connsiteX3" fmla="*/ 619125 w 723900"/>
                <a:gd name="connsiteY3" fmla="*/ 276225 h 685800"/>
                <a:gd name="connsiteX4" fmla="*/ 657225 w 723900"/>
                <a:gd name="connsiteY4" fmla="*/ 276225 h 685800"/>
                <a:gd name="connsiteX5" fmla="*/ 657225 w 723900"/>
                <a:gd name="connsiteY5" fmla="*/ 228600 h 685800"/>
                <a:gd name="connsiteX6" fmla="*/ 704850 w 723900"/>
                <a:gd name="connsiteY6" fmla="*/ 228600 h 685800"/>
                <a:gd name="connsiteX7" fmla="*/ 704850 w 723900"/>
                <a:gd name="connsiteY7" fmla="*/ 209550 h 685800"/>
                <a:gd name="connsiteX8" fmla="*/ 361950 w 723900"/>
                <a:gd name="connsiteY8" fmla="*/ 0 h 685800"/>
                <a:gd name="connsiteX9" fmla="*/ 19050 w 723900"/>
                <a:gd name="connsiteY9" fmla="*/ 209550 h 685800"/>
                <a:gd name="connsiteX10" fmla="*/ 19050 w 723900"/>
                <a:gd name="connsiteY10" fmla="*/ 228600 h 685800"/>
                <a:gd name="connsiteX11" fmla="*/ 66675 w 723900"/>
                <a:gd name="connsiteY11" fmla="*/ 228600 h 685800"/>
                <a:gd name="connsiteX12" fmla="*/ 66675 w 723900"/>
                <a:gd name="connsiteY12" fmla="*/ 276225 h 685800"/>
                <a:gd name="connsiteX13" fmla="*/ 104775 w 723900"/>
                <a:gd name="connsiteY13" fmla="*/ 276225 h 685800"/>
                <a:gd name="connsiteX14" fmla="*/ 104775 w 723900"/>
                <a:gd name="connsiteY14" fmla="*/ 571500 h 685800"/>
                <a:gd name="connsiteX15" fmla="*/ 66675 w 723900"/>
                <a:gd name="connsiteY15" fmla="*/ 571500 h 685800"/>
                <a:gd name="connsiteX16" fmla="*/ 66675 w 723900"/>
                <a:gd name="connsiteY16" fmla="*/ 600275 h 685800"/>
                <a:gd name="connsiteX17" fmla="*/ 0 w 723900"/>
                <a:gd name="connsiteY17" fmla="*/ 647900 h 685800"/>
                <a:gd name="connsiteX18" fmla="*/ 0 w 723900"/>
                <a:gd name="connsiteY18" fmla="*/ 685800 h 685800"/>
                <a:gd name="connsiteX19" fmla="*/ 723900 w 723900"/>
                <a:gd name="connsiteY19" fmla="*/ 685800 h 685800"/>
                <a:gd name="connsiteX20" fmla="*/ 723900 w 723900"/>
                <a:gd name="connsiteY20" fmla="*/ 647910 h 685800"/>
                <a:gd name="connsiteX21" fmla="*/ 600075 w 723900"/>
                <a:gd name="connsiteY21" fmla="*/ 571500 h 685800"/>
                <a:gd name="connsiteX22" fmla="*/ 581025 w 723900"/>
                <a:gd name="connsiteY22" fmla="*/ 571500 h 685800"/>
                <a:gd name="connsiteX23" fmla="*/ 581025 w 723900"/>
                <a:gd name="connsiteY23" fmla="*/ 276225 h 685800"/>
                <a:gd name="connsiteX24" fmla="*/ 600075 w 723900"/>
                <a:gd name="connsiteY24" fmla="*/ 276225 h 685800"/>
                <a:gd name="connsiteX25" fmla="*/ 161925 w 723900"/>
                <a:gd name="connsiteY25" fmla="*/ 276225 h 685800"/>
                <a:gd name="connsiteX26" fmla="*/ 219075 w 723900"/>
                <a:gd name="connsiteY26" fmla="*/ 276225 h 685800"/>
                <a:gd name="connsiteX27" fmla="*/ 219075 w 723900"/>
                <a:gd name="connsiteY27" fmla="*/ 571500 h 685800"/>
                <a:gd name="connsiteX28" fmla="*/ 161925 w 723900"/>
                <a:gd name="connsiteY28" fmla="*/ 571500 h 685800"/>
                <a:gd name="connsiteX29" fmla="*/ 238125 w 723900"/>
                <a:gd name="connsiteY29" fmla="*/ 276225 h 685800"/>
                <a:gd name="connsiteX30" fmla="*/ 257175 w 723900"/>
                <a:gd name="connsiteY30" fmla="*/ 276225 h 685800"/>
                <a:gd name="connsiteX31" fmla="*/ 257175 w 723900"/>
                <a:gd name="connsiteY31" fmla="*/ 571500 h 685800"/>
                <a:gd name="connsiteX32" fmla="*/ 238125 w 723900"/>
                <a:gd name="connsiteY32" fmla="*/ 571500 h 685800"/>
                <a:gd name="connsiteX33" fmla="*/ 276225 w 723900"/>
                <a:gd name="connsiteY33" fmla="*/ 276225 h 685800"/>
                <a:gd name="connsiteX34" fmla="*/ 333375 w 723900"/>
                <a:gd name="connsiteY34" fmla="*/ 276225 h 685800"/>
                <a:gd name="connsiteX35" fmla="*/ 333375 w 723900"/>
                <a:gd name="connsiteY35" fmla="*/ 571500 h 685800"/>
                <a:gd name="connsiteX36" fmla="*/ 276225 w 723900"/>
                <a:gd name="connsiteY36" fmla="*/ 571500 h 685800"/>
                <a:gd name="connsiteX37" fmla="*/ 352425 w 723900"/>
                <a:gd name="connsiteY37" fmla="*/ 276225 h 685800"/>
                <a:gd name="connsiteX38" fmla="*/ 371475 w 723900"/>
                <a:gd name="connsiteY38" fmla="*/ 276225 h 685800"/>
                <a:gd name="connsiteX39" fmla="*/ 371475 w 723900"/>
                <a:gd name="connsiteY39" fmla="*/ 571500 h 685800"/>
                <a:gd name="connsiteX40" fmla="*/ 352425 w 723900"/>
                <a:gd name="connsiteY40" fmla="*/ 571500 h 685800"/>
                <a:gd name="connsiteX41" fmla="*/ 390525 w 723900"/>
                <a:gd name="connsiteY41" fmla="*/ 276225 h 685800"/>
                <a:gd name="connsiteX42" fmla="*/ 447675 w 723900"/>
                <a:gd name="connsiteY42" fmla="*/ 276225 h 685800"/>
                <a:gd name="connsiteX43" fmla="*/ 447675 w 723900"/>
                <a:gd name="connsiteY43" fmla="*/ 571500 h 685800"/>
                <a:gd name="connsiteX44" fmla="*/ 390525 w 723900"/>
                <a:gd name="connsiteY44" fmla="*/ 571500 h 685800"/>
                <a:gd name="connsiteX45" fmla="*/ 466725 w 723900"/>
                <a:gd name="connsiteY45" fmla="*/ 276225 h 685800"/>
                <a:gd name="connsiteX46" fmla="*/ 485775 w 723900"/>
                <a:gd name="connsiteY46" fmla="*/ 276225 h 685800"/>
                <a:gd name="connsiteX47" fmla="*/ 485775 w 723900"/>
                <a:gd name="connsiteY47" fmla="*/ 571500 h 685800"/>
                <a:gd name="connsiteX48" fmla="*/ 466725 w 723900"/>
                <a:gd name="connsiteY48" fmla="*/ 571500 h 685800"/>
                <a:gd name="connsiteX49" fmla="*/ 504825 w 723900"/>
                <a:gd name="connsiteY49" fmla="*/ 276225 h 685800"/>
                <a:gd name="connsiteX50" fmla="*/ 561975 w 723900"/>
                <a:gd name="connsiteY50" fmla="*/ 276225 h 685800"/>
                <a:gd name="connsiteX51" fmla="*/ 561975 w 723900"/>
                <a:gd name="connsiteY51" fmla="*/ 571500 h 685800"/>
                <a:gd name="connsiteX52" fmla="*/ 504825 w 723900"/>
                <a:gd name="connsiteY52" fmla="*/ 571500 h 685800"/>
                <a:gd name="connsiteX53" fmla="*/ 55874 w 723900"/>
                <a:gd name="connsiteY53" fmla="*/ 209369 h 685800"/>
                <a:gd name="connsiteX54" fmla="*/ 361950 w 723900"/>
                <a:gd name="connsiteY54" fmla="*/ 22355 h 685800"/>
                <a:gd name="connsiteX55" fmla="*/ 668026 w 723900"/>
                <a:gd name="connsiteY55" fmla="*/ 209369 h 685800"/>
                <a:gd name="connsiteX56" fmla="*/ 668087 w 723900"/>
                <a:gd name="connsiteY56" fmla="*/ 209489 h 685800"/>
                <a:gd name="connsiteX57" fmla="*/ 668026 w 723900"/>
                <a:gd name="connsiteY57" fmla="*/ 209550 h 685800"/>
                <a:gd name="connsiteX58" fmla="*/ 55931 w 723900"/>
                <a:gd name="connsiteY58" fmla="*/ 209550 h 685800"/>
                <a:gd name="connsiteX59" fmla="*/ 55840 w 723900"/>
                <a:gd name="connsiteY59" fmla="*/ 209432 h 685800"/>
                <a:gd name="connsiteX60" fmla="*/ 55874 w 723900"/>
                <a:gd name="connsiteY60" fmla="*/ 209369 h 685800"/>
                <a:gd name="connsiteX61" fmla="*/ 85725 w 723900"/>
                <a:gd name="connsiteY61" fmla="*/ 228600 h 685800"/>
                <a:gd name="connsiteX62" fmla="*/ 638175 w 723900"/>
                <a:gd name="connsiteY62" fmla="*/ 228600 h 685800"/>
                <a:gd name="connsiteX63" fmla="*/ 638175 w 723900"/>
                <a:gd name="connsiteY63" fmla="*/ 257175 h 685800"/>
                <a:gd name="connsiteX64" fmla="*/ 85725 w 723900"/>
                <a:gd name="connsiteY64" fmla="*/ 257175 h 685800"/>
                <a:gd name="connsiteX65" fmla="*/ 123825 w 723900"/>
                <a:gd name="connsiteY65" fmla="*/ 276225 h 685800"/>
                <a:gd name="connsiteX66" fmla="*/ 142875 w 723900"/>
                <a:gd name="connsiteY66" fmla="*/ 276225 h 685800"/>
                <a:gd name="connsiteX67" fmla="*/ 142875 w 723900"/>
                <a:gd name="connsiteY67" fmla="*/ 571500 h 685800"/>
                <a:gd name="connsiteX68" fmla="*/ 123825 w 723900"/>
                <a:gd name="connsiteY68" fmla="*/ 571500 h 685800"/>
                <a:gd name="connsiteX69" fmla="*/ 85725 w 723900"/>
                <a:gd name="connsiteY69" fmla="*/ 610076 h 685800"/>
                <a:gd name="connsiteX70" fmla="*/ 85725 w 723900"/>
                <a:gd name="connsiteY70" fmla="*/ 590550 h 685800"/>
                <a:gd name="connsiteX71" fmla="*/ 638175 w 723900"/>
                <a:gd name="connsiteY71" fmla="*/ 590550 h 685800"/>
                <a:gd name="connsiteX72" fmla="*/ 638175 w 723900"/>
                <a:gd name="connsiteY72" fmla="*/ 610076 h 685800"/>
                <a:gd name="connsiteX73" fmla="*/ 646147 w 723900"/>
                <a:gd name="connsiteY73" fmla="*/ 615791 h 685800"/>
                <a:gd name="connsiteX74" fmla="*/ 650834 w 723900"/>
                <a:gd name="connsiteY74" fmla="*/ 619144 h 685800"/>
                <a:gd name="connsiteX75" fmla="*/ 73066 w 723900"/>
                <a:gd name="connsiteY75" fmla="*/ 619144 h 685800"/>
                <a:gd name="connsiteX76" fmla="*/ 77762 w 723900"/>
                <a:gd name="connsiteY76" fmla="*/ 615791 h 685800"/>
                <a:gd name="connsiteX77" fmla="*/ 704850 w 723900"/>
                <a:gd name="connsiteY77" fmla="*/ 666750 h 685800"/>
                <a:gd name="connsiteX78" fmla="*/ 19050 w 723900"/>
                <a:gd name="connsiteY78" fmla="*/ 666750 h 685800"/>
                <a:gd name="connsiteX79" fmla="*/ 19050 w 723900"/>
                <a:gd name="connsiteY79" fmla="*/ 657720 h 685800"/>
                <a:gd name="connsiteX80" fmla="*/ 46396 w 723900"/>
                <a:gd name="connsiteY80" fmla="*/ 638175 h 685800"/>
                <a:gd name="connsiteX81" fmla="*/ 677551 w 723900"/>
                <a:gd name="connsiteY81" fmla="*/ 638175 h 685800"/>
                <a:gd name="connsiteX82" fmla="*/ 704850 w 723900"/>
                <a:gd name="connsiteY82" fmla="*/ 65772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</a:cxnLst>
              <a:rect l="l" t="t" r="r" b="b"/>
              <a:pathLst>
                <a:path w="723900" h="685800">
                  <a:moveTo>
                    <a:pt x="657225" y="600275"/>
                  </a:moveTo>
                  <a:lnTo>
                    <a:pt x="657225" y="571500"/>
                  </a:lnTo>
                  <a:lnTo>
                    <a:pt x="619125" y="571500"/>
                  </a:lnTo>
                  <a:lnTo>
                    <a:pt x="619125" y="276225"/>
                  </a:lnTo>
                  <a:lnTo>
                    <a:pt x="657225" y="276225"/>
                  </a:lnTo>
                  <a:lnTo>
                    <a:pt x="657225" y="228600"/>
                  </a:lnTo>
                  <a:lnTo>
                    <a:pt x="704850" y="228600"/>
                  </a:lnTo>
                  <a:lnTo>
                    <a:pt x="704850" y="209550"/>
                  </a:lnTo>
                  <a:lnTo>
                    <a:pt x="361950" y="0"/>
                  </a:lnTo>
                  <a:lnTo>
                    <a:pt x="19050" y="209550"/>
                  </a:lnTo>
                  <a:lnTo>
                    <a:pt x="19050" y="228600"/>
                  </a:lnTo>
                  <a:lnTo>
                    <a:pt x="66675" y="228600"/>
                  </a:lnTo>
                  <a:lnTo>
                    <a:pt x="66675" y="276225"/>
                  </a:lnTo>
                  <a:lnTo>
                    <a:pt x="104775" y="276225"/>
                  </a:lnTo>
                  <a:lnTo>
                    <a:pt x="104775" y="571500"/>
                  </a:lnTo>
                  <a:lnTo>
                    <a:pt x="66675" y="571500"/>
                  </a:lnTo>
                  <a:lnTo>
                    <a:pt x="66675" y="600275"/>
                  </a:lnTo>
                  <a:lnTo>
                    <a:pt x="0" y="647900"/>
                  </a:lnTo>
                  <a:lnTo>
                    <a:pt x="0" y="685800"/>
                  </a:lnTo>
                  <a:lnTo>
                    <a:pt x="723900" y="685800"/>
                  </a:lnTo>
                  <a:lnTo>
                    <a:pt x="723900" y="647910"/>
                  </a:lnTo>
                  <a:close/>
                  <a:moveTo>
                    <a:pt x="600075" y="571500"/>
                  </a:moveTo>
                  <a:lnTo>
                    <a:pt x="581025" y="571500"/>
                  </a:lnTo>
                  <a:lnTo>
                    <a:pt x="581025" y="276225"/>
                  </a:lnTo>
                  <a:lnTo>
                    <a:pt x="600075" y="276225"/>
                  </a:lnTo>
                  <a:close/>
                  <a:moveTo>
                    <a:pt x="161925" y="276225"/>
                  </a:moveTo>
                  <a:lnTo>
                    <a:pt x="219075" y="276225"/>
                  </a:lnTo>
                  <a:lnTo>
                    <a:pt x="219075" y="571500"/>
                  </a:lnTo>
                  <a:lnTo>
                    <a:pt x="161925" y="571500"/>
                  </a:lnTo>
                  <a:close/>
                  <a:moveTo>
                    <a:pt x="238125" y="276225"/>
                  </a:moveTo>
                  <a:lnTo>
                    <a:pt x="257175" y="276225"/>
                  </a:lnTo>
                  <a:lnTo>
                    <a:pt x="257175" y="571500"/>
                  </a:lnTo>
                  <a:lnTo>
                    <a:pt x="238125" y="571500"/>
                  </a:lnTo>
                  <a:close/>
                  <a:moveTo>
                    <a:pt x="276225" y="276225"/>
                  </a:moveTo>
                  <a:lnTo>
                    <a:pt x="333375" y="276225"/>
                  </a:lnTo>
                  <a:lnTo>
                    <a:pt x="333375" y="571500"/>
                  </a:lnTo>
                  <a:lnTo>
                    <a:pt x="276225" y="571500"/>
                  </a:lnTo>
                  <a:close/>
                  <a:moveTo>
                    <a:pt x="352425" y="276225"/>
                  </a:moveTo>
                  <a:lnTo>
                    <a:pt x="371475" y="276225"/>
                  </a:lnTo>
                  <a:lnTo>
                    <a:pt x="371475" y="571500"/>
                  </a:lnTo>
                  <a:lnTo>
                    <a:pt x="352425" y="571500"/>
                  </a:lnTo>
                  <a:close/>
                  <a:moveTo>
                    <a:pt x="390525" y="276225"/>
                  </a:moveTo>
                  <a:lnTo>
                    <a:pt x="447675" y="276225"/>
                  </a:lnTo>
                  <a:lnTo>
                    <a:pt x="447675" y="571500"/>
                  </a:lnTo>
                  <a:lnTo>
                    <a:pt x="390525" y="571500"/>
                  </a:lnTo>
                  <a:close/>
                  <a:moveTo>
                    <a:pt x="466725" y="276225"/>
                  </a:moveTo>
                  <a:lnTo>
                    <a:pt x="485775" y="276225"/>
                  </a:lnTo>
                  <a:lnTo>
                    <a:pt x="485775" y="571500"/>
                  </a:lnTo>
                  <a:lnTo>
                    <a:pt x="466725" y="571500"/>
                  </a:lnTo>
                  <a:close/>
                  <a:moveTo>
                    <a:pt x="504825" y="276225"/>
                  </a:moveTo>
                  <a:lnTo>
                    <a:pt x="561975" y="276225"/>
                  </a:lnTo>
                  <a:lnTo>
                    <a:pt x="561975" y="571500"/>
                  </a:lnTo>
                  <a:lnTo>
                    <a:pt x="504825" y="571500"/>
                  </a:lnTo>
                  <a:close/>
                  <a:moveTo>
                    <a:pt x="55874" y="209369"/>
                  </a:moveTo>
                  <a:lnTo>
                    <a:pt x="361950" y="22355"/>
                  </a:lnTo>
                  <a:lnTo>
                    <a:pt x="668026" y="209369"/>
                  </a:lnTo>
                  <a:cubicBezTo>
                    <a:pt x="668077" y="209385"/>
                    <a:pt x="668104" y="209440"/>
                    <a:pt x="668087" y="209489"/>
                  </a:cubicBezTo>
                  <a:cubicBezTo>
                    <a:pt x="668078" y="209518"/>
                    <a:pt x="668055" y="209540"/>
                    <a:pt x="668026" y="209550"/>
                  </a:cubicBezTo>
                  <a:lnTo>
                    <a:pt x="55931" y="209550"/>
                  </a:lnTo>
                  <a:cubicBezTo>
                    <a:pt x="55874" y="209542"/>
                    <a:pt x="55833" y="209490"/>
                    <a:pt x="55840" y="209432"/>
                  </a:cubicBezTo>
                  <a:cubicBezTo>
                    <a:pt x="55844" y="209408"/>
                    <a:pt x="55856" y="209385"/>
                    <a:pt x="55874" y="209369"/>
                  </a:cubicBezTo>
                  <a:close/>
                  <a:moveTo>
                    <a:pt x="85725" y="228600"/>
                  </a:moveTo>
                  <a:lnTo>
                    <a:pt x="638175" y="228600"/>
                  </a:lnTo>
                  <a:lnTo>
                    <a:pt x="638175" y="257175"/>
                  </a:lnTo>
                  <a:lnTo>
                    <a:pt x="85725" y="257175"/>
                  </a:lnTo>
                  <a:close/>
                  <a:moveTo>
                    <a:pt x="123825" y="276225"/>
                  </a:moveTo>
                  <a:lnTo>
                    <a:pt x="142875" y="276225"/>
                  </a:lnTo>
                  <a:lnTo>
                    <a:pt x="142875" y="571500"/>
                  </a:lnTo>
                  <a:lnTo>
                    <a:pt x="123825" y="571500"/>
                  </a:lnTo>
                  <a:close/>
                  <a:moveTo>
                    <a:pt x="85725" y="610076"/>
                  </a:moveTo>
                  <a:lnTo>
                    <a:pt x="85725" y="590550"/>
                  </a:lnTo>
                  <a:lnTo>
                    <a:pt x="638175" y="590550"/>
                  </a:lnTo>
                  <a:lnTo>
                    <a:pt x="638175" y="610076"/>
                  </a:lnTo>
                  <a:lnTo>
                    <a:pt x="646147" y="615791"/>
                  </a:lnTo>
                  <a:lnTo>
                    <a:pt x="650834" y="619144"/>
                  </a:lnTo>
                  <a:lnTo>
                    <a:pt x="73066" y="619144"/>
                  </a:lnTo>
                  <a:lnTo>
                    <a:pt x="77762" y="615791"/>
                  </a:lnTo>
                  <a:close/>
                  <a:moveTo>
                    <a:pt x="704850" y="666750"/>
                  </a:moveTo>
                  <a:lnTo>
                    <a:pt x="19050" y="666750"/>
                  </a:lnTo>
                  <a:lnTo>
                    <a:pt x="19050" y="657720"/>
                  </a:lnTo>
                  <a:lnTo>
                    <a:pt x="46396" y="638175"/>
                  </a:lnTo>
                  <a:lnTo>
                    <a:pt x="677551" y="638175"/>
                  </a:lnTo>
                  <a:lnTo>
                    <a:pt x="704850" y="65772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1" name="Graphic 10" descr="Register with solid fill">
            <a:extLst>
              <a:ext uri="{FF2B5EF4-FFF2-40B4-BE49-F238E27FC236}">
                <a16:creationId xmlns:a16="http://schemas.microsoft.com/office/drawing/2014/main" xmlns="" id="{95D0801E-F201-41B5-9569-119837C36E83}"/>
              </a:ext>
            </a:extLst>
          </p:cNvPr>
          <p:cNvGrpSpPr/>
          <p:nvPr/>
        </p:nvGrpSpPr>
        <p:grpSpPr>
          <a:xfrm>
            <a:off x="9685846" y="2966902"/>
            <a:ext cx="914400" cy="914400"/>
            <a:chOff x="9060476" y="375948"/>
            <a:chExt cx="914400" cy="914400"/>
          </a:xfrm>
          <a:solidFill>
            <a:schemeClr val="bg1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xmlns="" id="{C53DCA56-81CA-4815-8191-66E127F9AA34}"/>
                </a:ext>
              </a:extLst>
            </p:cNvPr>
            <p:cNvSpPr/>
            <p:nvPr/>
          </p:nvSpPr>
          <p:spPr>
            <a:xfrm>
              <a:off x="9136676" y="1023648"/>
              <a:ext cx="762000" cy="133350"/>
            </a:xfrm>
            <a:custGeom>
              <a:avLst/>
              <a:gdLst>
                <a:gd name="connsiteX0" fmla="*/ 381000 w 762000"/>
                <a:gd name="connsiteY0" fmla="*/ 38100 h 133350"/>
                <a:gd name="connsiteX1" fmla="*/ 409575 w 762000"/>
                <a:gd name="connsiteY1" fmla="*/ 66675 h 133350"/>
                <a:gd name="connsiteX2" fmla="*/ 381000 w 762000"/>
                <a:gd name="connsiteY2" fmla="*/ 95250 h 133350"/>
                <a:gd name="connsiteX3" fmla="*/ 352425 w 762000"/>
                <a:gd name="connsiteY3" fmla="*/ 66675 h 133350"/>
                <a:gd name="connsiteX4" fmla="*/ 381000 w 762000"/>
                <a:gd name="connsiteY4" fmla="*/ 38100 h 133350"/>
                <a:gd name="connsiteX5" fmla="*/ 0 w 762000"/>
                <a:gd name="connsiteY5" fmla="*/ 133350 h 133350"/>
                <a:gd name="connsiteX6" fmla="*/ 762000 w 762000"/>
                <a:gd name="connsiteY6" fmla="*/ 133350 h 133350"/>
                <a:gd name="connsiteX7" fmla="*/ 762000 w 762000"/>
                <a:gd name="connsiteY7" fmla="*/ 0 h 133350"/>
                <a:gd name="connsiteX8" fmla="*/ 0 w 762000"/>
                <a:gd name="connsiteY8" fmla="*/ 0 h 133350"/>
                <a:gd name="connsiteX9" fmla="*/ 0 w 762000"/>
                <a:gd name="connsiteY9" fmla="*/ 13335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2000" h="133350">
                  <a:moveTo>
                    <a:pt x="381000" y="38100"/>
                  </a:moveTo>
                  <a:cubicBezTo>
                    <a:pt x="397193" y="38100"/>
                    <a:pt x="409575" y="50483"/>
                    <a:pt x="409575" y="66675"/>
                  </a:cubicBezTo>
                  <a:cubicBezTo>
                    <a:pt x="409575" y="82867"/>
                    <a:pt x="397193" y="95250"/>
                    <a:pt x="381000" y="95250"/>
                  </a:cubicBezTo>
                  <a:cubicBezTo>
                    <a:pt x="364808" y="95250"/>
                    <a:pt x="352425" y="82867"/>
                    <a:pt x="352425" y="66675"/>
                  </a:cubicBezTo>
                  <a:cubicBezTo>
                    <a:pt x="352425" y="50483"/>
                    <a:pt x="364808" y="38100"/>
                    <a:pt x="381000" y="38100"/>
                  </a:cubicBezTo>
                  <a:close/>
                  <a:moveTo>
                    <a:pt x="0" y="133350"/>
                  </a:moveTo>
                  <a:lnTo>
                    <a:pt x="762000" y="133350"/>
                  </a:lnTo>
                  <a:lnTo>
                    <a:pt x="762000" y="0"/>
                  </a:lnTo>
                  <a:lnTo>
                    <a:pt x="0" y="0"/>
                  </a:lnTo>
                  <a:lnTo>
                    <a:pt x="0" y="1333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xmlns="" id="{04C8E79D-82A7-42E4-AAB7-03583CD5C503}"/>
                </a:ext>
              </a:extLst>
            </p:cNvPr>
            <p:cNvSpPr/>
            <p:nvPr/>
          </p:nvSpPr>
          <p:spPr>
            <a:xfrm>
              <a:off x="9327176" y="699798"/>
              <a:ext cx="95250" cy="38100"/>
            </a:xfrm>
            <a:custGeom>
              <a:avLst/>
              <a:gdLst>
                <a:gd name="connsiteX0" fmla="*/ 0 w 95250"/>
                <a:gd name="connsiteY0" fmla="*/ 0 h 38100"/>
                <a:gd name="connsiteX1" fmla="*/ 95250 w 95250"/>
                <a:gd name="connsiteY1" fmla="*/ 0 h 38100"/>
                <a:gd name="connsiteX2" fmla="*/ 95250 w 95250"/>
                <a:gd name="connsiteY2" fmla="*/ 38100 h 38100"/>
                <a:gd name="connsiteX3" fmla="*/ 0 w 95250"/>
                <a:gd name="connsiteY3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0" h="38100">
                  <a:moveTo>
                    <a:pt x="0" y="0"/>
                  </a:moveTo>
                  <a:lnTo>
                    <a:pt x="95250" y="0"/>
                  </a:lnTo>
                  <a:lnTo>
                    <a:pt x="95250" y="38100"/>
                  </a:lnTo>
                  <a:lnTo>
                    <a:pt x="0" y="381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xmlns="" id="{A7415F3A-B2CD-4630-92FB-B9F1F0BBBBA1}"/>
                </a:ext>
              </a:extLst>
            </p:cNvPr>
            <p:cNvSpPr/>
            <p:nvPr/>
          </p:nvSpPr>
          <p:spPr>
            <a:xfrm>
              <a:off x="9327176" y="623598"/>
              <a:ext cx="95250" cy="38100"/>
            </a:xfrm>
            <a:custGeom>
              <a:avLst/>
              <a:gdLst>
                <a:gd name="connsiteX0" fmla="*/ 0 w 95250"/>
                <a:gd name="connsiteY0" fmla="*/ 0 h 38100"/>
                <a:gd name="connsiteX1" fmla="*/ 95250 w 95250"/>
                <a:gd name="connsiteY1" fmla="*/ 0 h 38100"/>
                <a:gd name="connsiteX2" fmla="*/ 95250 w 95250"/>
                <a:gd name="connsiteY2" fmla="*/ 38100 h 38100"/>
                <a:gd name="connsiteX3" fmla="*/ 0 w 95250"/>
                <a:gd name="connsiteY3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0" h="38100">
                  <a:moveTo>
                    <a:pt x="0" y="0"/>
                  </a:moveTo>
                  <a:lnTo>
                    <a:pt x="95250" y="0"/>
                  </a:lnTo>
                  <a:lnTo>
                    <a:pt x="95250" y="38100"/>
                  </a:lnTo>
                  <a:lnTo>
                    <a:pt x="0" y="381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xmlns="" id="{3C86D95A-F5C6-49DC-A13F-606A71127204}"/>
                </a:ext>
              </a:extLst>
            </p:cNvPr>
            <p:cNvSpPr/>
            <p:nvPr/>
          </p:nvSpPr>
          <p:spPr>
            <a:xfrm>
              <a:off x="9327176" y="547398"/>
              <a:ext cx="95250" cy="38100"/>
            </a:xfrm>
            <a:custGeom>
              <a:avLst/>
              <a:gdLst>
                <a:gd name="connsiteX0" fmla="*/ 0 w 95250"/>
                <a:gd name="connsiteY0" fmla="*/ 0 h 38100"/>
                <a:gd name="connsiteX1" fmla="*/ 95250 w 95250"/>
                <a:gd name="connsiteY1" fmla="*/ 0 h 38100"/>
                <a:gd name="connsiteX2" fmla="*/ 95250 w 95250"/>
                <a:gd name="connsiteY2" fmla="*/ 38100 h 38100"/>
                <a:gd name="connsiteX3" fmla="*/ 0 w 95250"/>
                <a:gd name="connsiteY3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0" h="38100">
                  <a:moveTo>
                    <a:pt x="0" y="0"/>
                  </a:moveTo>
                  <a:lnTo>
                    <a:pt x="95250" y="0"/>
                  </a:lnTo>
                  <a:lnTo>
                    <a:pt x="95250" y="38100"/>
                  </a:lnTo>
                  <a:lnTo>
                    <a:pt x="0" y="381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xmlns="" id="{FF843CFC-F59D-4612-90E7-B54B8D5D1940}"/>
                </a:ext>
              </a:extLst>
            </p:cNvPr>
            <p:cNvSpPr/>
            <p:nvPr/>
          </p:nvSpPr>
          <p:spPr>
            <a:xfrm>
              <a:off x="9136676" y="471198"/>
              <a:ext cx="762000" cy="514350"/>
            </a:xfrm>
            <a:custGeom>
              <a:avLst/>
              <a:gdLst>
                <a:gd name="connsiteX0" fmla="*/ 647700 w 762000"/>
                <a:gd name="connsiteY0" fmla="*/ 304800 h 514350"/>
                <a:gd name="connsiteX1" fmla="*/ 419100 w 762000"/>
                <a:gd name="connsiteY1" fmla="*/ 304800 h 514350"/>
                <a:gd name="connsiteX2" fmla="*/ 419100 w 762000"/>
                <a:gd name="connsiteY2" fmla="*/ 209550 h 514350"/>
                <a:gd name="connsiteX3" fmla="*/ 647700 w 762000"/>
                <a:gd name="connsiteY3" fmla="*/ 209550 h 514350"/>
                <a:gd name="connsiteX4" fmla="*/ 647700 w 762000"/>
                <a:gd name="connsiteY4" fmla="*/ 304800 h 514350"/>
                <a:gd name="connsiteX5" fmla="*/ 323850 w 762000"/>
                <a:gd name="connsiteY5" fmla="*/ 304800 h 514350"/>
                <a:gd name="connsiteX6" fmla="*/ 152400 w 762000"/>
                <a:gd name="connsiteY6" fmla="*/ 304800 h 514350"/>
                <a:gd name="connsiteX7" fmla="*/ 152400 w 762000"/>
                <a:gd name="connsiteY7" fmla="*/ 38100 h 514350"/>
                <a:gd name="connsiteX8" fmla="*/ 323850 w 762000"/>
                <a:gd name="connsiteY8" fmla="*/ 38100 h 514350"/>
                <a:gd name="connsiteX9" fmla="*/ 323850 w 762000"/>
                <a:gd name="connsiteY9" fmla="*/ 304800 h 514350"/>
                <a:gd name="connsiteX10" fmla="*/ 704850 w 762000"/>
                <a:gd name="connsiteY10" fmla="*/ 304800 h 514350"/>
                <a:gd name="connsiteX11" fmla="*/ 704850 w 762000"/>
                <a:gd name="connsiteY11" fmla="*/ 190500 h 514350"/>
                <a:gd name="connsiteX12" fmla="*/ 666750 w 762000"/>
                <a:gd name="connsiteY12" fmla="*/ 152400 h 514350"/>
                <a:gd name="connsiteX13" fmla="*/ 361950 w 762000"/>
                <a:gd name="connsiteY13" fmla="*/ 152400 h 514350"/>
                <a:gd name="connsiteX14" fmla="*/ 361950 w 762000"/>
                <a:gd name="connsiteY14" fmla="*/ 19050 h 514350"/>
                <a:gd name="connsiteX15" fmla="*/ 342900 w 762000"/>
                <a:gd name="connsiteY15" fmla="*/ 0 h 514350"/>
                <a:gd name="connsiteX16" fmla="*/ 133350 w 762000"/>
                <a:gd name="connsiteY16" fmla="*/ 0 h 514350"/>
                <a:gd name="connsiteX17" fmla="*/ 114300 w 762000"/>
                <a:gd name="connsiteY17" fmla="*/ 19050 h 514350"/>
                <a:gd name="connsiteX18" fmla="*/ 114300 w 762000"/>
                <a:gd name="connsiteY18" fmla="*/ 152400 h 514350"/>
                <a:gd name="connsiteX19" fmla="*/ 95250 w 762000"/>
                <a:gd name="connsiteY19" fmla="*/ 152400 h 514350"/>
                <a:gd name="connsiteX20" fmla="*/ 57150 w 762000"/>
                <a:gd name="connsiteY20" fmla="*/ 190500 h 514350"/>
                <a:gd name="connsiteX21" fmla="*/ 57150 w 762000"/>
                <a:gd name="connsiteY21" fmla="*/ 304800 h 514350"/>
                <a:gd name="connsiteX22" fmla="*/ 0 w 762000"/>
                <a:gd name="connsiteY22" fmla="*/ 438150 h 514350"/>
                <a:gd name="connsiteX23" fmla="*/ 0 w 762000"/>
                <a:gd name="connsiteY23" fmla="*/ 514350 h 514350"/>
                <a:gd name="connsiteX24" fmla="*/ 762000 w 762000"/>
                <a:gd name="connsiteY24" fmla="*/ 514350 h 514350"/>
                <a:gd name="connsiteX25" fmla="*/ 762000 w 762000"/>
                <a:gd name="connsiteY25" fmla="*/ 438150 h 514350"/>
                <a:gd name="connsiteX26" fmla="*/ 704850 w 762000"/>
                <a:gd name="connsiteY26" fmla="*/ 304800 h 51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762000" h="514350">
                  <a:moveTo>
                    <a:pt x="647700" y="304800"/>
                  </a:moveTo>
                  <a:lnTo>
                    <a:pt x="419100" y="304800"/>
                  </a:lnTo>
                  <a:lnTo>
                    <a:pt x="419100" y="209550"/>
                  </a:lnTo>
                  <a:lnTo>
                    <a:pt x="647700" y="209550"/>
                  </a:lnTo>
                  <a:lnTo>
                    <a:pt x="647700" y="304800"/>
                  </a:lnTo>
                  <a:close/>
                  <a:moveTo>
                    <a:pt x="323850" y="304800"/>
                  </a:moveTo>
                  <a:lnTo>
                    <a:pt x="152400" y="304800"/>
                  </a:lnTo>
                  <a:lnTo>
                    <a:pt x="152400" y="38100"/>
                  </a:lnTo>
                  <a:lnTo>
                    <a:pt x="323850" y="38100"/>
                  </a:lnTo>
                  <a:lnTo>
                    <a:pt x="323850" y="304800"/>
                  </a:lnTo>
                  <a:close/>
                  <a:moveTo>
                    <a:pt x="704850" y="304800"/>
                  </a:moveTo>
                  <a:lnTo>
                    <a:pt x="704850" y="190500"/>
                  </a:lnTo>
                  <a:cubicBezTo>
                    <a:pt x="704850" y="169545"/>
                    <a:pt x="687705" y="152400"/>
                    <a:pt x="666750" y="152400"/>
                  </a:cubicBezTo>
                  <a:lnTo>
                    <a:pt x="361950" y="152400"/>
                  </a:lnTo>
                  <a:lnTo>
                    <a:pt x="361950" y="19050"/>
                  </a:lnTo>
                  <a:cubicBezTo>
                    <a:pt x="361950" y="8572"/>
                    <a:pt x="353378" y="0"/>
                    <a:pt x="342900" y="0"/>
                  </a:cubicBezTo>
                  <a:lnTo>
                    <a:pt x="133350" y="0"/>
                  </a:lnTo>
                  <a:cubicBezTo>
                    <a:pt x="122873" y="0"/>
                    <a:pt x="114300" y="8572"/>
                    <a:pt x="114300" y="19050"/>
                  </a:cubicBezTo>
                  <a:lnTo>
                    <a:pt x="114300" y="152400"/>
                  </a:lnTo>
                  <a:lnTo>
                    <a:pt x="95250" y="152400"/>
                  </a:lnTo>
                  <a:cubicBezTo>
                    <a:pt x="74295" y="152400"/>
                    <a:pt x="57150" y="169545"/>
                    <a:pt x="57150" y="190500"/>
                  </a:cubicBezTo>
                  <a:lnTo>
                    <a:pt x="57150" y="304800"/>
                  </a:lnTo>
                  <a:lnTo>
                    <a:pt x="0" y="438150"/>
                  </a:lnTo>
                  <a:lnTo>
                    <a:pt x="0" y="514350"/>
                  </a:lnTo>
                  <a:lnTo>
                    <a:pt x="762000" y="514350"/>
                  </a:lnTo>
                  <a:lnTo>
                    <a:pt x="762000" y="438150"/>
                  </a:lnTo>
                  <a:lnTo>
                    <a:pt x="704850" y="3048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5" name="Rectangle 44">
            <a:extLst>
              <a:ext uri="{FF2B5EF4-FFF2-40B4-BE49-F238E27FC236}">
                <a16:creationId xmlns:a16="http://schemas.microsoft.com/office/drawing/2014/main" xmlns="" id="{E5211EC7-2000-4C5D-B372-F72C4C210192}"/>
              </a:ext>
            </a:extLst>
          </p:cNvPr>
          <p:cNvSpPr/>
          <p:nvPr/>
        </p:nvSpPr>
        <p:spPr>
          <a:xfrm>
            <a:off x="3513949" y="5382159"/>
            <a:ext cx="466795" cy="600164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 defTabSz="914400"/>
            <a:r>
              <a:rPr lang="en-US" sz="3300" b="1" dirty="0">
                <a:solidFill>
                  <a:prstClr val="white"/>
                </a:solidFill>
                <a:latin typeface="Arial Black" panose="020B0A04020102020204" pitchFamily="34" charset="0"/>
                <a:ea typeface="Roboto" panose="02000000000000000000" pitchFamily="2" charset="0"/>
              </a:rPr>
              <a:t>4</a:t>
            </a:r>
            <a:endParaRPr lang="en-US" sz="900" dirty="0"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xmlns="" id="{94CDEBA6-FB28-4200-9420-F71250ECA423}"/>
              </a:ext>
            </a:extLst>
          </p:cNvPr>
          <p:cNvSpPr/>
          <p:nvPr/>
        </p:nvSpPr>
        <p:spPr>
          <a:xfrm>
            <a:off x="3513950" y="4268635"/>
            <a:ext cx="466794" cy="600164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 defTabSz="914400"/>
            <a:r>
              <a:rPr lang="en-US" sz="3300" b="1" dirty="0">
                <a:solidFill>
                  <a:prstClr val="white"/>
                </a:solidFill>
                <a:latin typeface="Arial Black" panose="020B0A04020102020204" pitchFamily="34" charset="0"/>
                <a:ea typeface="Roboto" panose="02000000000000000000" pitchFamily="2" charset="0"/>
              </a:rPr>
              <a:t>3</a:t>
            </a:r>
            <a:endParaRPr lang="en-US" sz="900" dirty="0"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xmlns="" id="{9E79559B-2E47-4B21-8DAB-3421C43FC967}"/>
              </a:ext>
            </a:extLst>
          </p:cNvPr>
          <p:cNvSpPr/>
          <p:nvPr/>
        </p:nvSpPr>
        <p:spPr>
          <a:xfrm>
            <a:off x="3513949" y="3186933"/>
            <a:ext cx="466795" cy="600164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 defTabSz="914400"/>
            <a:r>
              <a:rPr lang="en-US" sz="3300" b="1" dirty="0">
                <a:solidFill>
                  <a:prstClr val="white"/>
                </a:solidFill>
                <a:latin typeface="Arial Black" panose="020B0A04020102020204" pitchFamily="34" charset="0"/>
                <a:ea typeface="Roboto" panose="02000000000000000000" pitchFamily="2" charset="0"/>
              </a:rPr>
              <a:t>2</a:t>
            </a:r>
            <a:endParaRPr lang="en-US" sz="900" dirty="0"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xmlns="" id="{9CB4BFDF-5022-455C-876A-F95724659F5F}"/>
              </a:ext>
            </a:extLst>
          </p:cNvPr>
          <p:cNvSpPr/>
          <p:nvPr/>
        </p:nvSpPr>
        <p:spPr>
          <a:xfrm>
            <a:off x="3513949" y="2132549"/>
            <a:ext cx="466794" cy="600164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 defTabSz="914400"/>
            <a:r>
              <a:rPr lang="en-US" sz="3300" b="1" dirty="0">
                <a:solidFill>
                  <a:prstClr val="white"/>
                </a:solidFill>
                <a:latin typeface="Arial Black" panose="020B0A04020102020204" pitchFamily="34" charset="0"/>
                <a:ea typeface="Roboto" panose="02000000000000000000" pitchFamily="2" charset="0"/>
              </a:rPr>
              <a:t>1</a:t>
            </a:r>
            <a:endParaRPr lang="en-US" sz="900" dirty="0"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25391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xmlns="" id="{F793DDE0-5E98-4EF9-B6CB-327B42EF35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4-Step Flat Shadow Pyramid Diagram</a:t>
            </a:r>
          </a:p>
        </p:txBody>
      </p:sp>
      <p:sp>
        <p:nvSpPr>
          <p:cNvPr id="86" name="Parallelogram 85">
            <a:extLst>
              <a:ext uri="{FF2B5EF4-FFF2-40B4-BE49-F238E27FC236}">
                <a16:creationId xmlns:a16="http://schemas.microsoft.com/office/drawing/2014/main" xmlns="" id="{F8E0F879-90E0-41F7-8B3A-9061524489EB}"/>
              </a:ext>
            </a:extLst>
          </p:cNvPr>
          <p:cNvSpPr/>
          <p:nvPr/>
        </p:nvSpPr>
        <p:spPr>
          <a:xfrm>
            <a:off x="4621626" y="5118668"/>
            <a:ext cx="4967448" cy="969870"/>
          </a:xfrm>
          <a:prstGeom prst="parallelogram">
            <a:avLst/>
          </a:prstGeom>
          <a:solidFill>
            <a:srgbClr val="ECB448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7" name="Parallelogram 86">
            <a:extLst>
              <a:ext uri="{FF2B5EF4-FFF2-40B4-BE49-F238E27FC236}">
                <a16:creationId xmlns:a16="http://schemas.microsoft.com/office/drawing/2014/main" xmlns="" id="{DEDB6DA8-94A1-49C3-BF48-0EA1F0243B10}"/>
              </a:ext>
            </a:extLst>
          </p:cNvPr>
          <p:cNvSpPr/>
          <p:nvPr/>
        </p:nvSpPr>
        <p:spPr>
          <a:xfrm>
            <a:off x="3783604" y="4021990"/>
            <a:ext cx="6050524" cy="969870"/>
          </a:xfrm>
          <a:prstGeom prst="parallelogram">
            <a:avLst/>
          </a:prstGeom>
          <a:solidFill>
            <a:srgbClr val="8BB74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8" name="Parallelogram 87">
            <a:extLst>
              <a:ext uri="{FF2B5EF4-FFF2-40B4-BE49-F238E27FC236}">
                <a16:creationId xmlns:a16="http://schemas.microsoft.com/office/drawing/2014/main" xmlns="" id="{8FE83289-C93B-422F-A317-9BFB1F52E88B}"/>
              </a:ext>
            </a:extLst>
          </p:cNvPr>
          <p:cNvSpPr/>
          <p:nvPr/>
        </p:nvSpPr>
        <p:spPr>
          <a:xfrm>
            <a:off x="3538612" y="2925472"/>
            <a:ext cx="6549321" cy="969710"/>
          </a:xfrm>
          <a:prstGeom prst="parallelogram">
            <a:avLst/>
          </a:prstGeom>
          <a:solidFill>
            <a:srgbClr val="5FB7A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9" name="Parallelogram 88">
            <a:extLst>
              <a:ext uri="{FF2B5EF4-FFF2-40B4-BE49-F238E27FC236}">
                <a16:creationId xmlns:a16="http://schemas.microsoft.com/office/drawing/2014/main" xmlns="" id="{3BCEF910-7F52-42BD-B18C-22AE7CA81D5E}"/>
              </a:ext>
            </a:extLst>
          </p:cNvPr>
          <p:cNvSpPr/>
          <p:nvPr/>
        </p:nvSpPr>
        <p:spPr>
          <a:xfrm>
            <a:off x="3492560" y="1676436"/>
            <a:ext cx="6900742" cy="1099852"/>
          </a:xfrm>
          <a:prstGeom prst="parallelogram">
            <a:avLst/>
          </a:prstGeom>
          <a:solidFill>
            <a:srgbClr val="3081A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0" name="Freeform 16">
            <a:extLst>
              <a:ext uri="{FF2B5EF4-FFF2-40B4-BE49-F238E27FC236}">
                <a16:creationId xmlns:a16="http://schemas.microsoft.com/office/drawing/2014/main" xmlns="" id="{E316BAD6-623D-4B05-97A8-9EEA2427D061}"/>
              </a:ext>
            </a:extLst>
          </p:cNvPr>
          <p:cNvSpPr>
            <a:spLocks/>
          </p:cNvSpPr>
          <p:nvPr/>
        </p:nvSpPr>
        <p:spPr bwMode="auto">
          <a:xfrm>
            <a:off x="2036233" y="4980750"/>
            <a:ext cx="3475720" cy="287262"/>
          </a:xfrm>
          <a:custGeom>
            <a:avLst/>
            <a:gdLst>
              <a:gd name="T0" fmla="*/ 114 w 2190"/>
              <a:gd name="T1" fmla="*/ 0 h 181"/>
              <a:gd name="T2" fmla="*/ 62 w 2190"/>
              <a:gd name="T3" fmla="*/ 121 h 181"/>
              <a:gd name="T4" fmla="*/ 2123 w 2190"/>
              <a:gd name="T5" fmla="*/ 121 h 181"/>
              <a:gd name="T6" fmla="*/ 2076 w 2190"/>
              <a:gd name="T7" fmla="*/ 0 h 181"/>
              <a:gd name="T8" fmla="*/ 2190 w 2190"/>
              <a:gd name="T9" fmla="*/ 92 h 181"/>
              <a:gd name="T10" fmla="*/ 2155 w 2190"/>
              <a:gd name="T11" fmla="*/ 181 h 181"/>
              <a:gd name="T12" fmla="*/ 25 w 2190"/>
              <a:gd name="T13" fmla="*/ 181 h 181"/>
              <a:gd name="T14" fmla="*/ 0 w 2190"/>
              <a:gd name="T15" fmla="*/ 92 h 181"/>
              <a:gd name="T16" fmla="*/ 114 w 2190"/>
              <a:gd name="T17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90" h="181">
                <a:moveTo>
                  <a:pt x="114" y="0"/>
                </a:moveTo>
                <a:lnTo>
                  <a:pt x="62" y="121"/>
                </a:lnTo>
                <a:lnTo>
                  <a:pt x="2123" y="121"/>
                </a:lnTo>
                <a:lnTo>
                  <a:pt x="2076" y="0"/>
                </a:lnTo>
                <a:lnTo>
                  <a:pt x="2190" y="92"/>
                </a:lnTo>
                <a:lnTo>
                  <a:pt x="2155" y="181"/>
                </a:lnTo>
                <a:lnTo>
                  <a:pt x="25" y="181"/>
                </a:lnTo>
                <a:lnTo>
                  <a:pt x="0" y="92"/>
                </a:lnTo>
                <a:lnTo>
                  <a:pt x="114" y="0"/>
                </a:lnTo>
                <a:close/>
              </a:path>
            </a:pathLst>
          </a:custGeom>
          <a:solidFill>
            <a:srgbClr val="8BB74C">
              <a:lumMod val="50000"/>
            </a:srgbClr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1" name="Freeform 17">
            <a:extLst>
              <a:ext uri="{FF2B5EF4-FFF2-40B4-BE49-F238E27FC236}">
                <a16:creationId xmlns:a16="http://schemas.microsoft.com/office/drawing/2014/main" xmlns="" id="{F4748325-0DAE-4130-923F-6E73505F61DF}"/>
              </a:ext>
            </a:extLst>
          </p:cNvPr>
          <p:cNvSpPr>
            <a:spLocks/>
          </p:cNvSpPr>
          <p:nvPr/>
        </p:nvSpPr>
        <p:spPr bwMode="auto">
          <a:xfrm>
            <a:off x="2617107" y="3899944"/>
            <a:ext cx="2304450" cy="207908"/>
          </a:xfrm>
          <a:custGeom>
            <a:avLst/>
            <a:gdLst>
              <a:gd name="T0" fmla="*/ 111 w 1452"/>
              <a:gd name="T1" fmla="*/ 0 h 131"/>
              <a:gd name="T2" fmla="*/ 72 w 1452"/>
              <a:gd name="T3" fmla="*/ 92 h 131"/>
              <a:gd name="T4" fmla="*/ 1391 w 1452"/>
              <a:gd name="T5" fmla="*/ 92 h 131"/>
              <a:gd name="T6" fmla="*/ 1356 w 1452"/>
              <a:gd name="T7" fmla="*/ 3 h 131"/>
              <a:gd name="T8" fmla="*/ 1452 w 1452"/>
              <a:gd name="T9" fmla="*/ 72 h 131"/>
              <a:gd name="T10" fmla="*/ 1410 w 1452"/>
              <a:gd name="T11" fmla="*/ 131 h 131"/>
              <a:gd name="T12" fmla="*/ 5 w 1452"/>
              <a:gd name="T13" fmla="*/ 131 h 131"/>
              <a:gd name="T14" fmla="*/ 0 w 1452"/>
              <a:gd name="T15" fmla="*/ 72 h 131"/>
              <a:gd name="T16" fmla="*/ 111 w 1452"/>
              <a:gd name="T17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52" h="131">
                <a:moveTo>
                  <a:pt x="111" y="0"/>
                </a:moveTo>
                <a:lnTo>
                  <a:pt x="72" y="92"/>
                </a:lnTo>
                <a:lnTo>
                  <a:pt x="1391" y="92"/>
                </a:lnTo>
                <a:lnTo>
                  <a:pt x="1356" y="3"/>
                </a:lnTo>
                <a:lnTo>
                  <a:pt x="1452" y="72"/>
                </a:lnTo>
                <a:lnTo>
                  <a:pt x="1410" y="131"/>
                </a:lnTo>
                <a:lnTo>
                  <a:pt x="5" y="131"/>
                </a:lnTo>
                <a:lnTo>
                  <a:pt x="0" y="72"/>
                </a:lnTo>
                <a:lnTo>
                  <a:pt x="111" y="0"/>
                </a:lnTo>
                <a:close/>
              </a:path>
            </a:pathLst>
          </a:custGeom>
          <a:solidFill>
            <a:srgbClr val="5FB7A2">
              <a:lumMod val="50000"/>
            </a:srgbClr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2" name="Freeform 15">
            <a:extLst>
              <a:ext uri="{FF2B5EF4-FFF2-40B4-BE49-F238E27FC236}">
                <a16:creationId xmlns:a16="http://schemas.microsoft.com/office/drawing/2014/main" xmlns="" id="{4D96D49B-063A-411C-B1BA-B0AFC31EA6D4}"/>
              </a:ext>
            </a:extLst>
          </p:cNvPr>
          <p:cNvSpPr>
            <a:spLocks/>
          </p:cNvSpPr>
          <p:nvPr/>
        </p:nvSpPr>
        <p:spPr bwMode="auto">
          <a:xfrm>
            <a:off x="3197981" y="2776287"/>
            <a:ext cx="1166509" cy="239650"/>
          </a:xfrm>
          <a:custGeom>
            <a:avLst/>
            <a:gdLst>
              <a:gd name="T0" fmla="*/ 0 w 735"/>
              <a:gd name="T1" fmla="*/ 94 h 151"/>
              <a:gd name="T2" fmla="*/ 112 w 735"/>
              <a:gd name="T3" fmla="*/ 0 h 151"/>
              <a:gd name="T4" fmla="*/ 72 w 735"/>
              <a:gd name="T5" fmla="*/ 119 h 151"/>
              <a:gd name="T6" fmla="*/ 653 w 735"/>
              <a:gd name="T7" fmla="*/ 119 h 151"/>
              <a:gd name="T8" fmla="*/ 611 w 735"/>
              <a:gd name="T9" fmla="*/ 0 h 151"/>
              <a:gd name="T10" fmla="*/ 735 w 735"/>
              <a:gd name="T11" fmla="*/ 94 h 151"/>
              <a:gd name="T12" fmla="*/ 700 w 735"/>
              <a:gd name="T13" fmla="*/ 151 h 151"/>
              <a:gd name="T14" fmla="*/ 42 w 735"/>
              <a:gd name="T15" fmla="*/ 151 h 151"/>
              <a:gd name="T16" fmla="*/ 0 w 735"/>
              <a:gd name="T17" fmla="*/ 94 h 151"/>
              <a:gd name="T18" fmla="*/ 0 w 735"/>
              <a:gd name="T19" fmla="*/ 94 h 151"/>
              <a:gd name="T20" fmla="*/ 0 w 735"/>
              <a:gd name="T21" fmla="*/ 94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35" h="151">
                <a:moveTo>
                  <a:pt x="0" y="94"/>
                </a:moveTo>
                <a:lnTo>
                  <a:pt x="112" y="0"/>
                </a:lnTo>
                <a:lnTo>
                  <a:pt x="72" y="119"/>
                </a:lnTo>
                <a:lnTo>
                  <a:pt x="653" y="119"/>
                </a:lnTo>
                <a:lnTo>
                  <a:pt x="611" y="0"/>
                </a:lnTo>
                <a:lnTo>
                  <a:pt x="735" y="94"/>
                </a:lnTo>
                <a:lnTo>
                  <a:pt x="700" y="151"/>
                </a:lnTo>
                <a:lnTo>
                  <a:pt x="42" y="151"/>
                </a:lnTo>
                <a:lnTo>
                  <a:pt x="0" y="94"/>
                </a:lnTo>
                <a:lnTo>
                  <a:pt x="0" y="94"/>
                </a:lnTo>
                <a:lnTo>
                  <a:pt x="0" y="94"/>
                </a:lnTo>
                <a:close/>
              </a:path>
            </a:pathLst>
          </a:custGeom>
          <a:solidFill>
            <a:srgbClr val="3081AC">
              <a:lumMod val="50000"/>
            </a:srgbClr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3" name="Freeform 18">
            <a:extLst>
              <a:ext uri="{FF2B5EF4-FFF2-40B4-BE49-F238E27FC236}">
                <a16:creationId xmlns:a16="http://schemas.microsoft.com/office/drawing/2014/main" xmlns="" id="{C1DD1560-9D3A-483C-95B4-5675F6841C41}"/>
              </a:ext>
            </a:extLst>
          </p:cNvPr>
          <p:cNvSpPr>
            <a:spLocks/>
          </p:cNvSpPr>
          <p:nvPr/>
        </p:nvSpPr>
        <p:spPr bwMode="auto">
          <a:xfrm>
            <a:off x="3320186" y="1676436"/>
            <a:ext cx="903053" cy="1252211"/>
          </a:xfrm>
          <a:custGeom>
            <a:avLst/>
            <a:gdLst>
              <a:gd name="T0" fmla="*/ 569 w 569"/>
              <a:gd name="T1" fmla="*/ 789 h 789"/>
              <a:gd name="T2" fmla="*/ 0 w 569"/>
              <a:gd name="T3" fmla="*/ 789 h 789"/>
              <a:gd name="T4" fmla="*/ 282 w 569"/>
              <a:gd name="T5" fmla="*/ 0 h 789"/>
              <a:gd name="T6" fmla="*/ 569 w 569"/>
              <a:gd name="T7" fmla="*/ 789 h 789"/>
              <a:gd name="T8" fmla="*/ 569 w 569"/>
              <a:gd name="T9" fmla="*/ 789 h 789"/>
              <a:gd name="T10" fmla="*/ 569 w 569"/>
              <a:gd name="T11" fmla="*/ 789 h 7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69" h="789">
                <a:moveTo>
                  <a:pt x="569" y="789"/>
                </a:moveTo>
                <a:lnTo>
                  <a:pt x="0" y="789"/>
                </a:lnTo>
                <a:lnTo>
                  <a:pt x="282" y="0"/>
                </a:lnTo>
                <a:lnTo>
                  <a:pt x="569" y="789"/>
                </a:lnTo>
                <a:lnTo>
                  <a:pt x="569" y="789"/>
                </a:lnTo>
                <a:lnTo>
                  <a:pt x="569" y="789"/>
                </a:lnTo>
                <a:close/>
              </a:path>
            </a:pathLst>
          </a:custGeom>
          <a:solidFill>
            <a:srgbClr val="3081AC">
              <a:lumMod val="75000"/>
            </a:srgbClr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4" name="Freeform 19">
            <a:extLst>
              <a:ext uri="{FF2B5EF4-FFF2-40B4-BE49-F238E27FC236}">
                <a16:creationId xmlns:a16="http://schemas.microsoft.com/office/drawing/2014/main" xmlns="" id="{ED8915EB-4F51-484A-9767-020D12730186}"/>
              </a:ext>
            </a:extLst>
          </p:cNvPr>
          <p:cNvSpPr>
            <a:spLocks/>
          </p:cNvSpPr>
          <p:nvPr/>
        </p:nvSpPr>
        <p:spPr bwMode="auto">
          <a:xfrm>
            <a:off x="2734551" y="2928648"/>
            <a:ext cx="2098129" cy="1112547"/>
          </a:xfrm>
          <a:custGeom>
            <a:avLst/>
            <a:gdLst>
              <a:gd name="T0" fmla="*/ 1322 w 1322"/>
              <a:gd name="T1" fmla="*/ 701 h 701"/>
              <a:gd name="T2" fmla="*/ 0 w 1322"/>
              <a:gd name="T3" fmla="*/ 701 h 701"/>
              <a:gd name="T4" fmla="*/ 290 w 1322"/>
              <a:gd name="T5" fmla="*/ 0 h 701"/>
              <a:gd name="T6" fmla="*/ 1030 w 1322"/>
              <a:gd name="T7" fmla="*/ 0 h 701"/>
              <a:gd name="T8" fmla="*/ 1322 w 1322"/>
              <a:gd name="T9" fmla="*/ 701 h 701"/>
              <a:gd name="T10" fmla="*/ 1322 w 1322"/>
              <a:gd name="T11" fmla="*/ 701 h 701"/>
              <a:gd name="T12" fmla="*/ 1322 w 1322"/>
              <a:gd name="T13" fmla="*/ 701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22" h="701">
                <a:moveTo>
                  <a:pt x="1322" y="701"/>
                </a:moveTo>
                <a:lnTo>
                  <a:pt x="0" y="701"/>
                </a:lnTo>
                <a:lnTo>
                  <a:pt x="290" y="0"/>
                </a:lnTo>
                <a:lnTo>
                  <a:pt x="1030" y="0"/>
                </a:lnTo>
                <a:lnTo>
                  <a:pt x="1322" y="701"/>
                </a:lnTo>
                <a:lnTo>
                  <a:pt x="1322" y="701"/>
                </a:lnTo>
                <a:lnTo>
                  <a:pt x="1322" y="701"/>
                </a:lnTo>
                <a:close/>
              </a:path>
            </a:pathLst>
          </a:custGeom>
          <a:solidFill>
            <a:srgbClr val="5FB7A2">
              <a:lumMod val="75000"/>
            </a:srgbClr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5" name="Freeform 24">
            <a:extLst>
              <a:ext uri="{FF2B5EF4-FFF2-40B4-BE49-F238E27FC236}">
                <a16:creationId xmlns:a16="http://schemas.microsoft.com/office/drawing/2014/main" xmlns="" id="{2411DA60-04E0-4247-9811-2F56690BFFCB}"/>
              </a:ext>
            </a:extLst>
          </p:cNvPr>
          <p:cNvSpPr>
            <a:spLocks/>
          </p:cNvSpPr>
          <p:nvPr/>
        </p:nvSpPr>
        <p:spPr bwMode="auto">
          <a:xfrm>
            <a:off x="2734551" y="2928648"/>
            <a:ext cx="1033194" cy="1112547"/>
          </a:xfrm>
          <a:custGeom>
            <a:avLst/>
            <a:gdLst>
              <a:gd name="T0" fmla="*/ 651 w 651"/>
              <a:gd name="T1" fmla="*/ 0 h 701"/>
              <a:gd name="T2" fmla="*/ 290 w 651"/>
              <a:gd name="T3" fmla="*/ 0 h 701"/>
              <a:gd name="T4" fmla="*/ 0 w 651"/>
              <a:gd name="T5" fmla="*/ 701 h 701"/>
              <a:gd name="T6" fmla="*/ 651 w 651"/>
              <a:gd name="T7" fmla="*/ 701 h 701"/>
              <a:gd name="T8" fmla="*/ 651 w 651"/>
              <a:gd name="T9" fmla="*/ 0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1" h="701">
                <a:moveTo>
                  <a:pt x="651" y="0"/>
                </a:moveTo>
                <a:lnTo>
                  <a:pt x="290" y="0"/>
                </a:lnTo>
                <a:lnTo>
                  <a:pt x="0" y="701"/>
                </a:lnTo>
                <a:lnTo>
                  <a:pt x="651" y="701"/>
                </a:lnTo>
                <a:lnTo>
                  <a:pt x="651" y="0"/>
                </a:lnTo>
                <a:close/>
              </a:path>
            </a:pathLst>
          </a:custGeom>
          <a:solidFill>
            <a:srgbClr val="5FB7A2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6" name="Freeform 25">
            <a:extLst>
              <a:ext uri="{FF2B5EF4-FFF2-40B4-BE49-F238E27FC236}">
                <a16:creationId xmlns:a16="http://schemas.microsoft.com/office/drawing/2014/main" xmlns="" id="{ABE26262-0C3F-45EB-ADBD-10054FE52CB6}"/>
              </a:ext>
            </a:extLst>
          </p:cNvPr>
          <p:cNvSpPr>
            <a:spLocks/>
          </p:cNvSpPr>
          <p:nvPr/>
        </p:nvSpPr>
        <p:spPr bwMode="auto">
          <a:xfrm>
            <a:off x="3320187" y="1676436"/>
            <a:ext cx="447559" cy="1252211"/>
          </a:xfrm>
          <a:custGeom>
            <a:avLst/>
            <a:gdLst>
              <a:gd name="T0" fmla="*/ 282 w 282"/>
              <a:gd name="T1" fmla="*/ 789 h 789"/>
              <a:gd name="T2" fmla="*/ 282 w 282"/>
              <a:gd name="T3" fmla="*/ 0 h 789"/>
              <a:gd name="T4" fmla="*/ 0 w 282"/>
              <a:gd name="T5" fmla="*/ 789 h 789"/>
              <a:gd name="T6" fmla="*/ 282 w 282"/>
              <a:gd name="T7" fmla="*/ 789 h 7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2" h="789">
                <a:moveTo>
                  <a:pt x="282" y="789"/>
                </a:moveTo>
                <a:lnTo>
                  <a:pt x="282" y="0"/>
                </a:lnTo>
                <a:lnTo>
                  <a:pt x="0" y="789"/>
                </a:lnTo>
                <a:lnTo>
                  <a:pt x="282" y="789"/>
                </a:lnTo>
                <a:close/>
              </a:path>
            </a:pathLst>
          </a:custGeom>
          <a:solidFill>
            <a:srgbClr val="3081AC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7" name="Freeform 20">
            <a:extLst>
              <a:ext uri="{FF2B5EF4-FFF2-40B4-BE49-F238E27FC236}">
                <a16:creationId xmlns:a16="http://schemas.microsoft.com/office/drawing/2014/main" xmlns="" id="{32FF3C5B-D2E1-471A-9414-32E2AB3AB6D3}"/>
              </a:ext>
            </a:extLst>
          </p:cNvPr>
          <p:cNvSpPr>
            <a:spLocks/>
          </p:cNvSpPr>
          <p:nvPr/>
        </p:nvSpPr>
        <p:spPr bwMode="auto">
          <a:xfrm>
            <a:off x="2153678" y="4014215"/>
            <a:ext cx="3236070" cy="1112547"/>
          </a:xfrm>
          <a:custGeom>
            <a:avLst/>
            <a:gdLst>
              <a:gd name="T0" fmla="*/ 2039 w 2039"/>
              <a:gd name="T1" fmla="*/ 701 h 701"/>
              <a:gd name="T2" fmla="*/ 0 w 2039"/>
              <a:gd name="T3" fmla="*/ 701 h 701"/>
              <a:gd name="T4" fmla="*/ 292 w 2039"/>
              <a:gd name="T5" fmla="*/ 0 h 701"/>
              <a:gd name="T6" fmla="*/ 1744 w 2039"/>
              <a:gd name="T7" fmla="*/ 0 h 701"/>
              <a:gd name="T8" fmla="*/ 2039 w 2039"/>
              <a:gd name="T9" fmla="*/ 701 h 701"/>
              <a:gd name="T10" fmla="*/ 2039 w 2039"/>
              <a:gd name="T11" fmla="*/ 701 h 701"/>
              <a:gd name="T12" fmla="*/ 2039 w 2039"/>
              <a:gd name="T13" fmla="*/ 701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39" h="701">
                <a:moveTo>
                  <a:pt x="2039" y="701"/>
                </a:moveTo>
                <a:lnTo>
                  <a:pt x="0" y="701"/>
                </a:lnTo>
                <a:lnTo>
                  <a:pt x="292" y="0"/>
                </a:lnTo>
                <a:lnTo>
                  <a:pt x="1744" y="0"/>
                </a:lnTo>
                <a:lnTo>
                  <a:pt x="2039" y="701"/>
                </a:lnTo>
                <a:lnTo>
                  <a:pt x="2039" y="701"/>
                </a:lnTo>
                <a:lnTo>
                  <a:pt x="2039" y="701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8" name="Freeform 21">
            <a:extLst>
              <a:ext uri="{FF2B5EF4-FFF2-40B4-BE49-F238E27FC236}">
                <a16:creationId xmlns:a16="http://schemas.microsoft.com/office/drawing/2014/main" xmlns="" id="{BBB8188D-192A-45F4-8DD2-E1076F2A6B1B}"/>
              </a:ext>
            </a:extLst>
          </p:cNvPr>
          <p:cNvSpPr>
            <a:spLocks/>
          </p:cNvSpPr>
          <p:nvPr/>
        </p:nvSpPr>
        <p:spPr bwMode="auto">
          <a:xfrm>
            <a:off x="1575978" y="5126761"/>
            <a:ext cx="4402578" cy="1110961"/>
          </a:xfrm>
          <a:custGeom>
            <a:avLst/>
            <a:gdLst>
              <a:gd name="T0" fmla="*/ 2774 w 2774"/>
              <a:gd name="T1" fmla="*/ 700 h 700"/>
              <a:gd name="T2" fmla="*/ 0 w 2774"/>
              <a:gd name="T3" fmla="*/ 700 h 700"/>
              <a:gd name="T4" fmla="*/ 290 w 2774"/>
              <a:gd name="T5" fmla="*/ 0 h 700"/>
              <a:gd name="T6" fmla="*/ 2480 w 2774"/>
              <a:gd name="T7" fmla="*/ 0 h 700"/>
              <a:gd name="T8" fmla="*/ 2774 w 2774"/>
              <a:gd name="T9" fmla="*/ 700 h 700"/>
              <a:gd name="T10" fmla="*/ 2774 w 2774"/>
              <a:gd name="T11" fmla="*/ 700 h 700"/>
              <a:gd name="T12" fmla="*/ 2774 w 2774"/>
              <a:gd name="T13" fmla="*/ 700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774" h="700">
                <a:moveTo>
                  <a:pt x="2774" y="700"/>
                </a:moveTo>
                <a:lnTo>
                  <a:pt x="0" y="700"/>
                </a:lnTo>
                <a:lnTo>
                  <a:pt x="290" y="0"/>
                </a:lnTo>
                <a:lnTo>
                  <a:pt x="2480" y="0"/>
                </a:lnTo>
                <a:lnTo>
                  <a:pt x="2774" y="700"/>
                </a:lnTo>
                <a:lnTo>
                  <a:pt x="2774" y="700"/>
                </a:lnTo>
                <a:lnTo>
                  <a:pt x="2774" y="700"/>
                </a:lnTo>
                <a:close/>
              </a:path>
            </a:pathLst>
          </a:custGeom>
          <a:solidFill>
            <a:srgbClr val="ECB448">
              <a:lumMod val="75000"/>
            </a:srgbClr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9" name="Freeform 22">
            <a:extLst>
              <a:ext uri="{FF2B5EF4-FFF2-40B4-BE49-F238E27FC236}">
                <a16:creationId xmlns:a16="http://schemas.microsoft.com/office/drawing/2014/main" xmlns="" id="{667C09C6-215A-4548-9EA4-A3DFA4AE38EB}"/>
              </a:ext>
            </a:extLst>
          </p:cNvPr>
          <p:cNvSpPr>
            <a:spLocks/>
          </p:cNvSpPr>
          <p:nvPr/>
        </p:nvSpPr>
        <p:spPr bwMode="auto">
          <a:xfrm>
            <a:off x="1575978" y="5126761"/>
            <a:ext cx="2191767" cy="1110961"/>
          </a:xfrm>
          <a:custGeom>
            <a:avLst/>
            <a:gdLst>
              <a:gd name="T0" fmla="*/ 1381 w 1381"/>
              <a:gd name="T1" fmla="*/ 0 h 700"/>
              <a:gd name="T2" fmla="*/ 290 w 1381"/>
              <a:gd name="T3" fmla="*/ 0 h 700"/>
              <a:gd name="T4" fmla="*/ 0 w 1381"/>
              <a:gd name="T5" fmla="*/ 700 h 700"/>
              <a:gd name="T6" fmla="*/ 1381 w 1381"/>
              <a:gd name="T7" fmla="*/ 700 h 700"/>
              <a:gd name="T8" fmla="*/ 1381 w 1381"/>
              <a:gd name="T9" fmla="*/ 0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81" h="700">
                <a:moveTo>
                  <a:pt x="1381" y="0"/>
                </a:moveTo>
                <a:lnTo>
                  <a:pt x="290" y="0"/>
                </a:lnTo>
                <a:lnTo>
                  <a:pt x="0" y="700"/>
                </a:lnTo>
                <a:lnTo>
                  <a:pt x="1381" y="700"/>
                </a:lnTo>
                <a:lnTo>
                  <a:pt x="1381" y="0"/>
                </a:lnTo>
                <a:close/>
              </a:path>
            </a:pathLst>
          </a:custGeom>
          <a:solidFill>
            <a:srgbClr val="ECB448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00" name="Freeform 23">
            <a:extLst>
              <a:ext uri="{FF2B5EF4-FFF2-40B4-BE49-F238E27FC236}">
                <a16:creationId xmlns:a16="http://schemas.microsoft.com/office/drawing/2014/main" xmlns="" id="{9D0969A9-D70C-47A6-97A2-9CA7AAFCBC22}"/>
              </a:ext>
            </a:extLst>
          </p:cNvPr>
          <p:cNvSpPr>
            <a:spLocks/>
          </p:cNvSpPr>
          <p:nvPr/>
        </p:nvSpPr>
        <p:spPr bwMode="auto">
          <a:xfrm>
            <a:off x="2153677" y="4014215"/>
            <a:ext cx="1614068" cy="1112547"/>
          </a:xfrm>
          <a:custGeom>
            <a:avLst/>
            <a:gdLst>
              <a:gd name="T0" fmla="*/ 1017 w 1017"/>
              <a:gd name="T1" fmla="*/ 0 h 701"/>
              <a:gd name="T2" fmla="*/ 292 w 1017"/>
              <a:gd name="T3" fmla="*/ 0 h 701"/>
              <a:gd name="T4" fmla="*/ 0 w 1017"/>
              <a:gd name="T5" fmla="*/ 701 h 701"/>
              <a:gd name="T6" fmla="*/ 1017 w 1017"/>
              <a:gd name="T7" fmla="*/ 701 h 701"/>
              <a:gd name="T8" fmla="*/ 1017 w 1017"/>
              <a:gd name="T9" fmla="*/ 0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17" h="701">
                <a:moveTo>
                  <a:pt x="1017" y="0"/>
                </a:moveTo>
                <a:lnTo>
                  <a:pt x="292" y="0"/>
                </a:lnTo>
                <a:lnTo>
                  <a:pt x="0" y="701"/>
                </a:lnTo>
                <a:lnTo>
                  <a:pt x="1017" y="701"/>
                </a:lnTo>
                <a:lnTo>
                  <a:pt x="1017" y="0"/>
                </a:lnTo>
                <a:close/>
              </a:path>
            </a:pathLst>
          </a:custGeom>
          <a:solidFill>
            <a:srgbClr val="8BB74C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01" name="Subtitle 2">
            <a:extLst>
              <a:ext uri="{FF2B5EF4-FFF2-40B4-BE49-F238E27FC236}">
                <a16:creationId xmlns:a16="http://schemas.microsoft.com/office/drawing/2014/main" xmlns="" id="{16F6A4F6-FDEF-422E-8FDD-7FDDEF2208EA}"/>
              </a:ext>
            </a:extLst>
          </p:cNvPr>
          <p:cNvSpPr txBox="1">
            <a:spLocks/>
          </p:cNvSpPr>
          <p:nvPr/>
        </p:nvSpPr>
        <p:spPr>
          <a:xfrm>
            <a:off x="6012177" y="5469256"/>
            <a:ext cx="3312006" cy="795893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>
                <a:solidFill>
                  <a:schemeClr val="bg1"/>
                </a:solidFill>
              </a:rPr>
              <a:t>You can replace this text. This is a sample. You can replace this text. This is a sample.</a:t>
            </a:r>
          </a:p>
          <a:p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xmlns="" id="{68FDCF82-E339-41E2-8705-11A5F40921BF}"/>
              </a:ext>
            </a:extLst>
          </p:cNvPr>
          <p:cNvSpPr txBox="1"/>
          <p:nvPr/>
        </p:nvSpPr>
        <p:spPr>
          <a:xfrm>
            <a:off x="6087280" y="5166346"/>
            <a:ext cx="1273297" cy="338554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defTabSz="914400"/>
            <a:r>
              <a:rPr lang="en-US" sz="1600" b="1">
                <a:solidFill>
                  <a:prstClr val="white"/>
                </a:solidFill>
                <a:latin typeface="Arial Black" panose="020B0A04020102020204" pitchFamily="34" charset="0"/>
                <a:ea typeface="League Spartan" charset="0"/>
                <a:cs typeface="Poppins" pitchFamily="2" charset="77"/>
              </a:rPr>
              <a:t>Your Title</a:t>
            </a:r>
          </a:p>
        </p:txBody>
      </p:sp>
      <p:sp>
        <p:nvSpPr>
          <p:cNvPr id="103" name="Subtitle 2">
            <a:extLst>
              <a:ext uri="{FF2B5EF4-FFF2-40B4-BE49-F238E27FC236}">
                <a16:creationId xmlns:a16="http://schemas.microsoft.com/office/drawing/2014/main" xmlns="" id="{8B5CE001-CD6C-45C9-AFAF-94E6CECE5E61}"/>
              </a:ext>
            </a:extLst>
          </p:cNvPr>
          <p:cNvSpPr txBox="1">
            <a:spLocks/>
          </p:cNvSpPr>
          <p:nvPr/>
        </p:nvSpPr>
        <p:spPr>
          <a:xfrm>
            <a:off x="5448470" y="4379472"/>
            <a:ext cx="3312006" cy="795893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>
                <a:solidFill>
                  <a:schemeClr val="bg1"/>
                </a:solidFill>
              </a:rPr>
              <a:t>You can replace this text. This is a sample. You can replace this text. This is a sample.</a:t>
            </a:r>
          </a:p>
          <a:p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xmlns="" id="{FA852E5D-CF98-4CDE-9B73-88CA2BB95CB1}"/>
              </a:ext>
            </a:extLst>
          </p:cNvPr>
          <p:cNvSpPr txBox="1"/>
          <p:nvPr/>
        </p:nvSpPr>
        <p:spPr>
          <a:xfrm>
            <a:off x="5523573" y="4076562"/>
            <a:ext cx="1273297" cy="338554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defTabSz="914400"/>
            <a:r>
              <a:rPr lang="en-US" sz="1600" b="1">
                <a:solidFill>
                  <a:prstClr val="white"/>
                </a:solidFill>
                <a:latin typeface="Arial Black" panose="020B0A04020102020204" pitchFamily="34" charset="0"/>
                <a:ea typeface="League Spartan" charset="0"/>
                <a:cs typeface="Poppins" pitchFamily="2" charset="77"/>
              </a:rPr>
              <a:t>Your Title</a:t>
            </a:r>
          </a:p>
        </p:txBody>
      </p:sp>
      <p:sp>
        <p:nvSpPr>
          <p:cNvPr id="105" name="Subtitle 2">
            <a:extLst>
              <a:ext uri="{FF2B5EF4-FFF2-40B4-BE49-F238E27FC236}">
                <a16:creationId xmlns:a16="http://schemas.microsoft.com/office/drawing/2014/main" xmlns="" id="{71E614B4-7934-45AD-9E52-7E1DF07224CA}"/>
              </a:ext>
            </a:extLst>
          </p:cNvPr>
          <p:cNvSpPr txBox="1">
            <a:spLocks/>
          </p:cNvSpPr>
          <p:nvPr/>
        </p:nvSpPr>
        <p:spPr>
          <a:xfrm>
            <a:off x="4848391" y="3274219"/>
            <a:ext cx="3312006" cy="795893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>
                <a:solidFill>
                  <a:schemeClr val="bg1"/>
                </a:solidFill>
              </a:rPr>
              <a:t>You can replace this text. This is a sample. You can replace this text. This is a sample.</a:t>
            </a:r>
          </a:p>
          <a:p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xmlns="" id="{B0750374-911B-4A5D-B4E2-AB08A65DD507}"/>
              </a:ext>
            </a:extLst>
          </p:cNvPr>
          <p:cNvSpPr txBox="1"/>
          <p:nvPr/>
        </p:nvSpPr>
        <p:spPr>
          <a:xfrm>
            <a:off x="4923493" y="2971309"/>
            <a:ext cx="1273297" cy="338554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defTabSz="914400"/>
            <a:r>
              <a:rPr lang="en-US" sz="1600" b="1">
                <a:solidFill>
                  <a:prstClr val="white"/>
                </a:solidFill>
                <a:latin typeface="Arial Black" panose="020B0A04020102020204" pitchFamily="34" charset="0"/>
                <a:ea typeface="League Spartan" charset="0"/>
                <a:cs typeface="Poppins" pitchFamily="2" charset="77"/>
              </a:rPr>
              <a:t>Your Title</a:t>
            </a:r>
          </a:p>
        </p:txBody>
      </p:sp>
      <p:sp>
        <p:nvSpPr>
          <p:cNvPr id="107" name="Subtitle 2">
            <a:extLst>
              <a:ext uri="{FF2B5EF4-FFF2-40B4-BE49-F238E27FC236}">
                <a16:creationId xmlns:a16="http://schemas.microsoft.com/office/drawing/2014/main" xmlns="" id="{BFCB0B3A-14DB-4F98-A2CB-8C2EE7DF9113}"/>
              </a:ext>
            </a:extLst>
          </p:cNvPr>
          <p:cNvSpPr txBox="1">
            <a:spLocks/>
          </p:cNvSpPr>
          <p:nvPr/>
        </p:nvSpPr>
        <p:spPr>
          <a:xfrm>
            <a:off x="4296987" y="2104946"/>
            <a:ext cx="3312006" cy="795893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>
                <a:solidFill>
                  <a:schemeClr val="bg1"/>
                </a:solidFill>
              </a:rPr>
              <a:t>You can replace this text. This is a sample. You can replace this text. This is a sample.</a:t>
            </a:r>
          </a:p>
          <a:p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xmlns="" id="{A551A0F4-055D-43CA-A0F9-45A2EA411D3C}"/>
              </a:ext>
            </a:extLst>
          </p:cNvPr>
          <p:cNvSpPr txBox="1"/>
          <p:nvPr/>
        </p:nvSpPr>
        <p:spPr>
          <a:xfrm>
            <a:off x="4372090" y="1802037"/>
            <a:ext cx="1273297" cy="338554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defTabSz="914400"/>
            <a:r>
              <a:rPr lang="en-US" sz="1600" b="1">
                <a:solidFill>
                  <a:prstClr val="white"/>
                </a:solidFill>
                <a:latin typeface="Arial Black" panose="020B0A04020102020204" pitchFamily="34" charset="0"/>
                <a:ea typeface="League Spartan" charset="0"/>
                <a:cs typeface="Poppins" pitchFamily="2" charset="77"/>
              </a:rPr>
              <a:t>Your Title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3B3AF693-3C52-4623-9D64-F82C5C0B1133}"/>
              </a:ext>
            </a:extLst>
          </p:cNvPr>
          <p:cNvSpPr/>
          <p:nvPr/>
        </p:nvSpPr>
        <p:spPr>
          <a:xfrm>
            <a:off x="3513949" y="5382159"/>
            <a:ext cx="466795" cy="600164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 defTabSz="914400"/>
            <a:r>
              <a:rPr lang="en-US" sz="3300" b="1" dirty="0">
                <a:solidFill>
                  <a:prstClr val="white"/>
                </a:solidFill>
                <a:latin typeface="Arial Black" panose="020B0A04020102020204" pitchFamily="34" charset="0"/>
                <a:ea typeface="Roboto" panose="02000000000000000000" pitchFamily="2" charset="0"/>
              </a:rPr>
              <a:t>4</a:t>
            </a:r>
            <a:endParaRPr lang="en-US" sz="900" dirty="0"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7E68CD54-8862-4DBA-8EE1-FF4AFBA31F0B}"/>
              </a:ext>
            </a:extLst>
          </p:cNvPr>
          <p:cNvSpPr/>
          <p:nvPr/>
        </p:nvSpPr>
        <p:spPr>
          <a:xfrm>
            <a:off x="3513950" y="4268635"/>
            <a:ext cx="466794" cy="600164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 defTabSz="914400"/>
            <a:r>
              <a:rPr lang="en-US" sz="3300" b="1" dirty="0">
                <a:solidFill>
                  <a:prstClr val="white"/>
                </a:solidFill>
                <a:latin typeface="Arial Black" panose="020B0A04020102020204" pitchFamily="34" charset="0"/>
                <a:ea typeface="Roboto" panose="02000000000000000000" pitchFamily="2" charset="0"/>
              </a:rPr>
              <a:t>3</a:t>
            </a:r>
            <a:endParaRPr lang="en-US" sz="900" dirty="0"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xmlns="" id="{84768F16-E049-4C40-B0AC-0543EBD19E3C}"/>
              </a:ext>
            </a:extLst>
          </p:cNvPr>
          <p:cNvSpPr/>
          <p:nvPr/>
        </p:nvSpPr>
        <p:spPr>
          <a:xfrm>
            <a:off x="3513949" y="3186933"/>
            <a:ext cx="466795" cy="600164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 defTabSz="914400"/>
            <a:r>
              <a:rPr lang="en-US" sz="3300" b="1" dirty="0">
                <a:solidFill>
                  <a:prstClr val="white"/>
                </a:solidFill>
                <a:latin typeface="Arial Black" panose="020B0A04020102020204" pitchFamily="34" charset="0"/>
                <a:ea typeface="Roboto" panose="02000000000000000000" pitchFamily="2" charset="0"/>
              </a:rPr>
              <a:t>2</a:t>
            </a:r>
            <a:endParaRPr lang="en-US" sz="900" dirty="0"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6076C1AC-6DEA-4DC3-BD2E-63ACF2C0665A}"/>
              </a:ext>
            </a:extLst>
          </p:cNvPr>
          <p:cNvSpPr/>
          <p:nvPr/>
        </p:nvSpPr>
        <p:spPr>
          <a:xfrm>
            <a:off x="3513949" y="2132549"/>
            <a:ext cx="466794" cy="600164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 defTabSz="914400"/>
            <a:r>
              <a:rPr lang="en-US" sz="3300" b="1" dirty="0">
                <a:solidFill>
                  <a:prstClr val="white"/>
                </a:solidFill>
                <a:latin typeface="Arial Black" panose="020B0A04020102020204" pitchFamily="34" charset="0"/>
                <a:ea typeface="Roboto" panose="02000000000000000000" pitchFamily="2" charset="0"/>
              </a:rPr>
              <a:t>1</a:t>
            </a:r>
            <a:endParaRPr lang="en-US" sz="900" dirty="0"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22104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xmlns="" id="{F793DDE0-5E98-4EF9-B6CB-327B42EF35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4-Step Flat Shadow Pyramid Diagram</a:t>
            </a:r>
          </a:p>
        </p:txBody>
      </p:sp>
      <p:sp>
        <p:nvSpPr>
          <p:cNvPr id="86" name="Parallelogram 85">
            <a:extLst>
              <a:ext uri="{FF2B5EF4-FFF2-40B4-BE49-F238E27FC236}">
                <a16:creationId xmlns:a16="http://schemas.microsoft.com/office/drawing/2014/main" xmlns="" id="{F8E0F879-90E0-41F7-8B3A-9061524489EB}"/>
              </a:ext>
            </a:extLst>
          </p:cNvPr>
          <p:cNvSpPr/>
          <p:nvPr/>
        </p:nvSpPr>
        <p:spPr>
          <a:xfrm>
            <a:off x="4621626" y="5118668"/>
            <a:ext cx="4967448" cy="969870"/>
          </a:xfrm>
          <a:prstGeom prst="parallelogram">
            <a:avLst/>
          </a:prstGeom>
          <a:solidFill>
            <a:schemeClr val="bg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7" name="Parallelogram 86">
            <a:extLst>
              <a:ext uri="{FF2B5EF4-FFF2-40B4-BE49-F238E27FC236}">
                <a16:creationId xmlns:a16="http://schemas.microsoft.com/office/drawing/2014/main" xmlns="" id="{DEDB6DA8-94A1-49C3-BF48-0EA1F0243B10}"/>
              </a:ext>
            </a:extLst>
          </p:cNvPr>
          <p:cNvSpPr/>
          <p:nvPr/>
        </p:nvSpPr>
        <p:spPr>
          <a:xfrm>
            <a:off x="3783604" y="4021990"/>
            <a:ext cx="6050524" cy="969870"/>
          </a:xfrm>
          <a:prstGeom prst="parallelogram">
            <a:avLst/>
          </a:prstGeom>
          <a:solidFill>
            <a:schemeClr val="bg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8" name="Parallelogram 87">
            <a:extLst>
              <a:ext uri="{FF2B5EF4-FFF2-40B4-BE49-F238E27FC236}">
                <a16:creationId xmlns:a16="http://schemas.microsoft.com/office/drawing/2014/main" xmlns="" id="{8FE83289-C93B-422F-A317-9BFB1F52E88B}"/>
              </a:ext>
            </a:extLst>
          </p:cNvPr>
          <p:cNvSpPr/>
          <p:nvPr/>
        </p:nvSpPr>
        <p:spPr>
          <a:xfrm>
            <a:off x="3538612" y="2925472"/>
            <a:ext cx="6549321" cy="969710"/>
          </a:xfrm>
          <a:prstGeom prst="parallelogram">
            <a:avLst/>
          </a:prstGeom>
          <a:solidFill>
            <a:schemeClr val="bg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9" name="Parallelogram 88">
            <a:extLst>
              <a:ext uri="{FF2B5EF4-FFF2-40B4-BE49-F238E27FC236}">
                <a16:creationId xmlns:a16="http://schemas.microsoft.com/office/drawing/2014/main" xmlns="" id="{3BCEF910-7F52-42BD-B18C-22AE7CA81D5E}"/>
              </a:ext>
            </a:extLst>
          </p:cNvPr>
          <p:cNvSpPr/>
          <p:nvPr/>
        </p:nvSpPr>
        <p:spPr>
          <a:xfrm>
            <a:off x="3492560" y="1676436"/>
            <a:ext cx="6900742" cy="1099852"/>
          </a:xfrm>
          <a:prstGeom prst="parallelogram">
            <a:avLst/>
          </a:prstGeom>
          <a:solidFill>
            <a:srgbClr val="3081AC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en-US" sz="3599" kern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90" name="Freeform 16">
            <a:extLst>
              <a:ext uri="{FF2B5EF4-FFF2-40B4-BE49-F238E27FC236}">
                <a16:creationId xmlns:a16="http://schemas.microsoft.com/office/drawing/2014/main" xmlns="" id="{E316BAD6-623D-4B05-97A8-9EEA2427D061}"/>
              </a:ext>
            </a:extLst>
          </p:cNvPr>
          <p:cNvSpPr>
            <a:spLocks/>
          </p:cNvSpPr>
          <p:nvPr/>
        </p:nvSpPr>
        <p:spPr bwMode="auto">
          <a:xfrm>
            <a:off x="2036233" y="4980750"/>
            <a:ext cx="3475720" cy="287262"/>
          </a:xfrm>
          <a:custGeom>
            <a:avLst/>
            <a:gdLst>
              <a:gd name="T0" fmla="*/ 114 w 2190"/>
              <a:gd name="T1" fmla="*/ 0 h 181"/>
              <a:gd name="T2" fmla="*/ 62 w 2190"/>
              <a:gd name="T3" fmla="*/ 121 h 181"/>
              <a:gd name="T4" fmla="*/ 2123 w 2190"/>
              <a:gd name="T5" fmla="*/ 121 h 181"/>
              <a:gd name="T6" fmla="*/ 2076 w 2190"/>
              <a:gd name="T7" fmla="*/ 0 h 181"/>
              <a:gd name="T8" fmla="*/ 2190 w 2190"/>
              <a:gd name="T9" fmla="*/ 92 h 181"/>
              <a:gd name="T10" fmla="*/ 2155 w 2190"/>
              <a:gd name="T11" fmla="*/ 181 h 181"/>
              <a:gd name="T12" fmla="*/ 25 w 2190"/>
              <a:gd name="T13" fmla="*/ 181 h 181"/>
              <a:gd name="T14" fmla="*/ 0 w 2190"/>
              <a:gd name="T15" fmla="*/ 92 h 181"/>
              <a:gd name="T16" fmla="*/ 114 w 2190"/>
              <a:gd name="T17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90" h="181">
                <a:moveTo>
                  <a:pt x="114" y="0"/>
                </a:moveTo>
                <a:lnTo>
                  <a:pt x="62" y="121"/>
                </a:lnTo>
                <a:lnTo>
                  <a:pt x="2123" y="121"/>
                </a:lnTo>
                <a:lnTo>
                  <a:pt x="2076" y="0"/>
                </a:lnTo>
                <a:lnTo>
                  <a:pt x="2190" y="92"/>
                </a:lnTo>
                <a:lnTo>
                  <a:pt x="2155" y="181"/>
                </a:lnTo>
                <a:lnTo>
                  <a:pt x="25" y="181"/>
                </a:lnTo>
                <a:lnTo>
                  <a:pt x="0" y="92"/>
                </a:lnTo>
                <a:lnTo>
                  <a:pt x="114" y="0"/>
                </a:lnTo>
                <a:close/>
              </a:path>
            </a:pathLst>
          </a:custGeom>
          <a:solidFill>
            <a:srgbClr val="8BB74C">
              <a:lumMod val="50000"/>
            </a:srgbClr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1" name="Freeform 17">
            <a:extLst>
              <a:ext uri="{FF2B5EF4-FFF2-40B4-BE49-F238E27FC236}">
                <a16:creationId xmlns:a16="http://schemas.microsoft.com/office/drawing/2014/main" xmlns="" id="{F4748325-0DAE-4130-923F-6E73505F61DF}"/>
              </a:ext>
            </a:extLst>
          </p:cNvPr>
          <p:cNvSpPr>
            <a:spLocks/>
          </p:cNvSpPr>
          <p:nvPr/>
        </p:nvSpPr>
        <p:spPr bwMode="auto">
          <a:xfrm>
            <a:off x="2617107" y="3899944"/>
            <a:ext cx="2304450" cy="207908"/>
          </a:xfrm>
          <a:custGeom>
            <a:avLst/>
            <a:gdLst>
              <a:gd name="T0" fmla="*/ 111 w 1452"/>
              <a:gd name="T1" fmla="*/ 0 h 131"/>
              <a:gd name="T2" fmla="*/ 72 w 1452"/>
              <a:gd name="T3" fmla="*/ 92 h 131"/>
              <a:gd name="T4" fmla="*/ 1391 w 1452"/>
              <a:gd name="T5" fmla="*/ 92 h 131"/>
              <a:gd name="T6" fmla="*/ 1356 w 1452"/>
              <a:gd name="T7" fmla="*/ 3 h 131"/>
              <a:gd name="T8" fmla="*/ 1452 w 1452"/>
              <a:gd name="T9" fmla="*/ 72 h 131"/>
              <a:gd name="T10" fmla="*/ 1410 w 1452"/>
              <a:gd name="T11" fmla="*/ 131 h 131"/>
              <a:gd name="T12" fmla="*/ 5 w 1452"/>
              <a:gd name="T13" fmla="*/ 131 h 131"/>
              <a:gd name="T14" fmla="*/ 0 w 1452"/>
              <a:gd name="T15" fmla="*/ 72 h 131"/>
              <a:gd name="T16" fmla="*/ 111 w 1452"/>
              <a:gd name="T17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52" h="131">
                <a:moveTo>
                  <a:pt x="111" y="0"/>
                </a:moveTo>
                <a:lnTo>
                  <a:pt x="72" y="92"/>
                </a:lnTo>
                <a:lnTo>
                  <a:pt x="1391" y="92"/>
                </a:lnTo>
                <a:lnTo>
                  <a:pt x="1356" y="3"/>
                </a:lnTo>
                <a:lnTo>
                  <a:pt x="1452" y="72"/>
                </a:lnTo>
                <a:lnTo>
                  <a:pt x="1410" y="131"/>
                </a:lnTo>
                <a:lnTo>
                  <a:pt x="5" y="131"/>
                </a:lnTo>
                <a:lnTo>
                  <a:pt x="0" y="72"/>
                </a:lnTo>
                <a:lnTo>
                  <a:pt x="111" y="0"/>
                </a:lnTo>
                <a:close/>
              </a:path>
            </a:pathLst>
          </a:custGeom>
          <a:solidFill>
            <a:srgbClr val="5FB7A2">
              <a:lumMod val="50000"/>
            </a:srgbClr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2" name="Freeform 15">
            <a:extLst>
              <a:ext uri="{FF2B5EF4-FFF2-40B4-BE49-F238E27FC236}">
                <a16:creationId xmlns:a16="http://schemas.microsoft.com/office/drawing/2014/main" xmlns="" id="{4D96D49B-063A-411C-B1BA-B0AFC31EA6D4}"/>
              </a:ext>
            </a:extLst>
          </p:cNvPr>
          <p:cNvSpPr>
            <a:spLocks/>
          </p:cNvSpPr>
          <p:nvPr/>
        </p:nvSpPr>
        <p:spPr bwMode="auto">
          <a:xfrm>
            <a:off x="3197981" y="2776287"/>
            <a:ext cx="1166509" cy="239650"/>
          </a:xfrm>
          <a:custGeom>
            <a:avLst/>
            <a:gdLst>
              <a:gd name="T0" fmla="*/ 0 w 735"/>
              <a:gd name="T1" fmla="*/ 94 h 151"/>
              <a:gd name="T2" fmla="*/ 112 w 735"/>
              <a:gd name="T3" fmla="*/ 0 h 151"/>
              <a:gd name="T4" fmla="*/ 72 w 735"/>
              <a:gd name="T5" fmla="*/ 119 h 151"/>
              <a:gd name="T6" fmla="*/ 653 w 735"/>
              <a:gd name="T7" fmla="*/ 119 h 151"/>
              <a:gd name="T8" fmla="*/ 611 w 735"/>
              <a:gd name="T9" fmla="*/ 0 h 151"/>
              <a:gd name="T10" fmla="*/ 735 w 735"/>
              <a:gd name="T11" fmla="*/ 94 h 151"/>
              <a:gd name="T12" fmla="*/ 700 w 735"/>
              <a:gd name="T13" fmla="*/ 151 h 151"/>
              <a:gd name="T14" fmla="*/ 42 w 735"/>
              <a:gd name="T15" fmla="*/ 151 h 151"/>
              <a:gd name="T16" fmla="*/ 0 w 735"/>
              <a:gd name="T17" fmla="*/ 94 h 151"/>
              <a:gd name="T18" fmla="*/ 0 w 735"/>
              <a:gd name="T19" fmla="*/ 94 h 151"/>
              <a:gd name="T20" fmla="*/ 0 w 735"/>
              <a:gd name="T21" fmla="*/ 94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35" h="151">
                <a:moveTo>
                  <a:pt x="0" y="94"/>
                </a:moveTo>
                <a:lnTo>
                  <a:pt x="112" y="0"/>
                </a:lnTo>
                <a:lnTo>
                  <a:pt x="72" y="119"/>
                </a:lnTo>
                <a:lnTo>
                  <a:pt x="653" y="119"/>
                </a:lnTo>
                <a:lnTo>
                  <a:pt x="611" y="0"/>
                </a:lnTo>
                <a:lnTo>
                  <a:pt x="735" y="94"/>
                </a:lnTo>
                <a:lnTo>
                  <a:pt x="700" y="151"/>
                </a:lnTo>
                <a:lnTo>
                  <a:pt x="42" y="151"/>
                </a:lnTo>
                <a:lnTo>
                  <a:pt x="0" y="94"/>
                </a:lnTo>
                <a:lnTo>
                  <a:pt x="0" y="94"/>
                </a:lnTo>
                <a:lnTo>
                  <a:pt x="0" y="94"/>
                </a:lnTo>
                <a:close/>
              </a:path>
            </a:pathLst>
          </a:custGeom>
          <a:solidFill>
            <a:srgbClr val="3081AC">
              <a:lumMod val="50000"/>
            </a:srgbClr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3" name="Freeform 18">
            <a:extLst>
              <a:ext uri="{FF2B5EF4-FFF2-40B4-BE49-F238E27FC236}">
                <a16:creationId xmlns:a16="http://schemas.microsoft.com/office/drawing/2014/main" xmlns="" id="{C1DD1560-9D3A-483C-95B4-5675F6841C41}"/>
              </a:ext>
            </a:extLst>
          </p:cNvPr>
          <p:cNvSpPr>
            <a:spLocks/>
          </p:cNvSpPr>
          <p:nvPr/>
        </p:nvSpPr>
        <p:spPr bwMode="auto">
          <a:xfrm>
            <a:off x="3320186" y="1676436"/>
            <a:ext cx="903053" cy="1252211"/>
          </a:xfrm>
          <a:custGeom>
            <a:avLst/>
            <a:gdLst>
              <a:gd name="T0" fmla="*/ 569 w 569"/>
              <a:gd name="T1" fmla="*/ 789 h 789"/>
              <a:gd name="T2" fmla="*/ 0 w 569"/>
              <a:gd name="T3" fmla="*/ 789 h 789"/>
              <a:gd name="T4" fmla="*/ 282 w 569"/>
              <a:gd name="T5" fmla="*/ 0 h 789"/>
              <a:gd name="T6" fmla="*/ 569 w 569"/>
              <a:gd name="T7" fmla="*/ 789 h 789"/>
              <a:gd name="T8" fmla="*/ 569 w 569"/>
              <a:gd name="T9" fmla="*/ 789 h 789"/>
              <a:gd name="T10" fmla="*/ 569 w 569"/>
              <a:gd name="T11" fmla="*/ 789 h 7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69" h="789">
                <a:moveTo>
                  <a:pt x="569" y="789"/>
                </a:moveTo>
                <a:lnTo>
                  <a:pt x="0" y="789"/>
                </a:lnTo>
                <a:lnTo>
                  <a:pt x="282" y="0"/>
                </a:lnTo>
                <a:lnTo>
                  <a:pt x="569" y="789"/>
                </a:lnTo>
                <a:lnTo>
                  <a:pt x="569" y="789"/>
                </a:lnTo>
                <a:lnTo>
                  <a:pt x="569" y="789"/>
                </a:lnTo>
                <a:close/>
              </a:path>
            </a:pathLst>
          </a:custGeom>
          <a:solidFill>
            <a:srgbClr val="3081AC">
              <a:lumMod val="75000"/>
            </a:srgbClr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4" name="Freeform 19">
            <a:extLst>
              <a:ext uri="{FF2B5EF4-FFF2-40B4-BE49-F238E27FC236}">
                <a16:creationId xmlns:a16="http://schemas.microsoft.com/office/drawing/2014/main" xmlns="" id="{ED8915EB-4F51-484A-9767-020D12730186}"/>
              </a:ext>
            </a:extLst>
          </p:cNvPr>
          <p:cNvSpPr>
            <a:spLocks/>
          </p:cNvSpPr>
          <p:nvPr/>
        </p:nvSpPr>
        <p:spPr bwMode="auto">
          <a:xfrm>
            <a:off x="2734551" y="2928648"/>
            <a:ext cx="2098129" cy="1112547"/>
          </a:xfrm>
          <a:custGeom>
            <a:avLst/>
            <a:gdLst>
              <a:gd name="T0" fmla="*/ 1322 w 1322"/>
              <a:gd name="T1" fmla="*/ 701 h 701"/>
              <a:gd name="T2" fmla="*/ 0 w 1322"/>
              <a:gd name="T3" fmla="*/ 701 h 701"/>
              <a:gd name="T4" fmla="*/ 290 w 1322"/>
              <a:gd name="T5" fmla="*/ 0 h 701"/>
              <a:gd name="T6" fmla="*/ 1030 w 1322"/>
              <a:gd name="T7" fmla="*/ 0 h 701"/>
              <a:gd name="T8" fmla="*/ 1322 w 1322"/>
              <a:gd name="T9" fmla="*/ 701 h 701"/>
              <a:gd name="T10" fmla="*/ 1322 w 1322"/>
              <a:gd name="T11" fmla="*/ 701 h 701"/>
              <a:gd name="T12" fmla="*/ 1322 w 1322"/>
              <a:gd name="T13" fmla="*/ 701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22" h="701">
                <a:moveTo>
                  <a:pt x="1322" y="701"/>
                </a:moveTo>
                <a:lnTo>
                  <a:pt x="0" y="701"/>
                </a:lnTo>
                <a:lnTo>
                  <a:pt x="290" y="0"/>
                </a:lnTo>
                <a:lnTo>
                  <a:pt x="1030" y="0"/>
                </a:lnTo>
                <a:lnTo>
                  <a:pt x="1322" y="701"/>
                </a:lnTo>
                <a:lnTo>
                  <a:pt x="1322" y="701"/>
                </a:lnTo>
                <a:lnTo>
                  <a:pt x="1322" y="701"/>
                </a:lnTo>
                <a:close/>
              </a:path>
            </a:pathLst>
          </a:custGeom>
          <a:solidFill>
            <a:srgbClr val="5FB7A2">
              <a:lumMod val="75000"/>
            </a:srgbClr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5" name="Freeform 24">
            <a:extLst>
              <a:ext uri="{FF2B5EF4-FFF2-40B4-BE49-F238E27FC236}">
                <a16:creationId xmlns:a16="http://schemas.microsoft.com/office/drawing/2014/main" xmlns="" id="{2411DA60-04E0-4247-9811-2F56690BFFCB}"/>
              </a:ext>
            </a:extLst>
          </p:cNvPr>
          <p:cNvSpPr>
            <a:spLocks/>
          </p:cNvSpPr>
          <p:nvPr/>
        </p:nvSpPr>
        <p:spPr bwMode="auto">
          <a:xfrm>
            <a:off x="2734551" y="2928648"/>
            <a:ext cx="1033194" cy="1112547"/>
          </a:xfrm>
          <a:custGeom>
            <a:avLst/>
            <a:gdLst>
              <a:gd name="T0" fmla="*/ 651 w 651"/>
              <a:gd name="T1" fmla="*/ 0 h 701"/>
              <a:gd name="T2" fmla="*/ 290 w 651"/>
              <a:gd name="T3" fmla="*/ 0 h 701"/>
              <a:gd name="T4" fmla="*/ 0 w 651"/>
              <a:gd name="T5" fmla="*/ 701 h 701"/>
              <a:gd name="T6" fmla="*/ 651 w 651"/>
              <a:gd name="T7" fmla="*/ 701 h 701"/>
              <a:gd name="T8" fmla="*/ 651 w 651"/>
              <a:gd name="T9" fmla="*/ 0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1" h="701">
                <a:moveTo>
                  <a:pt x="651" y="0"/>
                </a:moveTo>
                <a:lnTo>
                  <a:pt x="290" y="0"/>
                </a:lnTo>
                <a:lnTo>
                  <a:pt x="0" y="701"/>
                </a:lnTo>
                <a:lnTo>
                  <a:pt x="651" y="701"/>
                </a:lnTo>
                <a:lnTo>
                  <a:pt x="651" y="0"/>
                </a:lnTo>
                <a:close/>
              </a:path>
            </a:pathLst>
          </a:custGeom>
          <a:solidFill>
            <a:srgbClr val="5FB7A2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6" name="Freeform 25">
            <a:extLst>
              <a:ext uri="{FF2B5EF4-FFF2-40B4-BE49-F238E27FC236}">
                <a16:creationId xmlns:a16="http://schemas.microsoft.com/office/drawing/2014/main" xmlns="" id="{ABE26262-0C3F-45EB-ADBD-10054FE52CB6}"/>
              </a:ext>
            </a:extLst>
          </p:cNvPr>
          <p:cNvSpPr>
            <a:spLocks/>
          </p:cNvSpPr>
          <p:nvPr/>
        </p:nvSpPr>
        <p:spPr bwMode="auto">
          <a:xfrm>
            <a:off x="3320187" y="1676436"/>
            <a:ext cx="447559" cy="1252211"/>
          </a:xfrm>
          <a:custGeom>
            <a:avLst/>
            <a:gdLst>
              <a:gd name="T0" fmla="*/ 282 w 282"/>
              <a:gd name="T1" fmla="*/ 789 h 789"/>
              <a:gd name="T2" fmla="*/ 282 w 282"/>
              <a:gd name="T3" fmla="*/ 0 h 789"/>
              <a:gd name="T4" fmla="*/ 0 w 282"/>
              <a:gd name="T5" fmla="*/ 789 h 789"/>
              <a:gd name="T6" fmla="*/ 282 w 282"/>
              <a:gd name="T7" fmla="*/ 789 h 7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2" h="789">
                <a:moveTo>
                  <a:pt x="282" y="789"/>
                </a:moveTo>
                <a:lnTo>
                  <a:pt x="282" y="0"/>
                </a:lnTo>
                <a:lnTo>
                  <a:pt x="0" y="789"/>
                </a:lnTo>
                <a:lnTo>
                  <a:pt x="282" y="789"/>
                </a:lnTo>
                <a:close/>
              </a:path>
            </a:pathLst>
          </a:custGeom>
          <a:solidFill>
            <a:srgbClr val="3081AC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7" name="Freeform 20">
            <a:extLst>
              <a:ext uri="{FF2B5EF4-FFF2-40B4-BE49-F238E27FC236}">
                <a16:creationId xmlns:a16="http://schemas.microsoft.com/office/drawing/2014/main" xmlns="" id="{32FF3C5B-D2E1-471A-9414-32E2AB3AB6D3}"/>
              </a:ext>
            </a:extLst>
          </p:cNvPr>
          <p:cNvSpPr>
            <a:spLocks/>
          </p:cNvSpPr>
          <p:nvPr/>
        </p:nvSpPr>
        <p:spPr bwMode="auto">
          <a:xfrm>
            <a:off x="2153678" y="4014215"/>
            <a:ext cx="3236070" cy="1112547"/>
          </a:xfrm>
          <a:custGeom>
            <a:avLst/>
            <a:gdLst>
              <a:gd name="T0" fmla="*/ 2039 w 2039"/>
              <a:gd name="T1" fmla="*/ 701 h 701"/>
              <a:gd name="T2" fmla="*/ 0 w 2039"/>
              <a:gd name="T3" fmla="*/ 701 h 701"/>
              <a:gd name="T4" fmla="*/ 292 w 2039"/>
              <a:gd name="T5" fmla="*/ 0 h 701"/>
              <a:gd name="T6" fmla="*/ 1744 w 2039"/>
              <a:gd name="T7" fmla="*/ 0 h 701"/>
              <a:gd name="T8" fmla="*/ 2039 w 2039"/>
              <a:gd name="T9" fmla="*/ 701 h 701"/>
              <a:gd name="T10" fmla="*/ 2039 w 2039"/>
              <a:gd name="T11" fmla="*/ 701 h 701"/>
              <a:gd name="T12" fmla="*/ 2039 w 2039"/>
              <a:gd name="T13" fmla="*/ 701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39" h="701">
                <a:moveTo>
                  <a:pt x="2039" y="701"/>
                </a:moveTo>
                <a:lnTo>
                  <a:pt x="0" y="701"/>
                </a:lnTo>
                <a:lnTo>
                  <a:pt x="292" y="0"/>
                </a:lnTo>
                <a:lnTo>
                  <a:pt x="1744" y="0"/>
                </a:lnTo>
                <a:lnTo>
                  <a:pt x="2039" y="701"/>
                </a:lnTo>
                <a:lnTo>
                  <a:pt x="2039" y="701"/>
                </a:lnTo>
                <a:lnTo>
                  <a:pt x="2039" y="701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8" name="Freeform 21">
            <a:extLst>
              <a:ext uri="{FF2B5EF4-FFF2-40B4-BE49-F238E27FC236}">
                <a16:creationId xmlns:a16="http://schemas.microsoft.com/office/drawing/2014/main" xmlns="" id="{BBB8188D-192A-45F4-8DD2-E1076F2A6B1B}"/>
              </a:ext>
            </a:extLst>
          </p:cNvPr>
          <p:cNvSpPr>
            <a:spLocks/>
          </p:cNvSpPr>
          <p:nvPr/>
        </p:nvSpPr>
        <p:spPr bwMode="auto">
          <a:xfrm>
            <a:off x="1575978" y="5126761"/>
            <a:ext cx="4402578" cy="1110961"/>
          </a:xfrm>
          <a:custGeom>
            <a:avLst/>
            <a:gdLst>
              <a:gd name="T0" fmla="*/ 2774 w 2774"/>
              <a:gd name="T1" fmla="*/ 700 h 700"/>
              <a:gd name="T2" fmla="*/ 0 w 2774"/>
              <a:gd name="T3" fmla="*/ 700 h 700"/>
              <a:gd name="T4" fmla="*/ 290 w 2774"/>
              <a:gd name="T5" fmla="*/ 0 h 700"/>
              <a:gd name="T6" fmla="*/ 2480 w 2774"/>
              <a:gd name="T7" fmla="*/ 0 h 700"/>
              <a:gd name="T8" fmla="*/ 2774 w 2774"/>
              <a:gd name="T9" fmla="*/ 700 h 700"/>
              <a:gd name="T10" fmla="*/ 2774 w 2774"/>
              <a:gd name="T11" fmla="*/ 700 h 700"/>
              <a:gd name="T12" fmla="*/ 2774 w 2774"/>
              <a:gd name="T13" fmla="*/ 700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774" h="700">
                <a:moveTo>
                  <a:pt x="2774" y="700"/>
                </a:moveTo>
                <a:lnTo>
                  <a:pt x="0" y="700"/>
                </a:lnTo>
                <a:lnTo>
                  <a:pt x="290" y="0"/>
                </a:lnTo>
                <a:lnTo>
                  <a:pt x="2480" y="0"/>
                </a:lnTo>
                <a:lnTo>
                  <a:pt x="2774" y="700"/>
                </a:lnTo>
                <a:lnTo>
                  <a:pt x="2774" y="700"/>
                </a:lnTo>
                <a:lnTo>
                  <a:pt x="2774" y="700"/>
                </a:lnTo>
                <a:close/>
              </a:path>
            </a:pathLst>
          </a:custGeom>
          <a:solidFill>
            <a:srgbClr val="ECB448">
              <a:lumMod val="75000"/>
            </a:srgbClr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9" name="Freeform 22">
            <a:extLst>
              <a:ext uri="{FF2B5EF4-FFF2-40B4-BE49-F238E27FC236}">
                <a16:creationId xmlns:a16="http://schemas.microsoft.com/office/drawing/2014/main" xmlns="" id="{667C09C6-215A-4548-9EA4-A3DFA4AE38EB}"/>
              </a:ext>
            </a:extLst>
          </p:cNvPr>
          <p:cNvSpPr>
            <a:spLocks/>
          </p:cNvSpPr>
          <p:nvPr/>
        </p:nvSpPr>
        <p:spPr bwMode="auto">
          <a:xfrm>
            <a:off x="1575978" y="5126761"/>
            <a:ext cx="2191767" cy="1110961"/>
          </a:xfrm>
          <a:custGeom>
            <a:avLst/>
            <a:gdLst>
              <a:gd name="T0" fmla="*/ 1381 w 1381"/>
              <a:gd name="T1" fmla="*/ 0 h 700"/>
              <a:gd name="T2" fmla="*/ 290 w 1381"/>
              <a:gd name="T3" fmla="*/ 0 h 700"/>
              <a:gd name="T4" fmla="*/ 0 w 1381"/>
              <a:gd name="T5" fmla="*/ 700 h 700"/>
              <a:gd name="T6" fmla="*/ 1381 w 1381"/>
              <a:gd name="T7" fmla="*/ 700 h 700"/>
              <a:gd name="T8" fmla="*/ 1381 w 1381"/>
              <a:gd name="T9" fmla="*/ 0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81" h="700">
                <a:moveTo>
                  <a:pt x="1381" y="0"/>
                </a:moveTo>
                <a:lnTo>
                  <a:pt x="290" y="0"/>
                </a:lnTo>
                <a:lnTo>
                  <a:pt x="0" y="700"/>
                </a:lnTo>
                <a:lnTo>
                  <a:pt x="1381" y="700"/>
                </a:lnTo>
                <a:lnTo>
                  <a:pt x="1381" y="0"/>
                </a:lnTo>
                <a:close/>
              </a:path>
            </a:pathLst>
          </a:custGeom>
          <a:solidFill>
            <a:srgbClr val="ECB448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00" name="Freeform 23">
            <a:extLst>
              <a:ext uri="{FF2B5EF4-FFF2-40B4-BE49-F238E27FC236}">
                <a16:creationId xmlns:a16="http://schemas.microsoft.com/office/drawing/2014/main" xmlns="" id="{9D0969A9-D70C-47A6-97A2-9CA7AAFCBC22}"/>
              </a:ext>
            </a:extLst>
          </p:cNvPr>
          <p:cNvSpPr>
            <a:spLocks/>
          </p:cNvSpPr>
          <p:nvPr/>
        </p:nvSpPr>
        <p:spPr bwMode="auto">
          <a:xfrm>
            <a:off x="2153677" y="4014215"/>
            <a:ext cx="1614068" cy="1112547"/>
          </a:xfrm>
          <a:custGeom>
            <a:avLst/>
            <a:gdLst>
              <a:gd name="T0" fmla="*/ 1017 w 1017"/>
              <a:gd name="T1" fmla="*/ 0 h 701"/>
              <a:gd name="T2" fmla="*/ 292 w 1017"/>
              <a:gd name="T3" fmla="*/ 0 h 701"/>
              <a:gd name="T4" fmla="*/ 0 w 1017"/>
              <a:gd name="T5" fmla="*/ 701 h 701"/>
              <a:gd name="T6" fmla="*/ 1017 w 1017"/>
              <a:gd name="T7" fmla="*/ 701 h 701"/>
              <a:gd name="T8" fmla="*/ 1017 w 1017"/>
              <a:gd name="T9" fmla="*/ 0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17" h="701">
                <a:moveTo>
                  <a:pt x="1017" y="0"/>
                </a:moveTo>
                <a:lnTo>
                  <a:pt x="292" y="0"/>
                </a:lnTo>
                <a:lnTo>
                  <a:pt x="0" y="701"/>
                </a:lnTo>
                <a:lnTo>
                  <a:pt x="1017" y="701"/>
                </a:lnTo>
                <a:lnTo>
                  <a:pt x="1017" y="0"/>
                </a:lnTo>
                <a:close/>
              </a:path>
            </a:pathLst>
          </a:custGeom>
          <a:solidFill>
            <a:srgbClr val="8BB74C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01" name="Subtitle 2">
            <a:extLst>
              <a:ext uri="{FF2B5EF4-FFF2-40B4-BE49-F238E27FC236}">
                <a16:creationId xmlns:a16="http://schemas.microsoft.com/office/drawing/2014/main" xmlns="" id="{16F6A4F6-FDEF-422E-8FDD-7FDDEF2208EA}"/>
              </a:ext>
            </a:extLst>
          </p:cNvPr>
          <p:cNvSpPr txBox="1">
            <a:spLocks/>
          </p:cNvSpPr>
          <p:nvPr/>
        </p:nvSpPr>
        <p:spPr>
          <a:xfrm>
            <a:off x="6012177" y="5469256"/>
            <a:ext cx="3312006" cy="795893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>
                <a:solidFill>
                  <a:schemeClr val="bg1"/>
                </a:solidFill>
              </a:rPr>
              <a:t>You can replace this text. This is a sample. You can replace this text. This is a sample.</a:t>
            </a:r>
          </a:p>
          <a:p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xmlns="" id="{68FDCF82-E339-41E2-8705-11A5F40921BF}"/>
              </a:ext>
            </a:extLst>
          </p:cNvPr>
          <p:cNvSpPr txBox="1"/>
          <p:nvPr/>
        </p:nvSpPr>
        <p:spPr>
          <a:xfrm>
            <a:off x="6087280" y="5166346"/>
            <a:ext cx="1273297" cy="338554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defTabSz="914400"/>
            <a:r>
              <a:rPr lang="en-US" sz="1600" b="1">
                <a:solidFill>
                  <a:prstClr val="white"/>
                </a:solidFill>
                <a:latin typeface="Arial Black" panose="020B0A04020102020204" pitchFamily="34" charset="0"/>
                <a:ea typeface="League Spartan" charset="0"/>
                <a:cs typeface="Poppins" pitchFamily="2" charset="77"/>
              </a:rPr>
              <a:t>Your Title</a:t>
            </a:r>
          </a:p>
        </p:txBody>
      </p:sp>
      <p:sp>
        <p:nvSpPr>
          <p:cNvPr id="103" name="Subtitle 2">
            <a:extLst>
              <a:ext uri="{FF2B5EF4-FFF2-40B4-BE49-F238E27FC236}">
                <a16:creationId xmlns:a16="http://schemas.microsoft.com/office/drawing/2014/main" xmlns="" id="{8B5CE001-CD6C-45C9-AFAF-94E6CECE5E61}"/>
              </a:ext>
            </a:extLst>
          </p:cNvPr>
          <p:cNvSpPr txBox="1">
            <a:spLocks/>
          </p:cNvSpPr>
          <p:nvPr/>
        </p:nvSpPr>
        <p:spPr>
          <a:xfrm>
            <a:off x="5448470" y="4379472"/>
            <a:ext cx="3312006" cy="795893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>
                <a:solidFill>
                  <a:schemeClr val="bg1"/>
                </a:solidFill>
              </a:rPr>
              <a:t>You can replace this text. This is a sample. You can replace this text. This is a sample.</a:t>
            </a:r>
          </a:p>
          <a:p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xmlns="" id="{FA852E5D-CF98-4CDE-9B73-88CA2BB95CB1}"/>
              </a:ext>
            </a:extLst>
          </p:cNvPr>
          <p:cNvSpPr txBox="1"/>
          <p:nvPr/>
        </p:nvSpPr>
        <p:spPr>
          <a:xfrm>
            <a:off x="5523573" y="4076562"/>
            <a:ext cx="1273297" cy="338554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defTabSz="914400"/>
            <a:r>
              <a:rPr lang="en-US" sz="1600" b="1">
                <a:solidFill>
                  <a:prstClr val="white"/>
                </a:solidFill>
                <a:latin typeface="Arial Black" panose="020B0A04020102020204" pitchFamily="34" charset="0"/>
                <a:ea typeface="League Spartan" charset="0"/>
                <a:cs typeface="Poppins" pitchFamily="2" charset="77"/>
              </a:rPr>
              <a:t>Your Title</a:t>
            </a:r>
          </a:p>
        </p:txBody>
      </p:sp>
      <p:sp>
        <p:nvSpPr>
          <p:cNvPr id="105" name="Subtitle 2">
            <a:extLst>
              <a:ext uri="{FF2B5EF4-FFF2-40B4-BE49-F238E27FC236}">
                <a16:creationId xmlns:a16="http://schemas.microsoft.com/office/drawing/2014/main" xmlns="" id="{71E614B4-7934-45AD-9E52-7E1DF07224CA}"/>
              </a:ext>
            </a:extLst>
          </p:cNvPr>
          <p:cNvSpPr txBox="1">
            <a:spLocks/>
          </p:cNvSpPr>
          <p:nvPr/>
        </p:nvSpPr>
        <p:spPr>
          <a:xfrm>
            <a:off x="4848391" y="3274219"/>
            <a:ext cx="3312006" cy="795893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>
                <a:solidFill>
                  <a:schemeClr val="bg1"/>
                </a:solidFill>
              </a:rPr>
              <a:t>You can replace this text. This is a sample. You can replace this text. This is a sample.</a:t>
            </a:r>
          </a:p>
          <a:p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xmlns="" id="{B0750374-911B-4A5D-B4E2-AB08A65DD507}"/>
              </a:ext>
            </a:extLst>
          </p:cNvPr>
          <p:cNvSpPr txBox="1"/>
          <p:nvPr/>
        </p:nvSpPr>
        <p:spPr>
          <a:xfrm>
            <a:off x="4923493" y="2971309"/>
            <a:ext cx="1273297" cy="338554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defTabSz="914400"/>
            <a:r>
              <a:rPr lang="en-US" sz="1600" b="1">
                <a:solidFill>
                  <a:prstClr val="white"/>
                </a:solidFill>
                <a:latin typeface="Arial Black" panose="020B0A04020102020204" pitchFamily="34" charset="0"/>
                <a:ea typeface="League Spartan" charset="0"/>
                <a:cs typeface="Poppins" pitchFamily="2" charset="77"/>
              </a:rPr>
              <a:t>Your Title</a:t>
            </a:r>
          </a:p>
        </p:txBody>
      </p:sp>
      <p:sp>
        <p:nvSpPr>
          <p:cNvPr id="107" name="Subtitle 2">
            <a:extLst>
              <a:ext uri="{FF2B5EF4-FFF2-40B4-BE49-F238E27FC236}">
                <a16:creationId xmlns:a16="http://schemas.microsoft.com/office/drawing/2014/main" xmlns="" id="{BFCB0B3A-14DB-4F98-A2CB-8C2EE7DF9113}"/>
              </a:ext>
            </a:extLst>
          </p:cNvPr>
          <p:cNvSpPr txBox="1">
            <a:spLocks/>
          </p:cNvSpPr>
          <p:nvPr/>
        </p:nvSpPr>
        <p:spPr>
          <a:xfrm>
            <a:off x="4296987" y="2104946"/>
            <a:ext cx="3312006" cy="795893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>
                <a:solidFill>
                  <a:schemeClr val="bg1"/>
                </a:solidFill>
              </a:rPr>
              <a:t>You can replace this text. This is a sample. You can replace this text. This is a sample.</a:t>
            </a:r>
          </a:p>
          <a:p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xmlns="" id="{A551A0F4-055D-43CA-A0F9-45A2EA411D3C}"/>
              </a:ext>
            </a:extLst>
          </p:cNvPr>
          <p:cNvSpPr txBox="1"/>
          <p:nvPr/>
        </p:nvSpPr>
        <p:spPr>
          <a:xfrm>
            <a:off x="4372090" y="1802037"/>
            <a:ext cx="1273297" cy="338554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defTabSz="914400"/>
            <a:r>
              <a:rPr lang="en-US" sz="1600" b="1">
                <a:solidFill>
                  <a:prstClr val="white"/>
                </a:solidFill>
                <a:latin typeface="Arial Black" panose="020B0A04020102020204" pitchFamily="34" charset="0"/>
                <a:ea typeface="League Spartan" charset="0"/>
                <a:cs typeface="Poppins" pitchFamily="2" charset="77"/>
              </a:rPr>
              <a:t>Your Title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xmlns="" id="{A0975054-2476-44FD-83B5-0A3DA3C9086A}"/>
              </a:ext>
            </a:extLst>
          </p:cNvPr>
          <p:cNvSpPr/>
          <p:nvPr/>
        </p:nvSpPr>
        <p:spPr>
          <a:xfrm>
            <a:off x="3513949" y="5382159"/>
            <a:ext cx="466795" cy="600164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 defTabSz="914400"/>
            <a:r>
              <a:rPr lang="en-US" sz="3300" b="1" dirty="0">
                <a:solidFill>
                  <a:prstClr val="white"/>
                </a:solidFill>
                <a:latin typeface="Arial Black" panose="020B0A04020102020204" pitchFamily="34" charset="0"/>
                <a:ea typeface="Roboto" panose="02000000000000000000" pitchFamily="2" charset="0"/>
              </a:rPr>
              <a:t>4</a:t>
            </a:r>
            <a:endParaRPr lang="en-US" sz="900" dirty="0"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98617084-BEC1-4494-A569-487C0D64177A}"/>
              </a:ext>
            </a:extLst>
          </p:cNvPr>
          <p:cNvSpPr/>
          <p:nvPr/>
        </p:nvSpPr>
        <p:spPr>
          <a:xfrm>
            <a:off x="3513950" y="4268635"/>
            <a:ext cx="466794" cy="600164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 defTabSz="914400"/>
            <a:r>
              <a:rPr lang="en-US" sz="3300" b="1" dirty="0">
                <a:solidFill>
                  <a:prstClr val="white"/>
                </a:solidFill>
                <a:latin typeface="Arial Black" panose="020B0A04020102020204" pitchFamily="34" charset="0"/>
                <a:ea typeface="Roboto" panose="02000000000000000000" pitchFamily="2" charset="0"/>
              </a:rPr>
              <a:t>3</a:t>
            </a:r>
            <a:endParaRPr lang="en-US" sz="900" dirty="0"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CBD76E28-B162-4822-B6C7-DA241B58EE23}"/>
              </a:ext>
            </a:extLst>
          </p:cNvPr>
          <p:cNvSpPr/>
          <p:nvPr/>
        </p:nvSpPr>
        <p:spPr>
          <a:xfrm>
            <a:off x="3513949" y="3186933"/>
            <a:ext cx="466795" cy="600164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 defTabSz="914400"/>
            <a:r>
              <a:rPr lang="en-US" sz="3300" b="1" dirty="0">
                <a:solidFill>
                  <a:prstClr val="white"/>
                </a:solidFill>
                <a:latin typeface="Arial Black" panose="020B0A04020102020204" pitchFamily="34" charset="0"/>
                <a:ea typeface="Roboto" panose="02000000000000000000" pitchFamily="2" charset="0"/>
              </a:rPr>
              <a:t>2</a:t>
            </a:r>
            <a:endParaRPr lang="en-US" sz="900" dirty="0"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FA2C69DA-55F6-47BD-8D94-43C3E8C524F2}"/>
              </a:ext>
            </a:extLst>
          </p:cNvPr>
          <p:cNvSpPr/>
          <p:nvPr/>
        </p:nvSpPr>
        <p:spPr>
          <a:xfrm>
            <a:off x="3513949" y="2132549"/>
            <a:ext cx="466794" cy="600164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 defTabSz="914400"/>
            <a:r>
              <a:rPr lang="en-US" sz="3300" b="1" dirty="0">
                <a:solidFill>
                  <a:prstClr val="white"/>
                </a:solidFill>
                <a:latin typeface="Arial Black" panose="020B0A04020102020204" pitchFamily="34" charset="0"/>
                <a:ea typeface="Roboto" panose="02000000000000000000" pitchFamily="2" charset="0"/>
              </a:rPr>
              <a:t>1</a:t>
            </a:r>
            <a:endParaRPr lang="en-US" sz="900" dirty="0"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26230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xmlns="" id="{F793DDE0-5E98-4EF9-B6CB-327B42EF35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4-Step Flat Shadow Pyramid Diagram</a:t>
            </a:r>
          </a:p>
        </p:txBody>
      </p:sp>
      <p:sp>
        <p:nvSpPr>
          <p:cNvPr id="86" name="Parallelogram 85">
            <a:extLst>
              <a:ext uri="{FF2B5EF4-FFF2-40B4-BE49-F238E27FC236}">
                <a16:creationId xmlns:a16="http://schemas.microsoft.com/office/drawing/2014/main" xmlns="" id="{F8E0F879-90E0-41F7-8B3A-9061524489EB}"/>
              </a:ext>
            </a:extLst>
          </p:cNvPr>
          <p:cNvSpPr/>
          <p:nvPr/>
        </p:nvSpPr>
        <p:spPr>
          <a:xfrm>
            <a:off x="4621626" y="5118668"/>
            <a:ext cx="4967448" cy="969870"/>
          </a:xfrm>
          <a:prstGeom prst="parallelogram">
            <a:avLst/>
          </a:prstGeom>
          <a:solidFill>
            <a:schemeClr val="bg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7" name="Parallelogram 86">
            <a:extLst>
              <a:ext uri="{FF2B5EF4-FFF2-40B4-BE49-F238E27FC236}">
                <a16:creationId xmlns:a16="http://schemas.microsoft.com/office/drawing/2014/main" xmlns="" id="{DEDB6DA8-94A1-49C3-BF48-0EA1F0243B10}"/>
              </a:ext>
            </a:extLst>
          </p:cNvPr>
          <p:cNvSpPr/>
          <p:nvPr/>
        </p:nvSpPr>
        <p:spPr>
          <a:xfrm>
            <a:off x="3783604" y="4021990"/>
            <a:ext cx="6050524" cy="969870"/>
          </a:xfrm>
          <a:prstGeom prst="parallelogram">
            <a:avLst/>
          </a:prstGeom>
          <a:solidFill>
            <a:schemeClr val="bg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8" name="Parallelogram 87">
            <a:extLst>
              <a:ext uri="{FF2B5EF4-FFF2-40B4-BE49-F238E27FC236}">
                <a16:creationId xmlns:a16="http://schemas.microsoft.com/office/drawing/2014/main" xmlns="" id="{8FE83289-C93B-422F-A317-9BFB1F52E88B}"/>
              </a:ext>
            </a:extLst>
          </p:cNvPr>
          <p:cNvSpPr/>
          <p:nvPr/>
        </p:nvSpPr>
        <p:spPr>
          <a:xfrm>
            <a:off x="3538612" y="2925472"/>
            <a:ext cx="6549321" cy="969710"/>
          </a:xfrm>
          <a:prstGeom prst="parallelogram">
            <a:avLst/>
          </a:prstGeom>
          <a:solidFill>
            <a:srgbClr val="5FB7A2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en-US" sz="3599" kern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89" name="Parallelogram 88">
            <a:extLst>
              <a:ext uri="{FF2B5EF4-FFF2-40B4-BE49-F238E27FC236}">
                <a16:creationId xmlns:a16="http://schemas.microsoft.com/office/drawing/2014/main" xmlns="" id="{3BCEF910-7F52-42BD-B18C-22AE7CA81D5E}"/>
              </a:ext>
            </a:extLst>
          </p:cNvPr>
          <p:cNvSpPr/>
          <p:nvPr/>
        </p:nvSpPr>
        <p:spPr>
          <a:xfrm>
            <a:off x="3492560" y="1676436"/>
            <a:ext cx="6900742" cy="1099852"/>
          </a:xfrm>
          <a:prstGeom prst="parallelogram">
            <a:avLst/>
          </a:prstGeom>
          <a:solidFill>
            <a:schemeClr val="bg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0" name="Freeform 16">
            <a:extLst>
              <a:ext uri="{FF2B5EF4-FFF2-40B4-BE49-F238E27FC236}">
                <a16:creationId xmlns:a16="http://schemas.microsoft.com/office/drawing/2014/main" xmlns="" id="{E316BAD6-623D-4B05-97A8-9EEA2427D061}"/>
              </a:ext>
            </a:extLst>
          </p:cNvPr>
          <p:cNvSpPr>
            <a:spLocks/>
          </p:cNvSpPr>
          <p:nvPr/>
        </p:nvSpPr>
        <p:spPr bwMode="auto">
          <a:xfrm>
            <a:off x="2036233" y="4980750"/>
            <a:ext cx="3475720" cy="287262"/>
          </a:xfrm>
          <a:custGeom>
            <a:avLst/>
            <a:gdLst>
              <a:gd name="T0" fmla="*/ 114 w 2190"/>
              <a:gd name="T1" fmla="*/ 0 h 181"/>
              <a:gd name="T2" fmla="*/ 62 w 2190"/>
              <a:gd name="T3" fmla="*/ 121 h 181"/>
              <a:gd name="T4" fmla="*/ 2123 w 2190"/>
              <a:gd name="T5" fmla="*/ 121 h 181"/>
              <a:gd name="T6" fmla="*/ 2076 w 2190"/>
              <a:gd name="T7" fmla="*/ 0 h 181"/>
              <a:gd name="T8" fmla="*/ 2190 w 2190"/>
              <a:gd name="T9" fmla="*/ 92 h 181"/>
              <a:gd name="T10" fmla="*/ 2155 w 2190"/>
              <a:gd name="T11" fmla="*/ 181 h 181"/>
              <a:gd name="T12" fmla="*/ 25 w 2190"/>
              <a:gd name="T13" fmla="*/ 181 h 181"/>
              <a:gd name="T14" fmla="*/ 0 w 2190"/>
              <a:gd name="T15" fmla="*/ 92 h 181"/>
              <a:gd name="T16" fmla="*/ 114 w 2190"/>
              <a:gd name="T17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90" h="181">
                <a:moveTo>
                  <a:pt x="114" y="0"/>
                </a:moveTo>
                <a:lnTo>
                  <a:pt x="62" y="121"/>
                </a:lnTo>
                <a:lnTo>
                  <a:pt x="2123" y="121"/>
                </a:lnTo>
                <a:lnTo>
                  <a:pt x="2076" y="0"/>
                </a:lnTo>
                <a:lnTo>
                  <a:pt x="2190" y="92"/>
                </a:lnTo>
                <a:lnTo>
                  <a:pt x="2155" y="181"/>
                </a:lnTo>
                <a:lnTo>
                  <a:pt x="25" y="181"/>
                </a:lnTo>
                <a:lnTo>
                  <a:pt x="0" y="92"/>
                </a:lnTo>
                <a:lnTo>
                  <a:pt x="114" y="0"/>
                </a:lnTo>
                <a:close/>
              </a:path>
            </a:pathLst>
          </a:custGeom>
          <a:solidFill>
            <a:srgbClr val="8BB74C">
              <a:lumMod val="50000"/>
            </a:srgbClr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1" name="Freeform 17">
            <a:extLst>
              <a:ext uri="{FF2B5EF4-FFF2-40B4-BE49-F238E27FC236}">
                <a16:creationId xmlns:a16="http://schemas.microsoft.com/office/drawing/2014/main" xmlns="" id="{F4748325-0DAE-4130-923F-6E73505F61DF}"/>
              </a:ext>
            </a:extLst>
          </p:cNvPr>
          <p:cNvSpPr>
            <a:spLocks/>
          </p:cNvSpPr>
          <p:nvPr/>
        </p:nvSpPr>
        <p:spPr bwMode="auto">
          <a:xfrm>
            <a:off x="2617107" y="3899944"/>
            <a:ext cx="2304450" cy="207908"/>
          </a:xfrm>
          <a:custGeom>
            <a:avLst/>
            <a:gdLst>
              <a:gd name="T0" fmla="*/ 111 w 1452"/>
              <a:gd name="T1" fmla="*/ 0 h 131"/>
              <a:gd name="T2" fmla="*/ 72 w 1452"/>
              <a:gd name="T3" fmla="*/ 92 h 131"/>
              <a:gd name="T4" fmla="*/ 1391 w 1452"/>
              <a:gd name="T5" fmla="*/ 92 h 131"/>
              <a:gd name="T6" fmla="*/ 1356 w 1452"/>
              <a:gd name="T7" fmla="*/ 3 h 131"/>
              <a:gd name="T8" fmla="*/ 1452 w 1452"/>
              <a:gd name="T9" fmla="*/ 72 h 131"/>
              <a:gd name="T10" fmla="*/ 1410 w 1452"/>
              <a:gd name="T11" fmla="*/ 131 h 131"/>
              <a:gd name="T12" fmla="*/ 5 w 1452"/>
              <a:gd name="T13" fmla="*/ 131 h 131"/>
              <a:gd name="T14" fmla="*/ 0 w 1452"/>
              <a:gd name="T15" fmla="*/ 72 h 131"/>
              <a:gd name="T16" fmla="*/ 111 w 1452"/>
              <a:gd name="T17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52" h="131">
                <a:moveTo>
                  <a:pt x="111" y="0"/>
                </a:moveTo>
                <a:lnTo>
                  <a:pt x="72" y="92"/>
                </a:lnTo>
                <a:lnTo>
                  <a:pt x="1391" y="92"/>
                </a:lnTo>
                <a:lnTo>
                  <a:pt x="1356" y="3"/>
                </a:lnTo>
                <a:lnTo>
                  <a:pt x="1452" y="72"/>
                </a:lnTo>
                <a:lnTo>
                  <a:pt x="1410" y="131"/>
                </a:lnTo>
                <a:lnTo>
                  <a:pt x="5" y="131"/>
                </a:lnTo>
                <a:lnTo>
                  <a:pt x="0" y="72"/>
                </a:lnTo>
                <a:lnTo>
                  <a:pt x="111" y="0"/>
                </a:lnTo>
                <a:close/>
              </a:path>
            </a:pathLst>
          </a:custGeom>
          <a:solidFill>
            <a:srgbClr val="5FB7A2">
              <a:lumMod val="50000"/>
            </a:srgbClr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2" name="Freeform 15">
            <a:extLst>
              <a:ext uri="{FF2B5EF4-FFF2-40B4-BE49-F238E27FC236}">
                <a16:creationId xmlns:a16="http://schemas.microsoft.com/office/drawing/2014/main" xmlns="" id="{4D96D49B-063A-411C-B1BA-B0AFC31EA6D4}"/>
              </a:ext>
            </a:extLst>
          </p:cNvPr>
          <p:cNvSpPr>
            <a:spLocks/>
          </p:cNvSpPr>
          <p:nvPr/>
        </p:nvSpPr>
        <p:spPr bwMode="auto">
          <a:xfrm>
            <a:off x="3197981" y="2776287"/>
            <a:ext cx="1166509" cy="239650"/>
          </a:xfrm>
          <a:custGeom>
            <a:avLst/>
            <a:gdLst>
              <a:gd name="T0" fmla="*/ 0 w 735"/>
              <a:gd name="T1" fmla="*/ 94 h 151"/>
              <a:gd name="T2" fmla="*/ 112 w 735"/>
              <a:gd name="T3" fmla="*/ 0 h 151"/>
              <a:gd name="T4" fmla="*/ 72 w 735"/>
              <a:gd name="T5" fmla="*/ 119 h 151"/>
              <a:gd name="T6" fmla="*/ 653 w 735"/>
              <a:gd name="T7" fmla="*/ 119 h 151"/>
              <a:gd name="T8" fmla="*/ 611 w 735"/>
              <a:gd name="T9" fmla="*/ 0 h 151"/>
              <a:gd name="T10" fmla="*/ 735 w 735"/>
              <a:gd name="T11" fmla="*/ 94 h 151"/>
              <a:gd name="T12" fmla="*/ 700 w 735"/>
              <a:gd name="T13" fmla="*/ 151 h 151"/>
              <a:gd name="T14" fmla="*/ 42 w 735"/>
              <a:gd name="T15" fmla="*/ 151 h 151"/>
              <a:gd name="T16" fmla="*/ 0 w 735"/>
              <a:gd name="T17" fmla="*/ 94 h 151"/>
              <a:gd name="T18" fmla="*/ 0 w 735"/>
              <a:gd name="T19" fmla="*/ 94 h 151"/>
              <a:gd name="T20" fmla="*/ 0 w 735"/>
              <a:gd name="T21" fmla="*/ 94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35" h="151">
                <a:moveTo>
                  <a:pt x="0" y="94"/>
                </a:moveTo>
                <a:lnTo>
                  <a:pt x="112" y="0"/>
                </a:lnTo>
                <a:lnTo>
                  <a:pt x="72" y="119"/>
                </a:lnTo>
                <a:lnTo>
                  <a:pt x="653" y="119"/>
                </a:lnTo>
                <a:lnTo>
                  <a:pt x="611" y="0"/>
                </a:lnTo>
                <a:lnTo>
                  <a:pt x="735" y="94"/>
                </a:lnTo>
                <a:lnTo>
                  <a:pt x="700" y="151"/>
                </a:lnTo>
                <a:lnTo>
                  <a:pt x="42" y="151"/>
                </a:lnTo>
                <a:lnTo>
                  <a:pt x="0" y="94"/>
                </a:lnTo>
                <a:lnTo>
                  <a:pt x="0" y="94"/>
                </a:lnTo>
                <a:lnTo>
                  <a:pt x="0" y="94"/>
                </a:lnTo>
                <a:close/>
              </a:path>
            </a:pathLst>
          </a:custGeom>
          <a:solidFill>
            <a:srgbClr val="3081AC">
              <a:lumMod val="50000"/>
            </a:srgbClr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3" name="Freeform 18">
            <a:extLst>
              <a:ext uri="{FF2B5EF4-FFF2-40B4-BE49-F238E27FC236}">
                <a16:creationId xmlns:a16="http://schemas.microsoft.com/office/drawing/2014/main" xmlns="" id="{C1DD1560-9D3A-483C-95B4-5675F6841C41}"/>
              </a:ext>
            </a:extLst>
          </p:cNvPr>
          <p:cNvSpPr>
            <a:spLocks/>
          </p:cNvSpPr>
          <p:nvPr/>
        </p:nvSpPr>
        <p:spPr bwMode="auto">
          <a:xfrm>
            <a:off x="3320186" y="1676436"/>
            <a:ext cx="903053" cy="1252211"/>
          </a:xfrm>
          <a:custGeom>
            <a:avLst/>
            <a:gdLst>
              <a:gd name="T0" fmla="*/ 569 w 569"/>
              <a:gd name="T1" fmla="*/ 789 h 789"/>
              <a:gd name="T2" fmla="*/ 0 w 569"/>
              <a:gd name="T3" fmla="*/ 789 h 789"/>
              <a:gd name="T4" fmla="*/ 282 w 569"/>
              <a:gd name="T5" fmla="*/ 0 h 789"/>
              <a:gd name="T6" fmla="*/ 569 w 569"/>
              <a:gd name="T7" fmla="*/ 789 h 789"/>
              <a:gd name="T8" fmla="*/ 569 w 569"/>
              <a:gd name="T9" fmla="*/ 789 h 789"/>
              <a:gd name="T10" fmla="*/ 569 w 569"/>
              <a:gd name="T11" fmla="*/ 789 h 7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69" h="789">
                <a:moveTo>
                  <a:pt x="569" y="789"/>
                </a:moveTo>
                <a:lnTo>
                  <a:pt x="0" y="789"/>
                </a:lnTo>
                <a:lnTo>
                  <a:pt x="282" y="0"/>
                </a:lnTo>
                <a:lnTo>
                  <a:pt x="569" y="789"/>
                </a:lnTo>
                <a:lnTo>
                  <a:pt x="569" y="789"/>
                </a:lnTo>
                <a:lnTo>
                  <a:pt x="569" y="789"/>
                </a:lnTo>
                <a:close/>
              </a:path>
            </a:pathLst>
          </a:custGeom>
          <a:solidFill>
            <a:srgbClr val="3081AC">
              <a:lumMod val="75000"/>
            </a:srgbClr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4" name="Freeform 19">
            <a:extLst>
              <a:ext uri="{FF2B5EF4-FFF2-40B4-BE49-F238E27FC236}">
                <a16:creationId xmlns:a16="http://schemas.microsoft.com/office/drawing/2014/main" xmlns="" id="{ED8915EB-4F51-484A-9767-020D12730186}"/>
              </a:ext>
            </a:extLst>
          </p:cNvPr>
          <p:cNvSpPr>
            <a:spLocks/>
          </p:cNvSpPr>
          <p:nvPr/>
        </p:nvSpPr>
        <p:spPr bwMode="auto">
          <a:xfrm>
            <a:off x="2734551" y="2928648"/>
            <a:ext cx="2098129" cy="1112547"/>
          </a:xfrm>
          <a:custGeom>
            <a:avLst/>
            <a:gdLst>
              <a:gd name="T0" fmla="*/ 1322 w 1322"/>
              <a:gd name="T1" fmla="*/ 701 h 701"/>
              <a:gd name="T2" fmla="*/ 0 w 1322"/>
              <a:gd name="T3" fmla="*/ 701 h 701"/>
              <a:gd name="T4" fmla="*/ 290 w 1322"/>
              <a:gd name="T5" fmla="*/ 0 h 701"/>
              <a:gd name="T6" fmla="*/ 1030 w 1322"/>
              <a:gd name="T7" fmla="*/ 0 h 701"/>
              <a:gd name="T8" fmla="*/ 1322 w 1322"/>
              <a:gd name="T9" fmla="*/ 701 h 701"/>
              <a:gd name="T10" fmla="*/ 1322 w 1322"/>
              <a:gd name="T11" fmla="*/ 701 h 701"/>
              <a:gd name="T12" fmla="*/ 1322 w 1322"/>
              <a:gd name="T13" fmla="*/ 701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22" h="701">
                <a:moveTo>
                  <a:pt x="1322" y="701"/>
                </a:moveTo>
                <a:lnTo>
                  <a:pt x="0" y="701"/>
                </a:lnTo>
                <a:lnTo>
                  <a:pt x="290" y="0"/>
                </a:lnTo>
                <a:lnTo>
                  <a:pt x="1030" y="0"/>
                </a:lnTo>
                <a:lnTo>
                  <a:pt x="1322" y="701"/>
                </a:lnTo>
                <a:lnTo>
                  <a:pt x="1322" y="701"/>
                </a:lnTo>
                <a:lnTo>
                  <a:pt x="1322" y="701"/>
                </a:lnTo>
                <a:close/>
              </a:path>
            </a:pathLst>
          </a:custGeom>
          <a:solidFill>
            <a:srgbClr val="5FB7A2">
              <a:lumMod val="75000"/>
            </a:srgbClr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5" name="Freeform 24">
            <a:extLst>
              <a:ext uri="{FF2B5EF4-FFF2-40B4-BE49-F238E27FC236}">
                <a16:creationId xmlns:a16="http://schemas.microsoft.com/office/drawing/2014/main" xmlns="" id="{2411DA60-04E0-4247-9811-2F56690BFFCB}"/>
              </a:ext>
            </a:extLst>
          </p:cNvPr>
          <p:cNvSpPr>
            <a:spLocks/>
          </p:cNvSpPr>
          <p:nvPr/>
        </p:nvSpPr>
        <p:spPr bwMode="auto">
          <a:xfrm>
            <a:off x="2734551" y="2928648"/>
            <a:ext cx="1033194" cy="1112547"/>
          </a:xfrm>
          <a:custGeom>
            <a:avLst/>
            <a:gdLst>
              <a:gd name="T0" fmla="*/ 651 w 651"/>
              <a:gd name="T1" fmla="*/ 0 h 701"/>
              <a:gd name="T2" fmla="*/ 290 w 651"/>
              <a:gd name="T3" fmla="*/ 0 h 701"/>
              <a:gd name="T4" fmla="*/ 0 w 651"/>
              <a:gd name="T5" fmla="*/ 701 h 701"/>
              <a:gd name="T6" fmla="*/ 651 w 651"/>
              <a:gd name="T7" fmla="*/ 701 h 701"/>
              <a:gd name="T8" fmla="*/ 651 w 651"/>
              <a:gd name="T9" fmla="*/ 0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1" h="701">
                <a:moveTo>
                  <a:pt x="651" y="0"/>
                </a:moveTo>
                <a:lnTo>
                  <a:pt x="290" y="0"/>
                </a:lnTo>
                <a:lnTo>
                  <a:pt x="0" y="701"/>
                </a:lnTo>
                <a:lnTo>
                  <a:pt x="651" y="701"/>
                </a:lnTo>
                <a:lnTo>
                  <a:pt x="651" y="0"/>
                </a:lnTo>
                <a:close/>
              </a:path>
            </a:pathLst>
          </a:custGeom>
          <a:solidFill>
            <a:srgbClr val="5FB7A2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6" name="Freeform 25">
            <a:extLst>
              <a:ext uri="{FF2B5EF4-FFF2-40B4-BE49-F238E27FC236}">
                <a16:creationId xmlns:a16="http://schemas.microsoft.com/office/drawing/2014/main" xmlns="" id="{ABE26262-0C3F-45EB-ADBD-10054FE52CB6}"/>
              </a:ext>
            </a:extLst>
          </p:cNvPr>
          <p:cNvSpPr>
            <a:spLocks/>
          </p:cNvSpPr>
          <p:nvPr/>
        </p:nvSpPr>
        <p:spPr bwMode="auto">
          <a:xfrm>
            <a:off x="3320187" y="1676436"/>
            <a:ext cx="447559" cy="1252211"/>
          </a:xfrm>
          <a:custGeom>
            <a:avLst/>
            <a:gdLst>
              <a:gd name="T0" fmla="*/ 282 w 282"/>
              <a:gd name="T1" fmla="*/ 789 h 789"/>
              <a:gd name="T2" fmla="*/ 282 w 282"/>
              <a:gd name="T3" fmla="*/ 0 h 789"/>
              <a:gd name="T4" fmla="*/ 0 w 282"/>
              <a:gd name="T5" fmla="*/ 789 h 789"/>
              <a:gd name="T6" fmla="*/ 282 w 282"/>
              <a:gd name="T7" fmla="*/ 789 h 7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2" h="789">
                <a:moveTo>
                  <a:pt x="282" y="789"/>
                </a:moveTo>
                <a:lnTo>
                  <a:pt x="282" y="0"/>
                </a:lnTo>
                <a:lnTo>
                  <a:pt x="0" y="789"/>
                </a:lnTo>
                <a:lnTo>
                  <a:pt x="282" y="789"/>
                </a:lnTo>
                <a:close/>
              </a:path>
            </a:pathLst>
          </a:custGeom>
          <a:solidFill>
            <a:srgbClr val="3081AC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7" name="Freeform 20">
            <a:extLst>
              <a:ext uri="{FF2B5EF4-FFF2-40B4-BE49-F238E27FC236}">
                <a16:creationId xmlns:a16="http://schemas.microsoft.com/office/drawing/2014/main" xmlns="" id="{32FF3C5B-D2E1-471A-9414-32E2AB3AB6D3}"/>
              </a:ext>
            </a:extLst>
          </p:cNvPr>
          <p:cNvSpPr>
            <a:spLocks/>
          </p:cNvSpPr>
          <p:nvPr/>
        </p:nvSpPr>
        <p:spPr bwMode="auto">
          <a:xfrm>
            <a:off x="2153678" y="4014215"/>
            <a:ext cx="3236070" cy="1112547"/>
          </a:xfrm>
          <a:custGeom>
            <a:avLst/>
            <a:gdLst>
              <a:gd name="T0" fmla="*/ 2039 w 2039"/>
              <a:gd name="T1" fmla="*/ 701 h 701"/>
              <a:gd name="T2" fmla="*/ 0 w 2039"/>
              <a:gd name="T3" fmla="*/ 701 h 701"/>
              <a:gd name="T4" fmla="*/ 292 w 2039"/>
              <a:gd name="T5" fmla="*/ 0 h 701"/>
              <a:gd name="T6" fmla="*/ 1744 w 2039"/>
              <a:gd name="T7" fmla="*/ 0 h 701"/>
              <a:gd name="T8" fmla="*/ 2039 w 2039"/>
              <a:gd name="T9" fmla="*/ 701 h 701"/>
              <a:gd name="T10" fmla="*/ 2039 w 2039"/>
              <a:gd name="T11" fmla="*/ 701 h 701"/>
              <a:gd name="T12" fmla="*/ 2039 w 2039"/>
              <a:gd name="T13" fmla="*/ 701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39" h="701">
                <a:moveTo>
                  <a:pt x="2039" y="701"/>
                </a:moveTo>
                <a:lnTo>
                  <a:pt x="0" y="701"/>
                </a:lnTo>
                <a:lnTo>
                  <a:pt x="292" y="0"/>
                </a:lnTo>
                <a:lnTo>
                  <a:pt x="1744" y="0"/>
                </a:lnTo>
                <a:lnTo>
                  <a:pt x="2039" y="701"/>
                </a:lnTo>
                <a:lnTo>
                  <a:pt x="2039" y="701"/>
                </a:lnTo>
                <a:lnTo>
                  <a:pt x="2039" y="701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8" name="Freeform 21">
            <a:extLst>
              <a:ext uri="{FF2B5EF4-FFF2-40B4-BE49-F238E27FC236}">
                <a16:creationId xmlns:a16="http://schemas.microsoft.com/office/drawing/2014/main" xmlns="" id="{BBB8188D-192A-45F4-8DD2-E1076F2A6B1B}"/>
              </a:ext>
            </a:extLst>
          </p:cNvPr>
          <p:cNvSpPr>
            <a:spLocks/>
          </p:cNvSpPr>
          <p:nvPr/>
        </p:nvSpPr>
        <p:spPr bwMode="auto">
          <a:xfrm>
            <a:off x="1575978" y="5126761"/>
            <a:ext cx="4402578" cy="1110961"/>
          </a:xfrm>
          <a:custGeom>
            <a:avLst/>
            <a:gdLst>
              <a:gd name="T0" fmla="*/ 2774 w 2774"/>
              <a:gd name="T1" fmla="*/ 700 h 700"/>
              <a:gd name="T2" fmla="*/ 0 w 2774"/>
              <a:gd name="T3" fmla="*/ 700 h 700"/>
              <a:gd name="T4" fmla="*/ 290 w 2774"/>
              <a:gd name="T5" fmla="*/ 0 h 700"/>
              <a:gd name="T6" fmla="*/ 2480 w 2774"/>
              <a:gd name="T7" fmla="*/ 0 h 700"/>
              <a:gd name="T8" fmla="*/ 2774 w 2774"/>
              <a:gd name="T9" fmla="*/ 700 h 700"/>
              <a:gd name="T10" fmla="*/ 2774 w 2774"/>
              <a:gd name="T11" fmla="*/ 700 h 700"/>
              <a:gd name="T12" fmla="*/ 2774 w 2774"/>
              <a:gd name="T13" fmla="*/ 700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774" h="700">
                <a:moveTo>
                  <a:pt x="2774" y="700"/>
                </a:moveTo>
                <a:lnTo>
                  <a:pt x="0" y="700"/>
                </a:lnTo>
                <a:lnTo>
                  <a:pt x="290" y="0"/>
                </a:lnTo>
                <a:lnTo>
                  <a:pt x="2480" y="0"/>
                </a:lnTo>
                <a:lnTo>
                  <a:pt x="2774" y="700"/>
                </a:lnTo>
                <a:lnTo>
                  <a:pt x="2774" y="700"/>
                </a:lnTo>
                <a:lnTo>
                  <a:pt x="2774" y="700"/>
                </a:lnTo>
                <a:close/>
              </a:path>
            </a:pathLst>
          </a:custGeom>
          <a:solidFill>
            <a:srgbClr val="ECB448">
              <a:lumMod val="75000"/>
            </a:srgbClr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9" name="Freeform 22">
            <a:extLst>
              <a:ext uri="{FF2B5EF4-FFF2-40B4-BE49-F238E27FC236}">
                <a16:creationId xmlns:a16="http://schemas.microsoft.com/office/drawing/2014/main" xmlns="" id="{667C09C6-215A-4548-9EA4-A3DFA4AE38EB}"/>
              </a:ext>
            </a:extLst>
          </p:cNvPr>
          <p:cNvSpPr>
            <a:spLocks/>
          </p:cNvSpPr>
          <p:nvPr/>
        </p:nvSpPr>
        <p:spPr bwMode="auto">
          <a:xfrm>
            <a:off x="1575978" y="5126761"/>
            <a:ext cx="2191767" cy="1110961"/>
          </a:xfrm>
          <a:custGeom>
            <a:avLst/>
            <a:gdLst>
              <a:gd name="T0" fmla="*/ 1381 w 1381"/>
              <a:gd name="T1" fmla="*/ 0 h 700"/>
              <a:gd name="T2" fmla="*/ 290 w 1381"/>
              <a:gd name="T3" fmla="*/ 0 h 700"/>
              <a:gd name="T4" fmla="*/ 0 w 1381"/>
              <a:gd name="T5" fmla="*/ 700 h 700"/>
              <a:gd name="T6" fmla="*/ 1381 w 1381"/>
              <a:gd name="T7" fmla="*/ 700 h 700"/>
              <a:gd name="T8" fmla="*/ 1381 w 1381"/>
              <a:gd name="T9" fmla="*/ 0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81" h="700">
                <a:moveTo>
                  <a:pt x="1381" y="0"/>
                </a:moveTo>
                <a:lnTo>
                  <a:pt x="290" y="0"/>
                </a:lnTo>
                <a:lnTo>
                  <a:pt x="0" y="700"/>
                </a:lnTo>
                <a:lnTo>
                  <a:pt x="1381" y="700"/>
                </a:lnTo>
                <a:lnTo>
                  <a:pt x="1381" y="0"/>
                </a:lnTo>
                <a:close/>
              </a:path>
            </a:pathLst>
          </a:custGeom>
          <a:solidFill>
            <a:srgbClr val="ECB448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00" name="Freeform 23">
            <a:extLst>
              <a:ext uri="{FF2B5EF4-FFF2-40B4-BE49-F238E27FC236}">
                <a16:creationId xmlns:a16="http://schemas.microsoft.com/office/drawing/2014/main" xmlns="" id="{9D0969A9-D70C-47A6-97A2-9CA7AAFCBC22}"/>
              </a:ext>
            </a:extLst>
          </p:cNvPr>
          <p:cNvSpPr>
            <a:spLocks/>
          </p:cNvSpPr>
          <p:nvPr/>
        </p:nvSpPr>
        <p:spPr bwMode="auto">
          <a:xfrm>
            <a:off x="2153677" y="4014215"/>
            <a:ext cx="1614068" cy="1112547"/>
          </a:xfrm>
          <a:custGeom>
            <a:avLst/>
            <a:gdLst>
              <a:gd name="T0" fmla="*/ 1017 w 1017"/>
              <a:gd name="T1" fmla="*/ 0 h 701"/>
              <a:gd name="T2" fmla="*/ 292 w 1017"/>
              <a:gd name="T3" fmla="*/ 0 h 701"/>
              <a:gd name="T4" fmla="*/ 0 w 1017"/>
              <a:gd name="T5" fmla="*/ 701 h 701"/>
              <a:gd name="T6" fmla="*/ 1017 w 1017"/>
              <a:gd name="T7" fmla="*/ 701 h 701"/>
              <a:gd name="T8" fmla="*/ 1017 w 1017"/>
              <a:gd name="T9" fmla="*/ 0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17" h="701">
                <a:moveTo>
                  <a:pt x="1017" y="0"/>
                </a:moveTo>
                <a:lnTo>
                  <a:pt x="292" y="0"/>
                </a:lnTo>
                <a:lnTo>
                  <a:pt x="0" y="701"/>
                </a:lnTo>
                <a:lnTo>
                  <a:pt x="1017" y="701"/>
                </a:lnTo>
                <a:lnTo>
                  <a:pt x="1017" y="0"/>
                </a:lnTo>
                <a:close/>
              </a:path>
            </a:pathLst>
          </a:custGeom>
          <a:solidFill>
            <a:srgbClr val="8BB74C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01" name="Subtitle 2">
            <a:extLst>
              <a:ext uri="{FF2B5EF4-FFF2-40B4-BE49-F238E27FC236}">
                <a16:creationId xmlns:a16="http://schemas.microsoft.com/office/drawing/2014/main" xmlns="" id="{16F6A4F6-FDEF-422E-8FDD-7FDDEF2208EA}"/>
              </a:ext>
            </a:extLst>
          </p:cNvPr>
          <p:cNvSpPr txBox="1">
            <a:spLocks/>
          </p:cNvSpPr>
          <p:nvPr/>
        </p:nvSpPr>
        <p:spPr>
          <a:xfrm>
            <a:off x="6012177" y="5469256"/>
            <a:ext cx="3312006" cy="795893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>
                <a:solidFill>
                  <a:schemeClr val="bg1"/>
                </a:solidFill>
              </a:rPr>
              <a:t>You can replace this text. This is a sample. You can replace this text. This is a sample.</a:t>
            </a:r>
          </a:p>
          <a:p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xmlns="" id="{68FDCF82-E339-41E2-8705-11A5F40921BF}"/>
              </a:ext>
            </a:extLst>
          </p:cNvPr>
          <p:cNvSpPr txBox="1"/>
          <p:nvPr/>
        </p:nvSpPr>
        <p:spPr>
          <a:xfrm>
            <a:off x="6087280" y="5166346"/>
            <a:ext cx="1273297" cy="338554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defTabSz="914400"/>
            <a:r>
              <a:rPr lang="en-US" sz="1600" b="1">
                <a:solidFill>
                  <a:prstClr val="white"/>
                </a:solidFill>
                <a:latin typeface="Arial Black" panose="020B0A04020102020204" pitchFamily="34" charset="0"/>
                <a:ea typeface="League Spartan" charset="0"/>
                <a:cs typeface="Poppins" pitchFamily="2" charset="77"/>
              </a:rPr>
              <a:t>Your Title</a:t>
            </a:r>
          </a:p>
        </p:txBody>
      </p:sp>
      <p:sp>
        <p:nvSpPr>
          <p:cNvPr id="103" name="Subtitle 2">
            <a:extLst>
              <a:ext uri="{FF2B5EF4-FFF2-40B4-BE49-F238E27FC236}">
                <a16:creationId xmlns:a16="http://schemas.microsoft.com/office/drawing/2014/main" xmlns="" id="{8B5CE001-CD6C-45C9-AFAF-94E6CECE5E61}"/>
              </a:ext>
            </a:extLst>
          </p:cNvPr>
          <p:cNvSpPr txBox="1">
            <a:spLocks/>
          </p:cNvSpPr>
          <p:nvPr/>
        </p:nvSpPr>
        <p:spPr>
          <a:xfrm>
            <a:off x="5448470" y="4379472"/>
            <a:ext cx="3312006" cy="795893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>
                <a:solidFill>
                  <a:schemeClr val="bg1"/>
                </a:solidFill>
              </a:rPr>
              <a:t>You can replace this text. This is a sample. You can replace this text. This is a sample.</a:t>
            </a:r>
          </a:p>
          <a:p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xmlns="" id="{FA852E5D-CF98-4CDE-9B73-88CA2BB95CB1}"/>
              </a:ext>
            </a:extLst>
          </p:cNvPr>
          <p:cNvSpPr txBox="1"/>
          <p:nvPr/>
        </p:nvSpPr>
        <p:spPr>
          <a:xfrm>
            <a:off x="5523573" y="4076562"/>
            <a:ext cx="1273297" cy="338554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defTabSz="914400"/>
            <a:r>
              <a:rPr lang="en-US" sz="1600" b="1">
                <a:solidFill>
                  <a:prstClr val="white"/>
                </a:solidFill>
                <a:latin typeface="Arial Black" panose="020B0A04020102020204" pitchFamily="34" charset="0"/>
                <a:ea typeface="League Spartan" charset="0"/>
                <a:cs typeface="Poppins" pitchFamily="2" charset="77"/>
              </a:rPr>
              <a:t>Your Title</a:t>
            </a:r>
          </a:p>
        </p:txBody>
      </p:sp>
      <p:sp>
        <p:nvSpPr>
          <p:cNvPr id="105" name="Subtitle 2">
            <a:extLst>
              <a:ext uri="{FF2B5EF4-FFF2-40B4-BE49-F238E27FC236}">
                <a16:creationId xmlns:a16="http://schemas.microsoft.com/office/drawing/2014/main" xmlns="" id="{71E614B4-7934-45AD-9E52-7E1DF07224CA}"/>
              </a:ext>
            </a:extLst>
          </p:cNvPr>
          <p:cNvSpPr txBox="1">
            <a:spLocks/>
          </p:cNvSpPr>
          <p:nvPr/>
        </p:nvSpPr>
        <p:spPr>
          <a:xfrm>
            <a:off x="4848391" y="3274219"/>
            <a:ext cx="3312006" cy="795893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>
                <a:solidFill>
                  <a:schemeClr val="bg1"/>
                </a:solidFill>
              </a:rPr>
              <a:t>You can replace this text. This is a sample. You can replace this text. This is a sample.</a:t>
            </a:r>
          </a:p>
          <a:p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xmlns="" id="{B0750374-911B-4A5D-B4E2-AB08A65DD507}"/>
              </a:ext>
            </a:extLst>
          </p:cNvPr>
          <p:cNvSpPr txBox="1"/>
          <p:nvPr/>
        </p:nvSpPr>
        <p:spPr>
          <a:xfrm>
            <a:off x="4923493" y="2971309"/>
            <a:ext cx="1273297" cy="338554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defTabSz="914400"/>
            <a:r>
              <a:rPr lang="en-US" sz="1600" b="1">
                <a:solidFill>
                  <a:prstClr val="white"/>
                </a:solidFill>
                <a:latin typeface="Arial Black" panose="020B0A04020102020204" pitchFamily="34" charset="0"/>
                <a:ea typeface="League Spartan" charset="0"/>
                <a:cs typeface="Poppins" pitchFamily="2" charset="77"/>
              </a:rPr>
              <a:t>Your Title</a:t>
            </a:r>
          </a:p>
        </p:txBody>
      </p:sp>
      <p:sp>
        <p:nvSpPr>
          <p:cNvPr id="107" name="Subtitle 2">
            <a:extLst>
              <a:ext uri="{FF2B5EF4-FFF2-40B4-BE49-F238E27FC236}">
                <a16:creationId xmlns:a16="http://schemas.microsoft.com/office/drawing/2014/main" xmlns="" id="{BFCB0B3A-14DB-4F98-A2CB-8C2EE7DF9113}"/>
              </a:ext>
            </a:extLst>
          </p:cNvPr>
          <p:cNvSpPr txBox="1">
            <a:spLocks/>
          </p:cNvSpPr>
          <p:nvPr/>
        </p:nvSpPr>
        <p:spPr>
          <a:xfrm>
            <a:off x="4296987" y="2104946"/>
            <a:ext cx="3312006" cy="795893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>
                <a:solidFill>
                  <a:schemeClr val="bg1"/>
                </a:solidFill>
              </a:rPr>
              <a:t>You can replace this text. This is a sample. You can replace this text. This is a sample.</a:t>
            </a:r>
          </a:p>
          <a:p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xmlns="" id="{A551A0F4-055D-43CA-A0F9-45A2EA411D3C}"/>
              </a:ext>
            </a:extLst>
          </p:cNvPr>
          <p:cNvSpPr txBox="1"/>
          <p:nvPr/>
        </p:nvSpPr>
        <p:spPr>
          <a:xfrm>
            <a:off x="4372090" y="1802037"/>
            <a:ext cx="1273297" cy="338554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defTabSz="914400"/>
            <a:r>
              <a:rPr lang="en-US" sz="1600" b="1">
                <a:solidFill>
                  <a:prstClr val="white"/>
                </a:solidFill>
                <a:latin typeface="Arial Black" panose="020B0A04020102020204" pitchFamily="34" charset="0"/>
                <a:ea typeface="League Spartan" charset="0"/>
                <a:cs typeface="Poppins" pitchFamily="2" charset="77"/>
              </a:rPr>
              <a:t>Your Title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xmlns="" id="{5DCD2E1D-8146-4FC3-AA76-9B43AF7A5356}"/>
              </a:ext>
            </a:extLst>
          </p:cNvPr>
          <p:cNvSpPr/>
          <p:nvPr/>
        </p:nvSpPr>
        <p:spPr>
          <a:xfrm>
            <a:off x="3513949" y="5382159"/>
            <a:ext cx="466795" cy="600164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 defTabSz="914400"/>
            <a:r>
              <a:rPr lang="en-US" sz="3300" b="1" dirty="0">
                <a:solidFill>
                  <a:prstClr val="white"/>
                </a:solidFill>
                <a:latin typeface="Arial Black" panose="020B0A04020102020204" pitchFamily="34" charset="0"/>
                <a:ea typeface="Roboto" panose="02000000000000000000" pitchFamily="2" charset="0"/>
              </a:rPr>
              <a:t>4</a:t>
            </a:r>
            <a:endParaRPr lang="en-US" sz="900" dirty="0"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D8BA1397-8E78-49B5-A3CB-FD2F593A4AD2}"/>
              </a:ext>
            </a:extLst>
          </p:cNvPr>
          <p:cNvSpPr/>
          <p:nvPr/>
        </p:nvSpPr>
        <p:spPr>
          <a:xfrm>
            <a:off x="3513950" y="4268635"/>
            <a:ext cx="466794" cy="600164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 defTabSz="914400"/>
            <a:r>
              <a:rPr lang="en-US" sz="3300" b="1" dirty="0">
                <a:solidFill>
                  <a:prstClr val="white"/>
                </a:solidFill>
                <a:latin typeface="Arial Black" panose="020B0A04020102020204" pitchFamily="34" charset="0"/>
                <a:ea typeface="Roboto" panose="02000000000000000000" pitchFamily="2" charset="0"/>
              </a:rPr>
              <a:t>3</a:t>
            </a:r>
            <a:endParaRPr lang="en-US" sz="900" dirty="0"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2A28DCF9-9250-4E5E-A7DA-9735B04705F4}"/>
              </a:ext>
            </a:extLst>
          </p:cNvPr>
          <p:cNvSpPr/>
          <p:nvPr/>
        </p:nvSpPr>
        <p:spPr>
          <a:xfrm>
            <a:off x="3513949" y="3186933"/>
            <a:ext cx="466795" cy="600164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 defTabSz="914400"/>
            <a:r>
              <a:rPr lang="en-US" sz="3300" b="1" dirty="0">
                <a:solidFill>
                  <a:prstClr val="white"/>
                </a:solidFill>
                <a:latin typeface="Arial Black" panose="020B0A04020102020204" pitchFamily="34" charset="0"/>
                <a:ea typeface="Roboto" panose="02000000000000000000" pitchFamily="2" charset="0"/>
              </a:rPr>
              <a:t>2</a:t>
            </a:r>
            <a:endParaRPr lang="en-US" sz="900" dirty="0"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EF64EF07-5AA2-4865-A982-0D6629B49A2C}"/>
              </a:ext>
            </a:extLst>
          </p:cNvPr>
          <p:cNvSpPr/>
          <p:nvPr/>
        </p:nvSpPr>
        <p:spPr>
          <a:xfrm>
            <a:off x="3513949" y="2132549"/>
            <a:ext cx="466794" cy="600164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 defTabSz="914400"/>
            <a:r>
              <a:rPr lang="en-US" sz="3300" b="1" dirty="0">
                <a:solidFill>
                  <a:prstClr val="white"/>
                </a:solidFill>
                <a:latin typeface="Arial Black" panose="020B0A04020102020204" pitchFamily="34" charset="0"/>
                <a:ea typeface="Roboto" panose="02000000000000000000" pitchFamily="2" charset="0"/>
              </a:rPr>
              <a:t>1</a:t>
            </a:r>
            <a:endParaRPr lang="en-US" sz="900" dirty="0"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96369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xmlns="" id="{F793DDE0-5E98-4EF9-B6CB-327B42EF35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4-Step Flat Shadow Pyramid Diagram</a:t>
            </a:r>
          </a:p>
        </p:txBody>
      </p:sp>
      <p:sp>
        <p:nvSpPr>
          <p:cNvPr id="86" name="Parallelogram 85">
            <a:extLst>
              <a:ext uri="{FF2B5EF4-FFF2-40B4-BE49-F238E27FC236}">
                <a16:creationId xmlns:a16="http://schemas.microsoft.com/office/drawing/2014/main" xmlns="" id="{F8E0F879-90E0-41F7-8B3A-9061524489EB}"/>
              </a:ext>
            </a:extLst>
          </p:cNvPr>
          <p:cNvSpPr/>
          <p:nvPr/>
        </p:nvSpPr>
        <p:spPr>
          <a:xfrm>
            <a:off x="4621626" y="5118668"/>
            <a:ext cx="4967448" cy="969870"/>
          </a:xfrm>
          <a:prstGeom prst="parallelogram">
            <a:avLst/>
          </a:prstGeom>
          <a:solidFill>
            <a:schemeClr val="bg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7" name="Parallelogram 86">
            <a:extLst>
              <a:ext uri="{FF2B5EF4-FFF2-40B4-BE49-F238E27FC236}">
                <a16:creationId xmlns:a16="http://schemas.microsoft.com/office/drawing/2014/main" xmlns="" id="{DEDB6DA8-94A1-49C3-BF48-0EA1F0243B10}"/>
              </a:ext>
            </a:extLst>
          </p:cNvPr>
          <p:cNvSpPr/>
          <p:nvPr/>
        </p:nvSpPr>
        <p:spPr>
          <a:xfrm>
            <a:off x="3783604" y="4021990"/>
            <a:ext cx="6050524" cy="969870"/>
          </a:xfrm>
          <a:prstGeom prst="parallelogram">
            <a:avLst/>
          </a:prstGeom>
          <a:solidFill>
            <a:srgbClr val="8BB74C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en-US" sz="3599" kern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88" name="Parallelogram 87">
            <a:extLst>
              <a:ext uri="{FF2B5EF4-FFF2-40B4-BE49-F238E27FC236}">
                <a16:creationId xmlns:a16="http://schemas.microsoft.com/office/drawing/2014/main" xmlns="" id="{8FE83289-C93B-422F-A317-9BFB1F52E88B}"/>
              </a:ext>
            </a:extLst>
          </p:cNvPr>
          <p:cNvSpPr/>
          <p:nvPr/>
        </p:nvSpPr>
        <p:spPr>
          <a:xfrm>
            <a:off x="3538612" y="2925472"/>
            <a:ext cx="6549321" cy="969710"/>
          </a:xfrm>
          <a:prstGeom prst="parallelogram">
            <a:avLst/>
          </a:prstGeom>
          <a:solidFill>
            <a:schemeClr val="bg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9" name="Parallelogram 88">
            <a:extLst>
              <a:ext uri="{FF2B5EF4-FFF2-40B4-BE49-F238E27FC236}">
                <a16:creationId xmlns:a16="http://schemas.microsoft.com/office/drawing/2014/main" xmlns="" id="{3BCEF910-7F52-42BD-B18C-22AE7CA81D5E}"/>
              </a:ext>
            </a:extLst>
          </p:cNvPr>
          <p:cNvSpPr/>
          <p:nvPr/>
        </p:nvSpPr>
        <p:spPr>
          <a:xfrm>
            <a:off x="3492560" y="1676436"/>
            <a:ext cx="6900742" cy="1099852"/>
          </a:xfrm>
          <a:prstGeom prst="parallelogram">
            <a:avLst/>
          </a:prstGeom>
          <a:solidFill>
            <a:schemeClr val="bg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0" name="Freeform 16">
            <a:extLst>
              <a:ext uri="{FF2B5EF4-FFF2-40B4-BE49-F238E27FC236}">
                <a16:creationId xmlns:a16="http://schemas.microsoft.com/office/drawing/2014/main" xmlns="" id="{E316BAD6-623D-4B05-97A8-9EEA2427D061}"/>
              </a:ext>
            </a:extLst>
          </p:cNvPr>
          <p:cNvSpPr>
            <a:spLocks/>
          </p:cNvSpPr>
          <p:nvPr/>
        </p:nvSpPr>
        <p:spPr bwMode="auto">
          <a:xfrm>
            <a:off x="2036233" y="4980750"/>
            <a:ext cx="3475720" cy="287262"/>
          </a:xfrm>
          <a:custGeom>
            <a:avLst/>
            <a:gdLst>
              <a:gd name="T0" fmla="*/ 114 w 2190"/>
              <a:gd name="T1" fmla="*/ 0 h 181"/>
              <a:gd name="T2" fmla="*/ 62 w 2190"/>
              <a:gd name="T3" fmla="*/ 121 h 181"/>
              <a:gd name="T4" fmla="*/ 2123 w 2190"/>
              <a:gd name="T5" fmla="*/ 121 h 181"/>
              <a:gd name="T6" fmla="*/ 2076 w 2190"/>
              <a:gd name="T7" fmla="*/ 0 h 181"/>
              <a:gd name="T8" fmla="*/ 2190 w 2190"/>
              <a:gd name="T9" fmla="*/ 92 h 181"/>
              <a:gd name="T10" fmla="*/ 2155 w 2190"/>
              <a:gd name="T11" fmla="*/ 181 h 181"/>
              <a:gd name="T12" fmla="*/ 25 w 2190"/>
              <a:gd name="T13" fmla="*/ 181 h 181"/>
              <a:gd name="T14" fmla="*/ 0 w 2190"/>
              <a:gd name="T15" fmla="*/ 92 h 181"/>
              <a:gd name="T16" fmla="*/ 114 w 2190"/>
              <a:gd name="T17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90" h="181">
                <a:moveTo>
                  <a:pt x="114" y="0"/>
                </a:moveTo>
                <a:lnTo>
                  <a:pt x="62" y="121"/>
                </a:lnTo>
                <a:lnTo>
                  <a:pt x="2123" y="121"/>
                </a:lnTo>
                <a:lnTo>
                  <a:pt x="2076" y="0"/>
                </a:lnTo>
                <a:lnTo>
                  <a:pt x="2190" y="92"/>
                </a:lnTo>
                <a:lnTo>
                  <a:pt x="2155" y="181"/>
                </a:lnTo>
                <a:lnTo>
                  <a:pt x="25" y="181"/>
                </a:lnTo>
                <a:lnTo>
                  <a:pt x="0" y="92"/>
                </a:lnTo>
                <a:lnTo>
                  <a:pt x="114" y="0"/>
                </a:lnTo>
                <a:close/>
              </a:path>
            </a:pathLst>
          </a:custGeom>
          <a:solidFill>
            <a:srgbClr val="8BB74C">
              <a:lumMod val="50000"/>
            </a:srgbClr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1" name="Freeform 17">
            <a:extLst>
              <a:ext uri="{FF2B5EF4-FFF2-40B4-BE49-F238E27FC236}">
                <a16:creationId xmlns:a16="http://schemas.microsoft.com/office/drawing/2014/main" xmlns="" id="{F4748325-0DAE-4130-923F-6E73505F61DF}"/>
              </a:ext>
            </a:extLst>
          </p:cNvPr>
          <p:cNvSpPr>
            <a:spLocks/>
          </p:cNvSpPr>
          <p:nvPr/>
        </p:nvSpPr>
        <p:spPr bwMode="auto">
          <a:xfrm>
            <a:off x="2617107" y="3899944"/>
            <a:ext cx="2304450" cy="207908"/>
          </a:xfrm>
          <a:custGeom>
            <a:avLst/>
            <a:gdLst>
              <a:gd name="T0" fmla="*/ 111 w 1452"/>
              <a:gd name="T1" fmla="*/ 0 h 131"/>
              <a:gd name="T2" fmla="*/ 72 w 1452"/>
              <a:gd name="T3" fmla="*/ 92 h 131"/>
              <a:gd name="T4" fmla="*/ 1391 w 1452"/>
              <a:gd name="T5" fmla="*/ 92 h 131"/>
              <a:gd name="T6" fmla="*/ 1356 w 1452"/>
              <a:gd name="T7" fmla="*/ 3 h 131"/>
              <a:gd name="T8" fmla="*/ 1452 w 1452"/>
              <a:gd name="T9" fmla="*/ 72 h 131"/>
              <a:gd name="T10" fmla="*/ 1410 w 1452"/>
              <a:gd name="T11" fmla="*/ 131 h 131"/>
              <a:gd name="T12" fmla="*/ 5 w 1452"/>
              <a:gd name="T13" fmla="*/ 131 h 131"/>
              <a:gd name="T14" fmla="*/ 0 w 1452"/>
              <a:gd name="T15" fmla="*/ 72 h 131"/>
              <a:gd name="T16" fmla="*/ 111 w 1452"/>
              <a:gd name="T17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52" h="131">
                <a:moveTo>
                  <a:pt x="111" y="0"/>
                </a:moveTo>
                <a:lnTo>
                  <a:pt x="72" y="92"/>
                </a:lnTo>
                <a:lnTo>
                  <a:pt x="1391" y="92"/>
                </a:lnTo>
                <a:lnTo>
                  <a:pt x="1356" y="3"/>
                </a:lnTo>
                <a:lnTo>
                  <a:pt x="1452" y="72"/>
                </a:lnTo>
                <a:lnTo>
                  <a:pt x="1410" y="131"/>
                </a:lnTo>
                <a:lnTo>
                  <a:pt x="5" y="131"/>
                </a:lnTo>
                <a:lnTo>
                  <a:pt x="0" y="72"/>
                </a:lnTo>
                <a:lnTo>
                  <a:pt x="111" y="0"/>
                </a:lnTo>
                <a:close/>
              </a:path>
            </a:pathLst>
          </a:custGeom>
          <a:solidFill>
            <a:srgbClr val="5FB7A2">
              <a:lumMod val="50000"/>
            </a:srgbClr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2" name="Freeform 15">
            <a:extLst>
              <a:ext uri="{FF2B5EF4-FFF2-40B4-BE49-F238E27FC236}">
                <a16:creationId xmlns:a16="http://schemas.microsoft.com/office/drawing/2014/main" xmlns="" id="{4D96D49B-063A-411C-B1BA-B0AFC31EA6D4}"/>
              </a:ext>
            </a:extLst>
          </p:cNvPr>
          <p:cNvSpPr>
            <a:spLocks/>
          </p:cNvSpPr>
          <p:nvPr/>
        </p:nvSpPr>
        <p:spPr bwMode="auto">
          <a:xfrm>
            <a:off x="3197981" y="2776287"/>
            <a:ext cx="1166509" cy="239650"/>
          </a:xfrm>
          <a:custGeom>
            <a:avLst/>
            <a:gdLst>
              <a:gd name="T0" fmla="*/ 0 w 735"/>
              <a:gd name="T1" fmla="*/ 94 h 151"/>
              <a:gd name="T2" fmla="*/ 112 w 735"/>
              <a:gd name="T3" fmla="*/ 0 h 151"/>
              <a:gd name="T4" fmla="*/ 72 w 735"/>
              <a:gd name="T5" fmla="*/ 119 h 151"/>
              <a:gd name="T6" fmla="*/ 653 w 735"/>
              <a:gd name="T7" fmla="*/ 119 h 151"/>
              <a:gd name="T8" fmla="*/ 611 w 735"/>
              <a:gd name="T9" fmla="*/ 0 h 151"/>
              <a:gd name="T10" fmla="*/ 735 w 735"/>
              <a:gd name="T11" fmla="*/ 94 h 151"/>
              <a:gd name="T12" fmla="*/ 700 w 735"/>
              <a:gd name="T13" fmla="*/ 151 h 151"/>
              <a:gd name="T14" fmla="*/ 42 w 735"/>
              <a:gd name="T15" fmla="*/ 151 h 151"/>
              <a:gd name="T16" fmla="*/ 0 w 735"/>
              <a:gd name="T17" fmla="*/ 94 h 151"/>
              <a:gd name="T18" fmla="*/ 0 w 735"/>
              <a:gd name="T19" fmla="*/ 94 h 151"/>
              <a:gd name="T20" fmla="*/ 0 w 735"/>
              <a:gd name="T21" fmla="*/ 94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35" h="151">
                <a:moveTo>
                  <a:pt x="0" y="94"/>
                </a:moveTo>
                <a:lnTo>
                  <a:pt x="112" y="0"/>
                </a:lnTo>
                <a:lnTo>
                  <a:pt x="72" y="119"/>
                </a:lnTo>
                <a:lnTo>
                  <a:pt x="653" y="119"/>
                </a:lnTo>
                <a:lnTo>
                  <a:pt x="611" y="0"/>
                </a:lnTo>
                <a:lnTo>
                  <a:pt x="735" y="94"/>
                </a:lnTo>
                <a:lnTo>
                  <a:pt x="700" y="151"/>
                </a:lnTo>
                <a:lnTo>
                  <a:pt x="42" y="151"/>
                </a:lnTo>
                <a:lnTo>
                  <a:pt x="0" y="94"/>
                </a:lnTo>
                <a:lnTo>
                  <a:pt x="0" y="94"/>
                </a:lnTo>
                <a:lnTo>
                  <a:pt x="0" y="94"/>
                </a:lnTo>
                <a:close/>
              </a:path>
            </a:pathLst>
          </a:custGeom>
          <a:solidFill>
            <a:srgbClr val="3081AC">
              <a:lumMod val="50000"/>
            </a:srgbClr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3" name="Freeform 18">
            <a:extLst>
              <a:ext uri="{FF2B5EF4-FFF2-40B4-BE49-F238E27FC236}">
                <a16:creationId xmlns:a16="http://schemas.microsoft.com/office/drawing/2014/main" xmlns="" id="{C1DD1560-9D3A-483C-95B4-5675F6841C41}"/>
              </a:ext>
            </a:extLst>
          </p:cNvPr>
          <p:cNvSpPr>
            <a:spLocks/>
          </p:cNvSpPr>
          <p:nvPr/>
        </p:nvSpPr>
        <p:spPr bwMode="auto">
          <a:xfrm>
            <a:off x="3320186" y="1676436"/>
            <a:ext cx="903053" cy="1252211"/>
          </a:xfrm>
          <a:custGeom>
            <a:avLst/>
            <a:gdLst>
              <a:gd name="T0" fmla="*/ 569 w 569"/>
              <a:gd name="T1" fmla="*/ 789 h 789"/>
              <a:gd name="T2" fmla="*/ 0 w 569"/>
              <a:gd name="T3" fmla="*/ 789 h 789"/>
              <a:gd name="T4" fmla="*/ 282 w 569"/>
              <a:gd name="T5" fmla="*/ 0 h 789"/>
              <a:gd name="T6" fmla="*/ 569 w 569"/>
              <a:gd name="T7" fmla="*/ 789 h 789"/>
              <a:gd name="T8" fmla="*/ 569 w 569"/>
              <a:gd name="T9" fmla="*/ 789 h 789"/>
              <a:gd name="T10" fmla="*/ 569 w 569"/>
              <a:gd name="T11" fmla="*/ 789 h 7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69" h="789">
                <a:moveTo>
                  <a:pt x="569" y="789"/>
                </a:moveTo>
                <a:lnTo>
                  <a:pt x="0" y="789"/>
                </a:lnTo>
                <a:lnTo>
                  <a:pt x="282" y="0"/>
                </a:lnTo>
                <a:lnTo>
                  <a:pt x="569" y="789"/>
                </a:lnTo>
                <a:lnTo>
                  <a:pt x="569" y="789"/>
                </a:lnTo>
                <a:lnTo>
                  <a:pt x="569" y="789"/>
                </a:lnTo>
                <a:close/>
              </a:path>
            </a:pathLst>
          </a:custGeom>
          <a:solidFill>
            <a:srgbClr val="3081AC">
              <a:lumMod val="75000"/>
            </a:srgbClr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4" name="Freeform 19">
            <a:extLst>
              <a:ext uri="{FF2B5EF4-FFF2-40B4-BE49-F238E27FC236}">
                <a16:creationId xmlns:a16="http://schemas.microsoft.com/office/drawing/2014/main" xmlns="" id="{ED8915EB-4F51-484A-9767-020D12730186}"/>
              </a:ext>
            </a:extLst>
          </p:cNvPr>
          <p:cNvSpPr>
            <a:spLocks/>
          </p:cNvSpPr>
          <p:nvPr/>
        </p:nvSpPr>
        <p:spPr bwMode="auto">
          <a:xfrm>
            <a:off x="2734551" y="2928648"/>
            <a:ext cx="2098129" cy="1112547"/>
          </a:xfrm>
          <a:custGeom>
            <a:avLst/>
            <a:gdLst>
              <a:gd name="T0" fmla="*/ 1322 w 1322"/>
              <a:gd name="T1" fmla="*/ 701 h 701"/>
              <a:gd name="T2" fmla="*/ 0 w 1322"/>
              <a:gd name="T3" fmla="*/ 701 h 701"/>
              <a:gd name="T4" fmla="*/ 290 w 1322"/>
              <a:gd name="T5" fmla="*/ 0 h 701"/>
              <a:gd name="T6" fmla="*/ 1030 w 1322"/>
              <a:gd name="T7" fmla="*/ 0 h 701"/>
              <a:gd name="T8" fmla="*/ 1322 w 1322"/>
              <a:gd name="T9" fmla="*/ 701 h 701"/>
              <a:gd name="T10" fmla="*/ 1322 w 1322"/>
              <a:gd name="T11" fmla="*/ 701 h 701"/>
              <a:gd name="T12" fmla="*/ 1322 w 1322"/>
              <a:gd name="T13" fmla="*/ 701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22" h="701">
                <a:moveTo>
                  <a:pt x="1322" y="701"/>
                </a:moveTo>
                <a:lnTo>
                  <a:pt x="0" y="701"/>
                </a:lnTo>
                <a:lnTo>
                  <a:pt x="290" y="0"/>
                </a:lnTo>
                <a:lnTo>
                  <a:pt x="1030" y="0"/>
                </a:lnTo>
                <a:lnTo>
                  <a:pt x="1322" y="701"/>
                </a:lnTo>
                <a:lnTo>
                  <a:pt x="1322" y="701"/>
                </a:lnTo>
                <a:lnTo>
                  <a:pt x="1322" y="701"/>
                </a:lnTo>
                <a:close/>
              </a:path>
            </a:pathLst>
          </a:custGeom>
          <a:solidFill>
            <a:srgbClr val="5FB7A2">
              <a:lumMod val="75000"/>
            </a:srgbClr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5" name="Freeform 24">
            <a:extLst>
              <a:ext uri="{FF2B5EF4-FFF2-40B4-BE49-F238E27FC236}">
                <a16:creationId xmlns:a16="http://schemas.microsoft.com/office/drawing/2014/main" xmlns="" id="{2411DA60-04E0-4247-9811-2F56690BFFCB}"/>
              </a:ext>
            </a:extLst>
          </p:cNvPr>
          <p:cNvSpPr>
            <a:spLocks/>
          </p:cNvSpPr>
          <p:nvPr/>
        </p:nvSpPr>
        <p:spPr bwMode="auto">
          <a:xfrm>
            <a:off x="2734551" y="2928648"/>
            <a:ext cx="1033194" cy="1112547"/>
          </a:xfrm>
          <a:custGeom>
            <a:avLst/>
            <a:gdLst>
              <a:gd name="T0" fmla="*/ 651 w 651"/>
              <a:gd name="T1" fmla="*/ 0 h 701"/>
              <a:gd name="T2" fmla="*/ 290 w 651"/>
              <a:gd name="T3" fmla="*/ 0 h 701"/>
              <a:gd name="T4" fmla="*/ 0 w 651"/>
              <a:gd name="T5" fmla="*/ 701 h 701"/>
              <a:gd name="T6" fmla="*/ 651 w 651"/>
              <a:gd name="T7" fmla="*/ 701 h 701"/>
              <a:gd name="T8" fmla="*/ 651 w 651"/>
              <a:gd name="T9" fmla="*/ 0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1" h="701">
                <a:moveTo>
                  <a:pt x="651" y="0"/>
                </a:moveTo>
                <a:lnTo>
                  <a:pt x="290" y="0"/>
                </a:lnTo>
                <a:lnTo>
                  <a:pt x="0" y="701"/>
                </a:lnTo>
                <a:lnTo>
                  <a:pt x="651" y="701"/>
                </a:lnTo>
                <a:lnTo>
                  <a:pt x="651" y="0"/>
                </a:lnTo>
                <a:close/>
              </a:path>
            </a:pathLst>
          </a:custGeom>
          <a:solidFill>
            <a:srgbClr val="5FB7A2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6" name="Freeform 25">
            <a:extLst>
              <a:ext uri="{FF2B5EF4-FFF2-40B4-BE49-F238E27FC236}">
                <a16:creationId xmlns:a16="http://schemas.microsoft.com/office/drawing/2014/main" xmlns="" id="{ABE26262-0C3F-45EB-ADBD-10054FE52CB6}"/>
              </a:ext>
            </a:extLst>
          </p:cNvPr>
          <p:cNvSpPr>
            <a:spLocks/>
          </p:cNvSpPr>
          <p:nvPr/>
        </p:nvSpPr>
        <p:spPr bwMode="auto">
          <a:xfrm>
            <a:off x="3320187" y="1676436"/>
            <a:ext cx="447559" cy="1252211"/>
          </a:xfrm>
          <a:custGeom>
            <a:avLst/>
            <a:gdLst>
              <a:gd name="T0" fmla="*/ 282 w 282"/>
              <a:gd name="T1" fmla="*/ 789 h 789"/>
              <a:gd name="T2" fmla="*/ 282 w 282"/>
              <a:gd name="T3" fmla="*/ 0 h 789"/>
              <a:gd name="T4" fmla="*/ 0 w 282"/>
              <a:gd name="T5" fmla="*/ 789 h 789"/>
              <a:gd name="T6" fmla="*/ 282 w 282"/>
              <a:gd name="T7" fmla="*/ 789 h 7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2" h="789">
                <a:moveTo>
                  <a:pt x="282" y="789"/>
                </a:moveTo>
                <a:lnTo>
                  <a:pt x="282" y="0"/>
                </a:lnTo>
                <a:lnTo>
                  <a:pt x="0" y="789"/>
                </a:lnTo>
                <a:lnTo>
                  <a:pt x="282" y="789"/>
                </a:lnTo>
                <a:close/>
              </a:path>
            </a:pathLst>
          </a:custGeom>
          <a:solidFill>
            <a:srgbClr val="3081AC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7" name="Freeform 20">
            <a:extLst>
              <a:ext uri="{FF2B5EF4-FFF2-40B4-BE49-F238E27FC236}">
                <a16:creationId xmlns:a16="http://schemas.microsoft.com/office/drawing/2014/main" xmlns="" id="{32FF3C5B-D2E1-471A-9414-32E2AB3AB6D3}"/>
              </a:ext>
            </a:extLst>
          </p:cNvPr>
          <p:cNvSpPr>
            <a:spLocks/>
          </p:cNvSpPr>
          <p:nvPr/>
        </p:nvSpPr>
        <p:spPr bwMode="auto">
          <a:xfrm>
            <a:off x="2153678" y="4014215"/>
            <a:ext cx="3236070" cy="1112547"/>
          </a:xfrm>
          <a:custGeom>
            <a:avLst/>
            <a:gdLst>
              <a:gd name="T0" fmla="*/ 2039 w 2039"/>
              <a:gd name="T1" fmla="*/ 701 h 701"/>
              <a:gd name="T2" fmla="*/ 0 w 2039"/>
              <a:gd name="T3" fmla="*/ 701 h 701"/>
              <a:gd name="T4" fmla="*/ 292 w 2039"/>
              <a:gd name="T5" fmla="*/ 0 h 701"/>
              <a:gd name="T6" fmla="*/ 1744 w 2039"/>
              <a:gd name="T7" fmla="*/ 0 h 701"/>
              <a:gd name="T8" fmla="*/ 2039 w 2039"/>
              <a:gd name="T9" fmla="*/ 701 h 701"/>
              <a:gd name="T10" fmla="*/ 2039 w 2039"/>
              <a:gd name="T11" fmla="*/ 701 h 701"/>
              <a:gd name="T12" fmla="*/ 2039 w 2039"/>
              <a:gd name="T13" fmla="*/ 701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39" h="701">
                <a:moveTo>
                  <a:pt x="2039" y="701"/>
                </a:moveTo>
                <a:lnTo>
                  <a:pt x="0" y="701"/>
                </a:lnTo>
                <a:lnTo>
                  <a:pt x="292" y="0"/>
                </a:lnTo>
                <a:lnTo>
                  <a:pt x="1744" y="0"/>
                </a:lnTo>
                <a:lnTo>
                  <a:pt x="2039" y="701"/>
                </a:lnTo>
                <a:lnTo>
                  <a:pt x="2039" y="701"/>
                </a:lnTo>
                <a:lnTo>
                  <a:pt x="2039" y="701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8" name="Freeform 21">
            <a:extLst>
              <a:ext uri="{FF2B5EF4-FFF2-40B4-BE49-F238E27FC236}">
                <a16:creationId xmlns:a16="http://schemas.microsoft.com/office/drawing/2014/main" xmlns="" id="{BBB8188D-192A-45F4-8DD2-E1076F2A6B1B}"/>
              </a:ext>
            </a:extLst>
          </p:cNvPr>
          <p:cNvSpPr>
            <a:spLocks/>
          </p:cNvSpPr>
          <p:nvPr/>
        </p:nvSpPr>
        <p:spPr bwMode="auto">
          <a:xfrm>
            <a:off x="1575978" y="5126761"/>
            <a:ext cx="4402578" cy="1110961"/>
          </a:xfrm>
          <a:custGeom>
            <a:avLst/>
            <a:gdLst>
              <a:gd name="T0" fmla="*/ 2774 w 2774"/>
              <a:gd name="T1" fmla="*/ 700 h 700"/>
              <a:gd name="T2" fmla="*/ 0 w 2774"/>
              <a:gd name="T3" fmla="*/ 700 h 700"/>
              <a:gd name="T4" fmla="*/ 290 w 2774"/>
              <a:gd name="T5" fmla="*/ 0 h 700"/>
              <a:gd name="T6" fmla="*/ 2480 w 2774"/>
              <a:gd name="T7" fmla="*/ 0 h 700"/>
              <a:gd name="T8" fmla="*/ 2774 w 2774"/>
              <a:gd name="T9" fmla="*/ 700 h 700"/>
              <a:gd name="T10" fmla="*/ 2774 w 2774"/>
              <a:gd name="T11" fmla="*/ 700 h 700"/>
              <a:gd name="T12" fmla="*/ 2774 w 2774"/>
              <a:gd name="T13" fmla="*/ 700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774" h="700">
                <a:moveTo>
                  <a:pt x="2774" y="700"/>
                </a:moveTo>
                <a:lnTo>
                  <a:pt x="0" y="700"/>
                </a:lnTo>
                <a:lnTo>
                  <a:pt x="290" y="0"/>
                </a:lnTo>
                <a:lnTo>
                  <a:pt x="2480" y="0"/>
                </a:lnTo>
                <a:lnTo>
                  <a:pt x="2774" y="700"/>
                </a:lnTo>
                <a:lnTo>
                  <a:pt x="2774" y="700"/>
                </a:lnTo>
                <a:lnTo>
                  <a:pt x="2774" y="700"/>
                </a:lnTo>
                <a:close/>
              </a:path>
            </a:pathLst>
          </a:custGeom>
          <a:solidFill>
            <a:srgbClr val="ECB448">
              <a:lumMod val="75000"/>
            </a:srgbClr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9" name="Freeform 22">
            <a:extLst>
              <a:ext uri="{FF2B5EF4-FFF2-40B4-BE49-F238E27FC236}">
                <a16:creationId xmlns:a16="http://schemas.microsoft.com/office/drawing/2014/main" xmlns="" id="{667C09C6-215A-4548-9EA4-A3DFA4AE38EB}"/>
              </a:ext>
            </a:extLst>
          </p:cNvPr>
          <p:cNvSpPr>
            <a:spLocks/>
          </p:cNvSpPr>
          <p:nvPr/>
        </p:nvSpPr>
        <p:spPr bwMode="auto">
          <a:xfrm>
            <a:off x="1575978" y="5126761"/>
            <a:ext cx="2191767" cy="1110961"/>
          </a:xfrm>
          <a:custGeom>
            <a:avLst/>
            <a:gdLst>
              <a:gd name="T0" fmla="*/ 1381 w 1381"/>
              <a:gd name="T1" fmla="*/ 0 h 700"/>
              <a:gd name="T2" fmla="*/ 290 w 1381"/>
              <a:gd name="T3" fmla="*/ 0 h 700"/>
              <a:gd name="T4" fmla="*/ 0 w 1381"/>
              <a:gd name="T5" fmla="*/ 700 h 700"/>
              <a:gd name="T6" fmla="*/ 1381 w 1381"/>
              <a:gd name="T7" fmla="*/ 700 h 700"/>
              <a:gd name="T8" fmla="*/ 1381 w 1381"/>
              <a:gd name="T9" fmla="*/ 0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81" h="700">
                <a:moveTo>
                  <a:pt x="1381" y="0"/>
                </a:moveTo>
                <a:lnTo>
                  <a:pt x="290" y="0"/>
                </a:lnTo>
                <a:lnTo>
                  <a:pt x="0" y="700"/>
                </a:lnTo>
                <a:lnTo>
                  <a:pt x="1381" y="700"/>
                </a:lnTo>
                <a:lnTo>
                  <a:pt x="1381" y="0"/>
                </a:lnTo>
                <a:close/>
              </a:path>
            </a:pathLst>
          </a:custGeom>
          <a:solidFill>
            <a:srgbClr val="ECB448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00" name="Freeform 23">
            <a:extLst>
              <a:ext uri="{FF2B5EF4-FFF2-40B4-BE49-F238E27FC236}">
                <a16:creationId xmlns:a16="http://schemas.microsoft.com/office/drawing/2014/main" xmlns="" id="{9D0969A9-D70C-47A6-97A2-9CA7AAFCBC22}"/>
              </a:ext>
            </a:extLst>
          </p:cNvPr>
          <p:cNvSpPr>
            <a:spLocks/>
          </p:cNvSpPr>
          <p:nvPr/>
        </p:nvSpPr>
        <p:spPr bwMode="auto">
          <a:xfrm>
            <a:off x="2153677" y="4014215"/>
            <a:ext cx="1614068" cy="1112547"/>
          </a:xfrm>
          <a:custGeom>
            <a:avLst/>
            <a:gdLst>
              <a:gd name="T0" fmla="*/ 1017 w 1017"/>
              <a:gd name="T1" fmla="*/ 0 h 701"/>
              <a:gd name="T2" fmla="*/ 292 w 1017"/>
              <a:gd name="T3" fmla="*/ 0 h 701"/>
              <a:gd name="T4" fmla="*/ 0 w 1017"/>
              <a:gd name="T5" fmla="*/ 701 h 701"/>
              <a:gd name="T6" fmla="*/ 1017 w 1017"/>
              <a:gd name="T7" fmla="*/ 701 h 701"/>
              <a:gd name="T8" fmla="*/ 1017 w 1017"/>
              <a:gd name="T9" fmla="*/ 0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17" h="701">
                <a:moveTo>
                  <a:pt x="1017" y="0"/>
                </a:moveTo>
                <a:lnTo>
                  <a:pt x="292" y="0"/>
                </a:lnTo>
                <a:lnTo>
                  <a:pt x="0" y="701"/>
                </a:lnTo>
                <a:lnTo>
                  <a:pt x="1017" y="701"/>
                </a:lnTo>
                <a:lnTo>
                  <a:pt x="1017" y="0"/>
                </a:lnTo>
                <a:close/>
              </a:path>
            </a:pathLst>
          </a:custGeom>
          <a:solidFill>
            <a:srgbClr val="8BB74C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01" name="Subtitle 2">
            <a:extLst>
              <a:ext uri="{FF2B5EF4-FFF2-40B4-BE49-F238E27FC236}">
                <a16:creationId xmlns:a16="http://schemas.microsoft.com/office/drawing/2014/main" xmlns="" id="{16F6A4F6-FDEF-422E-8FDD-7FDDEF2208EA}"/>
              </a:ext>
            </a:extLst>
          </p:cNvPr>
          <p:cNvSpPr txBox="1">
            <a:spLocks/>
          </p:cNvSpPr>
          <p:nvPr/>
        </p:nvSpPr>
        <p:spPr>
          <a:xfrm>
            <a:off x="6012177" y="5469256"/>
            <a:ext cx="3312006" cy="795893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>
                <a:solidFill>
                  <a:schemeClr val="bg1"/>
                </a:solidFill>
              </a:rPr>
              <a:t>You can replace this text. This is a sample. You can replace this text. This is a sample.</a:t>
            </a:r>
          </a:p>
          <a:p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xmlns="" id="{68FDCF82-E339-41E2-8705-11A5F40921BF}"/>
              </a:ext>
            </a:extLst>
          </p:cNvPr>
          <p:cNvSpPr txBox="1"/>
          <p:nvPr/>
        </p:nvSpPr>
        <p:spPr>
          <a:xfrm>
            <a:off x="6087280" y="5166346"/>
            <a:ext cx="1273297" cy="338554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defTabSz="914400"/>
            <a:r>
              <a:rPr lang="en-US" sz="1600" b="1">
                <a:solidFill>
                  <a:prstClr val="white"/>
                </a:solidFill>
                <a:latin typeface="Arial Black" panose="020B0A04020102020204" pitchFamily="34" charset="0"/>
                <a:ea typeface="League Spartan" charset="0"/>
                <a:cs typeface="Poppins" pitchFamily="2" charset="77"/>
              </a:rPr>
              <a:t>Your Title</a:t>
            </a:r>
          </a:p>
        </p:txBody>
      </p:sp>
      <p:sp>
        <p:nvSpPr>
          <p:cNvPr id="103" name="Subtitle 2">
            <a:extLst>
              <a:ext uri="{FF2B5EF4-FFF2-40B4-BE49-F238E27FC236}">
                <a16:creationId xmlns:a16="http://schemas.microsoft.com/office/drawing/2014/main" xmlns="" id="{8B5CE001-CD6C-45C9-AFAF-94E6CECE5E61}"/>
              </a:ext>
            </a:extLst>
          </p:cNvPr>
          <p:cNvSpPr txBox="1">
            <a:spLocks/>
          </p:cNvSpPr>
          <p:nvPr/>
        </p:nvSpPr>
        <p:spPr>
          <a:xfrm>
            <a:off x="5448470" y="4379472"/>
            <a:ext cx="3312006" cy="795893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>
                <a:solidFill>
                  <a:schemeClr val="bg1"/>
                </a:solidFill>
              </a:rPr>
              <a:t>You can replace this text. This is a sample. You can replace this text. This is a sample.</a:t>
            </a:r>
          </a:p>
          <a:p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xmlns="" id="{FA852E5D-CF98-4CDE-9B73-88CA2BB95CB1}"/>
              </a:ext>
            </a:extLst>
          </p:cNvPr>
          <p:cNvSpPr txBox="1"/>
          <p:nvPr/>
        </p:nvSpPr>
        <p:spPr>
          <a:xfrm>
            <a:off x="5523573" y="4076562"/>
            <a:ext cx="1273297" cy="338554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defTabSz="914400"/>
            <a:r>
              <a:rPr lang="en-US" sz="1600" b="1">
                <a:solidFill>
                  <a:prstClr val="white"/>
                </a:solidFill>
                <a:latin typeface="Arial Black" panose="020B0A04020102020204" pitchFamily="34" charset="0"/>
                <a:ea typeface="League Spartan" charset="0"/>
                <a:cs typeface="Poppins" pitchFamily="2" charset="77"/>
              </a:rPr>
              <a:t>Your Title</a:t>
            </a:r>
          </a:p>
        </p:txBody>
      </p:sp>
      <p:sp>
        <p:nvSpPr>
          <p:cNvPr id="105" name="Subtitle 2">
            <a:extLst>
              <a:ext uri="{FF2B5EF4-FFF2-40B4-BE49-F238E27FC236}">
                <a16:creationId xmlns:a16="http://schemas.microsoft.com/office/drawing/2014/main" xmlns="" id="{71E614B4-7934-45AD-9E52-7E1DF07224CA}"/>
              </a:ext>
            </a:extLst>
          </p:cNvPr>
          <p:cNvSpPr txBox="1">
            <a:spLocks/>
          </p:cNvSpPr>
          <p:nvPr/>
        </p:nvSpPr>
        <p:spPr>
          <a:xfrm>
            <a:off x="4848391" y="3274219"/>
            <a:ext cx="3312006" cy="795893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>
                <a:solidFill>
                  <a:schemeClr val="bg1"/>
                </a:solidFill>
              </a:rPr>
              <a:t>You can replace this text. This is a sample. You can replace this text. This is a sample.</a:t>
            </a:r>
          </a:p>
          <a:p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xmlns="" id="{B0750374-911B-4A5D-B4E2-AB08A65DD507}"/>
              </a:ext>
            </a:extLst>
          </p:cNvPr>
          <p:cNvSpPr txBox="1"/>
          <p:nvPr/>
        </p:nvSpPr>
        <p:spPr>
          <a:xfrm>
            <a:off x="4923493" y="2971309"/>
            <a:ext cx="1273297" cy="338554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defTabSz="914400"/>
            <a:r>
              <a:rPr lang="en-US" sz="1600" b="1">
                <a:solidFill>
                  <a:prstClr val="white"/>
                </a:solidFill>
                <a:latin typeface="Arial Black" panose="020B0A04020102020204" pitchFamily="34" charset="0"/>
                <a:ea typeface="League Spartan" charset="0"/>
                <a:cs typeface="Poppins" pitchFamily="2" charset="77"/>
              </a:rPr>
              <a:t>Your Title</a:t>
            </a:r>
          </a:p>
        </p:txBody>
      </p:sp>
      <p:sp>
        <p:nvSpPr>
          <p:cNvPr id="107" name="Subtitle 2">
            <a:extLst>
              <a:ext uri="{FF2B5EF4-FFF2-40B4-BE49-F238E27FC236}">
                <a16:creationId xmlns:a16="http://schemas.microsoft.com/office/drawing/2014/main" xmlns="" id="{BFCB0B3A-14DB-4F98-A2CB-8C2EE7DF9113}"/>
              </a:ext>
            </a:extLst>
          </p:cNvPr>
          <p:cNvSpPr txBox="1">
            <a:spLocks/>
          </p:cNvSpPr>
          <p:nvPr/>
        </p:nvSpPr>
        <p:spPr>
          <a:xfrm>
            <a:off x="4296987" y="2104946"/>
            <a:ext cx="3312006" cy="795893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>
                <a:solidFill>
                  <a:schemeClr val="bg1"/>
                </a:solidFill>
              </a:rPr>
              <a:t>You can replace this text. This is a sample. You can replace this text. This is a sample.</a:t>
            </a:r>
          </a:p>
          <a:p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xmlns="" id="{A551A0F4-055D-43CA-A0F9-45A2EA411D3C}"/>
              </a:ext>
            </a:extLst>
          </p:cNvPr>
          <p:cNvSpPr txBox="1"/>
          <p:nvPr/>
        </p:nvSpPr>
        <p:spPr>
          <a:xfrm>
            <a:off x="4372090" y="1802037"/>
            <a:ext cx="1273297" cy="338554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defTabSz="914400"/>
            <a:r>
              <a:rPr lang="en-US" sz="1600" b="1">
                <a:solidFill>
                  <a:prstClr val="white"/>
                </a:solidFill>
                <a:latin typeface="Arial Black" panose="020B0A04020102020204" pitchFamily="34" charset="0"/>
                <a:ea typeface="League Spartan" charset="0"/>
                <a:cs typeface="Poppins" pitchFamily="2" charset="77"/>
              </a:rPr>
              <a:t>Your Title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xmlns="" id="{25631512-1E98-4DC1-9B00-0AF8C3C73B15}"/>
              </a:ext>
            </a:extLst>
          </p:cNvPr>
          <p:cNvSpPr/>
          <p:nvPr/>
        </p:nvSpPr>
        <p:spPr>
          <a:xfrm>
            <a:off x="3513949" y="5382159"/>
            <a:ext cx="466795" cy="600164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 defTabSz="914400"/>
            <a:r>
              <a:rPr lang="en-US" sz="3300" b="1" dirty="0">
                <a:solidFill>
                  <a:prstClr val="white"/>
                </a:solidFill>
                <a:latin typeface="Arial Black" panose="020B0A04020102020204" pitchFamily="34" charset="0"/>
                <a:ea typeface="Roboto" panose="02000000000000000000" pitchFamily="2" charset="0"/>
              </a:rPr>
              <a:t>4</a:t>
            </a:r>
            <a:endParaRPr lang="en-US" sz="900" dirty="0"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786F45F3-2B3B-4688-8CC9-28A2B98D9246}"/>
              </a:ext>
            </a:extLst>
          </p:cNvPr>
          <p:cNvSpPr/>
          <p:nvPr/>
        </p:nvSpPr>
        <p:spPr>
          <a:xfrm>
            <a:off x="3513950" y="4268635"/>
            <a:ext cx="466794" cy="600164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 defTabSz="914400"/>
            <a:r>
              <a:rPr lang="en-US" sz="3300" b="1" dirty="0">
                <a:solidFill>
                  <a:prstClr val="white"/>
                </a:solidFill>
                <a:latin typeface="Arial Black" panose="020B0A04020102020204" pitchFamily="34" charset="0"/>
                <a:ea typeface="Roboto" panose="02000000000000000000" pitchFamily="2" charset="0"/>
              </a:rPr>
              <a:t>3</a:t>
            </a:r>
            <a:endParaRPr lang="en-US" sz="900" dirty="0"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3D9D3477-FB89-4D17-8FB3-FE3F77A209AA}"/>
              </a:ext>
            </a:extLst>
          </p:cNvPr>
          <p:cNvSpPr/>
          <p:nvPr/>
        </p:nvSpPr>
        <p:spPr>
          <a:xfrm>
            <a:off x="3513949" y="3186933"/>
            <a:ext cx="466795" cy="600164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 defTabSz="914400"/>
            <a:r>
              <a:rPr lang="en-US" sz="3300" b="1" dirty="0">
                <a:solidFill>
                  <a:prstClr val="white"/>
                </a:solidFill>
                <a:latin typeface="Arial Black" panose="020B0A04020102020204" pitchFamily="34" charset="0"/>
                <a:ea typeface="Roboto" panose="02000000000000000000" pitchFamily="2" charset="0"/>
              </a:rPr>
              <a:t>2</a:t>
            </a:r>
            <a:endParaRPr lang="en-US" sz="900" dirty="0"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9FD6F0D5-9801-4406-89E0-626E356BD01F}"/>
              </a:ext>
            </a:extLst>
          </p:cNvPr>
          <p:cNvSpPr/>
          <p:nvPr/>
        </p:nvSpPr>
        <p:spPr>
          <a:xfrm>
            <a:off x="3513949" y="2132549"/>
            <a:ext cx="466794" cy="600164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 defTabSz="914400"/>
            <a:r>
              <a:rPr lang="en-US" sz="3300" b="1" dirty="0">
                <a:solidFill>
                  <a:prstClr val="white"/>
                </a:solidFill>
                <a:latin typeface="Arial Black" panose="020B0A04020102020204" pitchFamily="34" charset="0"/>
                <a:ea typeface="Roboto" panose="02000000000000000000" pitchFamily="2" charset="0"/>
              </a:rPr>
              <a:t>1</a:t>
            </a:r>
            <a:endParaRPr lang="en-US" sz="900" dirty="0"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53673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1_Office Theme">
  <a:themeElements>
    <a:clrScheme name="Custom 49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EC2CE"/>
      </a:accent1>
      <a:accent2>
        <a:srgbClr val="019BE0"/>
      </a:accent2>
      <a:accent3>
        <a:srgbClr val="4CC59C"/>
      </a:accent3>
      <a:accent4>
        <a:srgbClr val="376092"/>
      </a:accent4>
      <a:accent5>
        <a:srgbClr val="17375E"/>
      </a:accent5>
      <a:accent6>
        <a:srgbClr val="A5A5A5"/>
      </a:accent6>
      <a:hlink>
        <a:srgbClr val="0000FF"/>
      </a:hlink>
      <a:folHlink>
        <a:srgbClr val="800080"/>
      </a:folHlink>
    </a:clrScheme>
    <a:fontScheme name="Custom 1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Custom 49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EC2CE"/>
      </a:accent1>
      <a:accent2>
        <a:srgbClr val="019BE0"/>
      </a:accent2>
      <a:accent3>
        <a:srgbClr val="4CC59C"/>
      </a:accent3>
      <a:accent4>
        <a:srgbClr val="376092"/>
      </a:accent4>
      <a:accent5>
        <a:srgbClr val="17375E"/>
      </a:accent5>
      <a:accent6>
        <a:srgbClr val="A5A5A5"/>
      </a:accent6>
      <a:hlink>
        <a:srgbClr val="0000FF"/>
      </a:hlink>
      <a:folHlink>
        <a:srgbClr val="800080"/>
      </a:folHlink>
    </a:clrScheme>
    <a:fontScheme name="Custom 1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Industry Template 2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E35A35"/>
    </a:accent1>
    <a:accent2>
      <a:srgbClr val="ECB448"/>
    </a:accent2>
    <a:accent3>
      <a:srgbClr val="8BB74C"/>
    </a:accent3>
    <a:accent4>
      <a:srgbClr val="5FB7A2"/>
    </a:accent4>
    <a:accent5>
      <a:srgbClr val="12A6F8"/>
    </a:accent5>
    <a:accent6>
      <a:srgbClr val="A5A5A5"/>
    </a:accent6>
    <a:hlink>
      <a:srgbClr val="0000FF"/>
    </a:hlink>
    <a:folHlink>
      <a:srgbClr val="800080"/>
    </a:folHlink>
  </a:clrScheme>
</a:themeOverride>
</file>

<file path=ppt/theme/themeOverride10.xml><?xml version="1.0" encoding="utf-8"?>
<a:themeOverride xmlns:a="http://schemas.openxmlformats.org/drawingml/2006/main">
  <a:clrScheme name="Industry Template 2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E35A35"/>
    </a:accent1>
    <a:accent2>
      <a:srgbClr val="ECB448"/>
    </a:accent2>
    <a:accent3>
      <a:srgbClr val="8BB74C"/>
    </a:accent3>
    <a:accent4>
      <a:srgbClr val="5FB7A2"/>
    </a:accent4>
    <a:accent5>
      <a:srgbClr val="12A6F8"/>
    </a:accent5>
    <a:accent6>
      <a:srgbClr val="A5A5A5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Industry Template 2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E35A35"/>
    </a:accent1>
    <a:accent2>
      <a:srgbClr val="ECB448"/>
    </a:accent2>
    <a:accent3>
      <a:srgbClr val="8BB74C"/>
    </a:accent3>
    <a:accent4>
      <a:srgbClr val="5FB7A2"/>
    </a:accent4>
    <a:accent5>
      <a:srgbClr val="12A6F8"/>
    </a:accent5>
    <a:accent6>
      <a:srgbClr val="A5A5A5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Industry Template 2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E35A35"/>
    </a:accent1>
    <a:accent2>
      <a:srgbClr val="ECB448"/>
    </a:accent2>
    <a:accent3>
      <a:srgbClr val="8BB74C"/>
    </a:accent3>
    <a:accent4>
      <a:srgbClr val="5FB7A2"/>
    </a:accent4>
    <a:accent5>
      <a:srgbClr val="12A6F8"/>
    </a:accent5>
    <a:accent6>
      <a:srgbClr val="A5A5A5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Industry Template 2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E35A35"/>
    </a:accent1>
    <a:accent2>
      <a:srgbClr val="ECB448"/>
    </a:accent2>
    <a:accent3>
      <a:srgbClr val="8BB74C"/>
    </a:accent3>
    <a:accent4>
      <a:srgbClr val="5FB7A2"/>
    </a:accent4>
    <a:accent5>
      <a:srgbClr val="12A6F8"/>
    </a:accent5>
    <a:accent6>
      <a:srgbClr val="A5A5A5"/>
    </a:accent6>
    <a:hlink>
      <a:srgbClr val="0000FF"/>
    </a:hlink>
    <a:folHlink>
      <a:srgbClr val="800080"/>
    </a:folHlink>
  </a:clrScheme>
</a:themeOverride>
</file>

<file path=ppt/theme/themeOverride5.xml><?xml version="1.0" encoding="utf-8"?>
<a:themeOverride xmlns:a="http://schemas.openxmlformats.org/drawingml/2006/main">
  <a:clrScheme name="Industry Template 2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E35A35"/>
    </a:accent1>
    <a:accent2>
      <a:srgbClr val="ECB448"/>
    </a:accent2>
    <a:accent3>
      <a:srgbClr val="8BB74C"/>
    </a:accent3>
    <a:accent4>
      <a:srgbClr val="5FB7A2"/>
    </a:accent4>
    <a:accent5>
      <a:srgbClr val="12A6F8"/>
    </a:accent5>
    <a:accent6>
      <a:srgbClr val="A5A5A5"/>
    </a:accent6>
    <a:hlink>
      <a:srgbClr val="0000FF"/>
    </a:hlink>
    <a:folHlink>
      <a:srgbClr val="800080"/>
    </a:folHlink>
  </a:clrScheme>
</a:themeOverride>
</file>

<file path=ppt/theme/themeOverride6.xml><?xml version="1.0" encoding="utf-8"?>
<a:themeOverride xmlns:a="http://schemas.openxmlformats.org/drawingml/2006/main">
  <a:clrScheme name="Industry Template 2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E35A35"/>
    </a:accent1>
    <a:accent2>
      <a:srgbClr val="ECB448"/>
    </a:accent2>
    <a:accent3>
      <a:srgbClr val="8BB74C"/>
    </a:accent3>
    <a:accent4>
      <a:srgbClr val="5FB7A2"/>
    </a:accent4>
    <a:accent5>
      <a:srgbClr val="12A6F8"/>
    </a:accent5>
    <a:accent6>
      <a:srgbClr val="A5A5A5"/>
    </a:accent6>
    <a:hlink>
      <a:srgbClr val="0000FF"/>
    </a:hlink>
    <a:folHlink>
      <a:srgbClr val="800080"/>
    </a:folHlink>
  </a:clrScheme>
</a:themeOverride>
</file>

<file path=ppt/theme/themeOverride7.xml><?xml version="1.0" encoding="utf-8"?>
<a:themeOverride xmlns:a="http://schemas.openxmlformats.org/drawingml/2006/main">
  <a:clrScheme name="Industry Template 2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E35A35"/>
    </a:accent1>
    <a:accent2>
      <a:srgbClr val="ECB448"/>
    </a:accent2>
    <a:accent3>
      <a:srgbClr val="8BB74C"/>
    </a:accent3>
    <a:accent4>
      <a:srgbClr val="5FB7A2"/>
    </a:accent4>
    <a:accent5>
      <a:srgbClr val="12A6F8"/>
    </a:accent5>
    <a:accent6>
      <a:srgbClr val="A5A5A5"/>
    </a:accent6>
    <a:hlink>
      <a:srgbClr val="0000FF"/>
    </a:hlink>
    <a:folHlink>
      <a:srgbClr val="800080"/>
    </a:folHlink>
  </a:clrScheme>
</a:themeOverride>
</file>

<file path=ppt/theme/themeOverride8.xml><?xml version="1.0" encoding="utf-8"?>
<a:themeOverride xmlns:a="http://schemas.openxmlformats.org/drawingml/2006/main">
  <a:clrScheme name="Industry Template 2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E35A35"/>
    </a:accent1>
    <a:accent2>
      <a:srgbClr val="ECB448"/>
    </a:accent2>
    <a:accent3>
      <a:srgbClr val="8BB74C"/>
    </a:accent3>
    <a:accent4>
      <a:srgbClr val="5FB7A2"/>
    </a:accent4>
    <a:accent5>
      <a:srgbClr val="12A6F8"/>
    </a:accent5>
    <a:accent6>
      <a:srgbClr val="A5A5A5"/>
    </a:accent6>
    <a:hlink>
      <a:srgbClr val="0000FF"/>
    </a:hlink>
    <a:folHlink>
      <a:srgbClr val="800080"/>
    </a:folHlink>
  </a:clrScheme>
</a:themeOverride>
</file>

<file path=ppt/theme/themeOverride9.xml><?xml version="1.0" encoding="utf-8"?>
<a:themeOverride xmlns:a="http://schemas.openxmlformats.org/drawingml/2006/main">
  <a:clrScheme name="Industry Template 2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E35A35"/>
    </a:accent1>
    <a:accent2>
      <a:srgbClr val="ECB448"/>
    </a:accent2>
    <a:accent3>
      <a:srgbClr val="8BB74C"/>
    </a:accent3>
    <a:accent4>
      <a:srgbClr val="5FB7A2"/>
    </a:accent4>
    <a:accent5>
      <a:srgbClr val="12A6F8"/>
    </a:accent5>
    <a:accent6>
      <a:srgbClr val="A5A5A5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24329</TotalTime>
  <Words>1257</Words>
  <Application>Microsoft Office PowerPoint</Application>
  <PresentationFormat>Custom</PresentationFormat>
  <Paragraphs>161</Paragraphs>
  <Slides>12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24" baseType="lpstr">
      <vt:lpstr>Arial</vt:lpstr>
      <vt:lpstr>Arial Black</vt:lpstr>
      <vt:lpstr>Calibri</vt:lpstr>
      <vt:lpstr>Century Gothic</vt:lpstr>
      <vt:lpstr>League Spartan</vt:lpstr>
      <vt:lpstr>Open Sans</vt:lpstr>
      <vt:lpstr>Open Sans Light</vt:lpstr>
      <vt:lpstr>Poppins</vt:lpstr>
      <vt:lpstr>Roboto</vt:lpstr>
      <vt:lpstr>Segoe UI</vt:lpstr>
      <vt:lpstr>1_Office Theme</vt:lpstr>
      <vt:lpstr>2_Office Theme</vt:lpstr>
      <vt:lpstr>4-Step Flat Shadow Pyramid Diagram</vt:lpstr>
      <vt:lpstr>4-Step Flat Shadow Pyramid Diagram</vt:lpstr>
      <vt:lpstr>4-Step Flat Shadow Pyramid Diagram</vt:lpstr>
      <vt:lpstr>4-Step Flat Shadow Pyramid Diagram</vt:lpstr>
      <vt:lpstr>4-Step Flat Shadow Pyramid Diagram</vt:lpstr>
      <vt:lpstr>4-Step Flat Shadow Pyramid Diagram</vt:lpstr>
      <vt:lpstr>4-Step Flat Shadow Pyramid Diagram</vt:lpstr>
      <vt:lpstr>4-Step Flat Shadow Pyramid Diagram</vt:lpstr>
      <vt:lpstr>4-Step Flat Shadow Pyramid Diagram</vt:lpstr>
      <vt:lpstr>4-Step Flat Shadow Pyramid Diagram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Fatima Hafeez</cp:lastModifiedBy>
  <cp:revision>221</cp:revision>
  <dcterms:created xsi:type="dcterms:W3CDTF">2013-09-12T13:05:01Z</dcterms:created>
  <dcterms:modified xsi:type="dcterms:W3CDTF">2021-01-22T18:17:45Z</dcterms:modified>
</cp:coreProperties>
</file>